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3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Override4.xml" ContentType="application/vnd.openxmlformats-officedocument.themeOverr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5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Override6.xml" ContentType="application/vnd.openxmlformats-officedocument.themeOverr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Override7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8.xml" ContentType="application/vnd.openxmlformats-officedocument.themeOverride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44"/>
  </p:notesMasterIdLst>
  <p:sldIdLst>
    <p:sldId id="256" r:id="rId3"/>
    <p:sldId id="300" r:id="rId4"/>
    <p:sldId id="258" r:id="rId5"/>
    <p:sldId id="297" r:id="rId6"/>
    <p:sldId id="298" r:id="rId7"/>
    <p:sldId id="299" r:id="rId8"/>
    <p:sldId id="303" r:id="rId9"/>
    <p:sldId id="304" r:id="rId10"/>
    <p:sldId id="305" r:id="rId11"/>
    <p:sldId id="306" r:id="rId12"/>
    <p:sldId id="296" r:id="rId13"/>
    <p:sldId id="272" r:id="rId14"/>
    <p:sldId id="280" r:id="rId15"/>
    <p:sldId id="281" r:id="rId16"/>
    <p:sldId id="282" r:id="rId17"/>
    <p:sldId id="283" r:id="rId18"/>
    <p:sldId id="273" r:id="rId19"/>
    <p:sldId id="284" r:id="rId20"/>
    <p:sldId id="285" r:id="rId21"/>
    <p:sldId id="286" r:id="rId22"/>
    <p:sldId id="287" r:id="rId23"/>
    <p:sldId id="274" r:id="rId24"/>
    <p:sldId id="288" r:id="rId25"/>
    <p:sldId id="289" r:id="rId26"/>
    <p:sldId id="290" r:id="rId27"/>
    <p:sldId id="291" r:id="rId28"/>
    <p:sldId id="275" r:id="rId29"/>
    <p:sldId id="292" r:id="rId30"/>
    <p:sldId id="293" r:id="rId31"/>
    <p:sldId id="294" r:id="rId32"/>
    <p:sldId id="295" r:id="rId33"/>
    <p:sldId id="276" r:id="rId34"/>
    <p:sldId id="278" r:id="rId35"/>
    <p:sldId id="271" r:id="rId36"/>
    <p:sldId id="277" r:id="rId37"/>
    <p:sldId id="279" r:id="rId38"/>
    <p:sldId id="261" r:id="rId39"/>
    <p:sldId id="302" r:id="rId40"/>
    <p:sldId id="257" r:id="rId41"/>
    <p:sldId id="263" r:id="rId42"/>
    <p:sldId id="301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t9pRhu61qH/zNCTtoBWhUg==" hashData="vwdMfhFJwqQcuAJnLmeLCtd2zLo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49A"/>
    <a:srgbClr val="202D66"/>
    <a:srgbClr val="08071F"/>
    <a:srgbClr val="1A2554"/>
    <a:srgbClr val="F2A712"/>
    <a:srgbClr val="495ADB"/>
    <a:srgbClr val="544DD7"/>
    <a:srgbClr val="15889C"/>
    <a:srgbClr val="DF2736"/>
    <a:srgbClr val="E1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16" y="4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notesMaster" Target="notesMasters/notesMaster1.xml"/><Relationship Id="rId4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46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officeplus.cn/Template/Home.shtml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7.png"/><Relationship Id="rId5" Type="http://schemas.microsoft.com/office/2007/relationships/hdphoto" Target="../media/hdphoto1.wdp"/><Relationship Id="rId6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2ED25C8-47D7-4EFD-8E47-9FEA9E19D435}"/>
              </a:ext>
            </a:extLst>
          </p:cNvPr>
          <p:cNvSpPr/>
          <p:nvPr userDrawn="1"/>
        </p:nvSpPr>
        <p:spPr>
          <a:xfrm>
            <a:off x="246745" y="253094"/>
            <a:ext cx="11698512" cy="6351814"/>
          </a:xfrm>
          <a:prstGeom prst="rect">
            <a:avLst/>
          </a:prstGeom>
          <a:noFill/>
          <a:ln w="12700">
            <a:solidFill>
              <a:srgbClr val="1D3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xmlns="" id="{03375485-2B28-4C26-910D-9A1C096F7F10}"/>
              </a:ext>
            </a:extLst>
          </p:cNvPr>
          <p:cNvSpPr>
            <a:spLocks/>
          </p:cNvSpPr>
          <p:nvPr userDrawn="1"/>
        </p:nvSpPr>
        <p:spPr bwMode="auto">
          <a:xfrm rot="13500000">
            <a:off x="5947889" y="79823"/>
            <a:ext cx="296227" cy="296227"/>
          </a:xfrm>
          <a:custGeom>
            <a:avLst/>
            <a:gdLst>
              <a:gd name="T0" fmla="*/ 0 w 570"/>
              <a:gd name="T1" fmla="*/ 570 h 570"/>
              <a:gd name="T2" fmla="*/ 0 w 570"/>
              <a:gd name="T3" fmla="*/ 0 h 570"/>
              <a:gd name="T4" fmla="*/ 570 w 570"/>
              <a:gd name="T5" fmla="*/ 0 h 570"/>
              <a:gd name="T6" fmla="*/ 0 w 570"/>
              <a:gd name="T7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0" y="0"/>
                </a:lnTo>
                <a:lnTo>
                  <a:pt x="570" y="0"/>
                </a:lnTo>
                <a:lnTo>
                  <a:pt x="0" y="570"/>
                </a:lnTo>
                <a:close/>
              </a:path>
            </a:pathLst>
          </a:custGeom>
          <a:solidFill>
            <a:srgbClr val="1D3559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xmlns="" id="{4B7BB326-5F05-4EB1-A0FD-2EC35F8B645B}"/>
              </a:ext>
            </a:extLst>
          </p:cNvPr>
          <p:cNvSpPr>
            <a:spLocks/>
          </p:cNvSpPr>
          <p:nvPr userDrawn="1"/>
        </p:nvSpPr>
        <p:spPr bwMode="auto">
          <a:xfrm rot="2700000">
            <a:off x="5947891" y="6500422"/>
            <a:ext cx="296227" cy="296227"/>
          </a:xfrm>
          <a:custGeom>
            <a:avLst/>
            <a:gdLst>
              <a:gd name="T0" fmla="*/ 0 w 570"/>
              <a:gd name="T1" fmla="*/ 570 h 570"/>
              <a:gd name="T2" fmla="*/ 0 w 570"/>
              <a:gd name="T3" fmla="*/ 0 h 570"/>
              <a:gd name="T4" fmla="*/ 570 w 570"/>
              <a:gd name="T5" fmla="*/ 0 h 570"/>
              <a:gd name="T6" fmla="*/ 0 w 570"/>
              <a:gd name="T7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0" h="570">
                <a:moveTo>
                  <a:pt x="0" y="570"/>
                </a:moveTo>
                <a:lnTo>
                  <a:pt x="0" y="0"/>
                </a:lnTo>
                <a:lnTo>
                  <a:pt x="570" y="0"/>
                </a:lnTo>
                <a:lnTo>
                  <a:pt x="0" y="570"/>
                </a:lnTo>
                <a:close/>
              </a:path>
            </a:pathLst>
          </a:custGeom>
          <a:solidFill>
            <a:srgbClr val="1D3559"/>
          </a:solidFill>
          <a:ln w="2540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xmlns="" id="{8D1502DD-66CE-4431-A460-0BC3DB56C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2848384"/>
            <a:ext cx="785551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27E37363-0D00-435D-B724-93C5422FB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2149793"/>
            <a:ext cx="7855511" cy="698591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xmlns="" id="{0894A552-34B4-400F-AE5D-B9EC52B662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4611692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6" name="文本占位符 13">
            <a:extLst>
              <a:ext uri="{FF2B5EF4-FFF2-40B4-BE49-F238E27FC236}">
                <a16:creationId xmlns:a16="http://schemas.microsoft.com/office/drawing/2014/main" xmlns="" id="{A810FDBE-1BDD-43D3-BB25-3B9B0AB502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907963"/>
            <a:ext cx="785551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xmlns="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xmlns="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xmlns="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xmlns="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667DB85B-C85C-4280-A6D9-F09785CBA540}"/>
              </a:ext>
            </a:extLst>
          </p:cNvPr>
          <p:cNvSpPr/>
          <p:nvPr userDrawn="1"/>
        </p:nvSpPr>
        <p:spPr>
          <a:xfrm>
            <a:off x="609600" y="1915886"/>
            <a:ext cx="11582399" cy="798285"/>
          </a:xfrm>
          <a:prstGeom prst="rect">
            <a:avLst/>
          </a:pr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5895A77-F859-470B-856C-D27D60B8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001" y="312819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xmlns="" id="{AC1A422B-5DFE-4EA0-8CEF-9D120610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0117" y="4023542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0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37795D74-F66B-455C-B7E5-3AF7AB937F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6506" y="2354263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6" name="文本占位符 62">
            <a:extLst>
              <a:ext uri="{FF2B5EF4-FFF2-40B4-BE49-F238E27FC236}">
                <a16:creationId xmlns:a16="http://schemas.microsoft.com/office/drawing/2014/main" xmlns="" id="{2E6F2318-721F-4CD3-A8D4-1E7888ADD6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76506" y="46604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7" name="文本占位符 13">
            <a:extLst>
              <a:ext uri="{FF2B5EF4-FFF2-40B4-BE49-F238E27FC236}">
                <a16:creationId xmlns:a16="http://schemas.microsoft.com/office/drawing/2014/main" xmlns="" id="{29D1F9E8-292F-4A71-BF3F-6BA3C03ADD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6507" y="4364228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94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5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xmlns="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xmlns="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xmlns="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4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 err="1" smtClean="0"/>
              <a:t>renho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2019/3/24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85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1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hyperlink" Target="https://www.islide.cc/" TargetMode="External"/><Relationship Id="rId5" Type="http://schemas.openxmlformats.org/officeDocument/2006/relationships/image" Target="../media/image13.emf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tags" Target="../tags/tag26.xml"/><Relationship Id="rId2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xmlns="" id="{4D5DDC18-566C-42A0-A081-368975C46BE7}"/>
              </a:ext>
            </a:extLst>
          </p:cNvPr>
          <p:cNvSpPr/>
          <p:nvPr/>
        </p:nvSpPr>
        <p:spPr>
          <a:xfrm>
            <a:off x="6072776" y="3368038"/>
            <a:ext cx="6119224" cy="1322661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  <a:gd name="connsiteX0" fmla="*/ 0 w 6119224"/>
              <a:gd name="connsiteY0" fmla="*/ 0 h 1182961"/>
              <a:gd name="connsiteX1" fmla="*/ 6119224 w 6119224"/>
              <a:gd name="connsiteY1" fmla="*/ 616007 h 1182961"/>
              <a:gd name="connsiteX2" fmla="*/ 6119224 w 6119224"/>
              <a:gd name="connsiteY2" fmla="*/ 1182961 h 1182961"/>
              <a:gd name="connsiteX3" fmla="*/ 0 w 6119224"/>
              <a:gd name="connsiteY3" fmla="*/ 0 h 1182961"/>
              <a:gd name="connsiteX0" fmla="*/ 0 w 6119224"/>
              <a:gd name="connsiteY0" fmla="*/ 0 h 1322661"/>
              <a:gd name="connsiteX1" fmla="*/ 6119224 w 6119224"/>
              <a:gd name="connsiteY1" fmla="*/ 616007 h 1322661"/>
              <a:gd name="connsiteX2" fmla="*/ 6119224 w 6119224"/>
              <a:gd name="connsiteY2" fmla="*/ 1322661 h 1322661"/>
              <a:gd name="connsiteX3" fmla="*/ 0 w 6119224"/>
              <a:gd name="connsiteY3" fmla="*/ 0 h 132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9224" h="1322661">
                <a:moveTo>
                  <a:pt x="0" y="0"/>
                </a:moveTo>
                <a:lnTo>
                  <a:pt x="6119224" y="616007"/>
                </a:lnTo>
                <a:lnTo>
                  <a:pt x="6119224" y="1322661"/>
                </a:lnTo>
                <a:cubicBezTo>
                  <a:pt x="4079483" y="970674"/>
                  <a:pt x="2039741" y="351987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xmlns="" id="{A723B05C-98CA-469E-96E1-F1A7F92B2D60}"/>
              </a:ext>
            </a:extLst>
          </p:cNvPr>
          <p:cNvSpPr/>
          <p:nvPr/>
        </p:nvSpPr>
        <p:spPr>
          <a:xfrm rot="9900000">
            <a:off x="-134897" y="3229267"/>
            <a:ext cx="6268888" cy="994021"/>
          </a:xfrm>
          <a:custGeom>
            <a:avLst/>
            <a:gdLst>
              <a:gd name="connsiteX0" fmla="*/ 0 w 6352117"/>
              <a:gd name="connsiteY0" fmla="*/ 0 h 1112762"/>
              <a:gd name="connsiteX1" fmla="*/ 6352117 w 6352117"/>
              <a:gd name="connsiteY1" fmla="*/ 568538 h 1112762"/>
              <a:gd name="connsiteX2" fmla="*/ 6206293 w 6352117"/>
              <a:gd name="connsiteY2" fmla="*/ 1112762 h 1112762"/>
              <a:gd name="connsiteX0" fmla="*/ 0 w 6335918"/>
              <a:gd name="connsiteY0" fmla="*/ 0 h 976941"/>
              <a:gd name="connsiteX1" fmla="*/ 6335918 w 6335918"/>
              <a:gd name="connsiteY1" fmla="*/ 432717 h 976941"/>
              <a:gd name="connsiteX2" fmla="*/ 6190094 w 6335918"/>
              <a:gd name="connsiteY2" fmla="*/ 976941 h 976941"/>
              <a:gd name="connsiteX3" fmla="*/ 0 w 6335918"/>
              <a:gd name="connsiteY3" fmla="*/ 0 h 976941"/>
              <a:gd name="connsiteX0" fmla="*/ 0 w 6252453"/>
              <a:gd name="connsiteY0" fmla="*/ 0 h 994021"/>
              <a:gd name="connsiteX1" fmla="*/ 6252453 w 6252453"/>
              <a:gd name="connsiteY1" fmla="*/ 449797 h 994021"/>
              <a:gd name="connsiteX2" fmla="*/ 6106629 w 6252453"/>
              <a:gd name="connsiteY2" fmla="*/ 994021 h 994021"/>
              <a:gd name="connsiteX3" fmla="*/ 0 w 6252453"/>
              <a:gd name="connsiteY3" fmla="*/ 0 h 994021"/>
              <a:gd name="connsiteX0" fmla="*/ 0 w 6268888"/>
              <a:gd name="connsiteY0" fmla="*/ 0 h 994021"/>
              <a:gd name="connsiteX1" fmla="*/ 6268888 w 6268888"/>
              <a:gd name="connsiteY1" fmla="*/ 388460 h 994021"/>
              <a:gd name="connsiteX2" fmla="*/ 6106629 w 6268888"/>
              <a:gd name="connsiteY2" fmla="*/ 994021 h 994021"/>
              <a:gd name="connsiteX3" fmla="*/ 0 w 6268888"/>
              <a:gd name="connsiteY3" fmla="*/ 0 h 99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8888" h="994021">
                <a:moveTo>
                  <a:pt x="0" y="0"/>
                </a:moveTo>
                <a:lnTo>
                  <a:pt x="6268888" y="388460"/>
                </a:lnTo>
                <a:lnTo>
                  <a:pt x="6106629" y="994021"/>
                </a:lnTo>
                <a:cubicBezTo>
                  <a:pt x="4037865" y="623100"/>
                  <a:pt x="2068764" y="370921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xmlns="" id="{12219267-331C-488A-938E-B99AB9FA11BC}"/>
              </a:ext>
            </a:extLst>
          </p:cNvPr>
          <p:cNvSpPr/>
          <p:nvPr/>
        </p:nvSpPr>
        <p:spPr>
          <a:xfrm>
            <a:off x="0" y="754744"/>
            <a:ext cx="12192000" cy="2960914"/>
          </a:xfrm>
          <a:custGeom>
            <a:avLst/>
            <a:gdLst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1710988 w 12192000"/>
              <a:gd name="connsiteY4" fmla="*/ 5664 h 2960914"/>
              <a:gd name="connsiteX5" fmla="*/ 11710988 w 12192000"/>
              <a:gd name="connsiteY5" fmla="*/ 0 h 2960914"/>
              <a:gd name="connsiteX6" fmla="*/ 12192000 w 12192000"/>
              <a:gd name="connsiteY6" fmla="*/ 0 h 2960914"/>
              <a:gd name="connsiteX7" fmla="*/ 12192000 w 12192000"/>
              <a:gd name="connsiteY7" fmla="*/ 2960914 h 2960914"/>
              <a:gd name="connsiteX8" fmla="*/ 11491767 w 12192000"/>
              <a:gd name="connsiteY8" fmla="*/ 2960914 h 2960914"/>
              <a:gd name="connsiteX9" fmla="*/ 6092826 w 12192000"/>
              <a:gd name="connsiteY9" fmla="*/ 2631394 h 2960914"/>
              <a:gd name="connsiteX10" fmla="*/ 693884 w 12192000"/>
              <a:gd name="connsiteY10" fmla="*/ 2960914 h 2960914"/>
              <a:gd name="connsiteX11" fmla="*/ 0 w 12192000"/>
              <a:gd name="connsiteY11" fmla="*/ 2960914 h 2960914"/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1710988 w 12192000"/>
              <a:gd name="connsiteY4" fmla="*/ 5664 h 2960914"/>
              <a:gd name="connsiteX5" fmla="*/ 12192000 w 12192000"/>
              <a:gd name="connsiteY5" fmla="*/ 0 h 2960914"/>
              <a:gd name="connsiteX6" fmla="*/ 12192000 w 12192000"/>
              <a:gd name="connsiteY6" fmla="*/ 2960914 h 2960914"/>
              <a:gd name="connsiteX7" fmla="*/ 11491767 w 12192000"/>
              <a:gd name="connsiteY7" fmla="*/ 2960914 h 2960914"/>
              <a:gd name="connsiteX8" fmla="*/ 6092826 w 12192000"/>
              <a:gd name="connsiteY8" fmla="*/ 2631394 h 2960914"/>
              <a:gd name="connsiteX9" fmla="*/ 693884 w 12192000"/>
              <a:gd name="connsiteY9" fmla="*/ 2960914 h 2960914"/>
              <a:gd name="connsiteX10" fmla="*/ 0 w 12192000"/>
              <a:gd name="connsiteY10" fmla="*/ 2960914 h 2960914"/>
              <a:gd name="connsiteX11" fmla="*/ 0 w 12192000"/>
              <a:gd name="connsiteY11" fmla="*/ 0 h 2960914"/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2192000 w 12192000"/>
              <a:gd name="connsiteY4" fmla="*/ 0 h 2960914"/>
              <a:gd name="connsiteX5" fmla="*/ 12192000 w 12192000"/>
              <a:gd name="connsiteY5" fmla="*/ 2960914 h 2960914"/>
              <a:gd name="connsiteX6" fmla="*/ 11491767 w 12192000"/>
              <a:gd name="connsiteY6" fmla="*/ 2960914 h 2960914"/>
              <a:gd name="connsiteX7" fmla="*/ 6092826 w 12192000"/>
              <a:gd name="connsiteY7" fmla="*/ 2631394 h 2960914"/>
              <a:gd name="connsiteX8" fmla="*/ 693884 w 12192000"/>
              <a:gd name="connsiteY8" fmla="*/ 2960914 h 2960914"/>
              <a:gd name="connsiteX9" fmla="*/ 0 w 12192000"/>
              <a:gd name="connsiteY9" fmla="*/ 2960914 h 2960914"/>
              <a:gd name="connsiteX10" fmla="*/ 0 w 12192000"/>
              <a:gd name="connsiteY10" fmla="*/ 0 h 2960914"/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6092826 w 12192000"/>
              <a:gd name="connsiteY2" fmla="*/ 348569 h 2960914"/>
              <a:gd name="connsiteX3" fmla="*/ 12192000 w 12192000"/>
              <a:gd name="connsiteY3" fmla="*/ 0 h 2960914"/>
              <a:gd name="connsiteX4" fmla="*/ 12192000 w 12192000"/>
              <a:gd name="connsiteY4" fmla="*/ 2960914 h 2960914"/>
              <a:gd name="connsiteX5" fmla="*/ 11491767 w 12192000"/>
              <a:gd name="connsiteY5" fmla="*/ 2960914 h 2960914"/>
              <a:gd name="connsiteX6" fmla="*/ 6092826 w 12192000"/>
              <a:gd name="connsiteY6" fmla="*/ 2631394 h 2960914"/>
              <a:gd name="connsiteX7" fmla="*/ 693884 w 12192000"/>
              <a:gd name="connsiteY7" fmla="*/ 2960914 h 2960914"/>
              <a:gd name="connsiteX8" fmla="*/ 0 w 12192000"/>
              <a:gd name="connsiteY8" fmla="*/ 2960914 h 2960914"/>
              <a:gd name="connsiteX9" fmla="*/ 0 w 12192000"/>
              <a:gd name="connsiteY9" fmla="*/ 0 h 2960914"/>
              <a:gd name="connsiteX0" fmla="*/ 0 w 12192000"/>
              <a:gd name="connsiteY0" fmla="*/ 0 h 2960914"/>
              <a:gd name="connsiteX1" fmla="*/ 6092826 w 12192000"/>
              <a:gd name="connsiteY1" fmla="*/ 348569 h 2960914"/>
              <a:gd name="connsiteX2" fmla="*/ 12192000 w 12192000"/>
              <a:gd name="connsiteY2" fmla="*/ 0 h 2960914"/>
              <a:gd name="connsiteX3" fmla="*/ 12192000 w 12192000"/>
              <a:gd name="connsiteY3" fmla="*/ 2960914 h 2960914"/>
              <a:gd name="connsiteX4" fmla="*/ 11491767 w 12192000"/>
              <a:gd name="connsiteY4" fmla="*/ 2960914 h 2960914"/>
              <a:gd name="connsiteX5" fmla="*/ 6092826 w 12192000"/>
              <a:gd name="connsiteY5" fmla="*/ 2631394 h 2960914"/>
              <a:gd name="connsiteX6" fmla="*/ 693884 w 12192000"/>
              <a:gd name="connsiteY6" fmla="*/ 2960914 h 2960914"/>
              <a:gd name="connsiteX7" fmla="*/ 0 w 12192000"/>
              <a:gd name="connsiteY7" fmla="*/ 2960914 h 2960914"/>
              <a:gd name="connsiteX8" fmla="*/ 0 w 12192000"/>
              <a:gd name="connsiteY8" fmla="*/ 0 h 2960914"/>
              <a:gd name="connsiteX0" fmla="*/ 0 w 12192000"/>
              <a:gd name="connsiteY0" fmla="*/ 0 h 2960914"/>
              <a:gd name="connsiteX1" fmla="*/ 6092826 w 12192000"/>
              <a:gd name="connsiteY1" fmla="*/ 348569 h 2960914"/>
              <a:gd name="connsiteX2" fmla="*/ 12192000 w 12192000"/>
              <a:gd name="connsiteY2" fmla="*/ 0 h 2960914"/>
              <a:gd name="connsiteX3" fmla="*/ 12192000 w 12192000"/>
              <a:gd name="connsiteY3" fmla="*/ 2960914 h 2960914"/>
              <a:gd name="connsiteX4" fmla="*/ 11491767 w 12192000"/>
              <a:gd name="connsiteY4" fmla="*/ 2960914 h 2960914"/>
              <a:gd name="connsiteX5" fmla="*/ 6092826 w 12192000"/>
              <a:gd name="connsiteY5" fmla="*/ 2631394 h 2960914"/>
              <a:gd name="connsiteX6" fmla="*/ 0 w 12192000"/>
              <a:gd name="connsiteY6" fmla="*/ 2960914 h 2960914"/>
              <a:gd name="connsiteX7" fmla="*/ 0 w 12192000"/>
              <a:gd name="connsiteY7" fmla="*/ 0 h 2960914"/>
              <a:gd name="connsiteX0" fmla="*/ 0 w 12192000"/>
              <a:gd name="connsiteY0" fmla="*/ 0 h 2960914"/>
              <a:gd name="connsiteX1" fmla="*/ 6092826 w 12192000"/>
              <a:gd name="connsiteY1" fmla="*/ 348569 h 2960914"/>
              <a:gd name="connsiteX2" fmla="*/ 12192000 w 12192000"/>
              <a:gd name="connsiteY2" fmla="*/ 0 h 2960914"/>
              <a:gd name="connsiteX3" fmla="*/ 12192000 w 12192000"/>
              <a:gd name="connsiteY3" fmla="*/ 2960914 h 2960914"/>
              <a:gd name="connsiteX4" fmla="*/ 6092826 w 12192000"/>
              <a:gd name="connsiteY4" fmla="*/ 2631394 h 2960914"/>
              <a:gd name="connsiteX5" fmla="*/ 0 w 12192000"/>
              <a:gd name="connsiteY5" fmla="*/ 2960914 h 2960914"/>
              <a:gd name="connsiteX6" fmla="*/ 0 w 12192000"/>
              <a:gd name="connsiteY6" fmla="*/ 0 h 296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960914">
                <a:moveTo>
                  <a:pt x="0" y="0"/>
                </a:moveTo>
                <a:lnTo>
                  <a:pt x="6092826" y="348569"/>
                </a:lnTo>
                <a:lnTo>
                  <a:pt x="12192000" y="0"/>
                </a:lnTo>
                <a:lnTo>
                  <a:pt x="12192000" y="2960914"/>
                </a:lnTo>
                <a:lnTo>
                  <a:pt x="6092826" y="2631394"/>
                </a:lnTo>
                <a:lnTo>
                  <a:pt x="0" y="2960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t="-76226" b="-982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C221FB46-C6BE-495F-8228-8490488DA535}"/>
              </a:ext>
            </a:extLst>
          </p:cNvPr>
          <p:cNvGrpSpPr/>
          <p:nvPr/>
        </p:nvGrpSpPr>
        <p:grpSpPr>
          <a:xfrm>
            <a:off x="2224610" y="2053790"/>
            <a:ext cx="2525521" cy="1347427"/>
            <a:chOff x="2681968" y="1334937"/>
            <a:chExt cx="3271792" cy="174558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1481EAD2-9EE1-4F1C-A5E5-899AF358078F}"/>
                </a:ext>
              </a:extLst>
            </p:cNvPr>
            <p:cNvGrpSpPr/>
            <p:nvPr userDrawn="1"/>
          </p:nvGrpSpPr>
          <p:grpSpPr>
            <a:xfrm>
              <a:off x="2681968" y="1334937"/>
              <a:ext cx="3271792" cy="1096314"/>
              <a:chOff x="0" y="2964241"/>
              <a:chExt cx="2057401" cy="843435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xmlns="" id="{A46CD701-9D2B-4B47-8CF0-2D767457463D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>
                    <a:solidFill>
                      <a:srgbClr val="08071F">
                        <a:alpha val="30000"/>
                      </a:srgbClr>
                    </a:solidFill>
                    <a:latin typeface="Impact" panose="020B0806030902050204" pitchFamily="34" charset="0"/>
                    <a:ea typeface="+mj-ea"/>
                  </a:rPr>
                  <a:t>REPORT</a:t>
                </a:r>
                <a:endParaRPr lang="zh-CN" altLang="en-US" sz="16600" b="1" dirty="0">
                  <a:solidFill>
                    <a:srgbClr val="08071F">
                      <a:alpha val="30000"/>
                    </a:srgbClr>
                  </a:solidFill>
                  <a:latin typeface="Impact" panose="020B0806030902050204" pitchFamily="34" charset="0"/>
                  <a:ea typeface="+mj-ea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97F40AE7-339E-47A3-B760-E1407004688B}"/>
                  </a:ext>
                </a:extLst>
              </p:cNvPr>
              <p:cNvSpPr/>
              <p:nvPr/>
            </p:nvSpPr>
            <p:spPr>
              <a:xfrm>
                <a:off x="0" y="2964241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noProof="0" dirty="0">
                    <a:solidFill>
                      <a:srgbClr val="08071F">
                        <a:alpha val="30000"/>
                      </a:srgbClr>
                    </a:solidFill>
                    <a:latin typeface="+mj-ea"/>
                    <a:ea typeface="+mj-ea"/>
                  </a:rPr>
                  <a:t>BUSINESS</a:t>
                </a: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77803B08-2D64-4AF9-9CC0-138FBC1C2295}"/>
                </a:ext>
              </a:extLst>
            </p:cNvPr>
            <p:cNvSpPr txBox="1"/>
            <p:nvPr userDrawn="1"/>
          </p:nvSpPr>
          <p:spPr>
            <a:xfrm>
              <a:off x="2696303" y="2557695"/>
              <a:ext cx="1399596" cy="522824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rgbClr val="08071F">
                      <a:alpha val="30000"/>
                    </a:srgbClr>
                  </a:solidFill>
                  <a:latin typeface="Impact" panose="020B0806030902050204" pitchFamily="34" charset="0"/>
                </a:rPr>
                <a:t>2018</a:t>
              </a:r>
              <a:endParaRPr lang="zh-CN" altLang="en-US" sz="9600" dirty="0">
                <a:solidFill>
                  <a:srgbClr val="08071F">
                    <a:alpha val="30000"/>
                  </a:srgbClr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xmlns="" id="{51EB03EC-FDCD-4CF1-902A-2861FB08A267}"/>
              </a:ext>
            </a:extLst>
          </p:cNvPr>
          <p:cNvSpPr/>
          <p:nvPr/>
        </p:nvSpPr>
        <p:spPr>
          <a:xfrm>
            <a:off x="0" y="3382169"/>
            <a:ext cx="6169025" cy="949059"/>
          </a:xfrm>
          <a:custGeom>
            <a:avLst/>
            <a:gdLst>
              <a:gd name="connsiteX0" fmla="*/ 6045200 w 6045200"/>
              <a:gd name="connsiteY0" fmla="*/ 0 h 965727"/>
              <a:gd name="connsiteX1" fmla="*/ 0 w 6045200"/>
              <a:gd name="connsiteY1" fmla="*/ 965727 h 965727"/>
              <a:gd name="connsiteX2" fmla="*/ 0 w 6045200"/>
              <a:gd name="connsiteY2" fmla="*/ 326768 h 965727"/>
              <a:gd name="connsiteX0" fmla="*/ 6154738 w 6154738"/>
              <a:gd name="connsiteY0" fmla="*/ 0 h 939534"/>
              <a:gd name="connsiteX1" fmla="*/ 0 w 6154738"/>
              <a:gd name="connsiteY1" fmla="*/ 939534 h 939534"/>
              <a:gd name="connsiteX2" fmla="*/ 0 w 6154738"/>
              <a:gd name="connsiteY2" fmla="*/ 300575 h 939534"/>
              <a:gd name="connsiteX3" fmla="*/ 6154738 w 6154738"/>
              <a:gd name="connsiteY3" fmla="*/ 0 h 939534"/>
              <a:gd name="connsiteX0" fmla="*/ 6169025 w 6169025"/>
              <a:gd name="connsiteY0" fmla="*/ 0 h 949059"/>
              <a:gd name="connsiteX1" fmla="*/ 0 w 6169025"/>
              <a:gd name="connsiteY1" fmla="*/ 949059 h 949059"/>
              <a:gd name="connsiteX2" fmla="*/ 0 w 6169025"/>
              <a:gd name="connsiteY2" fmla="*/ 310100 h 949059"/>
              <a:gd name="connsiteX3" fmla="*/ 6169025 w 6169025"/>
              <a:gd name="connsiteY3" fmla="*/ 0 h 94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9025" h="949059">
                <a:moveTo>
                  <a:pt x="6169025" y="0"/>
                </a:moveTo>
                <a:lnTo>
                  <a:pt x="0" y="949059"/>
                </a:lnTo>
                <a:lnTo>
                  <a:pt x="0" y="310100"/>
                </a:lnTo>
                <a:lnTo>
                  <a:pt x="6169025" y="0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xmlns="" id="{CE0B2030-F218-424A-B435-AC56BFBFA2C7}"/>
              </a:ext>
            </a:extLst>
          </p:cNvPr>
          <p:cNvSpPr/>
          <p:nvPr/>
        </p:nvSpPr>
        <p:spPr>
          <a:xfrm>
            <a:off x="6037580" y="3380740"/>
            <a:ext cx="6154420" cy="847964"/>
          </a:xfrm>
          <a:custGeom>
            <a:avLst/>
            <a:gdLst>
              <a:gd name="connsiteX0" fmla="*/ 0 w 6154420"/>
              <a:gd name="connsiteY0" fmla="*/ 0 h 847964"/>
              <a:gd name="connsiteX1" fmla="*/ 6154420 w 6154420"/>
              <a:gd name="connsiteY1" fmla="*/ 279190 h 847964"/>
              <a:gd name="connsiteX2" fmla="*/ 6154420 w 6154420"/>
              <a:gd name="connsiteY2" fmla="*/ 847964 h 8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4420" h="847964">
                <a:moveTo>
                  <a:pt x="0" y="0"/>
                </a:moveTo>
                <a:lnTo>
                  <a:pt x="6154420" y="279190"/>
                </a:lnTo>
                <a:lnTo>
                  <a:pt x="6154420" y="847964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xmlns="" id="{CFE0775E-F2F6-43FC-B7D0-BD97EC581A99}"/>
              </a:ext>
            </a:extLst>
          </p:cNvPr>
          <p:cNvSpPr/>
          <p:nvPr/>
        </p:nvSpPr>
        <p:spPr>
          <a:xfrm>
            <a:off x="6072776" y="3380738"/>
            <a:ext cx="6119224" cy="1055961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9224" h="1055961">
                <a:moveTo>
                  <a:pt x="0" y="0"/>
                </a:moveTo>
                <a:lnTo>
                  <a:pt x="6119224" y="489007"/>
                </a:lnTo>
                <a:lnTo>
                  <a:pt x="6119224" y="1055961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xmlns="" id="{90BAB51E-7F89-4768-A98C-6949F469BE73}"/>
              </a:ext>
            </a:extLst>
          </p:cNvPr>
          <p:cNvSpPr/>
          <p:nvPr/>
        </p:nvSpPr>
        <p:spPr>
          <a:xfrm rot="9900000">
            <a:off x="-104378" y="3109298"/>
            <a:ext cx="6264999" cy="1106676"/>
          </a:xfrm>
          <a:custGeom>
            <a:avLst/>
            <a:gdLst>
              <a:gd name="connsiteX0" fmla="*/ 0 w 6352117"/>
              <a:gd name="connsiteY0" fmla="*/ 0 h 1112762"/>
              <a:gd name="connsiteX1" fmla="*/ 6352117 w 6352117"/>
              <a:gd name="connsiteY1" fmla="*/ 568538 h 1112762"/>
              <a:gd name="connsiteX2" fmla="*/ 6206293 w 6352117"/>
              <a:gd name="connsiteY2" fmla="*/ 1112762 h 1112762"/>
              <a:gd name="connsiteX0" fmla="*/ 0 w 6200760"/>
              <a:gd name="connsiteY0" fmla="*/ 0 h 1079602"/>
              <a:gd name="connsiteX1" fmla="*/ 6200760 w 6200760"/>
              <a:gd name="connsiteY1" fmla="*/ 535378 h 1079602"/>
              <a:gd name="connsiteX2" fmla="*/ 6054936 w 6200760"/>
              <a:gd name="connsiteY2" fmla="*/ 1079602 h 1079602"/>
              <a:gd name="connsiteX3" fmla="*/ 0 w 6200760"/>
              <a:gd name="connsiteY3" fmla="*/ 0 h 1079602"/>
              <a:gd name="connsiteX0" fmla="*/ 0 w 6264999"/>
              <a:gd name="connsiteY0" fmla="*/ 0 h 1106676"/>
              <a:gd name="connsiteX1" fmla="*/ 6264999 w 6264999"/>
              <a:gd name="connsiteY1" fmla="*/ 562452 h 1106676"/>
              <a:gd name="connsiteX2" fmla="*/ 6119175 w 6264999"/>
              <a:gd name="connsiteY2" fmla="*/ 1106676 h 1106676"/>
              <a:gd name="connsiteX3" fmla="*/ 0 w 6264999"/>
              <a:gd name="connsiteY3" fmla="*/ 0 h 110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999" h="1106676">
                <a:moveTo>
                  <a:pt x="0" y="0"/>
                </a:moveTo>
                <a:lnTo>
                  <a:pt x="6264999" y="562452"/>
                </a:lnTo>
                <a:lnTo>
                  <a:pt x="6119175" y="1106676"/>
                </a:lnTo>
                <a:lnTo>
                  <a:pt x="0" y="0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副标题 4">
            <a:extLst>
              <a:ext uri="{FF2B5EF4-FFF2-40B4-BE49-F238E27FC236}">
                <a16:creationId xmlns:a16="http://schemas.microsoft.com/office/drawing/2014/main" xmlns="" id="{0EFFE5F1-87C3-4565-BCCE-49C08AB53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7438" y="4846016"/>
            <a:ext cx="6670676" cy="558799"/>
          </a:xfrm>
        </p:spPr>
        <p:txBody>
          <a:bodyPr/>
          <a:lstStyle/>
          <a:p>
            <a:pPr algn="ctr"/>
            <a:r>
              <a:rPr lang="en-US" altLang="zh-CN" dirty="0"/>
              <a:t>Subtitle here</a:t>
            </a:r>
          </a:p>
        </p:txBody>
      </p:sp>
      <p:sp>
        <p:nvSpPr>
          <p:cNvPr id="24" name="标题 3">
            <a:extLst>
              <a:ext uri="{FF2B5EF4-FFF2-40B4-BE49-F238E27FC236}">
                <a16:creationId xmlns:a16="http://schemas.microsoft.com/office/drawing/2014/main" xmlns="" id="{2F00D562-2BC2-4632-A763-BE528D553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7438" y="3649101"/>
            <a:ext cx="6670676" cy="1237197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2018</a:t>
            </a:r>
            <a:r>
              <a:rPr lang="zh-CN" altLang="en-US" dirty="0"/>
              <a:t>商业工作报告主题模板</a:t>
            </a:r>
          </a:p>
        </p:txBody>
      </p:sp>
      <p:sp>
        <p:nvSpPr>
          <p:cNvPr id="25" name="文本占位符 5">
            <a:extLst>
              <a:ext uri="{FF2B5EF4-FFF2-40B4-BE49-F238E27FC236}">
                <a16:creationId xmlns:a16="http://schemas.microsoft.com/office/drawing/2014/main" xmlns="" id="{2CEBFB3D-C877-442C-9A88-FDAA6149B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7438" y="5735644"/>
            <a:ext cx="6670676" cy="296271"/>
          </a:xfrm>
        </p:spPr>
        <p:txBody>
          <a:bodyPr/>
          <a:lstStyle/>
          <a:p>
            <a:pPr algn="ctr"/>
            <a:r>
              <a:rPr lang="en-US" altLang="zh-CN" dirty="0"/>
              <a:t>Speaker name and title</a:t>
            </a:r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xmlns="" id="{C0C4351E-C78A-4157-B609-C84667AE9A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7438" y="6031915"/>
            <a:ext cx="6670676" cy="296271"/>
          </a:xfrm>
        </p:spPr>
        <p:txBody>
          <a:bodyPr/>
          <a:lstStyle/>
          <a:p>
            <a:pPr algn="ctr"/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www.islide.cc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6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5" name="ac2b20b5-704b-4a02-acb9-ad9b4c597f4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4117" y="1339725"/>
            <a:ext cx="10223767" cy="4584950"/>
            <a:chOff x="983902" y="1435230"/>
            <a:chExt cx="10223767" cy="458495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B4C7B164-AB3F-4E03-B5CA-38CF4ADB5253}"/>
                </a:ext>
              </a:extLst>
            </p:cNvPr>
            <p:cNvCxnSpPr>
              <a:stCxn id="21" idx="2"/>
              <a:endCxn id="35" idx="0"/>
            </p:cNvCxnSpPr>
            <p:nvPr/>
          </p:nvCxnSpPr>
          <p:spPr>
            <a:xfrm>
              <a:off x="2063787" y="3812030"/>
              <a:ext cx="0" cy="4810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57B3AAA6-B9A9-4802-8F18-8A1D147047EC}"/>
                </a:ext>
              </a:extLst>
            </p:cNvPr>
            <p:cNvCxnSpPr>
              <a:stCxn id="22" idx="2"/>
              <a:endCxn id="33" idx="0"/>
            </p:cNvCxnSpPr>
            <p:nvPr/>
          </p:nvCxnSpPr>
          <p:spPr>
            <a:xfrm>
              <a:off x="4080674" y="3812030"/>
              <a:ext cx="0" cy="129961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FC77C7EB-DAF5-44C2-B687-9A889902F406}"/>
                </a:ext>
              </a:extLst>
            </p:cNvPr>
            <p:cNvCxnSpPr>
              <a:stCxn id="23" idx="2"/>
              <a:endCxn id="31" idx="0"/>
            </p:cNvCxnSpPr>
            <p:nvPr/>
          </p:nvCxnSpPr>
          <p:spPr>
            <a:xfrm flipH="1">
              <a:off x="6097560" y="3812030"/>
              <a:ext cx="1" cy="4810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ABDD5361-947B-4BF9-AD16-FB4D2779A57D}"/>
                </a:ext>
              </a:extLst>
            </p:cNvPr>
            <p:cNvCxnSpPr>
              <a:stCxn id="24" idx="2"/>
              <a:endCxn id="29" idx="0"/>
            </p:cNvCxnSpPr>
            <p:nvPr/>
          </p:nvCxnSpPr>
          <p:spPr>
            <a:xfrm flipH="1">
              <a:off x="8112886" y="3812030"/>
              <a:ext cx="1562" cy="1299612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31089299-1FE1-4EE5-B021-6B9E3FF20846}"/>
                </a:ext>
              </a:extLst>
            </p:cNvPr>
            <p:cNvCxnSpPr>
              <a:stCxn id="25" idx="2"/>
              <a:endCxn id="27" idx="0"/>
            </p:cNvCxnSpPr>
            <p:nvPr/>
          </p:nvCxnSpPr>
          <p:spPr>
            <a:xfrm flipH="1">
              <a:off x="10128213" y="3812030"/>
              <a:ext cx="3122" cy="481066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oval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iSľîďé">
              <a:extLst>
                <a:ext uri="{FF2B5EF4-FFF2-40B4-BE49-F238E27FC236}">
                  <a16:creationId xmlns:a16="http://schemas.microsoft.com/office/drawing/2014/main" xmlns="" id="{D04058D8-310C-42D2-8AF5-B7E0E321154B}"/>
                </a:ext>
              </a:extLst>
            </p:cNvPr>
            <p:cNvGrpSpPr/>
            <p:nvPr/>
          </p:nvGrpSpPr>
          <p:grpSpPr>
            <a:xfrm>
              <a:off x="1522030" y="1441500"/>
              <a:ext cx="1083515" cy="1923303"/>
              <a:chOff x="1525454" y="1441500"/>
              <a:chExt cx="1083515" cy="1923303"/>
            </a:xfrm>
          </p:grpSpPr>
          <p:sp>
            <p:nvSpPr>
              <p:cNvPr id="47" name="î$1îďe">
                <a:extLst>
                  <a:ext uri="{FF2B5EF4-FFF2-40B4-BE49-F238E27FC236}">
                    <a16:creationId xmlns:a16="http://schemas.microsoft.com/office/drawing/2014/main" xmlns="" id="{1DCE4FFF-C106-41B4-9018-CC5625CDAA54}"/>
                  </a:ext>
                </a:extLst>
              </p:cNvPr>
              <p:cNvSpPr/>
              <p:nvPr/>
            </p:nvSpPr>
            <p:spPr>
              <a:xfrm>
                <a:off x="1761607" y="1699119"/>
                <a:ext cx="611212" cy="54681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804" y="108591"/>
                      <a:pt x="45804" y="108591"/>
                      <a:pt x="45804" y="108591"/>
                    </a:cubicBezTo>
                    <a:cubicBezTo>
                      <a:pt x="48454" y="115774"/>
                      <a:pt x="54132" y="120000"/>
                      <a:pt x="60189" y="120000"/>
                    </a:cubicBezTo>
                    <a:cubicBezTo>
                      <a:pt x="66246" y="120000"/>
                      <a:pt x="71545" y="115774"/>
                      <a:pt x="74574" y="108591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ŝḷîḓè">
                <a:extLst>
                  <a:ext uri="{FF2B5EF4-FFF2-40B4-BE49-F238E27FC236}">
                    <a16:creationId xmlns:a16="http://schemas.microsoft.com/office/drawing/2014/main" xmlns="" id="{D2FAEF7D-A449-4C7F-BB9C-CD16F53B1AF2}"/>
                  </a:ext>
                </a:extLst>
              </p:cNvPr>
              <p:cNvSpPr/>
              <p:nvPr/>
            </p:nvSpPr>
            <p:spPr>
              <a:xfrm>
                <a:off x="1525454" y="1441500"/>
                <a:ext cx="1083515" cy="192330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39879"/>
                    </a:cubicBezTo>
                    <a:cubicBezTo>
                      <a:pt x="30747" y="57177"/>
                      <a:pt x="30747" y="57177"/>
                      <a:pt x="30747" y="57177"/>
                    </a:cubicBezTo>
                    <a:cubicBezTo>
                      <a:pt x="32455" y="5885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306"/>
                      <a:pt x="8540" y="106306"/>
                      <a:pt x="8540" y="106306"/>
                    </a:cubicBezTo>
                    <a:cubicBezTo>
                      <a:pt x="0" y="106306"/>
                      <a:pt x="0" y="106306"/>
                      <a:pt x="0" y="10630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5915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5915"/>
                      <a:pt x="120000" y="111111"/>
                    </a:cubicBezTo>
                    <a:cubicBezTo>
                      <a:pt x="120000" y="106306"/>
                      <a:pt x="120000" y="106306"/>
                      <a:pt x="120000" y="106306"/>
                    </a:cubicBezTo>
                    <a:cubicBezTo>
                      <a:pt x="111459" y="106306"/>
                      <a:pt x="111459" y="106306"/>
                      <a:pt x="111459" y="10630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323" y="81921"/>
                      <a:pt x="105480" y="78198"/>
                    </a:cubicBezTo>
                    <a:cubicBezTo>
                      <a:pt x="89252" y="62702"/>
                      <a:pt x="89252" y="62702"/>
                      <a:pt x="89252" y="62702"/>
                    </a:cubicBezTo>
                    <a:cubicBezTo>
                      <a:pt x="87544" y="61021"/>
                      <a:pt x="87544" y="58858"/>
                      <a:pt x="89252" y="57177"/>
                    </a:cubicBezTo>
                    <a:cubicBezTo>
                      <a:pt x="106120" y="39879"/>
                      <a:pt x="106120" y="39879"/>
                      <a:pt x="106120" y="39879"/>
                    </a:cubicBezTo>
                    <a:cubicBezTo>
                      <a:pt x="109537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114"/>
                      <a:pt x="93096" y="37357"/>
                    </a:cubicBezTo>
                    <a:cubicBezTo>
                      <a:pt x="75160" y="55495"/>
                      <a:pt x="75160" y="55495"/>
                      <a:pt x="75160" y="55495"/>
                    </a:cubicBezTo>
                    <a:cubicBezTo>
                      <a:pt x="72384" y="58258"/>
                      <a:pt x="72597" y="61861"/>
                      <a:pt x="75373" y="64624"/>
                    </a:cubicBezTo>
                    <a:cubicBezTo>
                      <a:pt x="92455" y="80960"/>
                      <a:pt x="92455" y="80960"/>
                      <a:pt x="92455" y="80960"/>
                    </a:cubicBezTo>
                    <a:cubicBezTo>
                      <a:pt x="95871" y="84204"/>
                      <a:pt x="97793" y="87927"/>
                      <a:pt x="97793" y="91771"/>
                    </a:cubicBezTo>
                    <a:cubicBezTo>
                      <a:pt x="97793" y="106306"/>
                      <a:pt x="97793" y="106306"/>
                      <a:pt x="97793" y="106306"/>
                    </a:cubicBezTo>
                    <a:cubicBezTo>
                      <a:pt x="88185" y="106306"/>
                      <a:pt x="88185" y="106306"/>
                      <a:pt x="88185" y="106306"/>
                    </a:cubicBezTo>
                    <a:cubicBezTo>
                      <a:pt x="83701" y="102942"/>
                      <a:pt x="72811" y="100540"/>
                      <a:pt x="60000" y="100540"/>
                    </a:cubicBezTo>
                    <a:cubicBezTo>
                      <a:pt x="47188" y="100540"/>
                      <a:pt x="36085" y="102942"/>
                      <a:pt x="31814" y="106306"/>
                    </a:cubicBezTo>
                    <a:cubicBezTo>
                      <a:pt x="22206" y="106306"/>
                      <a:pt x="22206" y="106306"/>
                      <a:pt x="22206" y="10630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7927"/>
                      <a:pt x="23914" y="84204"/>
                      <a:pt x="27544" y="80960"/>
                    </a:cubicBezTo>
                    <a:cubicBezTo>
                      <a:pt x="44412" y="64624"/>
                      <a:pt x="44412" y="64624"/>
                      <a:pt x="44412" y="64624"/>
                    </a:cubicBezTo>
                    <a:cubicBezTo>
                      <a:pt x="47402" y="61861"/>
                      <a:pt x="47402" y="58258"/>
                      <a:pt x="44626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11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2" name="îṣľíďé">
              <a:extLst>
                <a:ext uri="{FF2B5EF4-FFF2-40B4-BE49-F238E27FC236}">
                  <a16:creationId xmlns:a16="http://schemas.microsoft.com/office/drawing/2014/main" xmlns="" id="{B35DB87A-297F-44F4-BF6B-D9D133F93B33}"/>
                </a:ext>
              </a:extLst>
            </p:cNvPr>
            <p:cNvGrpSpPr/>
            <p:nvPr/>
          </p:nvGrpSpPr>
          <p:grpSpPr>
            <a:xfrm>
              <a:off x="3539548" y="1435230"/>
              <a:ext cx="1082253" cy="1924566"/>
              <a:chOff x="3542972" y="1435230"/>
              <a:chExt cx="1082253" cy="1924566"/>
            </a:xfrm>
          </p:grpSpPr>
          <p:sp>
            <p:nvSpPr>
              <p:cNvPr id="44" name="iṥ1íḍé">
                <a:extLst>
                  <a:ext uri="{FF2B5EF4-FFF2-40B4-BE49-F238E27FC236}">
                    <a16:creationId xmlns:a16="http://schemas.microsoft.com/office/drawing/2014/main" xmlns="" id="{1358A89B-AB1E-4BE8-B9B5-1A64D57291C9}"/>
                  </a:ext>
                </a:extLst>
              </p:cNvPr>
              <p:cNvSpPr/>
              <p:nvPr/>
            </p:nvSpPr>
            <p:spPr>
              <a:xfrm>
                <a:off x="3542972" y="1435230"/>
                <a:ext cx="1082253" cy="19245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40000"/>
                    </a:cubicBezTo>
                    <a:cubicBezTo>
                      <a:pt x="30747" y="57297"/>
                      <a:pt x="30747" y="57297"/>
                      <a:pt x="30747" y="57297"/>
                    </a:cubicBezTo>
                    <a:cubicBezTo>
                      <a:pt x="32455" y="5897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426"/>
                      <a:pt x="8540" y="106426"/>
                      <a:pt x="8540" y="106426"/>
                    </a:cubicBezTo>
                    <a:cubicBezTo>
                      <a:pt x="0" y="106426"/>
                      <a:pt x="0" y="106426"/>
                      <a:pt x="0" y="10642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6036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6036"/>
                      <a:pt x="120000" y="111111"/>
                    </a:cubicBezTo>
                    <a:cubicBezTo>
                      <a:pt x="120000" y="106426"/>
                      <a:pt x="120000" y="106426"/>
                      <a:pt x="120000" y="106426"/>
                    </a:cubicBezTo>
                    <a:cubicBezTo>
                      <a:pt x="111459" y="106426"/>
                      <a:pt x="111459" y="106426"/>
                      <a:pt x="111459" y="10642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323" y="81921"/>
                      <a:pt x="105480" y="78198"/>
                    </a:cubicBezTo>
                    <a:cubicBezTo>
                      <a:pt x="89252" y="62702"/>
                      <a:pt x="89252" y="62702"/>
                      <a:pt x="89252" y="62702"/>
                    </a:cubicBezTo>
                    <a:cubicBezTo>
                      <a:pt x="87544" y="61021"/>
                      <a:pt x="87544" y="58978"/>
                      <a:pt x="89252" y="57177"/>
                    </a:cubicBezTo>
                    <a:cubicBezTo>
                      <a:pt x="106120" y="40000"/>
                      <a:pt x="106120" y="40000"/>
                      <a:pt x="106120" y="40000"/>
                    </a:cubicBezTo>
                    <a:cubicBezTo>
                      <a:pt x="109537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234"/>
                      <a:pt x="93096" y="37357"/>
                    </a:cubicBezTo>
                    <a:cubicBezTo>
                      <a:pt x="75160" y="55495"/>
                      <a:pt x="75160" y="55495"/>
                      <a:pt x="75160" y="55495"/>
                    </a:cubicBezTo>
                    <a:cubicBezTo>
                      <a:pt x="72384" y="58378"/>
                      <a:pt x="72597" y="61861"/>
                      <a:pt x="75373" y="64624"/>
                    </a:cubicBezTo>
                    <a:cubicBezTo>
                      <a:pt x="92455" y="80960"/>
                      <a:pt x="92455" y="80960"/>
                      <a:pt x="92455" y="80960"/>
                    </a:cubicBezTo>
                    <a:cubicBezTo>
                      <a:pt x="95871" y="84204"/>
                      <a:pt x="97793" y="88048"/>
                      <a:pt x="97793" y="91771"/>
                    </a:cubicBezTo>
                    <a:cubicBezTo>
                      <a:pt x="97793" y="106426"/>
                      <a:pt x="97793" y="106426"/>
                      <a:pt x="97793" y="106426"/>
                    </a:cubicBezTo>
                    <a:cubicBezTo>
                      <a:pt x="88185" y="106426"/>
                      <a:pt x="88185" y="106426"/>
                      <a:pt x="88185" y="106426"/>
                    </a:cubicBezTo>
                    <a:cubicBezTo>
                      <a:pt x="83701" y="102942"/>
                      <a:pt x="72811" y="100540"/>
                      <a:pt x="60000" y="100540"/>
                    </a:cubicBezTo>
                    <a:cubicBezTo>
                      <a:pt x="47188" y="100540"/>
                      <a:pt x="36085" y="102942"/>
                      <a:pt x="31814" y="106426"/>
                    </a:cubicBezTo>
                    <a:cubicBezTo>
                      <a:pt x="22206" y="106426"/>
                      <a:pt x="22206" y="106426"/>
                      <a:pt x="22206" y="10642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8048"/>
                      <a:pt x="23914" y="84204"/>
                      <a:pt x="27544" y="80960"/>
                    </a:cubicBezTo>
                    <a:cubicBezTo>
                      <a:pt x="44412" y="64624"/>
                      <a:pt x="44412" y="64624"/>
                      <a:pt x="44412" y="64624"/>
                    </a:cubicBezTo>
                    <a:cubicBezTo>
                      <a:pt x="47402" y="61861"/>
                      <a:pt x="47402" y="58378"/>
                      <a:pt x="44626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23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ïsḻiḋê">
                <a:extLst>
                  <a:ext uri="{FF2B5EF4-FFF2-40B4-BE49-F238E27FC236}">
                    <a16:creationId xmlns:a16="http://schemas.microsoft.com/office/drawing/2014/main" xmlns="" id="{2DE49669-D9E2-4511-870D-9FF2E9F9BD25}"/>
                  </a:ext>
                </a:extLst>
              </p:cNvPr>
              <p:cNvSpPr/>
              <p:nvPr/>
            </p:nvSpPr>
            <p:spPr>
              <a:xfrm>
                <a:off x="3856156" y="2493490"/>
                <a:ext cx="455885" cy="2614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5569" y="11470"/>
                      <a:pt x="45569" y="11470"/>
                      <a:pt x="45569" y="11470"/>
                    </a:cubicBezTo>
                    <a:cubicBezTo>
                      <a:pt x="48101" y="4411"/>
                      <a:pt x="53670" y="0"/>
                      <a:pt x="59746" y="0"/>
                    </a:cubicBezTo>
                    <a:cubicBezTo>
                      <a:pt x="65822" y="0"/>
                      <a:pt x="71392" y="4411"/>
                      <a:pt x="74430" y="1147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ḷiḓê">
                <a:extLst>
                  <a:ext uri="{FF2B5EF4-FFF2-40B4-BE49-F238E27FC236}">
                    <a16:creationId xmlns:a16="http://schemas.microsoft.com/office/drawing/2014/main" xmlns="" id="{607AD52A-99D5-47B2-9999-B192D5517915}"/>
                  </a:ext>
                </a:extLst>
              </p:cNvPr>
              <p:cNvSpPr/>
              <p:nvPr/>
            </p:nvSpPr>
            <p:spPr>
              <a:xfrm>
                <a:off x="3783963" y="1888592"/>
                <a:ext cx="600270" cy="452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652" y="108972"/>
                      <a:pt x="45652" y="108972"/>
                      <a:pt x="45652" y="108972"/>
                    </a:cubicBezTo>
                    <a:cubicBezTo>
                      <a:pt x="48260" y="116108"/>
                      <a:pt x="53913" y="120000"/>
                      <a:pt x="60000" y="120000"/>
                    </a:cubicBezTo>
                    <a:cubicBezTo>
                      <a:pt x="66086" y="120000"/>
                      <a:pt x="71739" y="116108"/>
                      <a:pt x="74347" y="108972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iṥľîďê">
              <a:extLst>
                <a:ext uri="{FF2B5EF4-FFF2-40B4-BE49-F238E27FC236}">
                  <a16:creationId xmlns:a16="http://schemas.microsoft.com/office/drawing/2014/main" xmlns="" id="{B037C03A-1415-46A2-A82F-C8B6037A8DEB}"/>
                </a:ext>
              </a:extLst>
            </p:cNvPr>
            <p:cNvGrpSpPr/>
            <p:nvPr/>
          </p:nvGrpSpPr>
          <p:grpSpPr>
            <a:xfrm>
              <a:off x="5555804" y="1435230"/>
              <a:ext cx="1083515" cy="1924566"/>
              <a:chOff x="5559228" y="1435230"/>
              <a:chExt cx="1083515" cy="1924566"/>
            </a:xfrm>
          </p:grpSpPr>
          <p:sp>
            <p:nvSpPr>
              <p:cNvPr id="41" name="ïš1íḓê">
                <a:extLst>
                  <a:ext uri="{FF2B5EF4-FFF2-40B4-BE49-F238E27FC236}">
                    <a16:creationId xmlns:a16="http://schemas.microsoft.com/office/drawing/2014/main" xmlns="" id="{B1AC749A-E8F8-4AD5-B7CE-D3A3449FBB98}"/>
                  </a:ext>
                </a:extLst>
              </p:cNvPr>
              <p:cNvSpPr/>
              <p:nvPr/>
            </p:nvSpPr>
            <p:spPr>
              <a:xfrm>
                <a:off x="5559228" y="1435230"/>
                <a:ext cx="1083515" cy="19245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40000"/>
                    </a:cubicBezTo>
                    <a:cubicBezTo>
                      <a:pt x="30960" y="57297"/>
                      <a:pt x="30960" y="57297"/>
                      <a:pt x="30960" y="57297"/>
                    </a:cubicBezTo>
                    <a:cubicBezTo>
                      <a:pt x="32455" y="5897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426"/>
                      <a:pt x="8540" y="106426"/>
                      <a:pt x="8540" y="106426"/>
                    </a:cubicBezTo>
                    <a:cubicBezTo>
                      <a:pt x="0" y="106426"/>
                      <a:pt x="0" y="106426"/>
                      <a:pt x="0" y="10642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6036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6036"/>
                      <a:pt x="120000" y="111111"/>
                    </a:cubicBezTo>
                    <a:cubicBezTo>
                      <a:pt x="120000" y="106426"/>
                      <a:pt x="120000" y="106426"/>
                      <a:pt x="120000" y="106426"/>
                    </a:cubicBezTo>
                    <a:cubicBezTo>
                      <a:pt x="111459" y="106426"/>
                      <a:pt x="111459" y="106426"/>
                      <a:pt x="111459" y="10642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537" y="81921"/>
                      <a:pt x="105480" y="78198"/>
                    </a:cubicBezTo>
                    <a:cubicBezTo>
                      <a:pt x="89466" y="62702"/>
                      <a:pt x="89466" y="62702"/>
                      <a:pt x="89466" y="62702"/>
                    </a:cubicBezTo>
                    <a:cubicBezTo>
                      <a:pt x="87544" y="61021"/>
                      <a:pt x="87544" y="58978"/>
                      <a:pt x="89252" y="57177"/>
                    </a:cubicBezTo>
                    <a:cubicBezTo>
                      <a:pt x="106120" y="40000"/>
                      <a:pt x="106120" y="40000"/>
                      <a:pt x="106120" y="40000"/>
                    </a:cubicBezTo>
                    <a:cubicBezTo>
                      <a:pt x="109750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234"/>
                      <a:pt x="93096" y="37357"/>
                    </a:cubicBezTo>
                    <a:cubicBezTo>
                      <a:pt x="75373" y="55495"/>
                      <a:pt x="75373" y="55495"/>
                      <a:pt x="75373" y="55495"/>
                    </a:cubicBezTo>
                    <a:cubicBezTo>
                      <a:pt x="72597" y="58378"/>
                      <a:pt x="72597" y="61861"/>
                      <a:pt x="75587" y="64624"/>
                    </a:cubicBezTo>
                    <a:cubicBezTo>
                      <a:pt x="92669" y="80960"/>
                      <a:pt x="92669" y="80960"/>
                      <a:pt x="92669" y="80960"/>
                    </a:cubicBezTo>
                    <a:cubicBezTo>
                      <a:pt x="96085" y="84204"/>
                      <a:pt x="97793" y="88048"/>
                      <a:pt x="97793" y="91771"/>
                    </a:cubicBezTo>
                    <a:cubicBezTo>
                      <a:pt x="97793" y="106426"/>
                      <a:pt x="97793" y="106426"/>
                      <a:pt x="97793" y="106426"/>
                    </a:cubicBezTo>
                    <a:cubicBezTo>
                      <a:pt x="88185" y="106426"/>
                      <a:pt x="88185" y="106426"/>
                      <a:pt x="88185" y="106426"/>
                    </a:cubicBezTo>
                    <a:cubicBezTo>
                      <a:pt x="83914" y="102942"/>
                      <a:pt x="73024" y="100540"/>
                      <a:pt x="60000" y="100540"/>
                    </a:cubicBezTo>
                    <a:cubicBezTo>
                      <a:pt x="47188" y="100540"/>
                      <a:pt x="36298" y="102942"/>
                      <a:pt x="31814" y="106426"/>
                    </a:cubicBezTo>
                    <a:cubicBezTo>
                      <a:pt x="22206" y="106426"/>
                      <a:pt x="22206" y="106426"/>
                      <a:pt x="22206" y="10642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8048"/>
                      <a:pt x="24128" y="84204"/>
                      <a:pt x="27544" y="80960"/>
                    </a:cubicBezTo>
                    <a:cubicBezTo>
                      <a:pt x="44626" y="64624"/>
                      <a:pt x="44626" y="64624"/>
                      <a:pt x="44626" y="64624"/>
                    </a:cubicBezTo>
                    <a:cubicBezTo>
                      <a:pt x="47402" y="61861"/>
                      <a:pt x="47615" y="58378"/>
                      <a:pt x="44839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23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ṥľiḋè">
                <a:extLst>
                  <a:ext uri="{FF2B5EF4-FFF2-40B4-BE49-F238E27FC236}">
                    <a16:creationId xmlns:a16="http://schemas.microsoft.com/office/drawing/2014/main" xmlns="" id="{2D4A302B-A757-4672-BDD0-45134351487E}"/>
                  </a:ext>
                </a:extLst>
              </p:cNvPr>
              <p:cNvSpPr/>
              <p:nvPr/>
            </p:nvSpPr>
            <p:spPr>
              <a:xfrm>
                <a:off x="5836420" y="2017447"/>
                <a:ext cx="529129" cy="319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569" y="109014"/>
                      <a:pt x="45569" y="109014"/>
                      <a:pt x="45569" y="109014"/>
                    </a:cubicBezTo>
                    <a:cubicBezTo>
                      <a:pt x="48101" y="115774"/>
                      <a:pt x="53670" y="120000"/>
                      <a:pt x="59746" y="120000"/>
                    </a:cubicBezTo>
                    <a:cubicBezTo>
                      <a:pt x="65822" y="120000"/>
                      <a:pt x="71392" y="115774"/>
                      <a:pt x="74430" y="109014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ṧ1ïḑé">
                <a:extLst>
                  <a:ext uri="{FF2B5EF4-FFF2-40B4-BE49-F238E27FC236}">
                    <a16:creationId xmlns:a16="http://schemas.microsoft.com/office/drawing/2014/main" xmlns="" id="{451C1672-AD35-47CE-A829-6A05B0EDD830}"/>
                  </a:ext>
                </a:extLst>
              </p:cNvPr>
              <p:cNvSpPr/>
              <p:nvPr/>
            </p:nvSpPr>
            <p:spPr>
              <a:xfrm rot="10800000">
                <a:off x="5836420" y="2438470"/>
                <a:ext cx="529129" cy="31957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569" y="109014"/>
                      <a:pt x="45569" y="109014"/>
                      <a:pt x="45569" y="109014"/>
                    </a:cubicBezTo>
                    <a:cubicBezTo>
                      <a:pt x="48101" y="115774"/>
                      <a:pt x="53670" y="120000"/>
                      <a:pt x="59746" y="120000"/>
                    </a:cubicBezTo>
                    <a:cubicBezTo>
                      <a:pt x="65822" y="120000"/>
                      <a:pt x="71392" y="115774"/>
                      <a:pt x="74430" y="109014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íšḷîḑê">
              <a:extLst>
                <a:ext uri="{FF2B5EF4-FFF2-40B4-BE49-F238E27FC236}">
                  <a16:creationId xmlns:a16="http://schemas.microsoft.com/office/drawing/2014/main" xmlns="" id="{DACD4465-0E5B-47C3-9A64-926D6279944D}"/>
                </a:ext>
              </a:extLst>
            </p:cNvPr>
            <p:cNvGrpSpPr/>
            <p:nvPr/>
          </p:nvGrpSpPr>
          <p:grpSpPr>
            <a:xfrm>
              <a:off x="7571761" y="1435230"/>
              <a:ext cx="1082253" cy="1924566"/>
              <a:chOff x="7575185" y="1435230"/>
              <a:chExt cx="1082253" cy="1924566"/>
            </a:xfrm>
          </p:grpSpPr>
          <p:sp>
            <p:nvSpPr>
              <p:cNvPr id="38" name="íslîḍè">
                <a:extLst>
                  <a:ext uri="{FF2B5EF4-FFF2-40B4-BE49-F238E27FC236}">
                    <a16:creationId xmlns:a16="http://schemas.microsoft.com/office/drawing/2014/main" xmlns="" id="{E0520CB7-BB8D-48EA-9EB5-B7A4068BD778}"/>
                  </a:ext>
                </a:extLst>
              </p:cNvPr>
              <p:cNvSpPr/>
              <p:nvPr/>
            </p:nvSpPr>
            <p:spPr>
              <a:xfrm>
                <a:off x="7575185" y="1435230"/>
                <a:ext cx="1082253" cy="19245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40000"/>
                    </a:cubicBezTo>
                    <a:cubicBezTo>
                      <a:pt x="30747" y="57297"/>
                      <a:pt x="30747" y="57297"/>
                      <a:pt x="30747" y="57297"/>
                    </a:cubicBezTo>
                    <a:cubicBezTo>
                      <a:pt x="32455" y="5897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426"/>
                      <a:pt x="8540" y="106426"/>
                      <a:pt x="8540" y="106426"/>
                    </a:cubicBezTo>
                    <a:cubicBezTo>
                      <a:pt x="0" y="106426"/>
                      <a:pt x="0" y="106426"/>
                      <a:pt x="0" y="10642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6036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6036"/>
                      <a:pt x="120000" y="111111"/>
                    </a:cubicBezTo>
                    <a:cubicBezTo>
                      <a:pt x="120000" y="106426"/>
                      <a:pt x="120000" y="106426"/>
                      <a:pt x="120000" y="106426"/>
                    </a:cubicBezTo>
                    <a:cubicBezTo>
                      <a:pt x="111459" y="106426"/>
                      <a:pt x="111459" y="106426"/>
                      <a:pt x="111459" y="10642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323" y="81921"/>
                      <a:pt x="105480" y="78198"/>
                    </a:cubicBezTo>
                    <a:cubicBezTo>
                      <a:pt x="89252" y="62702"/>
                      <a:pt x="89252" y="62702"/>
                      <a:pt x="89252" y="62702"/>
                    </a:cubicBezTo>
                    <a:cubicBezTo>
                      <a:pt x="87544" y="61021"/>
                      <a:pt x="87544" y="58978"/>
                      <a:pt x="89252" y="57177"/>
                    </a:cubicBezTo>
                    <a:cubicBezTo>
                      <a:pt x="106120" y="40000"/>
                      <a:pt x="106120" y="40000"/>
                      <a:pt x="106120" y="40000"/>
                    </a:cubicBezTo>
                    <a:cubicBezTo>
                      <a:pt x="109537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234"/>
                      <a:pt x="93096" y="37357"/>
                    </a:cubicBezTo>
                    <a:cubicBezTo>
                      <a:pt x="75160" y="55495"/>
                      <a:pt x="75160" y="55495"/>
                      <a:pt x="75160" y="55495"/>
                    </a:cubicBezTo>
                    <a:cubicBezTo>
                      <a:pt x="72384" y="58378"/>
                      <a:pt x="72597" y="61861"/>
                      <a:pt x="75373" y="64624"/>
                    </a:cubicBezTo>
                    <a:cubicBezTo>
                      <a:pt x="92455" y="80960"/>
                      <a:pt x="92455" y="80960"/>
                      <a:pt x="92455" y="80960"/>
                    </a:cubicBezTo>
                    <a:cubicBezTo>
                      <a:pt x="95871" y="84204"/>
                      <a:pt x="97793" y="88048"/>
                      <a:pt x="97793" y="91771"/>
                    </a:cubicBezTo>
                    <a:cubicBezTo>
                      <a:pt x="97793" y="106426"/>
                      <a:pt x="97793" y="106426"/>
                      <a:pt x="97793" y="106426"/>
                    </a:cubicBezTo>
                    <a:cubicBezTo>
                      <a:pt x="88185" y="106426"/>
                      <a:pt x="88185" y="106426"/>
                      <a:pt x="88185" y="106426"/>
                    </a:cubicBezTo>
                    <a:cubicBezTo>
                      <a:pt x="83701" y="102942"/>
                      <a:pt x="72811" y="100540"/>
                      <a:pt x="60000" y="100540"/>
                    </a:cubicBezTo>
                    <a:cubicBezTo>
                      <a:pt x="47188" y="100540"/>
                      <a:pt x="36085" y="102942"/>
                      <a:pt x="31814" y="106426"/>
                    </a:cubicBezTo>
                    <a:cubicBezTo>
                      <a:pt x="22206" y="106426"/>
                      <a:pt x="22206" y="106426"/>
                      <a:pt x="22206" y="10642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8048"/>
                      <a:pt x="23914" y="84204"/>
                      <a:pt x="27544" y="80960"/>
                    </a:cubicBezTo>
                    <a:cubicBezTo>
                      <a:pt x="44412" y="64624"/>
                      <a:pt x="44412" y="64624"/>
                      <a:pt x="44412" y="64624"/>
                    </a:cubicBezTo>
                    <a:cubicBezTo>
                      <a:pt x="47402" y="61861"/>
                      <a:pt x="47402" y="58378"/>
                      <a:pt x="44626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23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ṣḻiḑê">
                <a:extLst>
                  <a:ext uri="{FF2B5EF4-FFF2-40B4-BE49-F238E27FC236}">
                    <a16:creationId xmlns:a16="http://schemas.microsoft.com/office/drawing/2014/main" xmlns="" id="{89587C74-170D-4C40-B65B-EC2A3083AC84}"/>
                  </a:ext>
                </a:extLst>
              </p:cNvPr>
              <p:cNvSpPr/>
              <p:nvPr/>
            </p:nvSpPr>
            <p:spPr>
              <a:xfrm rot="10800000">
                <a:off x="7816176" y="2441233"/>
                <a:ext cx="600270" cy="45209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5652" y="108972"/>
                      <a:pt x="45652" y="108972"/>
                      <a:pt x="45652" y="108972"/>
                    </a:cubicBezTo>
                    <a:cubicBezTo>
                      <a:pt x="48260" y="116108"/>
                      <a:pt x="53913" y="120000"/>
                      <a:pt x="60000" y="120000"/>
                    </a:cubicBezTo>
                    <a:cubicBezTo>
                      <a:pt x="66086" y="120000"/>
                      <a:pt x="71739" y="116108"/>
                      <a:pt x="74347" y="108972"/>
                    </a:cubicBezTo>
                    <a:lnTo>
                      <a:pt x="1200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sḻïḓê">
                <a:extLst>
                  <a:ext uri="{FF2B5EF4-FFF2-40B4-BE49-F238E27FC236}">
                    <a16:creationId xmlns:a16="http://schemas.microsoft.com/office/drawing/2014/main" xmlns="" id="{95CF35BC-5556-4E56-B6A5-A706A357D864}"/>
                  </a:ext>
                </a:extLst>
              </p:cNvPr>
              <p:cNvSpPr/>
              <p:nvPr/>
            </p:nvSpPr>
            <p:spPr>
              <a:xfrm rot="10800000">
                <a:off x="7888368" y="2076765"/>
                <a:ext cx="455885" cy="26140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5569" y="11470"/>
                      <a:pt x="45569" y="11470"/>
                      <a:pt x="45569" y="11470"/>
                    </a:cubicBezTo>
                    <a:cubicBezTo>
                      <a:pt x="48101" y="4411"/>
                      <a:pt x="53670" y="0"/>
                      <a:pt x="59746" y="0"/>
                    </a:cubicBezTo>
                    <a:cubicBezTo>
                      <a:pt x="65822" y="0"/>
                      <a:pt x="71392" y="4411"/>
                      <a:pt x="74430" y="1147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î$ḻïdè">
              <a:extLst>
                <a:ext uri="{FF2B5EF4-FFF2-40B4-BE49-F238E27FC236}">
                  <a16:creationId xmlns:a16="http://schemas.microsoft.com/office/drawing/2014/main" xmlns="" id="{AC226C9C-564F-4EF2-A48E-6A84A7081D26}"/>
                </a:ext>
              </a:extLst>
            </p:cNvPr>
            <p:cNvGrpSpPr/>
            <p:nvPr/>
          </p:nvGrpSpPr>
          <p:grpSpPr>
            <a:xfrm>
              <a:off x="9586456" y="1435230"/>
              <a:ext cx="1083515" cy="1924566"/>
              <a:chOff x="9589880" y="1435230"/>
              <a:chExt cx="1083515" cy="1924566"/>
            </a:xfrm>
          </p:grpSpPr>
          <p:sp>
            <p:nvSpPr>
              <p:cNvPr id="36" name="íṧḻiḓê">
                <a:extLst>
                  <a:ext uri="{FF2B5EF4-FFF2-40B4-BE49-F238E27FC236}">
                    <a16:creationId xmlns:a16="http://schemas.microsoft.com/office/drawing/2014/main" xmlns="" id="{FEF28142-C87D-4B70-8E93-26F2AA9F8443}"/>
                  </a:ext>
                </a:extLst>
              </p:cNvPr>
              <p:cNvSpPr/>
              <p:nvPr/>
            </p:nvSpPr>
            <p:spPr>
              <a:xfrm>
                <a:off x="9826032" y="2488439"/>
                <a:ext cx="611212" cy="52281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12000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5425" y="11070"/>
                      <a:pt x="45425" y="11070"/>
                      <a:pt x="45425" y="11070"/>
                    </a:cubicBezTo>
                    <a:cubicBezTo>
                      <a:pt x="48454" y="3985"/>
                      <a:pt x="53753" y="0"/>
                      <a:pt x="59810" y="0"/>
                    </a:cubicBezTo>
                    <a:cubicBezTo>
                      <a:pt x="65867" y="0"/>
                      <a:pt x="71545" y="3985"/>
                      <a:pt x="74574" y="1107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ṣḷîḋé">
                <a:extLst>
                  <a:ext uri="{FF2B5EF4-FFF2-40B4-BE49-F238E27FC236}">
                    <a16:creationId xmlns:a16="http://schemas.microsoft.com/office/drawing/2014/main" xmlns="" id="{A1CF5D66-19A2-4287-899E-4D7A6B00BAD5}"/>
                  </a:ext>
                </a:extLst>
              </p:cNvPr>
              <p:cNvSpPr/>
              <p:nvPr/>
            </p:nvSpPr>
            <p:spPr>
              <a:xfrm>
                <a:off x="9589880" y="1435230"/>
                <a:ext cx="1083515" cy="1924566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1459" y="13573"/>
                    </a:moveTo>
                    <a:cubicBezTo>
                      <a:pt x="120000" y="13573"/>
                      <a:pt x="120000" y="13573"/>
                      <a:pt x="120000" y="13573"/>
                    </a:cubicBezTo>
                    <a:cubicBezTo>
                      <a:pt x="120000" y="8888"/>
                      <a:pt x="120000" y="8888"/>
                      <a:pt x="120000" y="8888"/>
                    </a:cubicBezTo>
                    <a:cubicBezTo>
                      <a:pt x="120000" y="3963"/>
                      <a:pt x="112953" y="0"/>
                      <a:pt x="104199" y="0"/>
                    </a:cubicBezTo>
                    <a:cubicBezTo>
                      <a:pt x="15800" y="0"/>
                      <a:pt x="15800" y="0"/>
                      <a:pt x="15800" y="0"/>
                    </a:cubicBezTo>
                    <a:cubicBezTo>
                      <a:pt x="7046" y="0"/>
                      <a:pt x="0" y="3963"/>
                      <a:pt x="0" y="8888"/>
                    </a:cubicBezTo>
                    <a:cubicBezTo>
                      <a:pt x="0" y="13573"/>
                      <a:pt x="0" y="13573"/>
                      <a:pt x="0" y="13573"/>
                    </a:cubicBezTo>
                    <a:cubicBezTo>
                      <a:pt x="8540" y="13573"/>
                      <a:pt x="8540" y="13573"/>
                      <a:pt x="8540" y="13573"/>
                    </a:cubicBezTo>
                    <a:cubicBezTo>
                      <a:pt x="8540" y="28228"/>
                      <a:pt x="8540" y="28228"/>
                      <a:pt x="8540" y="28228"/>
                    </a:cubicBezTo>
                    <a:cubicBezTo>
                      <a:pt x="8540" y="32312"/>
                      <a:pt x="10462" y="36396"/>
                      <a:pt x="13879" y="40000"/>
                    </a:cubicBezTo>
                    <a:cubicBezTo>
                      <a:pt x="30747" y="57297"/>
                      <a:pt x="30747" y="57297"/>
                      <a:pt x="30747" y="57297"/>
                    </a:cubicBezTo>
                    <a:cubicBezTo>
                      <a:pt x="32455" y="58978"/>
                      <a:pt x="32455" y="61021"/>
                      <a:pt x="30747" y="62702"/>
                    </a:cubicBezTo>
                    <a:cubicBezTo>
                      <a:pt x="14519" y="78198"/>
                      <a:pt x="14519" y="78198"/>
                      <a:pt x="14519" y="78198"/>
                    </a:cubicBezTo>
                    <a:cubicBezTo>
                      <a:pt x="10676" y="81921"/>
                      <a:pt x="8540" y="86126"/>
                      <a:pt x="8540" y="90450"/>
                    </a:cubicBezTo>
                    <a:cubicBezTo>
                      <a:pt x="8540" y="106426"/>
                      <a:pt x="8540" y="106426"/>
                      <a:pt x="8540" y="106426"/>
                    </a:cubicBezTo>
                    <a:cubicBezTo>
                      <a:pt x="0" y="106426"/>
                      <a:pt x="0" y="106426"/>
                      <a:pt x="0" y="106426"/>
                    </a:cubicBezTo>
                    <a:cubicBezTo>
                      <a:pt x="0" y="111111"/>
                      <a:pt x="0" y="111111"/>
                      <a:pt x="0" y="111111"/>
                    </a:cubicBezTo>
                    <a:cubicBezTo>
                      <a:pt x="0" y="116036"/>
                      <a:pt x="7046" y="120000"/>
                      <a:pt x="15800" y="120000"/>
                    </a:cubicBezTo>
                    <a:cubicBezTo>
                      <a:pt x="104199" y="120000"/>
                      <a:pt x="104199" y="120000"/>
                      <a:pt x="104199" y="120000"/>
                    </a:cubicBezTo>
                    <a:cubicBezTo>
                      <a:pt x="112953" y="120000"/>
                      <a:pt x="120000" y="116036"/>
                      <a:pt x="120000" y="111111"/>
                    </a:cubicBezTo>
                    <a:cubicBezTo>
                      <a:pt x="120000" y="106426"/>
                      <a:pt x="120000" y="106426"/>
                      <a:pt x="120000" y="106426"/>
                    </a:cubicBezTo>
                    <a:cubicBezTo>
                      <a:pt x="111459" y="106426"/>
                      <a:pt x="111459" y="106426"/>
                      <a:pt x="111459" y="106426"/>
                    </a:cubicBezTo>
                    <a:cubicBezTo>
                      <a:pt x="111459" y="90450"/>
                      <a:pt x="111459" y="90450"/>
                      <a:pt x="111459" y="90450"/>
                    </a:cubicBezTo>
                    <a:cubicBezTo>
                      <a:pt x="111459" y="86126"/>
                      <a:pt x="109323" y="81921"/>
                      <a:pt x="105480" y="78198"/>
                    </a:cubicBezTo>
                    <a:cubicBezTo>
                      <a:pt x="89252" y="62702"/>
                      <a:pt x="89252" y="62702"/>
                      <a:pt x="89252" y="62702"/>
                    </a:cubicBezTo>
                    <a:cubicBezTo>
                      <a:pt x="87544" y="61021"/>
                      <a:pt x="87544" y="58978"/>
                      <a:pt x="89252" y="57177"/>
                    </a:cubicBezTo>
                    <a:cubicBezTo>
                      <a:pt x="106120" y="40000"/>
                      <a:pt x="106120" y="40000"/>
                      <a:pt x="106120" y="40000"/>
                    </a:cubicBezTo>
                    <a:cubicBezTo>
                      <a:pt x="109537" y="36396"/>
                      <a:pt x="111459" y="32312"/>
                      <a:pt x="111459" y="28228"/>
                    </a:cubicBezTo>
                    <a:lnTo>
                      <a:pt x="111459" y="13573"/>
                    </a:lnTo>
                    <a:close/>
                    <a:moveTo>
                      <a:pt x="97793" y="27027"/>
                    </a:moveTo>
                    <a:cubicBezTo>
                      <a:pt x="97793" y="30630"/>
                      <a:pt x="96085" y="34234"/>
                      <a:pt x="93096" y="37357"/>
                    </a:cubicBezTo>
                    <a:cubicBezTo>
                      <a:pt x="75160" y="55495"/>
                      <a:pt x="75160" y="55495"/>
                      <a:pt x="75160" y="55495"/>
                    </a:cubicBezTo>
                    <a:cubicBezTo>
                      <a:pt x="72384" y="58378"/>
                      <a:pt x="72597" y="61861"/>
                      <a:pt x="75373" y="64624"/>
                    </a:cubicBezTo>
                    <a:cubicBezTo>
                      <a:pt x="92455" y="80960"/>
                      <a:pt x="92455" y="80960"/>
                      <a:pt x="92455" y="80960"/>
                    </a:cubicBezTo>
                    <a:cubicBezTo>
                      <a:pt x="95871" y="84204"/>
                      <a:pt x="97793" y="88048"/>
                      <a:pt x="97793" y="91771"/>
                    </a:cubicBezTo>
                    <a:cubicBezTo>
                      <a:pt x="97793" y="106426"/>
                      <a:pt x="97793" y="106426"/>
                      <a:pt x="97793" y="106426"/>
                    </a:cubicBezTo>
                    <a:cubicBezTo>
                      <a:pt x="88185" y="106426"/>
                      <a:pt x="88185" y="106426"/>
                      <a:pt x="88185" y="106426"/>
                    </a:cubicBezTo>
                    <a:cubicBezTo>
                      <a:pt x="83701" y="102942"/>
                      <a:pt x="72811" y="100540"/>
                      <a:pt x="60000" y="100540"/>
                    </a:cubicBezTo>
                    <a:cubicBezTo>
                      <a:pt x="47188" y="100540"/>
                      <a:pt x="36085" y="102942"/>
                      <a:pt x="31814" y="106426"/>
                    </a:cubicBezTo>
                    <a:cubicBezTo>
                      <a:pt x="22206" y="106426"/>
                      <a:pt x="22206" y="106426"/>
                      <a:pt x="22206" y="106426"/>
                    </a:cubicBezTo>
                    <a:cubicBezTo>
                      <a:pt x="22206" y="91771"/>
                      <a:pt x="22206" y="91771"/>
                      <a:pt x="22206" y="91771"/>
                    </a:cubicBezTo>
                    <a:cubicBezTo>
                      <a:pt x="22206" y="88048"/>
                      <a:pt x="23914" y="84204"/>
                      <a:pt x="27544" y="80960"/>
                    </a:cubicBezTo>
                    <a:cubicBezTo>
                      <a:pt x="44412" y="64624"/>
                      <a:pt x="44412" y="64624"/>
                      <a:pt x="44412" y="64624"/>
                    </a:cubicBezTo>
                    <a:cubicBezTo>
                      <a:pt x="47402" y="61861"/>
                      <a:pt x="47402" y="58378"/>
                      <a:pt x="44626" y="55495"/>
                    </a:cubicBezTo>
                    <a:cubicBezTo>
                      <a:pt x="26903" y="37357"/>
                      <a:pt x="26903" y="37357"/>
                      <a:pt x="26903" y="37357"/>
                    </a:cubicBezTo>
                    <a:cubicBezTo>
                      <a:pt x="23914" y="34234"/>
                      <a:pt x="22206" y="30630"/>
                      <a:pt x="22206" y="27027"/>
                    </a:cubicBezTo>
                    <a:cubicBezTo>
                      <a:pt x="22206" y="13573"/>
                      <a:pt x="22206" y="13573"/>
                      <a:pt x="22206" y="13573"/>
                    </a:cubicBezTo>
                    <a:cubicBezTo>
                      <a:pt x="97793" y="13573"/>
                      <a:pt x="97793" y="13573"/>
                      <a:pt x="97793" y="13573"/>
                    </a:cubicBezTo>
                    <a:lnTo>
                      <a:pt x="97793" y="2702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îšḷíḋe">
              <a:extLst>
                <a:ext uri="{FF2B5EF4-FFF2-40B4-BE49-F238E27FC236}">
                  <a16:creationId xmlns:a16="http://schemas.microsoft.com/office/drawing/2014/main" xmlns="" id="{5729AFE0-8EA3-43F5-B9FD-8F740212082B}"/>
                </a:ext>
              </a:extLst>
            </p:cNvPr>
            <p:cNvGrpSpPr/>
            <p:nvPr/>
          </p:nvGrpSpPr>
          <p:grpSpPr>
            <a:xfrm>
              <a:off x="983902" y="4293096"/>
              <a:ext cx="2159770" cy="908538"/>
              <a:chOff x="630233" y="3905898"/>
              <a:chExt cx="2159770" cy="908538"/>
            </a:xfrm>
          </p:grpSpPr>
          <p:sp>
            <p:nvSpPr>
              <p:cNvPr id="34" name="ïSľïḓé">
                <a:extLst>
                  <a:ext uri="{FF2B5EF4-FFF2-40B4-BE49-F238E27FC236}">
                    <a16:creationId xmlns:a16="http://schemas.microsoft.com/office/drawing/2014/main" xmlns="" id="{04780004-3186-49D9-9428-DE360B0C954D}"/>
                  </a:ext>
                </a:extLst>
              </p:cNvPr>
              <p:cNvSpPr/>
              <p:nvPr/>
            </p:nvSpPr>
            <p:spPr bwMode="auto">
              <a:xfrm>
                <a:off x="630233" y="4257037"/>
                <a:ext cx="2159770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35" name="îśļîḓe">
                <a:extLst>
                  <a:ext uri="{FF2B5EF4-FFF2-40B4-BE49-F238E27FC236}">
                    <a16:creationId xmlns:a16="http://schemas.microsoft.com/office/drawing/2014/main" xmlns="" id="{1EAB11C7-5738-44A9-B832-C1399CB19669}"/>
                  </a:ext>
                </a:extLst>
              </p:cNvPr>
              <p:cNvSpPr txBox="1"/>
              <p:nvPr/>
            </p:nvSpPr>
            <p:spPr bwMode="auto">
              <a:xfrm>
                <a:off x="630233" y="3905898"/>
                <a:ext cx="2159770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  <a:endParaRPr lang="en-US" altLang="zh-CN" sz="1800" b="1" dirty="0"/>
              </a:p>
            </p:txBody>
          </p:sp>
        </p:grpSp>
        <p:grpSp>
          <p:nvGrpSpPr>
            <p:cNvPr id="17" name="ïSlide">
              <a:extLst>
                <a:ext uri="{FF2B5EF4-FFF2-40B4-BE49-F238E27FC236}">
                  <a16:creationId xmlns:a16="http://schemas.microsoft.com/office/drawing/2014/main" xmlns="" id="{C9E6358E-FB48-4199-9375-2C4FDE647A53}"/>
                </a:ext>
              </a:extLst>
            </p:cNvPr>
            <p:cNvGrpSpPr/>
            <p:nvPr/>
          </p:nvGrpSpPr>
          <p:grpSpPr>
            <a:xfrm>
              <a:off x="3001452" y="5111642"/>
              <a:ext cx="2158444" cy="908538"/>
              <a:chOff x="630896" y="3905898"/>
              <a:chExt cx="2158444" cy="908538"/>
            </a:xfrm>
          </p:grpSpPr>
          <p:sp>
            <p:nvSpPr>
              <p:cNvPr id="32" name="ïṩḻîḓe">
                <a:extLst>
                  <a:ext uri="{FF2B5EF4-FFF2-40B4-BE49-F238E27FC236}">
                    <a16:creationId xmlns:a16="http://schemas.microsoft.com/office/drawing/2014/main" xmlns="" id="{4AC638FA-387D-4B92-ACA8-2DA7559F9140}"/>
                  </a:ext>
                </a:extLst>
              </p:cNvPr>
              <p:cNvSpPr/>
              <p:nvPr/>
            </p:nvSpPr>
            <p:spPr bwMode="auto">
              <a:xfrm>
                <a:off x="630896" y="4257037"/>
                <a:ext cx="2158444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33" name="íş1iḑê">
                <a:extLst>
                  <a:ext uri="{FF2B5EF4-FFF2-40B4-BE49-F238E27FC236}">
                    <a16:creationId xmlns:a16="http://schemas.microsoft.com/office/drawing/2014/main" xmlns="" id="{BEC094E4-D8BC-48C1-B0CC-B9E10FA9F008}"/>
                  </a:ext>
                </a:extLst>
              </p:cNvPr>
              <p:cNvSpPr txBox="1"/>
              <p:nvPr/>
            </p:nvSpPr>
            <p:spPr bwMode="auto">
              <a:xfrm>
                <a:off x="630896" y="3905898"/>
                <a:ext cx="2158444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</a:p>
            </p:txBody>
          </p:sp>
        </p:grpSp>
        <p:grpSp>
          <p:nvGrpSpPr>
            <p:cNvPr id="18" name="íṣ1íďê">
              <a:extLst>
                <a:ext uri="{FF2B5EF4-FFF2-40B4-BE49-F238E27FC236}">
                  <a16:creationId xmlns:a16="http://schemas.microsoft.com/office/drawing/2014/main" xmlns="" id="{ABCC85C4-39E2-4128-A73C-DA9221FA18B1}"/>
                </a:ext>
              </a:extLst>
            </p:cNvPr>
            <p:cNvGrpSpPr/>
            <p:nvPr/>
          </p:nvGrpSpPr>
          <p:grpSpPr>
            <a:xfrm>
              <a:off x="5019899" y="4293096"/>
              <a:ext cx="2155322" cy="908538"/>
              <a:chOff x="632457" y="3905898"/>
              <a:chExt cx="2155322" cy="908538"/>
            </a:xfrm>
          </p:grpSpPr>
          <p:sp>
            <p:nvSpPr>
              <p:cNvPr id="30" name="ï$ľíḍé">
                <a:extLst>
                  <a:ext uri="{FF2B5EF4-FFF2-40B4-BE49-F238E27FC236}">
                    <a16:creationId xmlns:a16="http://schemas.microsoft.com/office/drawing/2014/main" xmlns="" id="{519B5F05-DF4B-4447-94F2-7003DE7309E6}"/>
                  </a:ext>
                </a:extLst>
              </p:cNvPr>
              <p:cNvSpPr/>
              <p:nvPr/>
            </p:nvSpPr>
            <p:spPr bwMode="auto">
              <a:xfrm>
                <a:off x="632457" y="4257037"/>
                <a:ext cx="215532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31" name="îSlíḍé">
                <a:extLst>
                  <a:ext uri="{FF2B5EF4-FFF2-40B4-BE49-F238E27FC236}">
                    <a16:creationId xmlns:a16="http://schemas.microsoft.com/office/drawing/2014/main" xmlns="" id="{F75108DF-4BCE-4610-BDD9-838116DB9DFD}"/>
                  </a:ext>
                </a:extLst>
              </p:cNvPr>
              <p:cNvSpPr txBox="1"/>
              <p:nvPr/>
            </p:nvSpPr>
            <p:spPr bwMode="auto">
              <a:xfrm>
                <a:off x="632457" y="3905898"/>
                <a:ext cx="2155322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</a:p>
            </p:txBody>
          </p:sp>
        </p:grpSp>
        <p:grpSp>
          <p:nvGrpSpPr>
            <p:cNvPr id="19" name="îSḻiḑê">
              <a:extLst>
                <a:ext uri="{FF2B5EF4-FFF2-40B4-BE49-F238E27FC236}">
                  <a16:creationId xmlns:a16="http://schemas.microsoft.com/office/drawing/2014/main" xmlns="" id="{9F5C42C6-6493-4B9E-A1E7-63E650145BD7}"/>
                </a:ext>
              </a:extLst>
            </p:cNvPr>
            <p:cNvGrpSpPr/>
            <p:nvPr/>
          </p:nvGrpSpPr>
          <p:grpSpPr>
            <a:xfrm>
              <a:off x="7033428" y="5111642"/>
              <a:ext cx="2158916" cy="908538"/>
              <a:chOff x="630660" y="3905898"/>
              <a:chExt cx="2158916" cy="908538"/>
            </a:xfrm>
          </p:grpSpPr>
          <p:sp>
            <p:nvSpPr>
              <p:cNvPr id="28" name="îṩľidè">
                <a:extLst>
                  <a:ext uri="{FF2B5EF4-FFF2-40B4-BE49-F238E27FC236}">
                    <a16:creationId xmlns:a16="http://schemas.microsoft.com/office/drawing/2014/main" xmlns="" id="{DF4A814B-8774-4D7D-BF57-62AE16D09DE5}"/>
                  </a:ext>
                </a:extLst>
              </p:cNvPr>
              <p:cNvSpPr/>
              <p:nvPr/>
            </p:nvSpPr>
            <p:spPr bwMode="auto">
              <a:xfrm>
                <a:off x="630660" y="4257037"/>
                <a:ext cx="2158916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29" name="íṣ1ïdè">
                <a:extLst>
                  <a:ext uri="{FF2B5EF4-FFF2-40B4-BE49-F238E27FC236}">
                    <a16:creationId xmlns:a16="http://schemas.microsoft.com/office/drawing/2014/main" xmlns="" id="{A8919A4D-DD8D-4BF3-BF87-629D61571306}"/>
                  </a:ext>
                </a:extLst>
              </p:cNvPr>
              <p:cNvSpPr txBox="1"/>
              <p:nvPr/>
            </p:nvSpPr>
            <p:spPr bwMode="auto">
              <a:xfrm>
                <a:off x="630660" y="3905898"/>
                <a:ext cx="2158916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</a:p>
            </p:txBody>
          </p:sp>
        </p:grpSp>
        <p:grpSp>
          <p:nvGrpSpPr>
            <p:cNvPr id="20" name="ïṥľídê">
              <a:extLst>
                <a:ext uri="{FF2B5EF4-FFF2-40B4-BE49-F238E27FC236}">
                  <a16:creationId xmlns:a16="http://schemas.microsoft.com/office/drawing/2014/main" xmlns="" id="{279AB452-CCD3-4C17-8DEC-641C74A01054}"/>
                </a:ext>
              </a:extLst>
            </p:cNvPr>
            <p:cNvGrpSpPr/>
            <p:nvPr/>
          </p:nvGrpSpPr>
          <p:grpSpPr>
            <a:xfrm>
              <a:off x="9048757" y="4293096"/>
              <a:ext cx="2158912" cy="908538"/>
              <a:chOff x="630662" y="3905898"/>
              <a:chExt cx="2158912" cy="908538"/>
            </a:xfrm>
          </p:grpSpPr>
          <p:sp>
            <p:nvSpPr>
              <p:cNvPr id="26" name="ïṥḻîdè">
                <a:extLst>
                  <a:ext uri="{FF2B5EF4-FFF2-40B4-BE49-F238E27FC236}">
                    <a16:creationId xmlns:a16="http://schemas.microsoft.com/office/drawing/2014/main" xmlns="" id="{A1496DEA-3215-4C29-BDE9-172DFA1F62A8}"/>
                  </a:ext>
                </a:extLst>
              </p:cNvPr>
              <p:cNvSpPr/>
              <p:nvPr/>
            </p:nvSpPr>
            <p:spPr bwMode="auto">
              <a:xfrm>
                <a:off x="630662" y="4257037"/>
                <a:ext cx="2158912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000" dirty="0"/>
                  <a:t>Copy paste fonts. Choose the only option to retain text.</a:t>
                </a:r>
              </a:p>
            </p:txBody>
          </p:sp>
          <p:sp>
            <p:nvSpPr>
              <p:cNvPr id="27" name="íṣľídé">
                <a:extLst>
                  <a:ext uri="{FF2B5EF4-FFF2-40B4-BE49-F238E27FC236}">
                    <a16:creationId xmlns:a16="http://schemas.microsoft.com/office/drawing/2014/main" xmlns="" id="{FDCFE01C-146E-4525-A192-D2852BF160AB}"/>
                  </a:ext>
                </a:extLst>
              </p:cNvPr>
              <p:cNvSpPr txBox="1"/>
              <p:nvPr/>
            </p:nvSpPr>
            <p:spPr bwMode="auto">
              <a:xfrm>
                <a:off x="630662" y="3905898"/>
                <a:ext cx="2158912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lnSpcReduction="1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here</a:t>
                </a:r>
              </a:p>
            </p:txBody>
          </p:sp>
        </p:grpSp>
        <p:sp>
          <p:nvSpPr>
            <p:cNvPr id="21" name="íṡḻïḋé">
              <a:extLst>
                <a:ext uri="{FF2B5EF4-FFF2-40B4-BE49-F238E27FC236}">
                  <a16:creationId xmlns:a16="http://schemas.microsoft.com/office/drawing/2014/main" xmlns="" id="{5034A3F1-10DD-44E8-90E4-34B4050EB6B6}"/>
                </a:ext>
              </a:extLst>
            </p:cNvPr>
            <p:cNvSpPr/>
            <p:nvPr/>
          </p:nvSpPr>
          <p:spPr>
            <a:xfrm>
              <a:off x="1631739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</a:p>
          </p:txBody>
        </p:sp>
        <p:sp>
          <p:nvSpPr>
            <p:cNvPr id="22" name="ïṣ1íde">
              <a:extLst>
                <a:ext uri="{FF2B5EF4-FFF2-40B4-BE49-F238E27FC236}">
                  <a16:creationId xmlns:a16="http://schemas.microsoft.com/office/drawing/2014/main" xmlns="" id="{59EF5568-4883-45C9-9DE4-4D86FC22229B}"/>
                </a:ext>
              </a:extLst>
            </p:cNvPr>
            <p:cNvSpPr/>
            <p:nvPr/>
          </p:nvSpPr>
          <p:spPr>
            <a:xfrm>
              <a:off x="3648626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</a:p>
          </p:txBody>
        </p:sp>
        <p:sp>
          <p:nvSpPr>
            <p:cNvPr id="23" name="ïśḻîḓê">
              <a:extLst>
                <a:ext uri="{FF2B5EF4-FFF2-40B4-BE49-F238E27FC236}">
                  <a16:creationId xmlns:a16="http://schemas.microsoft.com/office/drawing/2014/main" xmlns="" id="{7EE42796-EBAF-46A5-B007-F77362B1E827}"/>
                </a:ext>
              </a:extLst>
            </p:cNvPr>
            <p:cNvSpPr/>
            <p:nvPr/>
          </p:nvSpPr>
          <p:spPr>
            <a:xfrm>
              <a:off x="5665513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</a:p>
          </p:txBody>
        </p:sp>
        <p:sp>
          <p:nvSpPr>
            <p:cNvPr id="24" name="ïs1iḍê">
              <a:extLst>
                <a:ext uri="{FF2B5EF4-FFF2-40B4-BE49-F238E27FC236}">
                  <a16:creationId xmlns:a16="http://schemas.microsoft.com/office/drawing/2014/main" xmlns="" id="{8D5CF9F3-E881-401A-9493-F030F2F0CBD4}"/>
                </a:ext>
              </a:extLst>
            </p:cNvPr>
            <p:cNvSpPr/>
            <p:nvPr/>
          </p:nvSpPr>
          <p:spPr>
            <a:xfrm>
              <a:off x="7682400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</a:p>
          </p:txBody>
        </p:sp>
        <p:sp>
          <p:nvSpPr>
            <p:cNvPr id="25" name="ïṧ1ïďê">
              <a:extLst>
                <a:ext uri="{FF2B5EF4-FFF2-40B4-BE49-F238E27FC236}">
                  <a16:creationId xmlns:a16="http://schemas.microsoft.com/office/drawing/2014/main" xmlns="" id="{471C038B-F5A7-4A02-A332-F0578D5E6CCC}"/>
                </a:ext>
              </a:extLst>
            </p:cNvPr>
            <p:cNvSpPr/>
            <p:nvPr/>
          </p:nvSpPr>
          <p:spPr>
            <a:xfrm>
              <a:off x="9699287" y="3433936"/>
              <a:ext cx="864096" cy="378094"/>
            </a:xfrm>
            <a:prstGeom prst="roundRect">
              <a:avLst>
                <a:gd name="adj" fmla="val 11253"/>
              </a:avLst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14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7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xmlns="" id="{7B1AFC06-BB1A-4582-832C-B511A19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xmlns="" id="{DA5411F8-7159-42A9-B1FD-BC5F37B9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9324B85-199C-44EE-8B67-701CAE763E0E}"/>
              </a:ext>
            </a:extLst>
          </p:cNvPr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9" name="645b43bb-2443-4ed5-88fb-c76016db8d5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6750" y="1948634"/>
            <a:ext cx="10858501" cy="3367132"/>
            <a:chOff x="666750" y="1915659"/>
            <a:chExt cx="10858501" cy="3367132"/>
          </a:xfrm>
        </p:grpSpPr>
        <p:sp>
          <p:nvSpPr>
            <p:cNvPr id="10" name="iSliḍe"/>
            <p:cNvSpPr/>
            <p:nvPr/>
          </p:nvSpPr>
          <p:spPr bwMode="auto">
            <a:xfrm flipH="1">
              <a:off x="666750" y="2572616"/>
              <a:ext cx="5435601" cy="728732"/>
            </a:xfrm>
            <a:prstGeom prst="rightArrow">
              <a:avLst>
                <a:gd name="adj1" fmla="val 74639"/>
                <a:gd name="adj2" fmla="val 4935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Text here</a:t>
              </a:r>
            </a:p>
          </p:txBody>
        </p:sp>
        <p:sp>
          <p:nvSpPr>
            <p:cNvPr id="11" name="išḷîdé"/>
            <p:cNvSpPr/>
            <p:nvPr/>
          </p:nvSpPr>
          <p:spPr bwMode="auto">
            <a:xfrm>
              <a:off x="6102352" y="3963052"/>
              <a:ext cx="5422899" cy="728732"/>
            </a:xfrm>
            <a:prstGeom prst="rightArrow">
              <a:avLst>
                <a:gd name="adj1" fmla="val 74639"/>
                <a:gd name="adj2" fmla="val 4935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r"/>
              <a:r>
                <a:rPr lang="en-US" sz="2000" b="1" dirty="0">
                  <a:solidFill>
                    <a:schemeClr val="tx1"/>
                  </a:solidFill>
                </a:rPr>
                <a:t>Text here</a:t>
              </a:r>
            </a:p>
          </p:txBody>
        </p:sp>
        <p:grpSp>
          <p:nvGrpSpPr>
            <p:cNvPr id="12" name="îṣ1iḍé">
              <a:extLst>
                <a:ext uri="{FF2B5EF4-FFF2-40B4-BE49-F238E27FC236}">
                  <a16:creationId xmlns:a16="http://schemas.microsoft.com/office/drawing/2014/main" xmlns="" id="{3C6BAEF0-A35B-4892-9F88-1F1963A78F68}"/>
                </a:ext>
              </a:extLst>
            </p:cNvPr>
            <p:cNvGrpSpPr/>
            <p:nvPr/>
          </p:nvGrpSpPr>
          <p:grpSpPr>
            <a:xfrm>
              <a:off x="5135565" y="2664435"/>
              <a:ext cx="1933575" cy="1933575"/>
              <a:chOff x="5542161" y="2981324"/>
              <a:chExt cx="1933575" cy="1933575"/>
            </a:xfrm>
          </p:grpSpPr>
          <p:sp>
            <p:nvSpPr>
              <p:cNvPr id="17" name="ïśḷïďe">
                <a:extLst>
                  <a:ext uri="{FF2B5EF4-FFF2-40B4-BE49-F238E27FC236}">
                    <a16:creationId xmlns:a16="http://schemas.microsoft.com/office/drawing/2014/main" xmlns="" id="{5AEF9767-0070-40A2-9F99-48D9A57A1FE6}"/>
                  </a:ext>
                </a:extLst>
              </p:cNvPr>
              <p:cNvSpPr/>
              <p:nvPr/>
            </p:nvSpPr>
            <p:spPr>
              <a:xfrm>
                <a:off x="5542161" y="2981324"/>
                <a:ext cx="1933575" cy="19335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ï$1íďe"/>
              <p:cNvSpPr/>
              <p:nvPr/>
            </p:nvSpPr>
            <p:spPr>
              <a:xfrm>
                <a:off x="5890878" y="3296984"/>
                <a:ext cx="1323781" cy="13237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îşļïḓe"/>
              <p:cNvSpPr/>
              <p:nvPr/>
            </p:nvSpPr>
            <p:spPr bwMode="auto">
              <a:xfrm>
                <a:off x="6227671" y="3635624"/>
                <a:ext cx="650195" cy="646499"/>
              </a:xfrm>
              <a:custGeom>
                <a:avLst/>
                <a:gdLst>
                  <a:gd name="T0" fmla="*/ 3682 w 4808"/>
                  <a:gd name="T1" fmla="*/ 2763 h 4789"/>
                  <a:gd name="T2" fmla="*/ 3420 w 4808"/>
                  <a:gd name="T3" fmla="*/ 2703 h 4789"/>
                  <a:gd name="T4" fmla="*/ 3026 w 4808"/>
                  <a:gd name="T5" fmla="*/ 2392 h 4789"/>
                  <a:gd name="T6" fmla="*/ 2818 w 4808"/>
                  <a:gd name="T7" fmla="*/ 2517 h 4789"/>
                  <a:gd name="T8" fmla="*/ 3219 w 4808"/>
                  <a:gd name="T9" fmla="*/ 1876 h 4789"/>
                  <a:gd name="T10" fmla="*/ 3609 w 4808"/>
                  <a:gd name="T11" fmla="*/ 1953 h 4789"/>
                  <a:gd name="T12" fmla="*/ 4553 w 4808"/>
                  <a:gd name="T13" fmla="*/ 720 h 4789"/>
                  <a:gd name="T14" fmla="*/ 4388 w 4808"/>
                  <a:gd name="T15" fmla="*/ 680 h 4789"/>
                  <a:gd name="T16" fmla="*/ 3872 w 4808"/>
                  <a:gd name="T17" fmla="*/ 1161 h 4789"/>
                  <a:gd name="T18" fmla="*/ 3859 w 4808"/>
                  <a:gd name="T19" fmla="*/ 1160 h 4789"/>
                  <a:gd name="T20" fmla="*/ 3491 w 4808"/>
                  <a:gd name="T21" fmla="*/ 1099 h 4789"/>
                  <a:gd name="T22" fmla="*/ 3432 w 4808"/>
                  <a:gd name="T23" fmla="*/ 731 h 4789"/>
                  <a:gd name="T24" fmla="*/ 3454 w 4808"/>
                  <a:gd name="T25" fmla="*/ 658 h 4789"/>
                  <a:gd name="T26" fmla="*/ 3938 w 4808"/>
                  <a:gd name="T27" fmla="*/ 104 h 4789"/>
                  <a:gd name="T28" fmla="*/ 3609 w 4808"/>
                  <a:gd name="T29" fmla="*/ 0 h 4789"/>
                  <a:gd name="T30" fmla="*/ 2710 w 4808"/>
                  <a:gd name="T31" fmla="*/ 1369 h 4789"/>
                  <a:gd name="T32" fmla="*/ 1300 w 4808"/>
                  <a:gd name="T33" fmla="*/ 999 h 4789"/>
                  <a:gd name="T34" fmla="*/ 1309 w 4808"/>
                  <a:gd name="T35" fmla="*/ 892 h 4789"/>
                  <a:gd name="T36" fmla="*/ 865 w 4808"/>
                  <a:gd name="T37" fmla="*/ 294 h 4789"/>
                  <a:gd name="T38" fmla="*/ 665 w 4808"/>
                  <a:gd name="T39" fmla="*/ 298 h 4789"/>
                  <a:gd name="T40" fmla="*/ 278 w 4808"/>
                  <a:gd name="T41" fmla="*/ 787 h 4789"/>
                  <a:gd name="T42" fmla="*/ 630 w 4808"/>
                  <a:gd name="T43" fmla="*/ 1163 h 4789"/>
                  <a:gd name="T44" fmla="*/ 926 w 4808"/>
                  <a:gd name="T45" fmla="*/ 1291 h 4789"/>
                  <a:gd name="T46" fmla="*/ 1018 w 4808"/>
                  <a:gd name="T47" fmla="*/ 1282 h 4789"/>
                  <a:gd name="T48" fmla="*/ 1485 w 4808"/>
                  <a:gd name="T49" fmla="*/ 2594 h 4789"/>
                  <a:gd name="T50" fmla="*/ 1037 w 4808"/>
                  <a:gd name="T51" fmla="*/ 2572 h 4789"/>
                  <a:gd name="T52" fmla="*/ 92 w 4808"/>
                  <a:gd name="T53" fmla="*/ 3809 h 4789"/>
                  <a:gd name="T54" fmla="*/ 186 w 4808"/>
                  <a:gd name="T55" fmla="*/ 3882 h 4789"/>
                  <a:gd name="T56" fmla="*/ 727 w 4808"/>
                  <a:gd name="T57" fmla="*/ 3384 h 4789"/>
                  <a:gd name="T58" fmla="*/ 789 w 4808"/>
                  <a:gd name="T59" fmla="*/ 3371 h 4789"/>
                  <a:gd name="T60" fmla="*/ 796 w 4808"/>
                  <a:gd name="T61" fmla="*/ 3372 h 4789"/>
                  <a:gd name="T62" fmla="*/ 1218 w 4808"/>
                  <a:gd name="T63" fmla="*/ 3798 h 4789"/>
                  <a:gd name="T64" fmla="*/ 1192 w 4808"/>
                  <a:gd name="T65" fmla="*/ 3873 h 4789"/>
                  <a:gd name="T66" fmla="*/ 707 w 4808"/>
                  <a:gd name="T67" fmla="*/ 4427 h 4789"/>
                  <a:gd name="T68" fmla="*/ 1037 w 4808"/>
                  <a:gd name="T69" fmla="*/ 4531 h 4789"/>
                  <a:gd name="T70" fmla="*/ 2016 w 4808"/>
                  <a:gd name="T71" fmla="*/ 3551 h 4789"/>
                  <a:gd name="T72" fmla="*/ 1994 w 4808"/>
                  <a:gd name="T73" fmla="*/ 3103 h 4789"/>
                  <a:gd name="T74" fmla="*/ 2535 w 4808"/>
                  <a:gd name="T75" fmla="*/ 2799 h 4789"/>
                  <a:gd name="T76" fmla="*/ 2410 w 4808"/>
                  <a:gd name="T77" fmla="*/ 3007 h 4789"/>
                  <a:gd name="T78" fmla="*/ 2721 w 4808"/>
                  <a:gd name="T79" fmla="*/ 3401 h 4789"/>
                  <a:gd name="T80" fmla="*/ 2781 w 4808"/>
                  <a:gd name="T81" fmla="*/ 3663 h 4789"/>
                  <a:gd name="T82" fmla="*/ 4013 w 4808"/>
                  <a:gd name="T83" fmla="*/ 4789 h 4789"/>
                  <a:gd name="T84" fmla="*/ 4734 w 4808"/>
                  <a:gd name="T85" fmla="*/ 4173 h 4789"/>
                  <a:gd name="T86" fmla="*/ 4734 w 4808"/>
                  <a:gd name="T87" fmla="*/ 3815 h 4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808" h="4789">
                    <a:moveTo>
                      <a:pt x="4734" y="3815"/>
                    </a:moveTo>
                    <a:lnTo>
                      <a:pt x="3682" y="2763"/>
                    </a:lnTo>
                    <a:cubicBezTo>
                      <a:pt x="3634" y="2715"/>
                      <a:pt x="3570" y="2689"/>
                      <a:pt x="3502" y="2689"/>
                    </a:cubicBezTo>
                    <a:cubicBezTo>
                      <a:pt x="3474" y="2689"/>
                      <a:pt x="3446" y="2694"/>
                      <a:pt x="3420" y="2703"/>
                    </a:cubicBezTo>
                    <a:lnTo>
                      <a:pt x="3167" y="2450"/>
                    </a:lnTo>
                    <a:cubicBezTo>
                      <a:pt x="3130" y="2413"/>
                      <a:pt x="3079" y="2392"/>
                      <a:pt x="3026" y="2392"/>
                    </a:cubicBezTo>
                    <a:cubicBezTo>
                      <a:pt x="2972" y="2392"/>
                      <a:pt x="2922" y="2413"/>
                      <a:pt x="2884" y="2450"/>
                    </a:cubicBezTo>
                    <a:lnTo>
                      <a:pt x="2818" y="2517"/>
                    </a:lnTo>
                    <a:lnTo>
                      <a:pt x="2699" y="2398"/>
                    </a:lnTo>
                    <a:lnTo>
                      <a:pt x="3219" y="1876"/>
                    </a:lnTo>
                    <a:cubicBezTo>
                      <a:pt x="3340" y="1928"/>
                      <a:pt x="3472" y="1953"/>
                      <a:pt x="3609" y="1953"/>
                    </a:cubicBezTo>
                    <a:lnTo>
                      <a:pt x="3609" y="1953"/>
                    </a:lnTo>
                    <a:cubicBezTo>
                      <a:pt x="3870" y="1953"/>
                      <a:pt x="4116" y="1854"/>
                      <a:pt x="4301" y="1669"/>
                    </a:cubicBezTo>
                    <a:cubicBezTo>
                      <a:pt x="4549" y="1421"/>
                      <a:pt x="4646" y="1059"/>
                      <a:pt x="4553" y="720"/>
                    </a:cubicBezTo>
                    <a:cubicBezTo>
                      <a:pt x="4542" y="678"/>
                      <a:pt x="4502" y="648"/>
                      <a:pt x="4459" y="648"/>
                    </a:cubicBezTo>
                    <a:cubicBezTo>
                      <a:pt x="4441" y="648"/>
                      <a:pt x="4413" y="654"/>
                      <a:pt x="4388" y="680"/>
                    </a:cubicBezTo>
                    <a:cubicBezTo>
                      <a:pt x="4384" y="683"/>
                      <a:pt x="4034" y="1030"/>
                      <a:pt x="3918" y="1146"/>
                    </a:cubicBezTo>
                    <a:cubicBezTo>
                      <a:pt x="3906" y="1159"/>
                      <a:pt x="3885" y="1161"/>
                      <a:pt x="3872" y="1161"/>
                    </a:cubicBezTo>
                    <a:cubicBezTo>
                      <a:pt x="3864" y="1161"/>
                      <a:pt x="3859" y="1160"/>
                      <a:pt x="3859" y="1160"/>
                    </a:cubicBezTo>
                    <a:lnTo>
                      <a:pt x="3859" y="1160"/>
                    </a:lnTo>
                    <a:lnTo>
                      <a:pt x="3851" y="1159"/>
                    </a:lnTo>
                    <a:cubicBezTo>
                      <a:pt x="3707" y="1146"/>
                      <a:pt x="3535" y="1119"/>
                      <a:pt x="3491" y="1099"/>
                    </a:cubicBezTo>
                    <a:cubicBezTo>
                      <a:pt x="3470" y="1055"/>
                      <a:pt x="3445" y="879"/>
                      <a:pt x="3432" y="733"/>
                    </a:cubicBezTo>
                    <a:lnTo>
                      <a:pt x="3432" y="731"/>
                    </a:lnTo>
                    <a:lnTo>
                      <a:pt x="3429" y="727"/>
                    </a:lnTo>
                    <a:cubicBezTo>
                      <a:pt x="3428" y="720"/>
                      <a:pt x="3425" y="687"/>
                      <a:pt x="3454" y="658"/>
                    </a:cubicBezTo>
                    <a:cubicBezTo>
                      <a:pt x="3574" y="538"/>
                      <a:pt x="3905" y="204"/>
                      <a:pt x="3908" y="201"/>
                    </a:cubicBezTo>
                    <a:cubicBezTo>
                      <a:pt x="3936" y="173"/>
                      <a:pt x="3947" y="138"/>
                      <a:pt x="3938" y="104"/>
                    </a:cubicBezTo>
                    <a:cubicBezTo>
                      <a:pt x="3927" y="64"/>
                      <a:pt x="3893" y="42"/>
                      <a:pt x="3865" y="34"/>
                    </a:cubicBezTo>
                    <a:cubicBezTo>
                      <a:pt x="3782" y="11"/>
                      <a:pt x="3695" y="0"/>
                      <a:pt x="3609" y="0"/>
                    </a:cubicBezTo>
                    <a:cubicBezTo>
                      <a:pt x="3347" y="0"/>
                      <a:pt x="3101" y="102"/>
                      <a:pt x="2916" y="287"/>
                    </a:cubicBezTo>
                    <a:cubicBezTo>
                      <a:pt x="2624" y="579"/>
                      <a:pt x="2555" y="1011"/>
                      <a:pt x="2710" y="1369"/>
                    </a:cubicBezTo>
                    <a:lnTo>
                      <a:pt x="2190" y="1889"/>
                    </a:lnTo>
                    <a:lnTo>
                      <a:pt x="1300" y="999"/>
                    </a:lnTo>
                    <a:cubicBezTo>
                      <a:pt x="1300" y="998"/>
                      <a:pt x="1299" y="998"/>
                      <a:pt x="1299" y="997"/>
                    </a:cubicBezTo>
                    <a:cubicBezTo>
                      <a:pt x="1307" y="963"/>
                      <a:pt x="1311" y="928"/>
                      <a:pt x="1309" y="892"/>
                    </a:cubicBezTo>
                    <a:cubicBezTo>
                      <a:pt x="1305" y="788"/>
                      <a:pt x="1260" y="689"/>
                      <a:pt x="1182" y="611"/>
                    </a:cubicBezTo>
                    <a:lnTo>
                      <a:pt x="865" y="294"/>
                    </a:lnTo>
                    <a:cubicBezTo>
                      <a:pt x="858" y="288"/>
                      <a:pt x="821" y="253"/>
                      <a:pt x="766" y="253"/>
                    </a:cubicBezTo>
                    <a:cubicBezTo>
                      <a:pt x="740" y="253"/>
                      <a:pt x="702" y="261"/>
                      <a:pt x="665" y="298"/>
                    </a:cubicBezTo>
                    <a:lnTo>
                      <a:pt x="318" y="645"/>
                    </a:lnTo>
                    <a:cubicBezTo>
                      <a:pt x="277" y="685"/>
                      <a:pt x="263" y="737"/>
                      <a:pt x="278" y="787"/>
                    </a:cubicBezTo>
                    <a:cubicBezTo>
                      <a:pt x="288" y="820"/>
                      <a:pt x="308" y="842"/>
                      <a:pt x="314" y="848"/>
                    </a:cubicBezTo>
                    <a:lnTo>
                      <a:pt x="630" y="1163"/>
                    </a:lnTo>
                    <a:cubicBezTo>
                      <a:pt x="712" y="1246"/>
                      <a:pt x="817" y="1291"/>
                      <a:pt x="926" y="1291"/>
                    </a:cubicBezTo>
                    <a:lnTo>
                      <a:pt x="926" y="1291"/>
                    </a:lnTo>
                    <a:cubicBezTo>
                      <a:pt x="957" y="1291"/>
                      <a:pt x="987" y="1287"/>
                      <a:pt x="1016" y="1280"/>
                    </a:cubicBezTo>
                    <a:cubicBezTo>
                      <a:pt x="1017" y="1281"/>
                      <a:pt x="1017" y="1281"/>
                      <a:pt x="1018" y="1282"/>
                    </a:cubicBezTo>
                    <a:lnTo>
                      <a:pt x="1907" y="2171"/>
                    </a:lnTo>
                    <a:lnTo>
                      <a:pt x="1485" y="2594"/>
                    </a:lnTo>
                    <a:cubicBezTo>
                      <a:pt x="1466" y="2613"/>
                      <a:pt x="1449" y="2634"/>
                      <a:pt x="1435" y="2656"/>
                    </a:cubicBezTo>
                    <a:cubicBezTo>
                      <a:pt x="1311" y="2601"/>
                      <a:pt x="1176" y="2572"/>
                      <a:pt x="1037" y="2572"/>
                    </a:cubicBezTo>
                    <a:cubicBezTo>
                      <a:pt x="775" y="2572"/>
                      <a:pt x="529" y="2674"/>
                      <a:pt x="344" y="2859"/>
                    </a:cubicBezTo>
                    <a:cubicBezTo>
                      <a:pt x="96" y="3106"/>
                      <a:pt x="0" y="3471"/>
                      <a:pt x="92" y="3809"/>
                    </a:cubicBezTo>
                    <a:cubicBezTo>
                      <a:pt x="103" y="3852"/>
                      <a:pt x="143" y="3882"/>
                      <a:pt x="186" y="3882"/>
                    </a:cubicBezTo>
                    <a:lnTo>
                      <a:pt x="186" y="3882"/>
                    </a:lnTo>
                    <a:cubicBezTo>
                      <a:pt x="204" y="3882"/>
                      <a:pt x="232" y="3877"/>
                      <a:pt x="258" y="3851"/>
                    </a:cubicBezTo>
                    <a:cubicBezTo>
                      <a:pt x="261" y="3847"/>
                      <a:pt x="611" y="3500"/>
                      <a:pt x="727" y="3384"/>
                    </a:cubicBezTo>
                    <a:cubicBezTo>
                      <a:pt x="740" y="3372"/>
                      <a:pt x="762" y="3370"/>
                      <a:pt x="774" y="3370"/>
                    </a:cubicBezTo>
                    <a:cubicBezTo>
                      <a:pt x="783" y="3370"/>
                      <a:pt x="789" y="3371"/>
                      <a:pt x="789" y="3371"/>
                    </a:cubicBezTo>
                    <a:lnTo>
                      <a:pt x="789" y="3371"/>
                    </a:lnTo>
                    <a:lnTo>
                      <a:pt x="796" y="3372"/>
                    </a:lnTo>
                    <a:cubicBezTo>
                      <a:pt x="940" y="3385"/>
                      <a:pt x="1113" y="3411"/>
                      <a:pt x="1157" y="3431"/>
                    </a:cubicBezTo>
                    <a:cubicBezTo>
                      <a:pt x="1178" y="3475"/>
                      <a:pt x="1205" y="3652"/>
                      <a:pt x="1218" y="3798"/>
                    </a:cubicBezTo>
                    <a:lnTo>
                      <a:pt x="1219" y="3805"/>
                    </a:lnTo>
                    <a:cubicBezTo>
                      <a:pt x="1219" y="3805"/>
                      <a:pt x="1223" y="3842"/>
                      <a:pt x="1192" y="3873"/>
                    </a:cubicBezTo>
                    <a:cubicBezTo>
                      <a:pt x="1072" y="3993"/>
                      <a:pt x="741" y="4327"/>
                      <a:pt x="738" y="4330"/>
                    </a:cubicBezTo>
                    <a:cubicBezTo>
                      <a:pt x="710" y="4358"/>
                      <a:pt x="699" y="4393"/>
                      <a:pt x="707" y="4427"/>
                    </a:cubicBezTo>
                    <a:cubicBezTo>
                      <a:pt x="718" y="4467"/>
                      <a:pt x="752" y="4489"/>
                      <a:pt x="780" y="4497"/>
                    </a:cubicBezTo>
                    <a:cubicBezTo>
                      <a:pt x="864" y="4519"/>
                      <a:pt x="950" y="4531"/>
                      <a:pt x="1037" y="4531"/>
                    </a:cubicBezTo>
                    <a:cubicBezTo>
                      <a:pt x="1298" y="4531"/>
                      <a:pt x="1544" y="4429"/>
                      <a:pt x="1729" y="4244"/>
                    </a:cubicBezTo>
                    <a:cubicBezTo>
                      <a:pt x="1914" y="4059"/>
                      <a:pt x="2016" y="3813"/>
                      <a:pt x="2016" y="3551"/>
                    </a:cubicBezTo>
                    <a:cubicBezTo>
                      <a:pt x="2016" y="3412"/>
                      <a:pt x="1987" y="3277"/>
                      <a:pt x="1932" y="3153"/>
                    </a:cubicBezTo>
                    <a:cubicBezTo>
                      <a:pt x="1954" y="3139"/>
                      <a:pt x="1975" y="3122"/>
                      <a:pt x="1994" y="3103"/>
                    </a:cubicBezTo>
                    <a:lnTo>
                      <a:pt x="2417" y="2681"/>
                    </a:lnTo>
                    <a:lnTo>
                      <a:pt x="2535" y="2799"/>
                    </a:lnTo>
                    <a:lnTo>
                      <a:pt x="2469" y="2866"/>
                    </a:lnTo>
                    <a:cubicBezTo>
                      <a:pt x="2431" y="2904"/>
                      <a:pt x="2410" y="2954"/>
                      <a:pt x="2410" y="3007"/>
                    </a:cubicBezTo>
                    <a:cubicBezTo>
                      <a:pt x="2410" y="3061"/>
                      <a:pt x="2431" y="3111"/>
                      <a:pt x="2469" y="3149"/>
                    </a:cubicBezTo>
                    <a:lnTo>
                      <a:pt x="2721" y="3401"/>
                    </a:lnTo>
                    <a:cubicBezTo>
                      <a:pt x="2712" y="3427"/>
                      <a:pt x="2707" y="3455"/>
                      <a:pt x="2707" y="3484"/>
                    </a:cubicBezTo>
                    <a:cubicBezTo>
                      <a:pt x="2707" y="3552"/>
                      <a:pt x="2734" y="3615"/>
                      <a:pt x="2781" y="3663"/>
                    </a:cubicBezTo>
                    <a:lnTo>
                      <a:pt x="3834" y="4715"/>
                    </a:lnTo>
                    <a:cubicBezTo>
                      <a:pt x="3881" y="4763"/>
                      <a:pt x="3945" y="4789"/>
                      <a:pt x="4013" y="4789"/>
                    </a:cubicBezTo>
                    <a:cubicBezTo>
                      <a:pt x="4081" y="4789"/>
                      <a:pt x="4144" y="4763"/>
                      <a:pt x="4192" y="4715"/>
                    </a:cubicBezTo>
                    <a:lnTo>
                      <a:pt x="4734" y="4173"/>
                    </a:lnTo>
                    <a:cubicBezTo>
                      <a:pt x="4782" y="4126"/>
                      <a:pt x="4808" y="4062"/>
                      <a:pt x="4808" y="3994"/>
                    </a:cubicBezTo>
                    <a:cubicBezTo>
                      <a:pt x="4808" y="3926"/>
                      <a:pt x="4782" y="3863"/>
                      <a:pt x="4734" y="3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" name="ïşľíḑe">
              <a:extLst>
                <a:ext uri="{FF2B5EF4-FFF2-40B4-BE49-F238E27FC236}">
                  <a16:creationId xmlns:a16="http://schemas.microsoft.com/office/drawing/2014/main" xmlns="" id="{EF1E8CCE-AD56-4D03-AF08-ABA61B942FDF}"/>
                </a:ext>
              </a:extLst>
            </p:cNvPr>
            <p:cNvSpPr/>
            <p:nvPr/>
          </p:nvSpPr>
          <p:spPr bwMode="auto">
            <a:xfrm>
              <a:off x="933455" y="3301348"/>
              <a:ext cx="3368672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iṥḻídé">
              <a:extLst>
                <a:ext uri="{FF2B5EF4-FFF2-40B4-BE49-F238E27FC236}">
                  <a16:creationId xmlns:a16="http://schemas.microsoft.com/office/drawing/2014/main" xmlns="" id="{9EE731F5-2112-4CC1-AB8A-9EDEE91F3176}"/>
                </a:ext>
              </a:extLst>
            </p:cNvPr>
            <p:cNvSpPr/>
            <p:nvPr/>
          </p:nvSpPr>
          <p:spPr bwMode="auto">
            <a:xfrm>
              <a:off x="7902577" y="2967644"/>
              <a:ext cx="3368672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iṡlîdè">
              <a:extLst>
                <a:ext uri="{FF2B5EF4-FFF2-40B4-BE49-F238E27FC236}">
                  <a16:creationId xmlns:a16="http://schemas.microsoft.com/office/drawing/2014/main" xmlns="" id="{9088E0CF-3628-486D-A66D-3B5474DEDCFC}"/>
                </a:ext>
              </a:extLst>
            </p:cNvPr>
            <p:cNvSpPr/>
            <p:nvPr/>
          </p:nvSpPr>
          <p:spPr bwMode="auto">
            <a:xfrm>
              <a:off x="933455" y="4447650"/>
              <a:ext cx="3368672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íşlïḋè">
              <a:extLst>
                <a:ext uri="{FF2B5EF4-FFF2-40B4-BE49-F238E27FC236}">
                  <a16:creationId xmlns:a16="http://schemas.microsoft.com/office/drawing/2014/main" xmlns="" id="{07C07484-301A-4718-9D7F-5CE82ED16CF6}"/>
                </a:ext>
              </a:extLst>
            </p:cNvPr>
            <p:cNvSpPr/>
            <p:nvPr/>
          </p:nvSpPr>
          <p:spPr bwMode="auto">
            <a:xfrm>
              <a:off x="7902577" y="1915659"/>
              <a:ext cx="3368672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53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5" name="a9e09ebf-750e-4371-8629-32a2ad269d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57498" y="1606330"/>
            <a:ext cx="10877004" cy="4051739"/>
            <a:chOff x="669925" y="1351008"/>
            <a:chExt cx="10877004" cy="4051739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522B13C1-40BA-4963-A2EF-A4864968F763}"/>
                </a:ext>
              </a:extLst>
            </p:cNvPr>
            <p:cNvCxnSpPr/>
            <p:nvPr/>
          </p:nvCxnSpPr>
          <p:spPr>
            <a:xfrm>
              <a:off x="669925" y="2437057"/>
              <a:ext cx="1085056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îṩḻíḓê">
              <a:extLst>
                <a:ext uri="{FF2B5EF4-FFF2-40B4-BE49-F238E27FC236}">
                  <a16:creationId xmlns:a16="http://schemas.microsoft.com/office/drawing/2014/main" xmlns="" id="{031D6EED-A48B-4CAE-9C0B-FF9682823927}"/>
                </a:ext>
              </a:extLst>
            </p:cNvPr>
            <p:cNvGrpSpPr/>
            <p:nvPr/>
          </p:nvGrpSpPr>
          <p:grpSpPr>
            <a:xfrm>
              <a:off x="679683" y="1351008"/>
              <a:ext cx="2636764" cy="4051739"/>
              <a:chOff x="679683" y="1351008"/>
              <a:chExt cx="2636764" cy="4051739"/>
            </a:xfrm>
          </p:grpSpPr>
          <p:grpSp>
            <p:nvGrpSpPr>
              <p:cNvPr id="32" name="íşļiďé">
                <a:extLst>
                  <a:ext uri="{FF2B5EF4-FFF2-40B4-BE49-F238E27FC236}">
                    <a16:creationId xmlns:a16="http://schemas.microsoft.com/office/drawing/2014/main" xmlns="" id="{B436BC67-472D-4697-8293-2CE3AAEF73F5}"/>
                  </a:ext>
                </a:extLst>
              </p:cNvPr>
              <p:cNvGrpSpPr/>
              <p:nvPr/>
            </p:nvGrpSpPr>
            <p:grpSpPr>
              <a:xfrm>
                <a:off x="1539597" y="1978590"/>
                <a:ext cx="916936" cy="916935"/>
                <a:chOff x="1371000" y="1758363"/>
                <a:chExt cx="731886" cy="731885"/>
              </a:xfrm>
            </p:grpSpPr>
            <p:sp>
              <p:nvSpPr>
                <p:cNvPr id="37" name="îSḻíḍè">
                  <a:extLst>
                    <a:ext uri="{FF2B5EF4-FFF2-40B4-BE49-F238E27FC236}">
                      <a16:creationId xmlns:a16="http://schemas.microsoft.com/office/drawing/2014/main" xmlns="" id="{5F999CD7-356B-4C5C-B2F5-47C2F85ACD92}"/>
                    </a:ext>
                  </a:extLst>
                </p:cNvPr>
                <p:cNvSpPr/>
                <p:nvPr/>
              </p:nvSpPr>
              <p:spPr>
                <a:xfrm>
                  <a:off x="1371000" y="1758363"/>
                  <a:ext cx="731886" cy="7318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ísḷide">
                  <a:extLst>
                    <a:ext uri="{FF2B5EF4-FFF2-40B4-BE49-F238E27FC236}">
                      <a16:creationId xmlns:a16="http://schemas.microsoft.com/office/drawing/2014/main" xmlns="" id="{E520D7CF-04B6-4A0A-AC8B-4D888772F377}"/>
                    </a:ext>
                  </a:extLst>
                </p:cNvPr>
                <p:cNvSpPr/>
                <p:nvPr/>
              </p:nvSpPr>
              <p:spPr>
                <a:xfrm>
                  <a:off x="1538107" y="1926993"/>
                  <a:ext cx="400739" cy="400123"/>
                </a:xfrm>
                <a:custGeom>
                  <a:avLst/>
                  <a:gdLst>
                    <a:gd name="connsiteX0" fmla="*/ 333891 w 578320"/>
                    <a:gd name="connsiteY0" fmla="*/ 314976 h 577432"/>
                    <a:gd name="connsiteX1" fmla="*/ 398475 w 578320"/>
                    <a:gd name="connsiteY1" fmla="*/ 314976 h 577432"/>
                    <a:gd name="connsiteX2" fmla="*/ 424308 w 578320"/>
                    <a:gd name="connsiteY2" fmla="*/ 340761 h 577432"/>
                    <a:gd name="connsiteX3" fmla="*/ 424308 w 578320"/>
                    <a:gd name="connsiteY3" fmla="*/ 550726 h 577432"/>
                    <a:gd name="connsiteX4" fmla="*/ 398475 w 578320"/>
                    <a:gd name="connsiteY4" fmla="*/ 577432 h 577432"/>
                    <a:gd name="connsiteX5" fmla="*/ 333891 w 578320"/>
                    <a:gd name="connsiteY5" fmla="*/ 577432 h 577432"/>
                    <a:gd name="connsiteX6" fmla="*/ 307135 w 578320"/>
                    <a:gd name="connsiteY6" fmla="*/ 550726 h 577432"/>
                    <a:gd name="connsiteX7" fmla="*/ 307135 w 578320"/>
                    <a:gd name="connsiteY7" fmla="*/ 340761 h 577432"/>
                    <a:gd name="connsiteX8" fmla="*/ 333891 w 578320"/>
                    <a:gd name="connsiteY8" fmla="*/ 314976 h 577432"/>
                    <a:gd name="connsiteX9" fmla="*/ 179853 w 578320"/>
                    <a:gd name="connsiteY9" fmla="*/ 314976 h 577432"/>
                    <a:gd name="connsiteX10" fmla="*/ 244456 w 578320"/>
                    <a:gd name="connsiteY10" fmla="*/ 314976 h 577432"/>
                    <a:gd name="connsiteX11" fmla="*/ 270297 w 578320"/>
                    <a:gd name="connsiteY11" fmla="*/ 340761 h 577432"/>
                    <a:gd name="connsiteX12" fmla="*/ 270297 w 578320"/>
                    <a:gd name="connsiteY12" fmla="*/ 550726 h 577432"/>
                    <a:gd name="connsiteX13" fmla="*/ 244456 w 578320"/>
                    <a:gd name="connsiteY13" fmla="*/ 577432 h 577432"/>
                    <a:gd name="connsiteX14" fmla="*/ 179853 w 578320"/>
                    <a:gd name="connsiteY14" fmla="*/ 577432 h 577432"/>
                    <a:gd name="connsiteX15" fmla="*/ 154012 w 578320"/>
                    <a:gd name="connsiteY15" fmla="*/ 550726 h 577432"/>
                    <a:gd name="connsiteX16" fmla="*/ 154012 w 578320"/>
                    <a:gd name="connsiteY16" fmla="*/ 340761 h 577432"/>
                    <a:gd name="connsiteX17" fmla="*/ 179853 w 578320"/>
                    <a:gd name="connsiteY17" fmla="*/ 314976 h 577432"/>
                    <a:gd name="connsiteX18" fmla="*/ 486980 w 578320"/>
                    <a:gd name="connsiteY18" fmla="*/ 235677 h 577432"/>
                    <a:gd name="connsiteX19" fmla="*/ 551564 w 578320"/>
                    <a:gd name="connsiteY19" fmla="*/ 235677 h 577432"/>
                    <a:gd name="connsiteX20" fmla="*/ 578320 w 578320"/>
                    <a:gd name="connsiteY20" fmla="*/ 262391 h 577432"/>
                    <a:gd name="connsiteX21" fmla="*/ 578320 w 578320"/>
                    <a:gd name="connsiteY21" fmla="*/ 550718 h 577432"/>
                    <a:gd name="connsiteX22" fmla="*/ 551564 w 578320"/>
                    <a:gd name="connsiteY22" fmla="*/ 577432 h 577432"/>
                    <a:gd name="connsiteX23" fmla="*/ 486980 w 578320"/>
                    <a:gd name="connsiteY23" fmla="*/ 577432 h 577432"/>
                    <a:gd name="connsiteX24" fmla="*/ 461147 w 578320"/>
                    <a:gd name="connsiteY24" fmla="*/ 550718 h 577432"/>
                    <a:gd name="connsiteX25" fmla="*/ 461147 w 578320"/>
                    <a:gd name="connsiteY25" fmla="*/ 262391 h 577432"/>
                    <a:gd name="connsiteX26" fmla="*/ 486980 w 578320"/>
                    <a:gd name="connsiteY26" fmla="*/ 235677 h 577432"/>
                    <a:gd name="connsiteX27" fmla="*/ 25833 w 578320"/>
                    <a:gd name="connsiteY27" fmla="*/ 235677 h 577432"/>
                    <a:gd name="connsiteX28" fmla="*/ 90417 w 578320"/>
                    <a:gd name="connsiteY28" fmla="*/ 235677 h 577432"/>
                    <a:gd name="connsiteX29" fmla="*/ 117173 w 578320"/>
                    <a:gd name="connsiteY29" fmla="*/ 262391 h 577432"/>
                    <a:gd name="connsiteX30" fmla="*/ 117173 w 578320"/>
                    <a:gd name="connsiteY30" fmla="*/ 550718 h 577432"/>
                    <a:gd name="connsiteX31" fmla="*/ 90417 w 578320"/>
                    <a:gd name="connsiteY31" fmla="*/ 577432 h 577432"/>
                    <a:gd name="connsiteX32" fmla="*/ 25833 w 578320"/>
                    <a:gd name="connsiteY32" fmla="*/ 577432 h 577432"/>
                    <a:gd name="connsiteX33" fmla="*/ 0 w 578320"/>
                    <a:gd name="connsiteY33" fmla="*/ 550718 h 577432"/>
                    <a:gd name="connsiteX34" fmla="*/ 0 w 578320"/>
                    <a:gd name="connsiteY34" fmla="*/ 262391 h 577432"/>
                    <a:gd name="connsiteX35" fmla="*/ 25833 w 578320"/>
                    <a:gd name="connsiteY35" fmla="*/ 235677 h 577432"/>
                    <a:gd name="connsiteX36" fmla="*/ 297075 w 578320"/>
                    <a:gd name="connsiteY36" fmla="*/ 158450 h 577432"/>
                    <a:gd name="connsiteX37" fmla="*/ 326516 w 578320"/>
                    <a:gd name="connsiteY37" fmla="*/ 181440 h 577432"/>
                    <a:gd name="connsiteX38" fmla="*/ 297075 w 578320"/>
                    <a:gd name="connsiteY38" fmla="*/ 205349 h 577432"/>
                    <a:gd name="connsiteX39" fmla="*/ 282280 w 578320"/>
                    <a:gd name="connsiteY39" fmla="*/ 81074 h 577432"/>
                    <a:gd name="connsiteX40" fmla="*/ 282280 w 578320"/>
                    <a:gd name="connsiteY40" fmla="*/ 124274 h 577432"/>
                    <a:gd name="connsiteX41" fmla="*/ 255502 w 578320"/>
                    <a:gd name="connsiteY41" fmla="*/ 101295 h 577432"/>
                    <a:gd name="connsiteX42" fmla="*/ 282280 w 578320"/>
                    <a:gd name="connsiteY42" fmla="*/ 81074 h 577432"/>
                    <a:gd name="connsiteX43" fmla="*/ 289621 w 578320"/>
                    <a:gd name="connsiteY43" fmla="*/ 35910 h 577432"/>
                    <a:gd name="connsiteX44" fmla="*/ 282244 w 578320"/>
                    <a:gd name="connsiteY44" fmla="*/ 44197 h 577432"/>
                    <a:gd name="connsiteX45" fmla="*/ 282244 w 578320"/>
                    <a:gd name="connsiteY45" fmla="*/ 57087 h 577432"/>
                    <a:gd name="connsiteX46" fmla="*/ 225069 w 578320"/>
                    <a:gd name="connsiteY46" fmla="*/ 106808 h 577432"/>
                    <a:gd name="connsiteX47" fmla="*/ 282244 w 578320"/>
                    <a:gd name="connsiteY47" fmla="*/ 155609 h 577432"/>
                    <a:gd name="connsiteX48" fmla="*/ 282244 w 578320"/>
                    <a:gd name="connsiteY48" fmla="*/ 205330 h 577432"/>
                    <a:gd name="connsiteX49" fmla="*/ 237057 w 578320"/>
                    <a:gd name="connsiteY49" fmla="*/ 170341 h 577432"/>
                    <a:gd name="connsiteX50" fmla="*/ 222302 w 578320"/>
                    <a:gd name="connsiteY50" fmla="*/ 185994 h 577432"/>
                    <a:gd name="connsiteX51" fmla="*/ 282244 w 578320"/>
                    <a:gd name="connsiteY51" fmla="*/ 229269 h 577432"/>
                    <a:gd name="connsiteX52" fmla="*/ 282244 w 578320"/>
                    <a:gd name="connsiteY52" fmla="*/ 244002 h 577432"/>
                    <a:gd name="connsiteX53" fmla="*/ 289621 w 578320"/>
                    <a:gd name="connsiteY53" fmla="*/ 252288 h 577432"/>
                    <a:gd name="connsiteX54" fmla="*/ 296999 w 578320"/>
                    <a:gd name="connsiteY54" fmla="*/ 244002 h 577432"/>
                    <a:gd name="connsiteX55" fmla="*/ 296999 w 578320"/>
                    <a:gd name="connsiteY55" fmla="*/ 229269 h 577432"/>
                    <a:gd name="connsiteX56" fmla="*/ 356018 w 578320"/>
                    <a:gd name="connsiteY56" fmla="*/ 179548 h 577432"/>
                    <a:gd name="connsiteX57" fmla="*/ 296999 w 578320"/>
                    <a:gd name="connsiteY57" fmla="*/ 126144 h 577432"/>
                    <a:gd name="connsiteX58" fmla="*/ 296999 w 578320"/>
                    <a:gd name="connsiteY58" fmla="*/ 81027 h 577432"/>
                    <a:gd name="connsiteX59" fmla="*/ 338497 w 578320"/>
                    <a:gd name="connsiteY59" fmla="*/ 106808 h 577432"/>
                    <a:gd name="connsiteX60" fmla="*/ 353252 w 578320"/>
                    <a:gd name="connsiteY60" fmla="*/ 92076 h 577432"/>
                    <a:gd name="connsiteX61" fmla="*/ 296999 w 578320"/>
                    <a:gd name="connsiteY61" fmla="*/ 57087 h 577432"/>
                    <a:gd name="connsiteX62" fmla="*/ 296999 w 578320"/>
                    <a:gd name="connsiteY62" fmla="*/ 44197 h 577432"/>
                    <a:gd name="connsiteX63" fmla="*/ 289621 w 578320"/>
                    <a:gd name="connsiteY63" fmla="*/ 35910 h 577432"/>
                    <a:gd name="connsiteX64" fmla="*/ 288699 w 578320"/>
                    <a:gd name="connsiteY64" fmla="*/ 0 h 577432"/>
                    <a:gd name="connsiteX65" fmla="*/ 433481 w 578320"/>
                    <a:gd name="connsiteY65" fmla="*/ 144559 h 577432"/>
                    <a:gd name="connsiteX66" fmla="*/ 288699 w 578320"/>
                    <a:gd name="connsiteY66" fmla="*/ 288198 h 577432"/>
                    <a:gd name="connsiteX67" fmla="*/ 144839 w 578320"/>
                    <a:gd name="connsiteY67" fmla="*/ 144559 h 577432"/>
                    <a:gd name="connsiteX68" fmla="*/ 288699 w 578320"/>
                    <a:gd name="connsiteY68" fmla="*/ 0 h 57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578320" h="577432">
                      <a:moveTo>
                        <a:pt x="333891" y="314976"/>
                      </a:moveTo>
                      <a:lnTo>
                        <a:pt x="398475" y="314976"/>
                      </a:lnTo>
                      <a:cubicBezTo>
                        <a:pt x="412314" y="314976"/>
                        <a:pt x="424308" y="326948"/>
                        <a:pt x="424308" y="340761"/>
                      </a:cubicBezTo>
                      <a:lnTo>
                        <a:pt x="424308" y="550726"/>
                      </a:lnTo>
                      <a:cubicBezTo>
                        <a:pt x="424308" y="565460"/>
                        <a:pt x="412314" y="577432"/>
                        <a:pt x="398475" y="577432"/>
                      </a:cubicBezTo>
                      <a:lnTo>
                        <a:pt x="333891" y="577432"/>
                      </a:lnTo>
                      <a:cubicBezTo>
                        <a:pt x="319129" y="577432"/>
                        <a:pt x="307135" y="565460"/>
                        <a:pt x="307135" y="550726"/>
                      </a:cubicBezTo>
                      <a:lnTo>
                        <a:pt x="307135" y="340761"/>
                      </a:lnTo>
                      <a:cubicBezTo>
                        <a:pt x="307135" y="326948"/>
                        <a:pt x="319129" y="314976"/>
                        <a:pt x="333891" y="314976"/>
                      </a:cubicBezTo>
                      <a:close/>
                      <a:moveTo>
                        <a:pt x="179853" y="314976"/>
                      </a:moveTo>
                      <a:lnTo>
                        <a:pt x="244456" y="314976"/>
                      </a:lnTo>
                      <a:cubicBezTo>
                        <a:pt x="259222" y="314976"/>
                        <a:pt x="270297" y="326948"/>
                        <a:pt x="270297" y="340761"/>
                      </a:cubicBezTo>
                      <a:lnTo>
                        <a:pt x="270297" y="550726"/>
                      </a:lnTo>
                      <a:cubicBezTo>
                        <a:pt x="270297" y="565460"/>
                        <a:pt x="259222" y="577432"/>
                        <a:pt x="244456" y="577432"/>
                      </a:cubicBezTo>
                      <a:lnTo>
                        <a:pt x="179853" y="577432"/>
                      </a:lnTo>
                      <a:cubicBezTo>
                        <a:pt x="165087" y="577432"/>
                        <a:pt x="154012" y="565460"/>
                        <a:pt x="154012" y="550726"/>
                      </a:cubicBezTo>
                      <a:lnTo>
                        <a:pt x="154012" y="340761"/>
                      </a:lnTo>
                      <a:cubicBezTo>
                        <a:pt x="154012" y="326948"/>
                        <a:pt x="165087" y="314976"/>
                        <a:pt x="179853" y="314976"/>
                      </a:cubicBezTo>
                      <a:close/>
                      <a:moveTo>
                        <a:pt x="486980" y="235677"/>
                      </a:moveTo>
                      <a:lnTo>
                        <a:pt x="551564" y="235677"/>
                      </a:lnTo>
                      <a:cubicBezTo>
                        <a:pt x="566326" y="235677"/>
                        <a:pt x="578320" y="247652"/>
                        <a:pt x="578320" y="262391"/>
                      </a:cubicBezTo>
                      <a:lnTo>
                        <a:pt x="578320" y="550718"/>
                      </a:lnTo>
                      <a:cubicBezTo>
                        <a:pt x="578320" y="565457"/>
                        <a:pt x="566326" y="577432"/>
                        <a:pt x="551564" y="577432"/>
                      </a:cubicBezTo>
                      <a:lnTo>
                        <a:pt x="486980" y="577432"/>
                      </a:lnTo>
                      <a:cubicBezTo>
                        <a:pt x="473141" y="577432"/>
                        <a:pt x="461147" y="565457"/>
                        <a:pt x="461147" y="550718"/>
                      </a:cubicBezTo>
                      <a:lnTo>
                        <a:pt x="461147" y="262391"/>
                      </a:lnTo>
                      <a:cubicBezTo>
                        <a:pt x="461147" y="247652"/>
                        <a:pt x="473141" y="235677"/>
                        <a:pt x="486980" y="235677"/>
                      </a:cubicBezTo>
                      <a:close/>
                      <a:moveTo>
                        <a:pt x="25833" y="235677"/>
                      </a:moveTo>
                      <a:lnTo>
                        <a:pt x="90417" y="235677"/>
                      </a:lnTo>
                      <a:cubicBezTo>
                        <a:pt x="105179" y="235677"/>
                        <a:pt x="117173" y="247652"/>
                        <a:pt x="117173" y="262391"/>
                      </a:cubicBezTo>
                      <a:lnTo>
                        <a:pt x="117173" y="550718"/>
                      </a:lnTo>
                      <a:cubicBezTo>
                        <a:pt x="117173" y="565457"/>
                        <a:pt x="105179" y="577432"/>
                        <a:pt x="90417" y="577432"/>
                      </a:cubicBezTo>
                      <a:lnTo>
                        <a:pt x="25833" y="577432"/>
                      </a:lnTo>
                      <a:cubicBezTo>
                        <a:pt x="11994" y="577432"/>
                        <a:pt x="0" y="565457"/>
                        <a:pt x="0" y="550718"/>
                      </a:cubicBezTo>
                      <a:lnTo>
                        <a:pt x="0" y="262391"/>
                      </a:lnTo>
                      <a:cubicBezTo>
                        <a:pt x="0" y="247652"/>
                        <a:pt x="11994" y="235677"/>
                        <a:pt x="25833" y="235677"/>
                      </a:cubicBezTo>
                      <a:close/>
                      <a:moveTo>
                        <a:pt x="297075" y="158450"/>
                      </a:moveTo>
                      <a:cubicBezTo>
                        <a:pt x="309956" y="161209"/>
                        <a:pt x="326516" y="165807"/>
                        <a:pt x="326516" y="181440"/>
                      </a:cubicBezTo>
                      <a:cubicBezTo>
                        <a:pt x="326516" y="197992"/>
                        <a:pt x="310876" y="204429"/>
                        <a:pt x="297075" y="205349"/>
                      </a:cubicBezTo>
                      <a:close/>
                      <a:moveTo>
                        <a:pt x="282280" y="81074"/>
                      </a:moveTo>
                      <a:lnTo>
                        <a:pt x="282280" y="124274"/>
                      </a:lnTo>
                      <a:cubicBezTo>
                        <a:pt x="264736" y="120597"/>
                        <a:pt x="255502" y="113244"/>
                        <a:pt x="255502" y="101295"/>
                      </a:cubicBezTo>
                      <a:cubicBezTo>
                        <a:pt x="255502" y="91185"/>
                        <a:pt x="265659" y="81993"/>
                        <a:pt x="282280" y="81074"/>
                      </a:cubicBezTo>
                      <a:close/>
                      <a:moveTo>
                        <a:pt x="289621" y="35910"/>
                      </a:moveTo>
                      <a:cubicBezTo>
                        <a:pt x="285010" y="35910"/>
                        <a:pt x="282244" y="40513"/>
                        <a:pt x="282244" y="44197"/>
                      </a:cubicBezTo>
                      <a:lnTo>
                        <a:pt x="282244" y="57087"/>
                      </a:lnTo>
                      <a:cubicBezTo>
                        <a:pt x="252734" y="58008"/>
                        <a:pt x="225069" y="74582"/>
                        <a:pt x="225069" y="106808"/>
                      </a:cubicBezTo>
                      <a:cubicBezTo>
                        <a:pt x="225069" y="133510"/>
                        <a:pt x="247201" y="149163"/>
                        <a:pt x="282244" y="155609"/>
                      </a:cubicBezTo>
                      <a:lnTo>
                        <a:pt x="282244" y="205330"/>
                      </a:lnTo>
                      <a:cubicBezTo>
                        <a:pt x="242590" y="203488"/>
                        <a:pt x="263800" y="170341"/>
                        <a:pt x="237057" y="170341"/>
                      </a:cubicBezTo>
                      <a:cubicBezTo>
                        <a:pt x="227835" y="170341"/>
                        <a:pt x="222302" y="175865"/>
                        <a:pt x="222302" y="185994"/>
                      </a:cubicBezTo>
                      <a:cubicBezTo>
                        <a:pt x="222302" y="204409"/>
                        <a:pt x="241668" y="228349"/>
                        <a:pt x="282244" y="229269"/>
                      </a:cubicBezTo>
                      <a:lnTo>
                        <a:pt x="282244" y="244002"/>
                      </a:lnTo>
                      <a:cubicBezTo>
                        <a:pt x="282244" y="248605"/>
                        <a:pt x="285010" y="252288"/>
                        <a:pt x="289621" y="252288"/>
                      </a:cubicBezTo>
                      <a:cubicBezTo>
                        <a:pt x="293310" y="252288"/>
                        <a:pt x="296999" y="248605"/>
                        <a:pt x="296999" y="244002"/>
                      </a:cubicBezTo>
                      <a:lnTo>
                        <a:pt x="296999" y="229269"/>
                      </a:lnTo>
                      <a:cubicBezTo>
                        <a:pt x="332041" y="227428"/>
                        <a:pt x="356018" y="210854"/>
                        <a:pt x="356018" y="179548"/>
                      </a:cubicBezTo>
                      <a:cubicBezTo>
                        <a:pt x="356018" y="142718"/>
                        <a:pt x="328353" y="133510"/>
                        <a:pt x="296999" y="126144"/>
                      </a:cubicBezTo>
                      <a:lnTo>
                        <a:pt x="296999" y="81027"/>
                      </a:lnTo>
                      <a:cubicBezTo>
                        <a:pt x="322820" y="81948"/>
                        <a:pt x="322820" y="106808"/>
                        <a:pt x="338497" y="106808"/>
                      </a:cubicBezTo>
                      <a:cubicBezTo>
                        <a:pt x="346796" y="106808"/>
                        <a:pt x="353252" y="101284"/>
                        <a:pt x="353252" y="92076"/>
                      </a:cubicBezTo>
                      <a:cubicBezTo>
                        <a:pt x="353252" y="69057"/>
                        <a:pt x="315442" y="57087"/>
                        <a:pt x="296999" y="57087"/>
                      </a:cubicBezTo>
                      <a:lnTo>
                        <a:pt x="296999" y="44197"/>
                      </a:lnTo>
                      <a:cubicBezTo>
                        <a:pt x="296999" y="40513"/>
                        <a:pt x="293310" y="35910"/>
                        <a:pt x="289621" y="35910"/>
                      </a:cubicBezTo>
                      <a:close/>
                      <a:moveTo>
                        <a:pt x="288699" y="0"/>
                      </a:moveTo>
                      <a:cubicBezTo>
                        <a:pt x="368929" y="0"/>
                        <a:pt x="433481" y="64453"/>
                        <a:pt x="433481" y="144559"/>
                      </a:cubicBezTo>
                      <a:cubicBezTo>
                        <a:pt x="433481" y="223745"/>
                        <a:pt x="368929" y="288198"/>
                        <a:pt x="288699" y="288198"/>
                      </a:cubicBezTo>
                      <a:cubicBezTo>
                        <a:pt x="209392" y="288198"/>
                        <a:pt x="144839" y="223745"/>
                        <a:pt x="144839" y="144559"/>
                      </a:cubicBezTo>
                      <a:cubicBezTo>
                        <a:pt x="144839" y="64453"/>
                        <a:pt x="209392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33" name="ïšlíḍé">
                <a:extLst>
                  <a:ext uri="{FF2B5EF4-FFF2-40B4-BE49-F238E27FC236}">
                    <a16:creationId xmlns:a16="http://schemas.microsoft.com/office/drawing/2014/main" xmlns="" id="{872C3898-DB2F-4254-B467-97D0B2430452}"/>
                  </a:ext>
                </a:extLst>
              </p:cNvPr>
              <p:cNvSpPr/>
              <p:nvPr/>
            </p:nvSpPr>
            <p:spPr>
              <a:xfrm>
                <a:off x="679683" y="1351008"/>
                <a:ext cx="2636764" cy="569629"/>
              </a:xfrm>
              <a:prstGeom prst="rect">
                <a:avLst/>
              </a:prstGeom>
              <a:noFill/>
              <a:ln w="12700">
                <a:miter lim="400000"/>
              </a:ln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sz="2000" b="1" dirty="0"/>
                  <a:t>6,666K</a:t>
                </a:r>
              </a:p>
            </p:txBody>
          </p:sp>
          <p:sp>
            <p:nvSpPr>
              <p:cNvPr id="34" name="îŝḻïdé">
                <a:extLst>
                  <a:ext uri="{FF2B5EF4-FFF2-40B4-BE49-F238E27FC236}">
                    <a16:creationId xmlns:a16="http://schemas.microsoft.com/office/drawing/2014/main" xmlns="" id="{07BD8A2F-7CB9-4A0D-8AB6-317E69D86DDC}"/>
                  </a:ext>
                </a:extLst>
              </p:cNvPr>
              <p:cNvSpPr txBox="1"/>
              <p:nvPr/>
            </p:nvSpPr>
            <p:spPr bwMode="auto">
              <a:xfrm>
                <a:off x="679684" y="3699000"/>
                <a:ext cx="2636762" cy="44180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2017 Q2</a:t>
                </a:r>
              </a:p>
            </p:txBody>
          </p:sp>
          <p:sp>
            <p:nvSpPr>
              <p:cNvPr id="35" name="î$1íďê">
                <a:extLst>
                  <a:ext uri="{FF2B5EF4-FFF2-40B4-BE49-F238E27FC236}">
                    <a16:creationId xmlns:a16="http://schemas.microsoft.com/office/drawing/2014/main" xmlns="" id="{7DCEB10A-ADA5-4346-9901-4FFF143AC4E2}"/>
                  </a:ext>
                </a:extLst>
              </p:cNvPr>
              <p:cNvSpPr/>
              <p:nvPr/>
            </p:nvSpPr>
            <p:spPr bwMode="auto">
              <a:xfrm>
                <a:off x="679684" y="4157466"/>
                <a:ext cx="2636762" cy="1245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xmlns="" id="{51BBAA8D-1602-4907-B0A7-89A3D0642F94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>
              <a:xfrm>
                <a:off x="1998065" y="2895525"/>
                <a:ext cx="0" cy="80347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î$lîďé">
              <a:extLst>
                <a:ext uri="{FF2B5EF4-FFF2-40B4-BE49-F238E27FC236}">
                  <a16:creationId xmlns:a16="http://schemas.microsoft.com/office/drawing/2014/main" xmlns="" id="{E50EFEA7-ADA0-491F-AAED-DBE9C39CBAED}"/>
                </a:ext>
              </a:extLst>
            </p:cNvPr>
            <p:cNvGrpSpPr/>
            <p:nvPr/>
          </p:nvGrpSpPr>
          <p:grpSpPr>
            <a:xfrm>
              <a:off x="3423177" y="1351008"/>
              <a:ext cx="2636764" cy="4051739"/>
              <a:chOff x="679683" y="1351008"/>
              <a:chExt cx="2636764" cy="4051739"/>
            </a:xfrm>
          </p:grpSpPr>
          <p:grpSp>
            <p:nvGrpSpPr>
              <p:cNvPr id="25" name="iṥḷïḓe">
                <a:extLst>
                  <a:ext uri="{FF2B5EF4-FFF2-40B4-BE49-F238E27FC236}">
                    <a16:creationId xmlns:a16="http://schemas.microsoft.com/office/drawing/2014/main" xmlns="" id="{51317F7C-1475-4F67-B676-3BF5BBDD41BA}"/>
                  </a:ext>
                </a:extLst>
              </p:cNvPr>
              <p:cNvGrpSpPr/>
              <p:nvPr/>
            </p:nvGrpSpPr>
            <p:grpSpPr>
              <a:xfrm>
                <a:off x="1539597" y="1978590"/>
                <a:ext cx="916936" cy="916935"/>
                <a:chOff x="1371000" y="1758363"/>
                <a:chExt cx="731886" cy="731885"/>
              </a:xfrm>
            </p:grpSpPr>
            <p:sp>
              <p:nvSpPr>
                <p:cNvPr id="30" name="isľiḑé">
                  <a:extLst>
                    <a:ext uri="{FF2B5EF4-FFF2-40B4-BE49-F238E27FC236}">
                      <a16:creationId xmlns:a16="http://schemas.microsoft.com/office/drawing/2014/main" xmlns="" id="{666543C2-26A2-4526-94D0-2F8355BDEF23}"/>
                    </a:ext>
                  </a:extLst>
                </p:cNvPr>
                <p:cNvSpPr/>
                <p:nvPr/>
              </p:nvSpPr>
              <p:spPr>
                <a:xfrm>
                  <a:off x="1371000" y="1758363"/>
                  <a:ext cx="731886" cy="7318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ïṩḻiḋe">
                  <a:extLst>
                    <a:ext uri="{FF2B5EF4-FFF2-40B4-BE49-F238E27FC236}">
                      <a16:creationId xmlns:a16="http://schemas.microsoft.com/office/drawing/2014/main" xmlns="" id="{CC54FFFC-ADAD-4166-99D2-181B2A7C5717}"/>
                    </a:ext>
                  </a:extLst>
                </p:cNvPr>
                <p:cNvSpPr/>
                <p:nvPr/>
              </p:nvSpPr>
              <p:spPr>
                <a:xfrm>
                  <a:off x="1538107" y="1926993"/>
                  <a:ext cx="400739" cy="400123"/>
                </a:xfrm>
                <a:custGeom>
                  <a:avLst/>
                  <a:gdLst>
                    <a:gd name="connsiteX0" fmla="*/ 333891 w 578320"/>
                    <a:gd name="connsiteY0" fmla="*/ 314976 h 577432"/>
                    <a:gd name="connsiteX1" fmla="*/ 398475 w 578320"/>
                    <a:gd name="connsiteY1" fmla="*/ 314976 h 577432"/>
                    <a:gd name="connsiteX2" fmla="*/ 424308 w 578320"/>
                    <a:gd name="connsiteY2" fmla="*/ 340761 h 577432"/>
                    <a:gd name="connsiteX3" fmla="*/ 424308 w 578320"/>
                    <a:gd name="connsiteY3" fmla="*/ 550726 h 577432"/>
                    <a:gd name="connsiteX4" fmla="*/ 398475 w 578320"/>
                    <a:gd name="connsiteY4" fmla="*/ 577432 h 577432"/>
                    <a:gd name="connsiteX5" fmla="*/ 333891 w 578320"/>
                    <a:gd name="connsiteY5" fmla="*/ 577432 h 577432"/>
                    <a:gd name="connsiteX6" fmla="*/ 307135 w 578320"/>
                    <a:gd name="connsiteY6" fmla="*/ 550726 h 577432"/>
                    <a:gd name="connsiteX7" fmla="*/ 307135 w 578320"/>
                    <a:gd name="connsiteY7" fmla="*/ 340761 h 577432"/>
                    <a:gd name="connsiteX8" fmla="*/ 333891 w 578320"/>
                    <a:gd name="connsiteY8" fmla="*/ 314976 h 577432"/>
                    <a:gd name="connsiteX9" fmla="*/ 179853 w 578320"/>
                    <a:gd name="connsiteY9" fmla="*/ 314976 h 577432"/>
                    <a:gd name="connsiteX10" fmla="*/ 244456 w 578320"/>
                    <a:gd name="connsiteY10" fmla="*/ 314976 h 577432"/>
                    <a:gd name="connsiteX11" fmla="*/ 270297 w 578320"/>
                    <a:gd name="connsiteY11" fmla="*/ 340761 h 577432"/>
                    <a:gd name="connsiteX12" fmla="*/ 270297 w 578320"/>
                    <a:gd name="connsiteY12" fmla="*/ 550726 h 577432"/>
                    <a:gd name="connsiteX13" fmla="*/ 244456 w 578320"/>
                    <a:gd name="connsiteY13" fmla="*/ 577432 h 577432"/>
                    <a:gd name="connsiteX14" fmla="*/ 179853 w 578320"/>
                    <a:gd name="connsiteY14" fmla="*/ 577432 h 577432"/>
                    <a:gd name="connsiteX15" fmla="*/ 154012 w 578320"/>
                    <a:gd name="connsiteY15" fmla="*/ 550726 h 577432"/>
                    <a:gd name="connsiteX16" fmla="*/ 154012 w 578320"/>
                    <a:gd name="connsiteY16" fmla="*/ 340761 h 577432"/>
                    <a:gd name="connsiteX17" fmla="*/ 179853 w 578320"/>
                    <a:gd name="connsiteY17" fmla="*/ 314976 h 577432"/>
                    <a:gd name="connsiteX18" fmla="*/ 486980 w 578320"/>
                    <a:gd name="connsiteY18" fmla="*/ 235677 h 577432"/>
                    <a:gd name="connsiteX19" fmla="*/ 551564 w 578320"/>
                    <a:gd name="connsiteY19" fmla="*/ 235677 h 577432"/>
                    <a:gd name="connsiteX20" fmla="*/ 578320 w 578320"/>
                    <a:gd name="connsiteY20" fmla="*/ 262391 h 577432"/>
                    <a:gd name="connsiteX21" fmla="*/ 578320 w 578320"/>
                    <a:gd name="connsiteY21" fmla="*/ 550718 h 577432"/>
                    <a:gd name="connsiteX22" fmla="*/ 551564 w 578320"/>
                    <a:gd name="connsiteY22" fmla="*/ 577432 h 577432"/>
                    <a:gd name="connsiteX23" fmla="*/ 486980 w 578320"/>
                    <a:gd name="connsiteY23" fmla="*/ 577432 h 577432"/>
                    <a:gd name="connsiteX24" fmla="*/ 461147 w 578320"/>
                    <a:gd name="connsiteY24" fmla="*/ 550718 h 577432"/>
                    <a:gd name="connsiteX25" fmla="*/ 461147 w 578320"/>
                    <a:gd name="connsiteY25" fmla="*/ 262391 h 577432"/>
                    <a:gd name="connsiteX26" fmla="*/ 486980 w 578320"/>
                    <a:gd name="connsiteY26" fmla="*/ 235677 h 577432"/>
                    <a:gd name="connsiteX27" fmla="*/ 25833 w 578320"/>
                    <a:gd name="connsiteY27" fmla="*/ 235677 h 577432"/>
                    <a:gd name="connsiteX28" fmla="*/ 90417 w 578320"/>
                    <a:gd name="connsiteY28" fmla="*/ 235677 h 577432"/>
                    <a:gd name="connsiteX29" fmla="*/ 117173 w 578320"/>
                    <a:gd name="connsiteY29" fmla="*/ 262391 h 577432"/>
                    <a:gd name="connsiteX30" fmla="*/ 117173 w 578320"/>
                    <a:gd name="connsiteY30" fmla="*/ 550718 h 577432"/>
                    <a:gd name="connsiteX31" fmla="*/ 90417 w 578320"/>
                    <a:gd name="connsiteY31" fmla="*/ 577432 h 577432"/>
                    <a:gd name="connsiteX32" fmla="*/ 25833 w 578320"/>
                    <a:gd name="connsiteY32" fmla="*/ 577432 h 577432"/>
                    <a:gd name="connsiteX33" fmla="*/ 0 w 578320"/>
                    <a:gd name="connsiteY33" fmla="*/ 550718 h 577432"/>
                    <a:gd name="connsiteX34" fmla="*/ 0 w 578320"/>
                    <a:gd name="connsiteY34" fmla="*/ 262391 h 577432"/>
                    <a:gd name="connsiteX35" fmla="*/ 25833 w 578320"/>
                    <a:gd name="connsiteY35" fmla="*/ 235677 h 577432"/>
                    <a:gd name="connsiteX36" fmla="*/ 297075 w 578320"/>
                    <a:gd name="connsiteY36" fmla="*/ 158450 h 577432"/>
                    <a:gd name="connsiteX37" fmla="*/ 326516 w 578320"/>
                    <a:gd name="connsiteY37" fmla="*/ 181440 h 577432"/>
                    <a:gd name="connsiteX38" fmla="*/ 297075 w 578320"/>
                    <a:gd name="connsiteY38" fmla="*/ 205349 h 577432"/>
                    <a:gd name="connsiteX39" fmla="*/ 282280 w 578320"/>
                    <a:gd name="connsiteY39" fmla="*/ 81074 h 577432"/>
                    <a:gd name="connsiteX40" fmla="*/ 282280 w 578320"/>
                    <a:gd name="connsiteY40" fmla="*/ 124274 h 577432"/>
                    <a:gd name="connsiteX41" fmla="*/ 255502 w 578320"/>
                    <a:gd name="connsiteY41" fmla="*/ 101295 h 577432"/>
                    <a:gd name="connsiteX42" fmla="*/ 282280 w 578320"/>
                    <a:gd name="connsiteY42" fmla="*/ 81074 h 577432"/>
                    <a:gd name="connsiteX43" fmla="*/ 289621 w 578320"/>
                    <a:gd name="connsiteY43" fmla="*/ 35910 h 577432"/>
                    <a:gd name="connsiteX44" fmla="*/ 282244 w 578320"/>
                    <a:gd name="connsiteY44" fmla="*/ 44197 h 577432"/>
                    <a:gd name="connsiteX45" fmla="*/ 282244 w 578320"/>
                    <a:gd name="connsiteY45" fmla="*/ 57087 h 577432"/>
                    <a:gd name="connsiteX46" fmla="*/ 225069 w 578320"/>
                    <a:gd name="connsiteY46" fmla="*/ 106808 h 577432"/>
                    <a:gd name="connsiteX47" fmla="*/ 282244 w 578320"/>
                    <a:gd name="connsiteY47" fmla="*/ 155609 h 577432"/>
                    <a:gd name="connsiteX48" fmla="*/ 282244 w 578320"/>
                    <a:gd name="connsiteY48" fmla="*/ 205330 h 577432"/>
                    <a:gd name="connsiteX49" fmla="*/ 237057 w 578320"/>
                    <a:gd name="connsiteY49" fmla="*/ 170341 h 577432"/>
                    <a:gd name="connsiteX50" fmla="*/ 222302 w 578320"/>
                    <a:gd name="connsiteY50" fmla="*/ 185994 h 577432"/>
                    <a:gd name="connsiteX51" fmla="*/ 282244 w 578320"/>
                    <a:gd name="connsiteY51" fmla="*/ 229269 h 577432"/>
                    <a:gd name="connsiteX52" fmla="*/ 282244 w 578320"/>
                    <a:gd name="connsiteY52" fmla="*/ 244002 h 577432"/>
                    <a:gd name="connsiteX53" fmla="*/ 289621 w 578320"/>
                    <a:gd name="connsiteY53" fmla="*/ 252288 h 577432"/>
                    <a:gd name="connsiteX54" fmla="*/ 296999 w 578320"/>
                    <a:gd name="connsiteY54" fmla="*/ 244002 h 577432"/>
                    <a:gd name="connsiteX55" fmla="*/ 296999 w 578320"/>
                    <a:gd name="connsiteY55" fmla="*/ 229269 h 577432"/>
                    <a:gd name="connsiteX56" fmla="*/ 356018 w 578320"/>
                    <a:gd name="connsiteY56" fmla="*/ 179548 h 577432"/>
                    <a:gd name="connsiteX57" fmla="*/ 296999 w 578320"/>
                    <a:gd name="connsiteY57" fmla="*/ 126144 h 577432"/>
                    <a:gd name="connsiteX58" fmla="*/ 296999 w 578320"/>
                    <a:gd name="connsiteY58" fmla="*/ 81027 h 577432"/>
                    <a:gd name="connsiteX59" fmla="*/ 338497 w 578320"/>
                    <a:gd name="connsiteY59" fmla="*/ 106808 h 577432"/>
                    <a:gd name="connsiteX60" fmla="*/ 353252 w 578320"/>
                    <a:gd name="connsiteY60" fmla="*/ 92076 h 577432"/>
                    <a:gd name="connsiteX61" fmla="*/ 296999 w 578320"/>
                    <a:gd name="connsiteY61" fmla="*/ 57087 h 577432"/>
                    <a:gd name="connsiteX62" fmla="*/ 296999 w 578320"/>
                    <a:gd name="connsiteY62" fmla="*/ 44197 h 577432"/>
                    <a:gd name="connsiteX63" fmla="*/ 289621 w 578320"/>
                    <a:gd name="connsiteY63" fmla="*/ 35910 h 577432"/>
                    <a:gd name="connsiteX64" fmla="*/ 288699 w 578320"/>
                    <a:gd name="connsiteY64" fmla="*/ 0 h 577432"/>
                    <a:gd name="connsiteX65" fmla="*/ 433481 w 578320"/>
                    <a:gd name="connsiteY65" fmla="*/ 144559 h 577432"/>
                    <a:gd name="connsiteX66" fmla="*/ 288699 w 578320"/>
                    <a:gd name="connsiteY66" fmla="*/ 288198 h 577432"/>
                    <a:gd name="connsiteX67" fmla="*/ 144839 w 578320"/>
                    <a:gd name="connsiteY67" fmla="*/ 144559 h 577432"/>
                    <a:gd name="connsiteX68" fmla="*/ 288699 w 578320"/>
                    <a:gd name="connsiteY68" fmla="*/ 0 h 57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578320" h="577432">
                      <a:moveTo>
                        <a:pt x="333891" y="314976"/>
                      </a:moveTo>
                      <a:lnTo>
                        <a:pt x="398475" y="314976"/>
                      </a:lnTo>
                      <a:cubicBezTo>
                        <a:pt x="412314" y="314976"/>
                        <a:pt x="424308" y="326948"/>
                        <a:pt x="424308" y="340761"/>
                      </a:cubicBezTo>
                      <a:lnTo>
                        <a:pt x="424308" y="550726"/>
                      </a:lnTo>
                      <a:cubicBezTo>
                        <a:pt x="424308" y="565460"/>
                        <a:pt x="412314" y="577432"/>
                        <a:pt x="398475" y="577432"/>
                      </a:cubicBezTo>
                      <a:lnTo>
                        <a:pt x="333891" y="577432"/>
                      </a:lnTo>
                      <a:cubicBezTo>
                        <a:pt x="319129" y="577432"/>
                        <a:pt x="307135" y="565460"/>
                        <a:pt x="307135" y="550726"/>
                      </a:cubicBezTo>
                      <a:lnTo>
                        <a:pt x="307135" y="340761"/>
                      </a:lnTo>
                      <a:cubicBezTo>
                        <a:pt x="307135" y="326948"/>
                        <a:pt x="319129" y="314976"/>
                        <a:pt x="333891" y="314976"/>
                      </a:cubicBezTo>
                      <a:close/>
                      <a:moveTo>
                        <a:pt x="179853" y="314976"/>
                      </a:moveTo>
                      <a:lnTo>
                        <a:pt x="244456" y="314976"/>
                      </a:lnTo>
                      <a:cubicBezTo>
                        <a:pt x="259222" y="314976"/>
                        <a:pt x="270297" y="326948"/>
                        <a:pt x="270297" y="340761"/>
                      </a:cubicBezTo>
                      <a:lnTo>
                        <a:pt x="270297" y="550726"/>
                      </a:lnTo>
                      <a:cubicBezTo>
                        <a:pt x="270297" y="565460"/>
                        <a:pt x="259222" y="577432"/>
                        <a:pt x="244456" y="577432"/>
                      </a:cubicBezTo>
                      <a:lnTo>
                        <a:pt x="179853" y="577432"/>
                      </a:lnTo>
                      <a:cubicBezTo>
                        <a:pt x="165087" y="577432"/>
                        <a:pt x="154012" y="565460"/>
                        <a:pt x="154012" y="550726"/>
                      </a:cubicBezTo>
                      <a:lnTo>
                        <a:pt x="154012" y="340761"/>
                      </a:lnTo>
                      <a:cubicBezTo>
                        <a:pt x="154012" y="326948"/>
                        <a:pt x="165087" y="314976"/>
                        <a:pt x="179853" y="314976"/>
                      </a:cubicBezTo>
                      <a:close/>
                      <a:moveTo>
                        <a:pt x="486980" y="235677"/>
                      </a:moveTo>
                      <a:lnTo>
                        <a:pt x="551564" y="235677"/>
                      </a:lnTo>
                      <a:cubicBezTo>
                        <a:pt x="566326" y="235677"/>
                        <a:pt x="578320" y="247652"/>
                        <a:pt x="578320" y="262391"/>
                      </a:cubicBezTo>
                      <a:lnTo>
                        <a:pt x="578320" y="550718"/>
                      </a:lnTo>
                      <a:cubicBezTo>
                        <a:pt x="578320" y="565457"/>
                        <a:pt x="566326" y="577432"/>
                        <a:pt x="551564" y="577432"/>
                      </a:cubicBezTo>
                      <a:lnTo>
                        <a:pt x="486980" y="577432"/>
                      </a:lnTo>
                      <a:cubicBezTo>
                        <a:pt x="473141" y="577432"/>
                        <a:pt x="461147" y="565457"/>
                        <a:pt x="461147" y="550718"/>
                      </a:cubicBezTo>
                      <a:lnTo>
                        <a:pt x="461147" y="262391"/>
                      </a:lnTo>
                      <a:cubicBezTo>
                        <a:pt x="461147" y="247652"/>
                        <a:pt x="473141" y="235677"/>
                        <a:pt x="486980" y="235677"/>
                      </a:cubicBezTo>
                      <a:close/>
                      <a:moveTo>
                        <a:pt x="25833" y="235677"/>
                      </a:moveTo>
                      <a:lnTo>
                        <a:pt x="90417" y="235677"/>
                      </a:lnTo>
                      <a:cubicBezTo>
                        <a:pt x="105179" y="235677"/>
                        <a:pt x="117173" y="247652"/>
                        <a:pt x="117173" y="262391"/>
                      </a:cubicBezTo>
                      <a:lnTo>
                        <a:pt x="117173" y="550718"/>
                      </a:lnTo>
                      <a:cubicBezTo>
                        <a:pt x="117173" y="565457"/>
                        <a:pt x="105179" y="577432"/>
                        <a:pt x="90417" y="577432"/>
                      </a:cubicBezTo>
                      <a:lnTo>
                        <a:pt x="25833" y="577432"/>
                      </a:lnTo>
                      <a:cubicBezTo>
                        <a:pt x="11994" y="577432"/>
                        <a:pt x="0" y="565457"/>
                        <a:pt x="0" y="550718"/>
                      </a:cubicBezTo>
                      <a:lnTo>
                        <a:pt x="0" y="262391"/>
                      </a:lnTo>
                      <a:cubicBezTo>
                        <a:pt x="0" y="247652"/>
                        <a:pt x="11994" y="235677"/>
                        <a:pt x="25833" y="235677"/>
                      </a:cubicBezTo>
                      <a:close/>
                      <a:moveTo>
                        <a:pt x="297075" y="158450"/>
                      </a:moveTo>
                      <a:cubicBezTo>
                        <a:pt x="309956" y="161209"/>
                        <a:pt x="326516" y="165807"/>
                        <a:pt x="326516" y="181440"/>
                      </a:cubicBezTo>
                      <a:cubicBezTo>
                        <a:pt x="326516" y="197992"/>
                        <a:pt x="310876" y="204429"/>
                        <a:pt x="297075" y="205349"/>
                      </a:cubicBezTo>
                      <a:close/>
                      <a:moveTo>
                        <a:pt x="282280" y="81074"/>
                      </a:moveTo>
                      <a:lnTo>
                        <a:pt x="282280" y="124274"/>
                      </a:lnTo>
                      <a:cubicBezTo>
                        <a:pt x="264736" y="120597"/>
                        <a:pt x="255502" y="113244"/>
                        <a:pt x="255502" y="101295"/>
                      </a:cubicBezTo>
                      <a:cubicBezTo>
                        <a:pt x="255502" y="91185"/>
                        <a:pt x="265659" y="81993"/>
                        <a:pt x="282280" y="81074"/>
                      </a:cubicBezTo>
                      <a:close/>
                      <a:moveTo>
                        <a:pt x="289621" y="35910"/>
                      </a:moveTo>
                      <a:cubicBezTo>
                        <a:pt x="285010" y="35910"/>
                        <a:pt x="282244" y="40513"/>
                        <a:pt x="282244" y="44197"/>
                      </a:cubicBezTo>
                      <a:lnTo>
                        <a:pt x="282244" y="57087"/>
                      </a:lnTo>
                      <a:cubicBezTo>
                        <a:pt x="252734" y="58008"/>
                        <a:pt x="225069" y="74582"/>
                        <a:pt x="225069" y="106808"/>
                      </a:cubicBezTo>
                      <a:cubicBezTo>
                        <a:pt x="225069" y="133510"/>
                        <a:pt x="247201" y="149163"/>
                        <a:pt x="282244" y="155609"/>
                      </a:cubicBezTo>
                      <a:lnTo>
                        <a:pt x="282244" y="205330"/>
                      </a:lnTo>
                      <a:cubicBezTo>
                        <a:pt x="242590" y="203488"/>
                        <a:pt x="263800" y="170341"/>
                        <a:pt x="237057" y="170341"/>
                      </a:cubicBezTo>
                      <a:cubicBezTo>
                        <a:pt x="227835" y="170341"/>
                        <a:pt x="222302" y="175865"/>
                        <a:pt x="222302" y="185994"/>
                      </a:cubicBezTo>
                      <a:cubicBezTo>
                        <a:pt x="222302" y="204409"/>
                        <a:pt x="241668" y="228349"/>
                        <a:pt x="282244" y="229269"/>
                      </a:cubicBezTo>
                      <a:lnTo>
                        <a:pt x="282244" y="244002"/>
                      </a:lnTo>
                      <a:cubicBezTo>
                        <a:pt x="282244" y="248605"/>
                        <a:pt x="285010" y="252288"/>
                        <a:pt x="289621" y="252288"/>
                      </a:cubicBezTo>
                      <a:cubicBezTo>
                        <a:pt x="293310" y="252288"/>
                        <a:pt x="296999" y="248605"/>
                        <a:pt x="296999" y="244002"/>
                      </a:cubicBezTo>
                      <a:lnTo>
                        <a:pt x="296999" y="229269"/>
                      </a:lnTo>
                      <a:cubicBezTo>
                        <a:pt x="332041" y="227428"/>
                        <a:pt x="356018" y="210854"/>
                        <a:pt x="356018" y="179548"/>
                      </a:cubicBezTo>
                      <a:cubicBezTo>
                        <a:pt x="356018" y="142718"/>
                        <a:pt x="328353" y="133510"/>
                        <a:pt x="296999" y="126144"/>
                      </a:cubicBezTo>
                      <a:lnTo>
                        <a:pt x="296999" y="81027"/>
                      </a:lnTo>
                      <a:cubicBezTo>
                        <a:pt x="322820" y="81948"/>
                        <a:pt x="322820" y="106808"/>
                        <a:pt x="338497" y="106808"/>
                      </a:cubicBezTo>
                      <a:cubicBezTo>
                        <a:pt x="346796" y="106808"/>
                        <a:pt x="353252" y="101284"/>
                        <a:pt x="353252" y="92076"/>
                      </a:cubicBezTo>
                      <a:cubicBezTo>
                        <a:pt x="353252" y="69057"/>
                        <a:pt x="315442" y="57087"/>
                        <a:pt x="296999" y="57087"/>
                      </a:cubicBezTo>
                      <a:lnTo>
                        <a:pt x="296999" y="44197"/>
                      </a:lnTo>
                      <a:cubicBezTo>
                        <a:pt x="296999" y="40513"/>
                        <a:pt x="293310" y="35910"/>
                        <a:pt x="289621" y="35910"/>
                      </a:cubicBezTo>
                      <a:close/>
                      <a:moveTo>
                        <a:pt x="288699" y="0"/>
                      </a:moveTo>
                      <a:cubicBezTo>
                        <a:pt x="368929" y="0"/>
                        <a:pt x="433481" y="64453"/>
                        <a:pt x="433481" y="144559"/>
                      </a:cubicBezTo>
                      <a:cubicBezTo>
                        <a:pt x="433481" y="223745"/>
                        <a:pt x="368929" y="288198"/>
                        <a:pt x="288699" y="288198"/>
                      </a:cubicBezTo>
                      <a:cubicBezTo>
                        <a:pt x="209392" y="288198"/>
                        <a:pt x="144839" y="223745"/>
                        <a:pt x="144839" y="144559"/>
                      </a:cubicBezTo>
                      <a:cubicBezTo>
                        <a:pt x="144839" y="64453"/>
                        <a:pt x="209392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26" name="iṣḷiḑe">
                <a:extLst>
                  <a:ext uri="{FF2B5EF4-FFF2-40B4-BE49-F238E27FC236}">
                    <a16:creationId xmlns:a16="http://schemas.microsoft.com/office/drawing/2014/main" xmlns="" id="{84D26BA3-C538-44A7-B39F-9DA59A43397A}"/>
                  </a:ext>
                </a:extLst>
              </p:cNvPr>
              <p:cNvSpPr/>
              <p:nvPr/>
            </p:nvSpPr>
            <p:spPr>
              <a:xfrm>
                <a:off x="679683" y="1351008"/>
                <a:ext cx="2636764" cy="569629"/>
              </a:xfrm>
              <a:prstGeom prst="rect">
                <a:avLst/>
              </a:prstGeom>
              <a:noFill/>
              <a:ln w="12700">
                <a:miter lim="400000"/>
              </a:ln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sz="2000" b="1" dirty="0"/>
                  <a:t>8,000K</a:t>
                </a:r>
              </a:p>
            </p:txBody>
          </p:sp>
          <p:sp>
            <p:nvSpPr>
              <p:cNvPr id="27" name="î$1iḓe">
                <a:extLst>
                  <a:ext uri="{FF2B5EF4-FFF2-40B4-BE49-F238E27FC236}">
                    <a16:creationId xmlns:a16="http://schemas.microsoft.com/office/drawing/2014/main" xmlns="" id="{74735A9E-7819-4545-A224-5B4E0E0836D4}"/>
                  </a:ext>
                </a:extLst>
              </p:cNvPr>
              <p:cNvSpPr txBox="1"/>
              <p:nvPr/>
            </p:nvSpPr>
            <p:spPr bwMode="auto">
              <a:xfrm>
                <a:off x="679684" y="3699000"/>
                <a:ext cx="2636762" cy="44180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/>
                  <a:t>2017 Q3</a:t>
                </a:r>
              </a:p>
            </p:txBody>
          </p:sp>
          <p:sp>
            <p:nvSpPr>
              <p:cNvPr id="28" name="íṧ1iḓe">
                <a:extLst>
                  <a:ext uri="{FF2B5EF4-FFF2-40B4-BE49-F238E27FC236}">
                    <a16:creationId xmlns:a16="http://schemas.microsoft.com/office/drawing/2014/main" xmlns="" id="{F168582F-7753-4163-A382-E731E4DB6507}"/>
                  </a:ext>
                </a:extLst>
              </p:cNvPr>
              <p:cNvSpPr/>
              <p:nvPr/>
            </p:nvSpPr>
            <p:spPr bwMode="auto">
              <a:xfrm>
                <a:off x="679684" y="4157466"/>
                <a:ext cx="2636762" cy="1245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xmlns="" id="{57B4CC11-0B17-4067-ADA5-0D91B8C4B5A6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1998065" y="2895525"/>
                <a:ext cx="0" cy="80347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ïsľídè">
              <a:extLst>
                <a:ext uri="{FF2B5EF4-FFF2-40B4-BE49-F238E27FC236}">
                  <a16:creationId xmlns:a16="http://schemas.microsoft.com/office/drawing/2014/main" xmlns="" id="{FBD3CF6A-250D-4426-85CF-EE4B0A12729A}"/>
                </a:ext>
              </a:extLst>
            </p:cNvPr>
            <p:cNvGrpSpPr/>
            <p:nvPr/>
          </p:nvGrpSpPr>
          <p:grpSpPr>
            <a:xfrm>
              <a:off x="6166671" y="1351008"/>
              <a:ext cx="2636764" cy="4051739"/>
              <a:chOff x="679683" y="1351008"/>
              <a:chExt cx="2636764" cy="4051739"/>
            </a:xfrm>
          </p:grpSpPr>
          <p:grpSp>
            <p:nvGrpSpPr>
              <p:cNvPr id="18" name="iṡḻidé">
                <a:extLst>
                  <a:ext uri="{FF2B5EF4-FFF2-40B4-BE49-F238E27FC236}">
                    <a16:creationId xmlns:a16="http://schemas.microsoft.com/office/drawing/2014/main" xmlns="" id="{275D79B9-3843-43A1-A32A-0BCE580774AF}"/>
                  </a:ext>
                </a:extLst>
              </p:cNvPr>
              <p:cNvGrpSpPr/>
              <p:nvPr/>
            </p:nvGrpSpPr>
            <p:grpSpPr>
              <a:xfrm>
                <a:off x="1539597" y="1978590"/>
                <a:ext cx="916936" cy="916935"/>
                <a:chOff x="1371000" y="1758363"/>
                <a:chExt cx="731886" cy="731885"/>
              </a:xfrm>
            </p:grpSpPr>
            <p:sp>
              <p:nvSpPr>
                <p:cNvPr id="23" name="íşlïďê">
                  <a:extLst>
                    <a:ext uri="{FF2B5EF4-FFF2-40B4-BE49-F238E27FC236}">
                      <a16:creationId xmlns:a16="http://schemas.microsoft.com/office/drawing/2014/main" xmlns="" id="{8ACF735D-4DDF-4B75-947A-CDC9B1E8F497}"/>
                    </a:ext>
                  </a:extLst>
                </p:cNvPr>
                <p:cNvSpPr/>
                <p:nvPr/>
              </p:nvSpPr>
              <p:spPr>
                <a:xfrm>
                  <a:off x="1371000" y="1758363"/>
                  <a:ext cx="731886" cy="7318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ïŝlíḑê">
                  <a:extLst>
                    <a:ext uri="{FF2B5EF4-FFF2-40B4-BE49-F238E27FC236}">
                      <a16:creationId xmlns:a16="http://schemas.microsoft.com/office/drawing/2014/main" xmlns="" id="{46B9394B-B6DB-4F98-BB77-8161E8569295}"/>
                    </a:ext>
                  </a:extLst>
                </p:cNvPr>
                <p:cNvSpPr/>
                <p:nvPr/>
              </p:nvSpPr>
              <p:spPr>
                <a:xfrm>
                  <a:off x="1538107" y="1926993"/>
                  <a:ext cx="400739" cy="400123"/>
                </a:xfrm>
                <a:custGeom>
                  <a:avLst/>
                  <a:gdLst>
                    <a:gd name="connsiteX0" fmla="*/ 333891 w 578320"/>
                    <a:gd name="connsiteY0" fmla="*/ 314976 h 577432"/>
                    <a:gd name="connsiteX1" fmla="*/ 398475 w 578320"/>
                    <a:gd name="connsiteY1" fmla="*/ 314976 h 577432"/>
                    <a:gd name="connsiteX2" fmla="*/ 424308 w 578320"/>
                    <a:gd name="connsiteY2" fmla="*/ 340761 h 577432"/>
                    <a:gd name="connsiteX3" fmla="*/ 424308 w 578320"/>
                    <a:gd name="connsiteY3" fmla="*/ 550726 h 577432"/>
                    <a:gd name="connsiteX4" fmla="*/ 398475 w 578320"/>
                    <a:gd name="connsiteY4" fmla="*/ 577432 h 577432"/>
                    <a:gd name="connsiteX5" fmla="*/ 333891 w 578320"/>
                    <a:gd name="connsiteY5" fmla="*/ 577432 h 577432"/>
                    <a:gd name="connsiteX6" fmla="*/ 307135 w 578320"/>
                    <a:gd name="connsiteY6" fmla="*/ 550726 h 577432"/>
                    <a:gd name="connsiteX7" fmla="*/ 307135 w 578320"/>
                    <a:gd name="connsiteY7" fmla="*/ 340761 h 577432"/>
                    <a:gd name="connsiteX8" fmla="*/ 333891 w 578320"/>
                    <a:gd name="connsiteY8" fmla="*/ 314976 h 577432"/>
                    <a:gd name="connsiteX9" fmla="*/ 179853 w 578320"/>
                    <a:gd name="connsiteY9" fmla="*/ 314976 h 577432"/>
                    <a:gd name="connsiteX10" fmla="*/ 244456 w 578320"/>
                    <a:gd name="connsiteY10" fmla="*/ 314976 h 577432"/>
                    <a:gd name="connsiteX11" fmla="*/ 270297 w 578320"/>
                    <a:gd name="connsiteY11" fmla="*/ 340761 h 577432"/>
                    <a:gd name="connsiteX12" fmla="*/ 270297 w 578320"/>
                    <a:gd name="connsiteY12" fmla="*/ 550726 h 577432"/>
                    <a:gd name="connsiteX13" fmla="*/ 244456 w 578320"/>
                    <a:gd name="connsiteY13" fmla="*/ 577432 h 577432"/>
                    <a:gd name="connsiteX14" fmla="*/ 179853 w 578320"/>
                    <a:gd name="connsiteY14" fmla="*/ 577432 h 577432"/>
                    <a:gd name="connsiteX15" fmla="*/ 154012 w 578320"/>
                    <a:gd name="connsiteY15" fmla="*/ 550726 h 577432"/>
                    <a:gd name="connsiteX16" fmla="*/ 154012 w 578320"/>
                    <a:gd name="connsiteY16" fmla="*/ 340761 h 577432"/>
                    <a:gd name="connsiteX17" fmla="*/ 179853 w 578320"/>
                    <a:gd name="connsiteY17" fmla="*/ 314976 h 577432"/>
                    <a:gd name="connsiteX18" fmla="*/ 486980 w 578320"/>
                    <a:gd name="connsiteY18" fmla="*/ 235677 h 577432"/>
                    <a:gd name="connsiteX19" fmla="*/ 551564 w 578320"/>
                    <a:gd name="connsiteY19" fmla="*/ 235677 h 577432"/>
                    <a:gd name="connsiteX20" fmla="*/ 578320 w 578320"/>
                    <a:gd name="connsiteY20" fmla="*/ 262391 h 577432"/>
                    <a:gd name="connsiteX21" fmla="*/ 578320 w 578320"/>
                    <a:gd name="connsiteY21" fmla="*/ 550718 h 577432"/>
                    <a:gd name="connsiteX22" fmla="*/ 551564 w 578320"/>
                    <a:gd name="connsiteY22" fmla="*/ 577432 h 577432"/>
                    <a:gd name="connsiteX23" fmla="*/ 486980 w 578320"/>
                    <a:gd name="connsiteY23" fmla="*/ 577432 h 577432"/>
                    <a:gd name="connsiteX24" fmla="*/ 461147 w 578320"/>
                    <a:gd name="connsiteY24" fmla="*/ 550718 h 577432"/>
                    <a:gd name="connsiteX25" fmla="*/ 461147 w 578320"/>
                    <a:gd name="connsiteY25" fmla="*/ 262391 h 577432"/>
                    <a:gd name="connsiteX26" fmla="*/ 486980 w 578320"/>
                    <a:gd name="connsiteY26" fmla="*/ 235677 h 577432"/>
                    <a:gd name="connsiteX27" fmla="*/ 25833 w 578320"/>
                    <a:gd name="connsiteY27" fmla="*/ 235677 h 577432"/>
                    <a:gd name="connsiteX28" fmla="*/ 90417 w 578320"/>
                    <a:gd name="connsiteY28" fmla="*/ 235677 h 577432"/>
                    <a:gd name="connsiteX29" fmla="*/ 117173 w 578320"/>
                    <a:gd name="connsiteY29" fmla="*/ 262391 h 577432"/>
                    <a:gd name="connsiteX30" fmla="*/ 117173 w 578320"/>
                    <a:gd name="connsiteY30" fmla="*/ 550718 h 577432"/>
                    <a:gd name="connsiteX31" fmla="*/ 90417 w 578320"/>
                    <a:gd name="connsiteY31" fmla="*/ 577432 h 577432"/>
                    <a:gd name="connsiteX32" fmla="*/ 25833 w 578320"/>
                    <a:gd name="connsiteY32" fmla="*/ 577432 h 577432"/>
                    <a:gd name="connsiteX33" fmla="*/ 0 w 578320"/>
                    <a:gd name="connsiteY33" fmla="*/ 550718 h 577432"/>
                    <a:gd name="connsiteX34" fmla="*/ 0 w 578320"/>
                    <a:gd name="connsiteY34" fmla="*/ 262391 h 577432"/>
                    <a:gd name="connsiteX35" fmla="*/ 25833 w 578320"/>
                    <a:gd name="connsiteY35" fmla="*/ 235677 h 577432"/>
                    <a:gd name="connsiteX36" fmla="*/ 297075 w 578320"/>
                    <a:gd name="connsiteY36" fmla="*/ 158450 h 577432"/>
                    <a:gd name="connsiteX37" fmla="*/ 326516 w 578320"/>
                    <a:gd name="connsiteY37" fmla="*/ 181440 h 577432"/>
                    <a:gd name="connsiteX38" fmla="*/ 297075 w 578320"/>
                    <a:gd name="connsiteY38" fmla="*/ 205349 h 577432"/>
                    <a:gd name="connsiteX39" fmla="*/ 282280 w 578320"/>
                    <a:gd name="connsiteY39" fmla="*/ 81074 h 577432"/>
                    <a:gd name="connsiteX40" fmla="*/ 282280 w 578320"/>
                    <a:gd name="connsiteY40" fmla="*/ 124274 h 577432"/>
                    <a:gd name="connsiteX41" fmla="*/ 255502 w 578320"/>
                    <a:gd name="connsiteY41" fmla="*/ 101295 h 577432"/>
                    <a:gd name="connsiteX42" fmla="*/ 282280 w 578320"/>
                    <a:gd name="connsiteY42" fmla="*/ 81074 h 577432"/>
                    <a:gd name="connsiteX43" fmla="*/ 289621 w 578320"/>
                    <a:gd name="connsiteY43" fmla="*/ 35910 h 577432"/>
                    <a:gd name="connsiteX44" fmla="*/ 282244 w 578320"/>
                    <a:gd name="connsiteY44" fmla="*/ 44197 h 577432"/>
                    <a:gd name="connsiteX45" fmla="*/ 282244 w 578320"/>
                    <a:gd name="connsiteY45" fmla="*/ 57087 h 577432"/>
                    <a:gd name="connsiteX46" fmla="*/ 225069 w 578320"/>
                    <a:gd name="connsiteY46" fmla="*/ 106808 h 577432"/>
                    <a:gd name="connsiteX47" fmla="*/ 282244 w 578320"/>
                    <a:gd name="connsiteY47" fmla="*/ 155609 h 577432"/>
                    <a:gd name="connsiteX48" fmla="*/ 282244 w 578320"/>
                    <a:gd name="connsiteY48" fmla="*/ 205330 h 577432"/>
                    <a:gd name="connsiteX49" fmla="*/ 237057 w 578320"/>
                    <a:gd name="connsiteY49" fmla="*/ 170341 h 577432"/>
                    <a:gd name="connsiteX50" fmla="*/ 222302 w 578320"/>
                    <a:gd name="connsiteY50" fmla="*/ 185994 h 577432"/>
                    <a:gd name="connsiteX51" fmla="*/ 282244 w 578320"/>
                    <a:gd name="connsiteY51" fmla="*/ 229269 h 577432"/>
                    <a:gd name="connsiteX52" fmla="*/ 282244 w 578320"/>
                    <a:gd name="connsiteY52" fmla="*/ 244002 h 577432"/>
                    <a:gd name="connsiteX53" fmla="*/ 289621 w 578320"/>
                    <a:gd name="connsiteY53" fmla="*/ 252288 h 577432"/>
                    <a:gd name="connsiteX54" fmla="*/ 296999 w 578320"/>
                    <a:gd name="connsiteY54" fmla="*/ 244002 h 577432"/>
                    <a:gd name="connsiteX55" fmla="*/ 296999 w 578320"/>
                    <a:gd name="connsiteY55" fmla="*/ 229269 h 577432"/>
                    <a:gd name="connsiteX56" fmla="*/ 356018 w 578320"/>
                    <a:gd name="connsiteY56" fmla="*/ 179548 h 577432"/>
                    <a:gd name="connsiteX57" fmla="*/ 296999 w 578320"/>
                    <a:gd name="connsiteY57" fmla="*/ 126144 h 577432"/>
                    <a:gd name="connsiteX58" fmla="*/ 296999 w 578320"/>
                    <a:gd name="connsiteY58" fmla="*/ 81027 h 577432"/>
                    <a:gd name="connsiteX59" fmla="*/ 338497 w 578320"/>
                    <a:gd name="connsiteY59" fmla="*/ 106808 h 577432"/>
                    <a:gd name="connsiteX60" fmla="*/ 353252 w 578320"/>
                    <a:gd name="connsiteY60" fmla="*/ 92076 h 577432"/>
                    <a:gd name="connsiteX61" fmla="*/ 296999 w 578320"/>
                    <a:gd name="connsiteY61" fmla="*/ 57087 h 577432"/>
                    <a:gd name="connsiteX62" fmla="*/ 296999 w 578320"/>
                    <a:gd name="connsiteY62" fmla="*/ 44197 h 577432"/>
                    <a:gd name="connsiteX63" fmla="*/ 289621 w 578320"/>
                    <a:gd name="connsiteY63" fmla="*/ 35910 h 577432"/>
                    <a:gd name="connsiteX64" fmla="*/ 288699 w 578320"/>
                    <a:gd name="connsiteY64" fmla="*/ 0 h 577432"/>
                    <a:gd name="connsiteX65" fmla="*/ 433481 w 578320"/>
                    <a:gd name="connsiteY65" fmla="*/ 144559 h 577432"/>
                    <a:gd name="connsiteX66" fmla="*/ 288699 w 578320"/>
                    <a:gd name="connsiteY66" fmla="*/ 288198 h 577432"/>
                    <a:gd name="connsiteX67" fmla="*/ 144839 w 578320"/>
                    <a:gd name="connsiteY67" fmla="*/ 144559 h 577432"/>
                    <a:gd name="connsiteX68" fmla="*/ 288699 w 578320"/>
                    <a:gd name="connsiteY68" fmla="*/ 0 h 57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578320" h="577432">
                      <a:moveTo>
                        <a:pt x="333891" y="314976"/>
                      </a:moveTo>
                      <a:lnTo>
                        <a:pt x="398475" y="314976"/>
                      </a:lnTo>
                      <a:cubicBezTo>
                        <a:pt x="412314" y="314976"/>
                        <a:pt x="424308" y="326948"/>
                        <a:pt x="424308" y="340761"/>
                      </a:cubicBezTo>
                      <a:lnTo>
                        <a:pt x="424308" y="550726"/>
                      </a:lnTo>
                      <a:cubicBezTo>
                        <a:pt x="424308" y="565460"/>
                        <a:pt x="412314" y="577432"/>
                        <a:pt x="398475" y="577432"/>
                      </a:cubicBezTo>
                      <a:lnTo>
                        <a:pt x="333891" y="577432"/>
                      </a:lnTo>
                      <a:cubicBezTo>
                        <a:pt x="319129" y="577432"/>
                        <a:pt x="307135" y="565460"/>
                        <a:pt x="307135" y="550726"/>
                      </a:cubicBezTo>
                      <a:lnTo>
                        <a:pt x="307135" y="340761"/>
                      </a:lnTo>
                      <a:cubicBezTo>
                        <a:pt x="307135" y="326948"/>
                        <a:pt x="319129" y="314976"/>
                        <a:pt x="333891" y="314976"/>
                      </a:cubicBezTo>
                      <a:close/>
                      <a:moveTo>
                        <a:pt x="179853" y="314976"/>
                      </a:moveTo>
                      <a:lnTo>
                        <a:pt x="244456" y="314976"/>
                      </a:lnTo>
                      <a:cubicBezTo>
                        <a:pt x="259222" y="314976"/>
                        <a:pt x="270297" y="326948"/>
                        <a:pt x="270297" y="340761"/>
                      </a:cubicBezTo>
                      <a:lnTo>
                        <a:pt x="270297" y="550726"/>
                      </a:lnTo>
                      <a:cubicBezTo>
                        <a:pt x="270297" y="565460"/>
                        <a:pt x="259222" y="577432"/>
                        <a:pt x="244456" y="577432"/>
                      </a:cubicBezTo>
                      <a:lnTo>
                        <a:pt x="179853" y="577432"/>
                      </a:lnTo>
                      <a:cubicBezTo>
                        <a:pt x="165087" y="577432"/>
                        <a:pt x="154012" y="565460"/>
                        <a:pt x="154012" y="550726"/>
                      </a:cubicBezTo>
                      <a:lnTo>
                        <a:pt x="154012" y="340761"/>
                      </a:lnTo>
                      <a:cubicBezTo>
                        <a:pt x="154012" y="326948"/>
                        <a:pt x="165087" y="314976"/>
                        <a:pt x="179853" y="314976"/>
                      </a:cubicBezTo>
                      <a:close/>
                      <a:moveTo>
                        <a:pt x="486980" y="235677"/>
                      </a:moveTo>
                      <a:lnTo>
                        <a:pt x="551564" y="235677"/>
                      </a:lnTo>
                      <a:cubicBezTo>
                        <a:pt x="566326" y="235677"/>
                        <a:pt x="578320" y="247652"/>
                        <a:pt x="578320" y="262391"/>
                      </a:cubicBezTo>
                      <a:lnTo>
                        <a:pt x="578320" y="550718"/>
                      </a:lnTo>
                      <a:cubicBezTo>
                        <a:pt x="578320" y="565457"/>
                        <a:pt x="566326" y="577432"/>
                        <a:pt x="551564" y="577432"/>
                      </a:cubicBezTo>
                      <a:lnTo>
                        <a:pt x="486980" y="577432"/>
                      </a:lnTo>
                      <a:cubicBezTo>
                        <a:pt x="473141" y="577432"/>
                        <a:pt x="461147" y="565457"/>
                        <a:pt x="461147" y="550718"/>
                      </a:cubicBezTo>
                      <a:lnTo>
                        <a:pt x="461147" y="262391"/>
                      </a:lnTo>
                      <a:cubicBezTo>
                        <a:pt x="461147" y="247652"/>
                        <a:pt x="473141" y="235677"/>
                        <a:pt x="486980" y="235677"/>
                      </a:cubicBezTo>
                      <a:close/>
                      <a:moveTo>
                        <a:pt x="25833" y="235677"/>
                      </a:moveTo>
                      <a:lnTo>
                        <a:pt x="90417" y="235677"/>
                      </a:lnTo>
                      <a:cubicBezTo>
                        <a:pt x="105179" y="235677"/>
                        <a:pt x="117173" y="247652"/>
                        <a:pt x="117173" y="262391"/>
                      </a:cubicBezTo>
                      <a:lnTo>
                        <a:pt x="117173" y="550718"/>
                      </a:lnTo>
                      <a:cubicBezTo>
                        <a:pt x="117173" y="565457"/>
                        <a:pt x="105179" y="577432"/>
                        <a:pt x="90417" y="577432"/>
                      </a:cubicBezTo>
                      <a:lnTo>
                        <a:pt x="25833" y="577432"/>
                      </a:lnTo>
                      <a:cubicBezTo>
                        <a:pt x="11994" y="577432"/>
                        <a:pt x="0" y="565457"/>
                        <a:pt x="0" y="550718"/>
                      </a:cubicBezTo>
                      <a:lnTo>
                        <a:pt x="0" y="262391"/>
                      </a:lnTo>
                      <a:cubicBezTo>
                        <a:pt x="0" y="247652"/>
                        <a:pt x="11994" y="235677"/>
                        <a:pt x="25833" y="235677"/>
                      </a:cubicBezTo>
                      <a:close/>
                      <a:moveTo>
                        <a:pt x="297075" y="158450"/>
                      </a:moveTo>
                      <a:cubicBezTo>
                        <a:pt x="309956" y="161209"/>
                        <a:pt x="326516" y="165807"/>
                        <a:pt x="326516" y="181440"/>
                      </a:cubicBezTo>
                      <a:cubicBezTo>
                        <a:pt x="326516" y="197992"/>
                        <a:pt x="310876" y="204429"/>
                        <a:pt x="297075" y="205349"/>
                      </a:cubicBezTo>
                      <a:close/>
                      <a:moveTo>
                        <a:pt x="282280" y="81074"/>
                      </a:moveTo>
                      <a:lnTo>
                        <a:pt x="282280" y="124274"/>
                      </a:lnTo>
                      <a:cubicBezTo>
                        <a:pt x="264736" y="120597"/>
                        <a:pt x="255502" y="113244"/>
                        <a:pt x="255502" y="101295"/>
                      </a:cubicBezTo>
                      <a:cubicBezTo>
                        <a:pt x="255502" y="91185"/>
                        <a:pt x="265659" y="81993"/>
                        <a:pt x="282280" y="81074"/>
                      </a:cubicBezTo>
                      <a:close/>
                      <a:moveTo>
                        <a:pt x="289621" y="35910"/>
                      </a:moveTo>
                      <a:cubicBezTo>
                        <a:pt x="285010" y="35910"/>
                        <a:pt x="282244" y="40513"/>
                        <a:pt x="282244" y="44197"/>
                      </a:cubicBezTo>
                      <a:lnTo>
                        <a:pt x="282244" y="57087"/>
                      </a:lnTo>
                      <a:cubicBezTo>
                        <a:pt x="252734" y="58008"/>
                        <a:pt x="225069" y="74582"/>
                        <a:pt x="225069" y="106808"/>
                      </a:cubicBezTo>
                      <a:cubicBezTo>
                        <a:pt x="225069" y="133510"/>
                        <a:pt x="247201" y="149163"/>
                        <a:pt x="282244" y="155609"/>
                      </a:cubicBezTo>
                      <a:lnTo>
                        <a:pt x="282244" y="205330"/>
                      </a:lnTo>
                      <a:cubicBezTo>
                        <a:pt x="242590" y="203488"/>
                        <a:pt x="263800" y="170341"/>
                        <a:pt x="237057" y="170341"/>
                      </a:cubicBezTo>
                      <a:cubicBezTo>
                        <a:pt x="227835" y="170341"/>
                        <a:pt x="222302" y="175865"/>
                        <a:pt x="222302" y="185994"/>
                      </a:cubicBezTo>
                      <a:cubicBezTo>
                        <a:pt x="222302" y="204409"/>
                        <a:pt x="241668" y="228349"/>
                        <a:pt x="282244" y="229269"/>
                      </a:cubicBezTo>
                      <a:lnTo>
                        <a:pt x="282244" y="244002"/>
                      </a:lnTo>
                      <a:cubicBezTo>
                        <a:pt x="282244" y="248605"/>
                        <a:pt x="285010" y="252288"/>
                        <a:pt x="289621" y="252288"/>
                      </a:cubicBezTo>
                      <a:cubicBezTo>
                        <a:pt x="293310" y="252288"/>
                        <a:pt x="296999" y="248605"/>
                        <a:pt x="296999" y="244002"/>
                      </a:cubicBezTo>
                      <a:lnTo>
                        <a:pt x="296999" y="229269"/>
                      </a:lnTo>
                      <a:cubicBezTo>
                        <a:pt x="332041" y="227428"/>
                        <a:pt x="356018" y="210854"/>
                        <a:pt x="356018" y="179548"/>
                      </a:cubicBezTo>
                      <a:cubicBezTo>
                        <a:pt x="356018" y="142718"/>
                        <a:pt x="328353" y="133510"/>
                        <a:pt x="296999" y="126144"/>
                      </a:cubicBezTo>
                      <a:lnTo>
                        <a:pt x="296999" y="81027"/>
                      </a:lnTo>
                      <a:cubicBezTo>
                        <a:pt x="322820" y="81948"/>
                        <a:pt x="322820" y="106808"/>
                        <a:pt x="338497" y="106808"/>
                      </a:cubicBezTo>
                      <a:cubicBezTo>
                        <a:pt x="346796" y="106808"/>
                        <a:pt x="353252" y="101284"/>
                        <a:pt x="353252" y="92076"/>
                      </a:cubicBezTo>
                      <a:cubicBezTo>
                        <a:pt x="353252" y="69057"/>
                        <a:pt x="315442" y="57087"/>
                        <a:pt x="296999" y="57087"/>
                      </a:cubicBezTo>
                      <a:lnTo>
                        <a:pt x="296999" y="44197"/>
                      </a:lnTo>
                      <a:cubicBezTo>
                        <a:pt x="296999" y="40513"/>
                        <a:pt x="293310" y="35910"/>
                        <a:pt x="289621" y="35910"/>
                      </a:cubicBezTo>
                      <a:close/>
                      <a:moveTo>
                        <a:pt x="288699" y="0"/>
                      </a:moveTo>
                      <a:cubicBezTo>
                        <a:pt x="368929" y="0"/>
                        <a:pt x="433481" y="64453"/>
                        <a:pt x="433481" y="144559"/>
                      </a:cubicBezTo>
                      <a:cubicBezTo>
                        <a:pt x="433481" y="223745"/>
                        <a:pt x="368929" y="288198"/>
                        <a:pt x="288699" y="288198"/>
                      </a:cubicBezTo>
                      <a:cubicBezTo>
                        <a:pt x="209392" y="288198"/>
                        <a:pt x="144839" y="223745"/>
                        <a:pt x="144839" y="144559"/>
                      </a:cubicBezTo>
                      <a:cubicBezTo>
                        <a:pt x="144839" y="64453"/>
                        <a:pt x="209392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19" name="îṡľïďè">
                <a:extLst>
                  <a:ext uri="{FF2B5EF4-FFF2-40B4-BE49-F238E27FC236}">
                    <a16:creationId xmlns:a16="http://schemas.microsoft.com/office/drawing/2014/main" xmlns="" id="{59948F64-008E-4D3F-9385-212A43BB8717}"/>
                  </a:ext>
                </a:extLst>
              </p:cNvPr>
              <p:cNvSpPr/>
              <p:nvPr/>
            </p:nvSpPr>
            <p:spPr>
              <a:xfrm>
                <a:off x="679683" y="1351008"/>
                <a:ext cx="2636764" cy="569629"/>
              </a:xfrm>
              <a:prstGeom prst="rect">
                <a:avLst/>
              </a:prstGeom>
              <a:noFill/>
              <a:ln w="12700">
                <a:miter lim="400000"/>
              </a:ln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sz="2000" b="1" dirty="0"/>
                  <a:t>10,000K</a:t>
                </a:r>
              </a:p>
            </p:txBody>
          </p:sp>
          <p:sp>
            <p:nvSpPr>
              <p:cNvPr id="20" name="ïṥļïḓé">
                <a:extLst>
                  <a:ext uri="{FF2B5EF4-FFF2-40B4-BE49-F238E27FC236}">
                    <a16:creationId xmlns:a16="http://schemas.microsoft.com/office/drawing/2014/main" xmlns="" id="{161F5F87-5952-4F7D-935B-6101B44504B0}"/>
                  </a:ext>
                </a:extLst>
              </p:cNvPr>
              <p:cNvSpPr txBox="1"/>
              <p:nvPr/>
            </p:nvSpPr>
            <p:spPr bwMode="auto">
              <a:xfrm>
                <a:off x="679684" y="3699000"/>
                <a:ext cx="2636762" cy="44180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/>
                  <a:t>2017 Q4</a:t>
                </a:r>
              </a:p>
            </p:txBody>
          </p:sp>
          <p:sp>
            <p:nvSpPr>
              <p:cNvPr id="21" name="îsľíḓê">
                <a:extLst>
                  <a:ext uri="{FF2B5EF4-FFF2-40B4-BE49-F238E27FC236}">
                    <a16:creationId xmlns:a16="http://schemas.microsoft.com/office/drawing/2014/main" xmlns="" id="{F3ECD193-C2DE-41FE-B67D-EEC206E69872}"/>
                  </a:ext>
                </a:extLst>
              </p:cNvPr>
              <p:cNvSpPr/>
              <p:nvPr/>
            </p:nvSpPr>
            <p:spPr bwMode="auto">
              <a:xfrm>
                <a:off x="679684" y="4157466"/>
                <a:ext cx="2636762" cy="1245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xmlns="" id="{4BCFD6FC-FD89-49A4-B067-094CF1CB982B}"/>
                  </a:ext>
                </a:extLst>
              </p:cNvPr>
              <p:cNvCxnSpPr>
                <a:cxnSpLocks/>
                <a:stCxn id="23" idx="4"/>
              </p:cNvCxnSpPr>
              <p:nvPr/>
            </p:nvCxnSpPr>
            <p:spPr>
              <a:xfrm>
                <a:off x="1998065" y="2895525"/>
                <a:ext cx="0" cy="80347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iṩļîďè">
              <a:extLst>
                <a:ext uri="{FF2B5EF4-FFF2-40B4-BE49-F238E27FC236}">
                  <a16:creationId xmlns:a16="http://schemas.microsoft.com/office/drawing/2014/main" xmlns="" id="{28E2EE27-A785-45DA-B07C-C170B38AE024}"/>
                </a:ext>
              </a:extLst>
            </p:cNvPr>
            <p:cNvGrpSpPr/>
            <p:nvPr/>
          </p:nvGrpSpPr>
          <p:grpSpPr>
            <a:xfrm>
              <a:off x="8910165" y="1351008"/>
              <a:ext cx="2636764" cy="4051739"/>
              <a:chOff x="679683" y="1351008"/>
              <a:chExt cx="2636764" cy="4051739"/>
            </a:xfrm>
          </p:grpSpPr>
          <p:grpSp>
            <p:nvGrpSpPr>
              <p:cNvPr id="11" name="ïṡļiďê">
                <a:extLst>
                  <a:ext uri="{FF2B5EF4-FFF2-40B4-BE49-F238E27FC236}">
                    <a16:creationId xmlns:a16="http://schemas.microsoft.com/office/drawing/2014/main" xmlns="" id="{EE15D683-3B0D-4F87-9E8D-6734342647E3}"/>
                  </a:ext>
                </a:extLst>
              </p:cNvPr>
              <p:cNvGrpSpPr/>
              <p:nvPr/>
            </p:nvGrpSpPr>
            <p:grpSpPr>
              <a:xfrm>
                <a:off x="1539597" y="1978590"/>
                <a:ext cx="916936" cy="916935"/>
                <a:chOff x="1371000" y="1758363"/>
                <a:chExt cx="731886" cy="731885"/>
              </a:xfrm>
            </p:grpSpPr>
            <p:sp>
              <p:nvSpPr>
                <p:cNvPr id="16" name="îŝḷîḓe">
                  <a:extLst>
                    <a:ext uri="{FF2B5EF4-FFF2-40B4-BE49-F238E27FC236}">
                      <a16:creationId xmlns:a16="http://schemas.microsoft.com/office/drawing/2014/main" xmlns="" id="{7CA39627-BC58-4B77-BE74-DDDFA5B0737C}"/>
                    </a:ext>
                  </a:extLst>
                </p:cNvPr>
                <p:cNvSpPr/>
                <p:nvPr/>
              </p:nvSpPr>
              <p:spPr>
                <a:xfrm>
                  <a:off x="1371000" y="1758363"/>
                  <a:ext cx="731886" cy="7318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ïsḷïḋê">
                  <a:extLst>
                    <a:ext uri="{FF2B5EF4-FFF2-40B4-BE49-F238E27FC236}">
                      <a16:creationId xmlns:a16="http://schemas.microsoft.com/office/drawing/2014/main" xmlns="" id="{918EC18F-4519-4ED3-9163-9E8190EDAAEE}"/>
                    </a:ext>
                  </a:extLst>
                </p:cNvPr>
                <p:cNvSpPr/>
                <p:nvPr/>
              </p:nvSpPr>
              <p:spPr>
                <a:xfrm>
                  <a:off x="1538107" y="1926993"/>
                  <a:ext cx="400739" cy="400123"/>
                </a:xfrm>
                <a:custGeom>
                  <a:avLst/>
                  <a:gdLst>
                    <a:gd name="connsiteX0" fmla="*/ 333891 w 578320"/>
                    <a:gd name="connsiteY0" fmla="*/ 314976 h 577432"/>
                    <a:gd name="connsiteX1" fmla="*/ 398475 w 578320"/>
                    <a:gd name="connsiteY1" fmla="*/ 314976 h 577432"/>
                    <a:gd name="connsiteX2" fmla="*/ 424308 w 578320"/>
                    <a:gd name="connsiteY2" fmla="*/ 340761 h 577432"/>
                    <a:gd name="connsiteX3" fmla="*/ 424308 w 578320"/>
                    <a:gd name="connsiteY3" fmla="*/ 550726 h 577432"/>
                    <a:gd name="connsiteX4" fmla="*/ 398475 w 578320"/>
                    <a:gd name="connsiteY4" fmla="*/ 577432 h 577432"/>
                    <a:gd name="connsiteX5" fmla="*/ 333891 w 578320"/>
                    <a:gd name="connsiteY5" fmla="*/ 577432 h 577432"/>
                    <a:gd name="connsiteX6" fmla="*/ 307135 w 578320"/>
                    <a:gd name="connsiteY6" fmla="*/ 550726 h 577432"/>
                    <a:gd name="connsiteX7" fmla="*/ 307135 w 578320"/>
                    <a:gd name="connsiteY7" fmla="*/ 340761 h 577432"/>
                    <a:gd name="connsiteX8" fmla="*/ 333891 w 578320"/>
                    <a:gd name="connsiteY8" fmla="*/ 314976 h 577432"/>
                    <a:gd name="connsiteX9" fmla="*/ 179853 w 578320"/>
                    <a:gd name="connsiteY9" fmla="*/ 314976 h 577432"/>
                    <a:gd name="connsiteX10" fmla="*/ 244456 w 578320"/>
                    <a:gd name="connsiteY10" fmla="*/ 314976 h 577432"/>
                    <a:gd name="connsiteX11" fmla="*/ 270297 w 578320"/>
                    <a:gd name="connsiteY11" fmla="*/ 340761 h 577432"/>
                    <a:gd name="connsiteX12" fmla="*/ 270297 w 578320"/>
                    <a:gd name="connsiteY12" fmla="*/ 550726 h 577432"/>
                    <a:gd name="connsiteX13" fmla="*/ 244456 w 578320"/>
                    <a:gd name="connsiteY13" fmla="*/ 577432 h 577432"/>
                    <a:gd name="connsiteX14" fmla="*/ 179853 w 578320"/>
                    <a:gd name="connsiteY14" fmla="*/ 577432 h 577432"/>
                    <a:gd name="connsiteX15" fmla="*/ 154012 w 578320"/>
                    <a:gd name="connsiteY15" fmla="*/ 550726 h 577432"/>
                    <a:gd name="connsiteX16" fmla="*/ 154012 w 578320"/>
                    <a:gd name="connsiteY16" fmla="*/ 340761 h 577432"/>
                    <a:gd name="connsiteX17" fmla="*/ 179853 w 578320"/>
                    <a:gd name="connsiteY17" fmla="*/ 314976 h 577432"/>
                    <a:gd name="connsiteX18" fmla="*/ 486980 w 578320"/>
                    <a:gd name="connsiteY18" fmla="*/ 235677 h 577432"/>
                    <a:gd name="connsiteX19" fmla="*/ 551564 w 578320"/>
                    <a:gd name="connsiteY19" fmla="*/ 235677 h 577432"/>
                    <a:gd name="connsiteX20" fmla="*/ 578320 w 578320"/>
                    <a:gd name="connsiteY20" fmla="*/ 262391 h 577432"/>
                    <a:gd name="connsiteX21" fmla="*/ 578320 w 578320"/>
                    <a:gd name="connsiteY21" fmla="*/ 550718 h 577432"/>
                    <a:gd name="connsiteX22" fmla="*/ 551564 w 578320"/>
                    <a:gd name="connsiteY22" fmla="*/ 577432 h 577432"/>
                    <a:gd name="connsiteX23" fmla="*/ 486980 w 578320"/>
                    <a:gd name="connsiteY23" fmla="*/ 577432 h 577432"/>
                    <a:gd name="connsiteX24" fmla="*/ 461147 w 578320"/>
                    <a:gd name="connsiteY24" fmla="*/ 550718 h 577432"/>
                    <a:gd name="connsiteX25" fmla="*/ 461147 w 578320"/>
                    <a:gd name="connsiteY25" fmla="*/ 262391 h 577432"/>
                    <a:gd name="connsiteX26" fmla="*/ 486980 w 578320"/>
                    <a:gd name="connsiteY26" fmla="*/ 235677 h 577432"/>
                    <a:gd name="connsiteX27" fmla="*/ 25833 w 578320"/>
                    <a:gd name="connsiteY27" fmla="*/ 235677 h 577432"/>
                    <a:gd name="connsiteX28" fmla="*/ 90417 w 578320"/>
                    <a:gd name="connsiteY28" fmla="*/ 235677 h 577432"/>
                    <a:gd name="connsiteX29" fmla="*/ 117173 w 578320"/>
                    <a:gd name="connsiteY29" fmla="*/ 262391 h 577432"/>
                    <a:gd name="connsiteX30" fmla="*/ 117173 w 578320"/>
                    <a:gd name="connsiteY30" fmla="*/ 550718 h 577432"/>
                    <a:gd name="connsiteX31" fmla="*/ 90417 w 578320"/>
                    <a:gd name="connsiteY31" fmla="*/ 577432 h 577432"/>
                    <a:gd name="connsiteX32" fmla="*/ 25833 w 578320"/>
                    <a:gd name="connsiteY32" fmla="*/ 577432 h 577432"/>
                    <a:gd name="connsiteX33" fmla="*/ 0 w 578320"/>
                    <a:gd name="connsiteY33" fmla="*/ 550718 h 577432"/>
                    <a:gd name="connsiteX34" fmla="*/ 0 w 578320"/>
                    <a:gd name="connsiteY34" fmla="*/ 262391 h 577432"/>
                    <a:gd name="connsiteX35" fmla="*/ 25833 w 578320"/>
                    <a:gd name="connsiteY35" fmla="*/ 235677 h 577432"/>
                    <a:gd name="connsiteX36" fmla="*/ 297075 w 578320"/>
                    <a:gd name="connsiteY36" fmla="*/ 158450 h 577432"/>
                    <a:gd name="connsiteX37" fmla="*/ 326516 w 578320"/>
                    <a:gd name="connsiteY37" fmla="*/ 181440 h 577432"/>
                    <a:gd name="connsiteX38" fmla="*/ 297075 w 578320"/>
                    <a:gd name="connsiteY38" fmla="*/ 205349 h 577432"/>
                    <a:gd name="connsiteX39" fmla="*/ 282280 w 578320"/>
                    <a:gd name="connsiteY39" fmla="*/ 81074 h 577432"/>
                    <a:gd name="connsiteX40" fmla="*/ 282280 w 578320"/>
                    <a:gd name="connsiteY40" fmla="*/ 124274 h 577432"/>
                    <a:gd name="connsiteX41" fmla="*/ 255502 w 578320"/>
                    <a:gd name="connsiteY41" fmla="*/ 101295 h 577432"/>
                    <a:gd name="connsiteX42" fmla="*/ 282280 w 578320"/>
                    <a:gd name="connsiteY42" fmla="*/ 81074 h 577432"/>
                    <a:gd name="connsiteX43" fmla="*/ 289621 w 578320"/>
                    <a:gd name="connsiteY43" fmla="*/ 35910 h 577432"/>
                    <a:gd name="connsiteX44" fmla="*/ 282244 w 578320"/>
                    <a:gd name="connsiteY44" fmla="*/ 44197 h 577432"/>
                    <a:gd name="connsiteX45" fmla="*/ 282244 w 578320"/>
                    <a:gd name="connsiteY45" fmla="*/ 57087 h 577432"/>
                    <a:gd name="connsiteX46" fmla="*/ 225069 w 578320"/>
                    <a:gd name="connsiteY46" fmla="*/ 106808 h 577432"/>
                    <a:gd name="connsiteX47" fmla="*/ 282244 w 578320"/>
                    <a:gd name="connsiteY47" fmla="*/ 155609 h 577432"/>
                    <a:gd name="connsiteX48" fmla="*/ 282244 w 578320"/>
                    <a:gd name="connsiteY48" fmla="*/ 205330 h 577432"/>
                    <a:gd name="connsiteX49" fmla="*/ 237057 w 578320"/>
                    <a:gd name="connsiteY49" fmla="*/ 170341 h 577432"/>
                    <a:gd name="connsiteX50" fmla="*/ 222302 w 578320"/>
                    <a:gd name="connsiteY50" fmla="*/ 185994 h 577432"/>
                    <a:gd name="connsiteX51" fmla="*/ 282244 w 578320"/>
                    <a:gd name="connsiteY51" fmla="*/ 229269 h 577432"/>
                    <a:gd name="connsiteX52" fmla="*/ 282244 w 578320"/>
                    <a:gd name="connsiteY52" fmla="*/ 244002 h 577432"/>
                    <a:gd name="connsiteX53" fmla="*/ 289621 w 578320"/>
                    <a:gd name="connsiteY53" fmla="*/ 252288 h 577432"/>
                    <a:gd name="connsiteX54" fmla="*/ 296999 w 578320"/>
                    <a:gd name="connsiteY54" fmla="*/ 244002 h 577432"/>
                    <a:gd name="connsiteX55" fmla="*/ 296999 w 578320"/>
                    <a:gd name="connsiteY55" fmla="*/ 229269 h 577432"/>
                    <a:gd name="connsiteX56" fmla="*/ 356018 w 578320"/>
                    <a:gd name="connsiteY56" fmla="*/ 179548 h 577432"/>
                    <a:gd name="connsiteX57" fmla="*/ 296999 w 578320"/>
                    <a:gd name="connsiteY57" fmla="*/ 126144 h 577432"/>
                    <a:gd name="connsiteX58" fmla="*/ 296999 w 578320"/>
                    <a:gd name="connsiteY58" fmla="*/ 81027 h 577432"/>
                    <a:gd name="connsiteX59" fmla="*/ 338497 w 578320"/>
                    <a:gd name="connsiteY59" fmla="*/ 106808 h 577432"/>
                    <a:gd name="connsiteX60" fmla="*/ 353252 w 578320"/>
                    <a:gd name="connsiteY60" fmla="*/ 92076 h 577432"/>
                    <a:gd name="connsiteX61" fmla="*/ 296999 w 578320"/>
                    <a:gd name="connsiteY61" fmla="*/ 57087 h 577432"/>
                    <a:gd name="connsiteX62" fmla="*/ 296999 w 578320"/>
                    <a:gd name="connsiteY62" fmla="*/ 44197 h 577432"/>
                    <a:gd name="connsiteX63" fmla="*/ 289621 w 578320"/>
                    <a:gd name="connsiteY63" fmla="*/ 35910 h 577432"/>
                    <a:gd name="connsiteX64" fmla="*/ 288699 w 578320"/>
                    <a:gd name="connsiteY64" fmla="*/ 0 h 577432"/>
                    <a:gd name="connsiteX65" fmla="*/ 433481 w 578320"/>
                    <a:gd name="connsiteY65" fmla="*/ 144559 h 577432"/>
                    <a:gd name="connsiteX66" fmla="*/ 288699 w 578320"/>
                    <a:gd name="connsiteY66" fmla="*/ 288198 h 577432"/>
                    <a:gd name="connsiteX67" fmla="*/ 144839 w 578320"/>
                    <a:gd name="connsiteY67" fmla="*/ 144559 h 577432"/>
                    <a:gd name="connsiteX68" fmla="*/ 288699 w 578320"/>
                    <a:gd name="connsiteY68" fmla="*/ 0 h 57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578320" h="577432">
                      <a:moveTo>
                        <a:pt x="333891" y="314976"/>
                      </a:moveTo>
                      <a:lnTo>
                        <a:pt x="398475" y="314976"/>
                      </a:lnTo>
                      <a:cubicBezTo>
                        <a:pt x="412314" y="314976"/>
                        <a:pt x="424308" y="326948"/>
                        <a:pt x="424308" y="340761"/>
                      </a:cubicBezTo>
                      <a:lnTo>
                        <a:pt x="424308" y="550726"/>
                      </a:lnTo>
                      <a:cubicBezTo>
                        <a:pt x="424308" y="565460"/>
                        <a:pt x="412314" y="577432"/>
                        <a:pt x="398475" y="577432"/>
                      </a:cubicBezTo>
                      <a:lnTo>
                        <a:pt x="333891" y="577432"/>
                      </a:lnTo>
                      <a:cubicBezTo>
                        <a:pt x="319129" y="577432"/>
                        <a:pt x="307135" y="565460"/>
                        <a:pt x="307135" y="550726"/>
                      </a:cubicBezTo>
                      <a:lnTo>
                        <a:pt x="307135" y="340761"/>
                      </a:lnTo>
                      <a:cubicBezTo>
                        <a:pt x="307135" y="326948"/>
                        <a:pt x="319129" y="314976"/>
                        <a:pt x="333891" y="314976"/>
                      </a:cubicBezTo>
                      <a:close/>
                      <a:moveTo>
                        <a:pt x="179853" y="314976"/>
                      </a:moveTo>
                      <a:lnTo>
                        <a:pt x="244456" y="314976"/>
                      </a:lnTo>
                      <a:cubicBezTo>
                        <a:pt x="259222" y="314976"/>
                        <a:pt x="270297" y="326948"/>
                        <a:pt x="270297" y="340761"/>
                      </a:cubicBezTo>
                      <a:lnTo>
                        <a:pt x="270297" y="550726"/>
                      </a:lnTo>
                      <a:cubicBezTo>
                        <a:pt x="270297" y="565460"/>
                        <a:pt x="259222" y="577432"/>
                        <a:pt x="244456" y="577432"/>
                      </a:cubicBezTo>
                      <a:lnTo>
                        <a:pt x="179853" y="577432"/>
                      </a:lnTo>
                      <a:cubicBezTo>
                        <a:pt x="165087" y="577432"/>
                        <a:pt x="154012" y="565460"/>
                        <a:pt x="154012" y="550726"/>
                      </a:cubicBezTo>
                      <a:lnTo>
                        <a:pt x="154012" y="340761"/>
                      </a:lnTo>
                      <a:cubicBezTo>
                        <a:pt x="154012" y="326948"/>
                        <a:pt x="165087" y="314976"/>
                        <a:pt x="179853" y="314976"/>
                      </a:cubicBezTo>
                      <a:close/>
                      <a:moveTo>
                        <a:pt x="486980" y="235677"/>
                      </a:moveTo>
                      <a:lnTo>
                        <a:pt x="551564" y="235677"/>
                      </a:lnTo>
                      <a:cubicBezTo>
                        <a:pt x="566326" y="235677"/>
                        <a:pt x="578320" y="247652"/>
                        <a:pt x="578320" y="262391"/>
                      </a:cubicBezTo>
                      <a:lnTo>
                        <a:pt x="578320" y="550718"/>
                      </a:lnTo>
                      <a:cubicBezTo>
                        <a:pt x="578320" y="565457"/>
                        <a:pt x="566326" y="577432"/>
                        <a:pt x="551564" y="577432"/>
                      </a:cubicBezTo>
                      <a:lnTo>
                        <a:pt x="486980" y="577432"/>
                      </a:lnTo>
                      <a:cubicBezTo>
                        <a:pt x="473141" y="577432"/>
                        <a:pt x="461147" y="565457"/>
                        <a:pt x="461147" y="550718"/>
                      </a:cubicBezTo>
                      <a:lnTo>
                        <a:pt x="461147" y="262391"/>
                      </a:lnTo>
                      <a:cubicBezTo>
                        <a:pt x="461147" y="247652"/>
                        <a:pt x="473141" y="235677"/>
                        <a:pt x="486980" y="235677"/>
                      </a:cubicBezTo>
                      <a:close/>
                      <a:moveTo>
                        <a:pt x="25833" y="235677"/>
                      </a:moveTo>
                      <a:lnTo>
                        <a:pt x="90417" y="235677"/>
                      </a:lnTo>
                      <a:cubicBezTo>
                        <a:pt x="105179" y="235677"/>
                        <a:pt x="117173" y="247652"/>
                        <a:pt x="117173" y="262391"/>
                      </a:cubicBezTo>
                      <a:lnTo>
                        <a:pt x="117173" y="550718"/>
                      </a:lnTo>
                      <a:cubicBezTo>
                        <a:pt x="117173" y="565457"/>
                        <a:pt x="105179" y="577432"/>
                        <a:pt x="90417" y="577432"/>
                      </a:cubicBezTo>
                      <a:lnTo>
                        <a:pt x="25833" y="577432"/>
                      </a:lnTo>
                      <a:cubicBezTo>
                        <a:pt x="11994" y="577432"/>
                        <a:pt x="0" y="565457"/>
                        <a:pt x="0" y="550718"/>
                      </a:cubicBezTo>
                      <a:lnTo>
                        <a:pt x="0" y="262391"/>
                      </a:lnTo>
                      <a:cubicBezTo>
                        <a:pt x="0" y="247652"/>
                        <a:pt x="11994" y="235677"/>
                        <a:pt x="25833" y="235677"/>
                      </a:cubicBezTo>
                      <a:close/>
                      <a:moveTo>
                        <a:pt x="297075" y="158450"/>
                      </a:moveTo>
                      <a:cubicBezTo>
                        <a:pt x="309956" y="161209"/>
                        <a:pt x="326516" y="165807"/>
                        <a:pt x="326516" y="181440"/>
                      </a:cubicBezTo>
                      <a:cubicBezTo>
                        <a:pt x="326516" y="197992"/>
                        <a:pt x="310876" y="204429"/>
                        <a:pt x="297075" y="205349"/>
                      </a:cubicBezTo>
                      <a:close/>
                      <a:moveTo>
                        <a:pt x="282280" y="81074"/>
                      </a:moveTo>
                      <a:lnTo>
                        <a:pt x="282280" y="124274"/>
                      </a:lnTo>
                      <a:cubicBezTo>
                        <a:pt x="264736" y="120597"/>
                        <a:pt x="255502" y="113244"/>
                        <a:pt x="255502" y="101295"/>
                      </a:cubicBezTo>
                      <a:cubicBezTo>
                        <a:pt x="255502" y="91185"/>
                        <a:pt x="265659" y="81993"/>
                        <a:pt x="282280" y="81074"/>
                      </a:cubicBezTo>
                      <a:close/>
                      <a:moveTo>
                        <a:pt x="289621" y="35910"/>
                      </a:moveTo>
                      <a:cubicBezTo>
                        <a:pt x="285010" y="35910"/>
                        <a:pt x="282244" y="40513"/>
                        <a:pt x="282244" y="44197"/>
                      </a:cubicBezTo>
                      <a:lnTo>
                        <a:pt x="282244" y="57087"/>
                      </a:lnTo>
                      <a:cubicBezTo>
                        <a:pt x="252734" y="58008"/>
                        <a:pt x="225069" y="74582"/>
                        <a:pt x="225069" y="106808"/>
                      </a:cubicBezTo>
                      <a:cubicBezTo>
                        <a:pt x="225069" y="133510"/>
                        <a:pt x="247201" y="149163"/>
                        <a:pt x="282244" y="155609"/>
                      </a:cubicBezTo>
                      <a:lnTo>
                        <a:pt x="282244" y="205330"/>
                      </a:lnTo>
                      <a:cubicBezTo>
                        <a:pt x="242590" y="203488"/>
                        <a:pt x="263800" y="170341"/>
                        <a:pt x="237057" y="170341"/>
                      </a:cubicBezTo>
                      <a:cubicBezTo>
                        <a:pt x="227835" y="170341"/>
                        <a:pt x="222302" y="175865"/>
                        <a:pt x="222302" y="185994"/>
                      </a:cubicBezTo>
                      <a:cubicBezTo>
                        <a:pt x="222302" y="204409"/>
                        <a:pt x="241668" y="228349"/>
                        <a:pt x="282244" y="229269"/>
                      </a:cubicBezTo>
                      <a:lnTo>
                        <a:pt x="282244" y="244002"/>
                      </a:lnTo>
                      <a:cubicBezTo>
                        <a:pt x="282244" y="248605"/>
                        <a:pt x="285010" y="252288"/>
                        <a:pt x="289621" y="252288"/>
                      </a:cubicBezTo>
                      <a:cubicBezTo>
                        <a:pt x="293310" y="252288"/>
                        <a:pt x="296999" y="248605"/>
                        <a:pt x="296999" y="244002"/>
                      </a:cubicBezTo>
                      <a:lnTo>
                        <a:pt x="296999" y="229269"/>
                      </a:lnTo>
                      <a:cubicBezTo>
                        <a:pt x="332041" y="227428"/>
                        <a:pt x="356018" y="210854"/>
                        <a:pt x="356018" y="179548"/>
                      </a:cubicBezTo>
                      <a:cubicBezTo>
                        <a:pt x="356018" y="142718"/>
                        <a:pt x="328353" y="133510"/>
                        <a:pt x="296999" y="126144"/>
                      </a:cubicBezTo>
                      <a:lnTo>
                        <a:pt x="296999" y="81027"/>
                      </a:lnTo>
                      <a:cubicBezTo>
                        <a:pt x="322820" y="81948"/>
                        <a:pt x="322820" y="106808"/>
                        <a:pt x="338497" y="106808"/>
                      </a:cubicBezTo>
                      <a:cubicBezTo>
                        <a:pt x="346796" y="106808"/>
                        <a:pt x="353252" y="101284"/>
                        <a:pt x="353252" y="92076"/>
                      </a:cubicBezTo>
                      <a:cubicBezTo>
                        <a:pt x="353252" y="69057"/>
                        <a:pt x="315442" y="57087"/>
                        <a:pt x="296999" y="57087"/>
                      </a:cubicBezTo>
                      <a:lnTo>
                        <a:pt x="296999" y="44197"/>
                      </a:lnTo>
                      <a:cubicBezTo>
                        <a:pt x="296999" y="40513"/>
                        <a:pt x="293310" y="35910"/>
                        <a:pt x="289621" y="35910"/>
                      </a:cubicBezTo>
                      <a:close/>
                      <a:moveTo>
                        <a:pt x="288699" y="0"/>
                      </a:moveTo>
                      <a:cubicBezTo>
                        <a:pt x="368929" y="0"/>
                        <a:pt x="433481" y="64453"/>
                        <a:pt x="433481" y="144559"/>
                      </a:cubicBezTo>
                      <a:cubicBezTo>
                        <a:pt x="433481" y="223745"/>
                        <a:pt x="368929" y="288198"/>
                        <a:pt x="288699" y="288198"/>
                      </a:cubicBezTo>
                      <a:cubicBezTo>
                        <a:pt x="209392" y="288198"/>
                        <a:pt x="144839" y="223745"/>
                        <a:pt x="144839" y="144559"/>
                      </a:cubicBezTo>
                      <a:cubicBezTo>
                        <a:pt x="144839" y="64453"/>
                        <a:pt x="209392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sp>
            <p:nvSpPr>
              <p:cNvPr id="12" name="ïśļiḍè">
                <a:extLst>
                  <a:ext uri="{FF2B5EF4-FFF2-40B4-BE49-F238E27FC236}">
                    <a16:creationId xmlns:a16="http://schemas.microsoft.com/office/drawing/2014/main" xmlns="" id="{6EC96B5E-C1B9-4D8C-80EE-BD6DF7B4CE09}"/>
                  </a:ext>
                </a:extLst>
              </p:cNvPr>
              <p:cNvSpPr/>
              <p:nvPr/>
            </p:nvSpPr>
            <p:spPr>
              <a:xfrm>
                <a:off x="679683" y="1351008"/>
                <a:ext cx="2636764" cy="569629"/>
              </a:xfrm>
              <a:prstGeom prst="rect">
                <a:avLst/>
              </a:prstGeom>
              <a:noFill/>
              <a:ln w="12700">
                <a:miter lim="400000"/>
              </a:ln>
            </p:spPr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r>
                  <a:rPr lang="en-US" sz="2000" b="1" dirty="0"/>
                  <a:t>36,000K</a:t>
                </a:r>
              </a:p>
            </p:txBody>
          </p:sp>
          <p:sp>
            <p:nvSpPr>
              <p:cNvPr id="13" name="îṣḻîḋè">
                <a:extLst>
                  <a:ext uri="{FF2B5EF4-FFF2-40B4-BE49-F238E27FC236}">
                    <a16:creationId xmlns:a16="http://schemas.microsoft.com/office/drawing/2014/main" xmlns="" id="{54F18C88-E7A2-4D55-922C-F30FCAB48E3B}"/>
                  </a:ext>
                </a:extLst>
              </p:cNvPr>
              <p:cNvSpPr txBox="1"/>
              <p:nvPr/>
            </p:nvSpPr>
            <p:spPr bwMode="auto">
              <a:xfrm>
                <a:off x="679684" y="3699000"/>
                <a:ext cx="2636762" cy="441805"/>
              </a:xfrm>
              <a:prstGeom prst="roundRect">
                <a:avLst>
                  <a:gd name="adj" fmla="val 1666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dirty="0"/>
                  <a:t>2018 Q1</a:t>
                </a:r>
              </a:p>
            </p:txBody>
          </p:sp>
          <p:sp>
            <p:nvSpPr>
              <p:cNvPr id="14" name="îṩlíḋé">
                <a:extLst>
                  <a:ext uri="{FF2B5EF4-FFF2-40B4-BE49-F238E27FC236}">
                    <a16:creationId xmlns:a16="http://schemas.microsoft.com/office/drawing/2014/main" xmlns="" id="{82799DAA-4F32-4A4A-9117-7922EA5B81D1}"/>
                  </a:ext>
                </a:extLst>
              </p:cNvPr>
              <p:cNvSpPr/>
              <p:nvPr/>
            </p:nvSpPr>
            <p:spPr bwMode="auto">
              <a:xfrm>
                <a:off x="679684" y="4157466"/>
                <a:ext cx="2636762" cy="1245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Supporting text here. 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xmlns="" id="{9DBBD4A8-1EBF-4D0B-BFBB-A558B1BDF99C}"/>
                  </a:ext>
                </a:extLst>
              </p:cNvPr>
              <p:cNvCxnSpPr>
                <a:cxnSpLocks/>
                <a:stCxn id="16" idx="4"/>
              </p:cNvCxnSpPr>
              <p:nvPr/>
            </p:nvCxnSpPr>
            <p:spPr>
              <a:xfrm>
                <a:off x="1998065" y="2895525"/>
                <a:ext cx="0" cy="803475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5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25" name="c7d3f25f-9773-4ae9-a5ea-c079049c46c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30300"/>
            <a:ext cx="10850563" cy="5023511"/>
            <a:chOff x="669925" y="1120114"/>
            <a:chExt cx="10850563" cy="5023511"/>
          </a:xfrm>
        </p:grpSpPr>
        <p:sp>
          <p:nvSpPr>
            <p:cNvPr id="26" name="îṣ1iḓê">
              <a:extLst>
                <a:ext uri="{FF2B5EF4-FFF2-40B4-BE49-F238E27FC236}">
                  <a16:creationId xmlns:a16="http://schemas.microsoft.com/office/drawing/2014/main" xmlns="" id="{0A2B70B2-E8CC-47B8-83A0-56AFF6058DA9}"/>
                </a:ext>
              </a:extLst>
            </p:cNvPr>
            <p:cNvSpPr/>
            <p:nvPr/>
          </p:nvSpPr>
          <p:spPr>
            <a:xfrm>
              <a:off x="5429820" y="3619306"/>
              <a:ext cx="1458217" cy="145821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" name="íṥľïďê">
              <a:extLst>
                <a:ext uri="{FF2B5EF4-FFF2-40B4-BE49-F238E27FC236}">
                  <a16:creationId xmlns:a16="http://schemas.microsoft.com/office/drawing/2014/main" xmlns="" id="{961A7879-F186-4444-BB15-2405EADC6CD8}"/>
                </a:ext>
              </a:extLst>
            </p:cNvPr>
            <p:cNvSpPr/>
            <p:nvPr/>
          </p:nvSpPr>
          <p:spPr>
            <a:xfrm>
              <a:off x="4262300" y="2354804"/>
              <a:ext cx="1896629" cy="1896629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8" name="îsḷîďê">
              <a:extLst>
                <a:ext uri="{FF2B5EF4-FFF2-40B4-BE49-F238E27FC236}">
                  <a16:creationId xmlns:a16="http://schemas.microsoft.com/office/drawing/2014/main" xmlns="" id="{D3E1006E-A086-49EE-B7A3-1C0AA758FB2D}"/>
                </a:ext>
              </a:extLst>
            </p:cNvPr>
            <p:cNvSpPr/>
            <p:nvPr/>
          </p:nvSpPr>
          <p:spPr>
            <a:xfrm>
              <a:off x="5700650" y="1708629"/>
              <a:ext cx="2317995" cy="231799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r>
                <a:rPr lang="en-US" altLang="zh-CN" sz="2000" b="1" dirty="0"/>
                <a:t>Text</a:t>
              </a:r>
            </a:p>
          </p:txBody>
        </p:sp>
        <p:sp>
          <p:nvSpPr>
            <p:cNvPr id="29" name="íṥľïďé">
              <a:extLst>
                <a:ext uri="{FF2B5EF4-FFF2-40B4-BE49-F238E27FC236}">
                  <a16:creationId xmlns:a16="http://schemas.microsoft.com/office/drawing/2014/main" xmlns="" id="{B1344AAA-F707-427F-9161-B1944C46A49D}"/>
                </a:ext>
              </a:extLst>
            </p:cNvPr>
            <p:cNvSpPr txBox="1"/>
            <p:nvPr/>
          </p:nvSpPr>
          <p:spPr bwMode="auto">
            <a:xfrm>
              <a:off x="669925" y="1708629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n"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0" name="iṧļiḓé">
              <a:extLst>
                <a:ext uri="{FF2B5EF4-FFF2-40B4-BE49-F238E27FC236}">
                  <a16:creationId xmlns:a16="http://schemas.microsoft.com/office/drawing/2014/main" xmlns="" id="{CB7ED442-1A46-467E-9E4B-40FCB1127A93}"/>
                </a:ext>
              </a:extLst>
            </p:cNvPr>
            <p:cNvSpPr/>
            <p:nvPr/>
          </p:nvSpPr>
          <p:spPr bwMode="auto">
            <a:xfrm>
              <a:off x="669925" y="2150435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xmlns="" id="{DD0446EF-D359-4433-AD50-E69C769EF556}"/>
                </a:ext>
              </a:extLst>
            </p:cNvPr>
            <p:cNvCxnSpPr/>
            <p:nvPr/>
          </p:nvCxnSpPr>
          <p:spPr>
            <a:xfrm>
              <a:off x="2721000" y="1944000"/>
              <a:ext cx="126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xmlns="" id="{A3CBC77E-A4C2-48F7-8F60-5AE975E4215D}"/>
                </a:ext>
              </a:extLst>
            </p:cNvPr>
            <p:cNvCxnSpPr>
              <a:stCxn id="27" idx="1"/>
            </p:cNvCxnSpPr>
            <p:nvPr/>
          </p:nvCxnSpPr>
          <p:spPr>
            <a:xfrm flipH="1" flipV="1">
              <a:off x="3981000" y="1944000"/>
              <a:ext cx="559055" cy="68855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ïśľïḋè">
              <a:extLst>
                <a:ext uri="{FF2B5EF4-FFF2-40B4-BE49-F238E27FC236}">
                  <a16:creationId xmlns:a16="http://schemas.microsoft.com/office/drawing/2014/main" xmlns="" id="{084D563C-4769-4459-A6F3-ED9208D7ADF6}"/>
                </a:ext>
              </a:extLst>
            </p:cNvPr>
            <p:cNvSpPr txBox="1"/>
            <p:nvPr/>
          </p:nvSpPr>
          <p:spPr bwMode="auto">
            <a:xfrm>
              <a:off x="2175986" y="4834864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n"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4" name="ïsḻíḍé">
              <a:extLst>
                <a:ext uri="{FF2B5EF4-FFF2-40B4-BE49-F238E27FC236}">
                  <a16:creationId xmlns:a16="http://schemas.microsoft.com/office/drawing/2014/main" xmlns="" id="{DE95D9C9-CCD9-4CC7-BCF8-391B79385265}"/>
                </a:ext>
              </a:extLst>
            </p:cNvPr>
            <p:cNvSpPr/>
            <p:nvPr/>
          </p:nvSpPr>
          <p:spPr bwMode="auto">
            <a:xfrm>
              <a:off x="2175986" y="5276670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xmlns="" id="{0AA66A29-E24A-4125-A378-70C6C2464B72}"/>
                </a:ext>
              </a:extLst>
            </p:cNvPr>
            <p:cNvCxnSpPr/>
            <p:nvPr/>
          </p:nvCxnSpPr>
          <p:spPr>
            <a:xfrm>
              <a:off x="4116000" y="5077523"/>
              <a:ext cx="121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FB6802F3-5A84-49FE-8B3C-C43269E8C412}"/>
                </a:ext>
              </a:extLst>
            </p:cNvPr>
            <p:cNvCxnSpPr>
              <a:endCxn id="26" idx="3"/>
            </p:cNvCxnSpPr>
            <p:nvPr/>
          </p:nvCxnSpPr>
          <p:spPr>
            <a:xfrm flipV="1">
              <a:off x="5331000" y="4863972"/>
              <a:ext cx="312371" cy="21355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ïṣľîdé">
              <a:extLst>
                <a:ext uri="{FF2B5EF4-FFF2-40B4-BE49-F238E27FC236}">
                  <a16:creationId xmlns:a16="http://schemas.microsoft.com/office/drawing/2014/main" xmlns="" id="{428D892F-5CB7-4A33-8421-1E9153DB02AC}"/>
                </a:ext>
              </a:extLst>
            </p:cNvPr>
            <p:cNvSpPr txBox="1"/>
            <p:nvPr/>
          </p:nvSpPr>
          <p:spPr bwMode="auto">
            <a:xfrm>
              <a:off x="8850414" y="1120114"/>
              <a:ext cx="267007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342900" indent="-342900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n"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38" name="îsļiḍè">
              <a:extLst>
                <a:ext uri="{FF2B5EF4-FFF2-40B4-BE49-F238E27FC236}">
                  <a16:creationId xmlns:a16="http://schemas.microsoft.com/office/drawing/2014/main" xmlns="" id="{242E5B01-E2CD-4D7B-AF4C-8B611B7B2DAC}"/>
                </a:ext>
              </a:extLst>
            </p:cNvPr>
            <p:cNvSpPr/>
            <p:nvPr/>
          </p:nvSpPr>
          <p:spPr bwMode="auto">
            <a:xfrm>
              <a:off x="8850414" y="1561920"/>
              <a:ext cx="2670074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xmlns="" id="{07CFA63B-8E62-433E-9863-24341F05A271}"/>
                </a:ext>
              </a:extLst>
            </p:cNvPr>
            <p:cNvCxnSpPr/>
            <p:nvPr/>
          </p:nvCxnSpPr>
          <p:spPr>
            <a:xfrm flipH="1">
              <a:off x="7896000" y="1359000"/>
              <a:ext cx="855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xmlns="" id="{1B7D1B21-0944-4B82-B177-26E5F1FF6E69}"/>
                </a:ext>
              </a:extLst>
            </p:cNvPr>
            <p:cNvCxnSpPr>
              <a:stCxn id="28" idx="7"/>
            </p:cNvCxnSpPr>
            <p:nvPr/>
          </p:nvCxnSpPr>
          <p:spPr>
            <a:xfrm flipV="1">
              <a:off x="7679182" y="1359000"/>
              <a:ext cx="216818" cy="689092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6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ec536571-3649-404f-99d0-33be6ba8bd4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9" y="1128713"/>
            <a:ext cx="10850562" cy="5006975"/>
            <a:chOff x="669925" y="1130300"/>
            <a:chExt cx="10850562" cy="500697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584024C0-B9E6-41C7-A1A5-303FAE3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130300"/>
              <a:ext cx="0" cy="5006975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ṡlíḓè">
              <a:extLst>
                <a:ext uri="{FF2B5EF4-FFF2-40B4-BE49-F238E27FC236}">
                  <a16:creationId xmlns:a16="http://schemas.microsoft.com/office/drawing/2014/main" xmlns="" id="{2194E30F-A232-4DC4-AAB6-03EAF044A15A}"/>
                </a:ext>
              </a:extLst>
            </p:cNvPr>
            <p:cNvSpPr/>
            <p:nvPr/>
          </p:nvSpPr>
          <p:spPr>
            <a:xfrm flipH="1">
              <a:off x="4044702" y="1435123"/>
              <a:ext cx="2051298" cy="521208"/>
            </a:xfrm>
            <a:prstGeom prst="homePlate">
              <a:avLst>
                <a:gd name="adj" fmla="val 8028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rm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43%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" name="iSlîḓè">
              <a:extLst>
                <a:ext uri="{FF2B5EF4-FFF2-40B4-BE49-F238E27FC236}">
                  <a16:creationId xmlns:a16="http://schemas.microsoft.com/office/drawing/2014/main" xmlns="" id="{022F76EF-045D-473D-B461-482BC24E8FA7}"/>
                </a:ext>
              </a:extLst>
            </p:cNvPr>
            <p:cNvSpPr txBox="1"/>
            <p:nvPr/>
          </p:nvSpPr>
          <p:spPr bwMode="auto">
            <a:xfrm>
              <a:off x="6096000" y="1489287"/>
              <a:ext cx="13208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/>
                <a:t>Key words</a:t>
              </a:r>
            </a:p>
          </p:txBody>
        </p:sp>
        <p:sp>
          <p:nvSpPr>
            <p:cNvPr id="9" name="iṡlîdê">
              <a:extLst>
                <a:ext uri="{FF2B5EF4-FFF2-40B4-BE49-F238E27FC236}">
                  <a16:creationId xmlns:a16="http://schemas.microsoft.com/office/drawing/2014/main" xmlns="" id="{E2D9E9EC-42FD-4D60-8499-12AFE6344814}"/>
                </a:ext>
              </a:extLst>
            </p:cNvPr>
            <p:cNvSpPr/>
            <p:nvPr/>
          </p:nvSpPr>
          <p:spPr>
            <a:xfrm>
              <a:off x="6105143" y="2702357"/>
              <a:ext cx="2746250" cy="521208"/>
            </a:xfrm>
            <a:prstGeom prst="homePlate">
              <a:avLst>
                <a:gd name="adj" fmla="val 802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68%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0" name="íŝľiḋé">
              <a:extLst>
                <a:ext uri="{FF2B5EF4-FFF2-40B4-BE49-F238E27FC236}">
                  <a16:creationId xmlns:a16="http://schemas.microsoft.com/office/drawing/2014/main" xmlns="" id="{D0C85B14-7CB6-4A8B-A9AD-55EA3C9FFF03}"/>
                </a:ext>
              </a:extLst>
            </p:cNvPr>
            <p:cNvSpPr txBox="1"/>
            <p:nvPr/>
          </p:nvSpPr>
          <p:spPr bwMode="auto">
            <a:xfrm>
              <a:off x="4775115" y="2756521"/>
              <a:ext cx="13208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/>
                <a:t>Key words</a:t>
              </a:r>
            </a:p>
          </p:txBody>
        </p:sp>
        <p:sp>
          <p:nvSpPr>
            <p:cNvPr id="11" name="ïśļîḑé">
              <a:extLst>
                <a:ext uri="{FF2B5EF4-FFF2-40B4-BE49-F238E27FC236}">
                  <a16:creationId xmlns:a16="http://schemas.microsoft.com/office/drawing/2014/main" xmlns="" id="{C7C3669C-A6A0-4E99-AA71-3C60DC36C93A}"/>
                </a:ext>
              </a:extLst>
            </p:cNvPr>
            <p:cNvSpPr/>
            <p:nvPr/>
          </p:nvSpPr>
          <p:spPr>
            <a:xfrm flipH="1">
              <a:off x="3081526" y="3937962"/>
              <a:ext cx="3014473" cy="521208"/>
            </a:xfrm>
            <a:prstGeom prst="homePlate">
              <a:avLst>
                <a:gd name="adj" fmla="val 802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77%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ï$1ídè">
              <a:extLst>
                <a:ext uri="{FF2B5EF4-FFF2-40B4-BE49-F238E27FC236}">
                  <a16:creationId xmlns:a16="http://schemas.microsoft.com/office/drawing/2014/main" xmlns="" id="{2BD22CD8-3E68-4C56-8486-63385655D0E2}"/>
                </a:ext>
              </a:extLst>
            </p:cNvPr>
            <p:cNvSpPr txBox="1"/>
            <p:nvPr/>
          </p:nvSpPr>
          <p:spPr bwMode="auto">
            <a:xfrm>
              <a:off x="6096000" y="3992126"/>
              <a:ext cx="13208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/>
                <a:t>Key words</a:t>
              </a:r>
            </a:p>
          </p:txBody>
        </p:sp>
        <p:sp>
          <p:nvSpPr>
            <p:cNvPr id="13" name="ïṩḻïdé">
              <a:extLst>
                <a:ext uri="{FF2B5EF4-FFF2-40B4-BE49-F238E27FC236}">
                  <a16:creationId xmlns:a16="http://schemas.microsoft.com/office/drawing/2014/main" xmlns="" id="{DDEE683C-C9F9-4B43-9502-D42E11FDCA2C}"/>
                </a:ext>
              </a:extLst>
            </p:cNvPr>
            <p:cNvSpPr/>
            <p:nvPr/>
          </p:nvSpPr>
          <p:spPr>
            <a:xfrm>
              <a:off x="6105144" y="5179926"/>
              <a:ext cx="2426195" cy="521208"/>
            </a:xfrm>
            <a:prstGeom prst="homePlate">
              <a:avLst>
                <a:gd name="adj" fmla="val 802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56%</a:t>
              </a:r>
              <a:endParaRPr lang="zh-CN" altLang="en-US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4" name="íṥľiḋê">
              <a:extLst>
                <a:ext uri="{FF2B5EF4-FFF2-40B4-BE49-F238E27FC236}">
                  <a16:creationId xmlns:a16="http://schemas.microsoft.com/office/drawing/2014/main" xmlns="" id="{D7376D3E-0D4D-4CB5-835E-13B2D97B5B60}"/>
                </a:ext>
              </a:extLst>
            </p:cNvPr>
            <p:cNvSpPr txBox="1"/>
            <p:nvPr/>
          </p:nvSpPr>
          <p:spPr bwMode="auto">
            <a:xfrm>
              <a:off x="4775115" y="5234090"/>
              <a:ext cx="132088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b="1" dirty="0"/>
                <a:t>Key words</a:t>
              </a:r>
            </a:p>
          </p:txBody>
        </p:sp>
        <p:sp>
          <p:nvSpPr>
            <p:cNvPr id="15" name="í$ḻîḑê">
              <a:extLst>
                <a:ext uri="{FF2B5EF4-FFF2-40B4-BE49-F238E27FC236}">
                  <a16:creationId xmlns:a16="http://schemas.microsoft.com/office/drawing/2014/main" xmlns="" id="{1A5BD0B3-57C2-4798-AB52-24437917A045}"/>
                </a:ext>
              </a:extLst>
            </p:cNvPr>
            <p:cNvSpPr/>
            <p:nvPr/>
          </p:nvSpPr>
          <p:spPr bwMode="auto">
            <a:xfrm>
              <a:off x="669925" y="3731194"/>
              <a:ext cx="2475607" cy="96939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</p:txBody>
        </p:sp>
        <p:sp>
          <p:nvSpPr>
            <p:cNvPr id="16" name="îSlîḍé">
              <a:extLst>
                <a:ext uri="{FF2B5EF4-FFF2-40B4-BE49-F238E27FC236}">
                  <a16:creationId xmlns:a16="http://schemas.microsoft.com/office/drawing/2014/main" xmlns="" id="{A37B6C59-74FF-4317-B4BC-D3A56253B579}"/>
                </a:ext>
              </a:extLst>
            </p:cNvPr>
            <p:cNvSpPr/>
            <p:nvPr/>
          </p:nvSpPr>
          <p:spPr bwMode="auto">
            <a:xfrm>
              <a:off x="669926" y="1211030"/>
              <a:ext cx="3050872" cy="96939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7" name="îṡľîḑé">
              <a:extLst>
                <a:ext uri="{FF2B5EF4-FFF2-40B4-BE49-F238E27FC236}">
                  <a16:creationId xmlns:a16="http://schemas.microsoft.com/office/drawing/2014/main" xmlns="" id="{B9630077-BB31-4C84-B32F-B29998CD4ED1}"/>
                </a:ext>
              </a:extLst>
            </p:cNvPr>
            <p:cNvSpPr/>
            <p:nvPr/>
          </p:nvSpPr>
          <p:spPr bwMode="auto">
            <a:xfrm>
              <a:off x="9124122" y="2478264"/>
              <a:ext cx="2396365" cy="96939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</p:txBody>
        </p:sp>
        <p:sp>
          <p:nvSpPr>
            <p:cNvPr id="18" name="iṧlïḓé">
              <a:extLst>
                <a:ext uri="{FF2B5EF4-FFF2-40B4-BE49-F238E27FC236}">
                  <a16:creationId xmlns:a16="http://schemas.microsoft.com/office/drawing/2014/main" xmlns="" id="{932B7827-BBBD-481C-BCBD-567756CB2B26}"/>
                </a:ext>
              </a:extLst>
            </p:cNvPr>
            <p:cNvSpPr/>
            <p:nvPr/>
          </p:nvSpPr>
          <p:spPr bwMode="auto">
            <a:xfrm>
              <a:off x="8774237" y="4955833"/>
              <a:ext cx="2746250" cy="96939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 lIns="90000" tIns="46800" rIns="90000" bIns="46800" anchor="ctr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9" name="ïṩļïďé">
              <a:extLst>
                <a:ext uri="{FF2B5EF4-FFF2-40B4-BE49-F238E27FC236}">
                  <a16:creationId xmlns:a16="http://schemas.microsoft.com/office/drawing/2014/main" xmlns="" id="{B9617B4B-2508-4833-ADC9-0AEAF9A9D749}"/>
                </a:ext>
              </a:extLst>
            </p:cNvPr>
            <p:cNvSpPr/>
            <p:nvPr/>
          </p:nvSpPr>
          <p:spPr>
            <a:xfrm>
              <a:off x="3734270" y="1481336"/>
              <a:ext cx="431312" cy="431312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Q1</a:t>
              </a:r>
              <a:endParaRPr lang="zh-CN" altLang="en-US" b="1" dirty="0"/>
            </a:p>
          </p:txBody>
        </p:sp>
        <p:sp>
          <p:nvSpPr>
            <p:cNvPr id="20" name="iŝ1ïḋè">
              <a:extLst>
                <a:ext uri="{FF2B5EF4-FFF2-40B4-BE49-F238E27FC236}">
                  <a16:creationId xmlns:a16="http://schemas.microsoft.com/office/drawing/2014/main" xmlns="" id="{02C1ED32-76C1-4F61-8390-B0AB7A8F49EA}"/>
                </a:ext>
              </a:extLst>
            </p:cNvPr>
            <p:cNvSpPr/>
            <p:nvPr/>
          </p:nvSpPr>
          <p:spPr>
            <a:xfrm>
              <a:off x="2894887" y="4000234"/>
              <a:ext cx="431312" cy="43131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Q3</a:t>
              </a:r>
              <a:endParaRPr lang="zh-CN" altLang="en-US" b="1" dirty="0"/>
            </a:p>
          </p:txBody>
        </p:sp>
        <p:sp>
          <p:nvSpPr>
            <p:cNvPr id="21" name="ïśļiḓe">
              <a:extLst>
                <a:ext uri="{FF2B5EF4-FFF2-40B4-BE49-F238E27FC236}">
                  <a16:creationId xmlns:a16="http://schemas.microsoft.com/office/drawing/2014/main" xmlns="" id="{4BF9B1AA-4C39-4D24-8D97-C6DEA6548C80}"/>
                </a:ext>
              </a:extLst>
            </p:cNvPr>
            <p:cNvSpPr/>
            <p:nvPr/>
          </p:nvSpPr>
          <p:spPr>
            <a:xfrm>
              <a:off x="8615156" y="2738089"/>
              <a:ext cx="431312" cy="431312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Q2</a:t>
              </a:r>
              <a:endParaRPr lang="zh-CN" altLang="en-US" b="1" dirty="0"/>
            </a:p>
          </p:txBody>
        </p:sp>
        <p:sp>
          <p:nvSpPr>
            <p:cNvPr id="22" name="iśḻíḋé">
              <a:extLst>
                <a:ext uri="{FF2B5EF4-FFF2-40B4-BE49-F238E27FC236}">
                  <a16:creationId xmlns:a16="http://schemas.microsoft.com/office/drawing/2014/main" xmlns="" id="{D2A32B78-DB65-4FE1-A28B-449F2164118B}"/>
                </a:ext>
              </a:extLst>
            </p:cNvPr>
            <p:cNvSpPr/>
            <p:nvPr/>
          </p:nvSpPr>
          <p:spPr>
            <a:xfrm>
              <a:off x="8255544" y="5209101"/>
              <a:ext cx="431312" cy="431312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848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xmlns="" id="{7B1AFC06-BB1A-4582-832C-B511A19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xmlns="" id="{DA5411F8-7159-42A9-B1FD-BC5F37B9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9324B85-199C-44EE-8B67-701CAE763E0E}"/>
              </a:ext>
            </a:extLst>
          </p:cNvPr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2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5" name="2f016466-c4d6-4d7f-be86-db706cf712d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5879" y="1955989"/>
            <a:ext cx="10840242" cy="3352423"/>
            <a:chOff x="680246" y="2011436"/>
            <a:chExt cx="10840242" cy="3352423"/>
          </a:xfrm>
        </p:grpSpPr>
        <p:grpSp>
          <p:nvGrpSpPr>
            <p:cNvPr id="6" name="ísļïḋe">
              <a:extLst>
                <a:ext uri="{FF2B5EF4-FFF2-40B4-BE49-F238E27FC236}">
                  <a16:creationId xmlns:a16="http://schemas.microsoft.com/office/drawing/2014/main" xmlns="" id="{C113CC41-7A19-4CA0-A817-53EC0CB83CEA}"/>
                </a:ext>
              </a:extLst>
            </p:cNvPr>
            <p:cNvGrpSpPr/>
            <p:nvPr/>
          </p:nvGrpSpPr>
          <p:grpSpPr>
            <a:xfrm>
              <a:off x="680246" y="2011436"/>
              <a:ext cx="5224052" cy="3352423"/>
              <a:chOff x="680246" y="2011436"/>
              <a:chExt cx="4380753" cy="3352423"/>
            </a:xfrm>
          </p:grpSpPr>
          <p:sp>
            <p:nvSpPr>
              <p:cNvPr id="26" name="ïšḷíďe">
                <a:extLst>
                  <a:ext uri="{FF2B5EF4-FFF2-40B4-BE49-F238E27FC236}">
                    <a16:creationId xmlns:a16="http://schemas.microsoft.com/office/drawing/2014/main" xmlns="" id="{74C98081-8F2B-44CB-B25E-43F14C2797FE}"/>
                  </a:ext>
                </a:extLst>
              </p:cNvPr>
              <p:cNvSpPr/>
              <p:nvPr/>
            </p:nvSpPr>
            <p:spPr>
              <a:xfrm>
                <a:off x="680246" y="4942232"/>
                <a:ext cx="4380753" cy="10159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xmlns="" id="{622C73CD-59D4-4907-B05B-6EDE2A53BEF7}"/>
                  </a:ext>
                </a:extLst>
              </p:cNvPr>
              <p:cNvCxnSpPr/>
              <p:nvPr/>
            </p:nvCxnSpPr>
            <p:spPr>
              <a:xfrm rot="16200000" flipV="1">
                <a:off x="-194877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íśḷïďé">
                <a:extLst>
                  <a:ext uri="{FF2B5EF4-FFF2-40B4-BE49-F238E27FC236}">
                    <a16:creationId xmlns:a16="http://schemas.microsoft.com/office/drawing/2014/main" xmlns="" id="{28B61A72-3698-4A3B-8EAC-33AC1D6EAD22}"/>
                  </a:ext>
                </a:extLst>
              </p:cNvPr>
              <p:cNvSpPr/>
              <p:nvPr/>
            </p:nvSpPr>
            <p:spPr>
              <a:xfrm>
                <a:off x="1073785" y="3451436"/>
                <a:ext cx="352022" cy="14400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xmlns="" id="{6F805A49-2CD1-42FB-8691-36D8F5508191}"/>
                  </a:ext>
                </a:extLst>
              </p:cNvPr>
              <p:cNvCxnSpPr/>
              <p:nvPr/>
            </p:nvCxnSpPr>
            <p:spPr>
              <a:xfrm rot="16200000" flipV="1">
                <a:off x="428444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íṧḻíḓê">
                <a:extLst>
                  <a:ext uri="{FF2B5EF4-FFF2-40B4-BE49-F238E27FC236}">
                    <a16:creationId xmlns:a16="http://schemas.microsoft.com/office/drawing/2014/main" xmlns="" id="{C38D5285-5067-465D-BE2C-89733256A9CE}"/>
                  </a:ext>
                </a:extLst>
              </p:cNvPr>
              <p:cNvSpPr/>
              <p:nvPr/>
            </p:nvSpPr>
            <p:spPr>
              <a:xfrm>
                <a:off x="1697107" y="2299436"/>
                <a:ext cx="352022" cy="25920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xmlns="" id="{F30965C0-3F8A-4EFB-91D5-CABB0CB04AC7}"/>
                  </a:ext>
                </a:extLst>
              </p:cNvPr>
              <p:cNvCxnSpPr/>
              <p:nvPr/>
            </p:nvCxnSpPr>
            <p:spPr>
              <a:xfrm rot="16200000" flipV="1">
                <a:off x="1051766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ïs1ïďè">
                <a:extLst>
                  <a:ext uri="{FF2B5EF4-FFF2-40B4-BE49-F238E27FC236}">
                    <a16:creationId xmlns:a16="http://schemas.microsoft.com/office/drawing/2014/main" xmlns="" id="{8EED9C27-6C55-463B-ACB0-728D6D30B6B3}"/>
                  </a:ext>
                </a:extLst>
              </p:cNvPr>
              <p:cNvSpPr/>
              <p:nvPr/>
            </p:nvSpPr>
            <p:spPr>
              <a:xfrm>
                <a:off x="2320429" y="3739436"/>
                <a:ext cx="352022" cy="11520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xmlns="" id="{25A1E900-A559-4A02-B654-004E154F8A04}"/>
                  </a:ext>
                </a:extLst>
              </p:cNvPr>
              <p:cNvCxnSpPr/>
              <p:nvPr/>
            </p:nvCxnSpPr>
            <p:spPr>
              <a:xfrm rot="16200000" flipV="1">
                <a:off x="1675088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iṥḷïḑé">
                <a:extLst>
                  <a:ext uri="{FF2B5EF4-FFF2-40B4-BE49-F238E27FC236}">
                    <a16:creationId xmlns:a16="http://schemas.microsoft.com/office/drawing/2014/main" xmlns="" id="{535DF171-410E-4B53-8A26-645544C96DE1}"/>
                  </a:ext>
                </a:extLst>
              </p:cNvPr>
              <p:cNvSpPr/>
              <p:nvPr/>
            </p:nvSpPr>
            <p:spPr>
              <a:xfrm>
                <a:off x="2943751" y="4315436"/>
                <a:ext cx="352022" cy="5760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xmlns="" id="{0B2A0674-0906-4A60-BC70-5B8DB4BF2F38}"/>
                  </a:ext>
                </a:extLst>
              </p:cNvPr>
              <p:cNvCxnSpPr/>
              <p:nvPr/>
            </p:nvCxnSpPr>
            <p:spPr>
              <a:xfrm rot="16200000" flipV="1">
                <a:off x="2298410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iŝḷïḓè">
                <a:extLst>
                  <a:ext uri="{FF2B5EF4-FFF2-40B4-BE49-F238E27FC236}">
                    <a16:creationId xmlns:a16="http://schemas.microsoft.com/office/drawing/2014/main" xmlns="" id="{1A046854-6391-4EAE-8DD3-BC05FD2552B7}"/>
                  </a:ext>
                </a:extLst>
              </p:cNvPr>
              <p:cNvSpPr/>
              <p:nvPr/>
            </p:nvSpPr>
            <p:spPr>
              <a:xfrm>
                <a:off x="3567073" y="3163436"/>
                <a:ext cx="352022" cy="17280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xmlns="" id="{F82B13FF-D185-4180-9309-011CD7342C18}"/>
                  </a:ext>
                </a:extLst>
              </p:cNvPr>
              <p:cNvCxnSpPr/>
              <p:nvPr/>
            </p:nvCxnSpPr>
            <p:spPr>
              <a:xfrm rot="16200000" flipV="1">
                <a:off x="2921735" y="3446762"/>
                <a:ext cx="2880000" cy="934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îṡ1ïďe">
                <a:extLst>
                  <a:ext uri="{FF2B5EF4-FFF2-40B4-BE49-F238E27FC236}">
                    <a16:creationId xmlns:a16="http://schemas.microsoft.com/office/drawing/2014/main" xmlns="" id="{50ACC5A0-0BAB-44B8-A24A-41CFB390B0E5}"/>
                  </a:ext>
                </a:extLst>
              </p:cNvPr>
              <p:cNvSpPr/>
              <p:nvPr/>
            </p:nvSpPr>
            <p:spPr>
              <a:xfrm>
                <a:off x="4190397" y="4027436"/>
                <a:ext cx="352022" cy="864000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758" dirty="0"/>
              </a:p>
            </p:txBody>
          </p:sp>
          <p:sp>
            <p:nvSpPr>
              <p:cNvPr id="39" name="ïsḷïḋè">
                <a:extLst>
                  <a:ext uri="{FF2B5EF4-FFF2-40B4-BE49-F238E27FC236}">
                    <a16:creationId xmlns:a16="http://schemas.microsoft.com/office/drawing/2014/main" xmlns="" id="{E9A4C5D5-5156-4970-B2AA-443A48CBA935}"/>
                  </a:ext>
                </a:extLst>
              </p:cNvPr>
              <p:cNvSpPr/>
              <p:nvPr/>
            </p:nvSpPr>
            <p:spPr>
              <a:xfrm>
                <a:off x="1033998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50%</a:t>
                </a:r>
              </a:p>
            </p:txBody>
          </p:sp>
          <p:sp>
            <p:nvSpPr>
              <p:cNvPr id="40" name="îṡľîḋè">
                <a:extLst>
                  <a:ext uri="{FF2B5EF4-FFF2-40B4-BE49-F238E27FC236}">
                    <a16:creationId xmlns:a16="http://schemas.microsoft.com/office/drawing/2014/main" xmlns="" id="{B39A8788-8903-4910-9CCA-9AFAD83C92A5}"/>
                  </a:ext>
                </a:extLst>
              </p:cNvPr>
              <p:cNvSpPr/>
              <p:nvPr/>
            </p:nvSpPr>
            <p:spPr>
              <a:xfrm>
                <a:off x="1658783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90%</a:t>
                </a:r>
              </a:p>
            </p:txBody>
          </p:sp>
          <p:sp>
            <p:nvSpPr>
              <p:cNvPr id="41" name="ísḻíḍè">
                <a:extLst>
                  <a:ext uri="{FF2B5EF4-FFF2-40B4-BE49-F238E27FC236}">
                    <a16:creationId xmlns:a16="http://schemas.microsoft.com/office/drawing/2014/main" xmlns="" id="{4841E76F-A964-4CD8-883C-0D65C3AE2670}"/>
                  </a:ext>
                </a:extLst>
              </p:cNvPr>
              <p:cNvSpPr/>
              <p:nvPr/>
            </p:nvSpPr>
            <p:spPr>
              <a:xfrm>
                <a:off x="2283569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40%</a:t>
                </a:r>
              </a:p>
            </p:txBody>
          </p:sp>
          <p:sp>
            <p:nvSpPr>
              <p:cNvPr id="42" name="iṡḷiḓe">
                <a:extLst>
                  <a:ext uri="{FF2B5EF4-FFF2-40B4-BE49-F238E27FC236}">
                    <a16:creationId xmlns:a16="http://schemas.microsoft.com/office/drawing/2014/main" xmlns="" id="{9F1F260B-0DED-4EB9-AD46-3B6310BABA04}"/>
                  </a:ext>
                </a:extLst>
              </p:cNvPr>
              <p:cNvSpPr/>
              <p:nvPr/>
            </p:nvSpPr>
            <p:spPr>
              <a:xfrm>
                <a:off x="2908354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20%</a:t>
                </a:r>
              </a:p>
            </p:txBody>
          </p:sp>
          <p:sp>
            <p:nvSpPr>
              <p:cNvPr id="43" name="ïṩ1îḑè">
                <a:extLst>
                  <a:ext uri="{FF2B5EF4-FFF2-40B4-BE49-F238E27FC236}">
                    <a16:creationId xmlns:a16="http://schemas.microsoft.com/office/drawing/2014/main" xmlns="" id="{318CBC45-0372-466F-9F22-0D9F1D7A4E8E}"/>
                  </a:ext>
                </a:extLst>
              </p:cNvPr>
              <p:cNvSpPr/>
              <p:nvPr/>
            </p:nvSpPr>
            <p:spPr>
              <a:xfrm>
                <a:off x="3533140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60%</a:t>
                </a:r>
              </a:p>
            </p:txBody>
          </p:sp>
          <p:sp>
            <p:nvSpPr>
              <p:cNvPr id="44" name="îṧ1ïdê">
                <a:extLst>
                  <a:ext uri="{FF2B5EF4-FFF2-40B4-BE49-F238E27FC236}">
                    <a16:creationId xmlns:a16="http://schemas.microsoft.com/office/drawing/2014/main" xmlns="" id="{DDB3AE6F-C506-48BD-8183-9EB81EB5C83B}"/>
                  </a:ext>
                </a:extLst>
              </p:cNvPr>
              <p:cNvSpPr/>
              <p:nvPr/>
            </p:nvSpPr>
            <p:spPr>
              <a:xfrm>
                <a:off x="4157925" y="5083718"/>
                <a:ext cx="416966" cy="280141"/>
              </a:xfrm>
              <a:prstGeom prst="rect">
                <a:avLst/>
              </a:prstGeom>
            </p:spPr>
            <p:txBody>
              <a:bodyPr wrap="none" lIns="90000" tIns="46800" rIns="90000" bIns="46800">
                <a:normAutofit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1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30%</a:t>
                </a:r>
              </a:p>
            </p:txBody>
          </p:sp>
        </p:grpSp>
        <p:grpSp>
          <p:nvGrpSpPr>
            <p:cNvPr id="7" name="îṩľïḑe">
              <a:extLst>
                <a:ext uri="{FF2B5EF4-FFF2-40B4-BE49-F238E27FC236}">
                  <a16:creationId xmlns:a16="http://schemas.microsoft.com/office/drawing/2014/main" xmlns="" id="{AB98D9F4-ED6A-4E42-B471-A562B3A1E2DA}"/>
                </a:ext>
              </a:extLst>
            </p:cNvPr>
            <p:cNvGrpSpPr/>
            <p:nvPr/>
          </p:nvGrpSpPr>
          <p:grpSpPr>
            <a:xfrm>
              <a:off x="6296436" y="2054699"/>
              <a:ext cx="5224052" cy="1396736"/>
              <a:chOff x="687278" y="2398652"/>
              <a:chExt cx="3524773" cy="1396736"/>
            </a:xfrm>
          </p:grpSpPr>
          <p:sp>
            <p:nvSpPr>
              <p:cNvPr id="24" name="îślîḋe">
                <a:extLst>
                  <a:ext uri="{FF2B5EF4-FFF2-40B4-BE49-F238E27FC236}">
                    <a16:creationId xmlns:a16="http://schemas.microsoft.com/office/drawing/2014/main" xmlns="" id="{D1EE88DD-5C88-4754-B613-1E8D8EC25056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954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5" name="íṩľíḑé">
                <a:extLst>
                  <a:ext uri="{FF2B5EF4-FFF2-40B4-BE49-F238E27FC236}">
                    <a16:creationId xmlns:a16="http://schemas.microsoft.com/office/drawing/2014/main" xmlns="" id="{FD9FADA6-DE29-4087-A376-4F9457DADE7B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8" name="îṧḻiḓè">
              <a:extLst>
                <a:ext uri="{FF2B5EF4-FFF2-40B4-BE49-F238E27FC236}">
                  <a16:creationId xmlns:a16="http://schemas.microsoft.com/office/drawing/2014/main" xmlns="" id="{FB6AD2CB-28D7-4412-825D-89F8F15B3886}"/>
                </a:ext>
              </a:extLst>
            </p:cNvPr>
            <p:cNvGrpSpPr/>
            <p:nvPr/>
          </p:nvGrpSpPr>
          <p:grpSpPr>
            <a:xfrm>
              <a:off x="6296435" y="4011842"/>
              <a:ext cx="1239565" cy="930595"/>
              <a:chOff x="6296435" y="4011842"/>
              <a:chExt cx="1239565" cy="930595"/>
            </a:xfrm>
          </p:grpSpPr>
          <p:sp>
            <p:nvSpPr>
              <p:cNvPr id="22" name="íś1îḓé">
                <a:extLst>
                  <a:ext uri="{FF2B5EF4-FFF2-40B4-BE49-F238E27FC236}">
                    <a16:creationId xmlns:a16="http://schemas.microsoft.com/office/drawing/2014/main" xmlns="" id="{D9F562E9-370A-42E6-8BCE-45AB873D1F46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íŝľîďê">
                <a:extLst>
                  <a:ext uri="{FF2B5EF4-FFF2-40B4-BE49-F238E27FC236}">
                    <a16:creationId xmlns:a16="http://schemas.microsoft.com/office/drawing/2014/main" xmlns="" id="{0657C3B5-4863-4102-8101-2B78A36DF68F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grpSp>
          <p:nvGrpSpPr>
            <p:cNvPr id="9" name="ïšlíďê">
              <a:extLst>
                <a:ext uri="{FF2B5EF4-FFF2-40B4-BE49-F238E27FC236}">
                  <a16:creationId xmlns:a16="http://schemas.microsoft.com/office/drawing/2014/main" xmlns="" id="{E993D5B3-1AD2-4622-8E13-70932549FA24}"/>
                </a:ext>
              </a:extLst>
            </p:cNvPr>
            <p:cNvGrpSpPr/>
            <p:nvPr/>
          </p:nvGrpSpPr>
          <p:grpSpPr>
            <a:xfrm>
              <a:off x="7618426" y="4011842"/>
              <a:ext cx="1239565" cy="930595"/>
              <a:chOff x="6296435" y="4011842"/>
              <a:chExt cx="1239565" cy="930595"/>
            </a:xfrm>
          </p:grpSpPr>
          <p:sp>
            <p:nvSpPr>
              <p:cNvPr id="20" name="i$ḷiďè">
                <a:extLst>
                  <a:ext uri="{FF2B5EF4-FFF2-40B4-BE49-F238E27FC236}">
                    <a16:creationId xmlns:a16="http://schemas.microsoft.com/office/drawing/2014/main" xmlns="" id="{C4C58B8D-E353-4B52-B4CF-1968CB8A7B62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iṩ1iďe">
                <a:extLst>
                  <a:ext uri="{FF2B5EF4-FFF2-40B4-BE49-F238E27FC236}">
                    <a16:creationId xmlns:a16="http://schemas.microsoft.com/office/drawing/2014/main" xmlns="" id="{84795944-9E75-4F7A-AF88-273DC312AFD6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grpSp>
          <p:nvGrpSpPr>
            <p:cNvPr id="10" name="íṣḻîḓê">
              <a:extLst>
                <a:ext uri="{FF2B5EF4-FFF2-40B4-BE49-F238E27FC236}">
                  <a16:creationId xmlns:a16="http://schemas.microsoft.com/office/drawing/2014/main" xmlns="" id="{A897C92B-CFAC-40A7-A7F5-6AB74BCAA97E}"/>
                </a:ext>
              </a:extLst>
            </p:cNvPr>
            <p:cNvGrpSpPr/>
            <p:nvPr/>
          </p:nvGrpSpPr>
          <p:grpSpPr>
            <a:xfrm>
              <a:off x="8940417" y="4011842"/>
              <a:ext cx="1239565" cy="930595"/>
              <a:chOff x="6296435" y="4011842"/>
              <a:chExt cx="1239565" cy="930595"/>
            </a:xfrm>
          </p:grpSpPr>
          <p:sp>
            <p:nvSpPr>
              <p:cNvPr id="18" name="iŝ1îḓe">
                <a:extLst>
                  <a:ext uri="{FF2B5EF4-FFF2-40B4-BE49-F238E27FC236}">
                    <a16:creationId xmlns:a16="http://schemas.microsoft.com/office/drawing/2014/main" xmlns="" id="{7B1CC47F-D3E2-4AD6-971C-795FAB6AA512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ïṥḻídè">
                <a:extLst>
                  <a:ext uri="{FF2B5EF4-FFF2-40B4-BE49-F238E27FC236}">
                    <a16:creationId xmlns:a16="http://schemas.microsoft.com/office/drawing/2014/main" xmlns="" id="{12C869BF-0443-4857-A02A-391A7DDB0276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grpSp>
          <p:nvGrpSpPr>
            <p:cNvPr id="11" name="îṧľiḋé">
              <a:extLst>
                <a:ext uri="{FF2B5EF4-FFF2-40B4-BE49-F238E27FC236}">
                  <a16:creationId xmlns:a16="http://schemas.microsoft.com/office/drawing/2014/main" xmlns="" id="{BCF39218-66EB-40DE-9177-4A3C32BBEDD6}"/>
                </a:ext>
              </a:extLst>
            </p:cNvPr>
            <p:cNvGrpSpPr/>
            <p:nvPr/>
          </p:nvGrpSpPr>
          <p:grpSpPr>
            <a:xfrm>
              <a:off x="10262409" y="4011842"/>
              <a:ext cx="1239565" cy="930595"/>
              <a:chOff x="6296435" y="4011842"/>
              <a:chExt cx="1239565" cy="930595"/>
            </a:xfrm>
          </p:grpSpPr>
          <p:sp>
            <p:nvSpPr>
              <p:cNvPr id="16" name="íS1îḑè">
                <a:extLst>
                  <a:ext uri="{FF2B5EF4-FFF2-40B4-BE49-F238E27FC236}">
                    <a16:creationId xmlns:a16="http://schemas.microsoft.com/office/drawing/2014/main" xmlns="" id="{1280D9AA-8A33-4971-BF51-673C4A811E8C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íSľíḋe">
                <a:extLst>
                  <a:ext uri="{FF2B5EF4-FFF2-40B4-BE49-F238E27FC236}">
                    <a16:creationId xmlns:a16="http://schemas.microsoft.com/office/drawing/2014/main" xmlns="" id="{932886D6-9072-4383-825C-B7E19370BFFC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D03A8EA6-5C89-4311-9E30-92622017C58C}"/>
                </a:ext>
              </a:extLst>
            </p:cNvPr>
            <p:cNvCxnSpPr/>
            <p:nvPr/>
          </p:nvCxnSpPr>
          <p:spPr>
            <a:xfrm>
              <a:off x="7572214" y="4027436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8D50AD04-4D6E-491D-BCE5-2353CE84FDE7}"/>
                </a:ext>
              </a:extLst>
            </p:cNvPr>
            <p:cNvCxnSpPr/>
            <p:nvPr/>
          </p:nvCxnSpPr>
          <p:spPr>
            <a:xfrm>
              <a:off x="8884967" y="4027436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3559EDBB-864B-49C6-B0CF-6988CCC312E6}"/>
                </a:ext>
              </a:extLst>
            </p:cNvPr>
            <p:cNvCxnSpPr/>
            <p:nvPr/>
          </p:nvCxnSpPr>
          <p:spPr>
            <a:xfrm>
              <a:off x="10197720" y="4027436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B5FE8051-1CF7-47E7-B6D0-843A38917D2F}"/>
                </a:ext>
              </a:extLst>
            </p:cNvPr>
            <p:cNvCxnSpPr/>
            <p:nvPr/>
          </p:nvCxnSpPr>
          <p:spPr>
            <a:xfrm>
              <a:off x="6411000" y="3605344"/>
              <a:ext cx="509097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4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ac767728-7f86-47a3-9b7c-8e70657aa30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7401" y="1227685"/>
            <a:ext cx="10797198" cy="4809030"/>
            <a:chOff x="671513" y="1269000"/>
            <a:chExt cx="10797198" cy="4809030"/>
          </a:xfrm>
        </p:grpSpPr>
        <p:grpSp>
          <p:nvGrpSpPr>
            <p:cNvPr id="6" name="îṩ1idè">
              <a:extLst>
                <a:ext uri="{FF2B5EF4-FFF2-40B4-BE49-F238E27FC236}">
                  <a16:creationId xmlns:a16="http://schemas.microsoft.com/office/drawing/2014/main" xmlns="" id="{9A10978F-BD10-46CC-9E48-7DE1F0CAC2A6}"/>
                </a:ext>
              </a:extLst>
            </p:cNvPr>
            <p:cNvGrpSpPr/>
            <p:nvPr/>
          </p:nvGrpSpPr>
          <p:grpSpPr>
            <a:xfrm>
              <a:off x="4845651" y="2132856"/>
              <a:ext cx="3155664" cy="3138111"/>
              <a:chOff x="4790824" y="2132856"/>
              <a:chExt cx="3155664" cy="3138111"/>
            </a:xfrm>
          </p:grpSpPr>
          <p:grpSp>
            <p:nvGrpSpPr>
              <p:cNvPr id="19" name="îṡļïḍé">
                <a:extLst>
                  <a:ext uri="{FF2B5EF4-FFF2-40B4-BE49-F238E27FC236}">
                    <a16:creationId xmlns:a16="http://schemas.microsoft.com/office/drawing/2014/main" xmlns="" id="{02F287B2-14E6-4DD9-9129-22EF59DAC5B6}"/>
                  </a:ext>
                </a:extLst>
              </p:cNvPr>
              <p:cNvGrpSpPr/>
              <p:nvPr/>
            </p:nvGrpSpPr>
            <p:grpSpPr>
              <a:xfrm>
                <a:off x="4790824" y="2132856"/>
                <a:ext cx="487542" cy="2908067"/>
                <a:chOff x="4595610" y="2132856"/>
                <a:chExt cx="487542" cy="2908067"/>
              </a:xfrm>
            </p:grpSpPr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xmlns="" id="{CD2D18ED-3E07-4E21-A61A-F0B3DA312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39381" y="2376627"/>
                  <a:ext cx="0" cy="2664296"/>
                </a:xfrm>
                <a:prstGeom prst="line">
                  <a:avLst/>
                </a:prstGeom>
                <a:ln w="635000" cap="rnd">
                  <a:solidFill>
                    <a:schemeClr val="accent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ïsļîḋê">
                  <a:extLst>
                    <a:ext uri="{FF2B5EF4-FFF2-40B4-BE49-F238E27FC236}">
                      <a16:creationId xmlns:a16="http://schemas.microsoft.com/office/drawing/2014/main" xmlns="" id="{21AD19C6-E4D0-4888-8B6D-F58288E52245}"/>
                    </a:ext>
                  </a:extLst>
                </p:cNvPr>
                <p:cNvGrpSpPr/>
                <p:nvPr/>
              </p:nvGrpSpPr>
              <p:grpSpPr>
                <a:xfrm>
                  <a:off x="4595610" y="2132856"/>
                  <a:ext cx="487542" cy="487542"/>
                  <a:chOff x="4595610" y="2132856"/>
                  <a:chExt cx="487542" cy="487542"/>
                </a:xfrm>
              </p:grpSpPr>
              <p:sp>
                <p:nvSpPr>
                  <p:cNvPr id="32" name="išḻïdè">
                    <a:extLst>
                      <a:ext uri="{FF2B5EF4-FFF2-40B4-BE49-F238E27FC236}">
                        <a16:creationId xmlns:a16="http://schemas.microsoft.com/office/drawing/2014/main" xmlns="" id="{A0ABBDF0-64E1-406B-A01F-FE046EA3C9F2}"/>
                      </a:ext>
                    </a:extLst>
                  </p:cNvPr>
                  <p:cNvSpPr/>
                  <p:nvPr/>
                </p:nvSpPr>
                <p:spPr>
                  <a:xfrm>
                    <a:off x="4595610" y="2132856"/>
                    <a:ext cx="487542" cy="48754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3" name="îṩľíḑe">
                    <a:extLst>
                      <a:ext uri="{FF2B5EF4-FFF2-40B4-BE49-F238E27FC236}">
                        <a16:creationId xmlns:a16="http://schemas.microsoft.com/office/drawing/2014/main" xmlns="" id="{19505C30-6085-4FDA-87D6-396C1085B5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96335" y="2257589"/>
                    <a:ext cx="286093" cy="206455"/>
                  </a:xfrm>
                  <a:custGeom>
                    <a:avLst/>
                    <a:gdLst>
                      <a:gd name="connsiteX0" fmla="*/ 91000 w 605879"/>
                      <a:gd name="connsiteY0" fmla="*/ 173662 h 437224"/>
                      <a:gd name="connsiteX1" fmla="*/ 331193 w 605879"/>
                      <a:gd name="connsiteY1" fmla="*/ 173662 h 437224"/>
                      <a:gd name="connsiteX2" fmla="*/ 342454 w 605879"/>
                      <a:gd name="connsiteY2" fmla="*/ 184882 h 437224"/>
                      <a:gd name="connsiteX3" fmla="*/ 331193 w 605879"/>
                      <a:gd name="connsiteY3" fmla="*/ 196102 h 437224"/>
                      <a:gd name="connsiteX4" fmla="*/ 91000 w 605879"/>
                      <a:gd name="connsiteY4" fmla="*/ 196102 h 437224"/>
                      <a:gd name="connsiteX5" fmla="*/ 79739 w 605879"/>
                      <a:gd name="connsiteY5" fmla="*/ 184882 h 437224"/>
                      <a:gd name="connsiteX6" fmla="*/ 91000 w 605879"/>
                      <a:gd name="connsiteY6" fmla="*/ 173662 h 437224"/>
                      <a:gd name="connsiteX7" fmla="*/ 421630 w 605879"/>
                      <a:gd name="connsiteY7" fmla="*/ 131441 h 437224"/>
                      <a:gd name="connsiteX8" fmla="*/ 423552 w 605879"/>
                      <a:gd name="connsiteY8" fmla="*/ 152274 h 437224"/>
                      <a:gd name="connsiteX9" fmla="*/ 275961 w 605879"/>
                      <a:gd name="connsiteY9" fmla="*/ 300986 h 437224"/>
                      <a:gd name="connsiteX10" fmla="*/ 408175 w 605879"/>
                      <a:gd name="connsiteY10" fmla="*/ 358277 h 437224"/>
                      <a:gd name="connsiteX11" fmla="*/ 418060 w 605879"/>
                      <a:gd name="connsiteY11" fmla="*/ 365267 h 437224"/>
                      <a:gd name="connsiteX12" fmla="*/ 488218 w 605879"/>
                      <a:gd name="connsiteY12" fmla="*/ 410360 h 437224"/>
                      <a:gd name="connsiteX13" fmla="*/ 474214 w 605879"/>
                      <a:gd name="connsiteY13" fmla="*/ 363348 h 437224"/>
                      <a:gd name="connsiteX14" fmla="*/ 482039 w 605879"/>
                      <a:gd name="connsiteY14" fmla="*/ 349916 h 437224"/>
                      <a:gd name="connsiteX15" fmla="*/ 583363 w 605879"/>
                      <a:gd name="connsiteY15" fmla="*/ 244928 h 437224"/>
                      <a:gd name="connsiteX16" fmla="*/ 421630 w 605879"/>
                      <a:gd name="connsiteY16" fmla="*/ 131441 h 437224"/>
                      <a:gd name="connsiteX17" fmla="*/ 75898 w 605879"/>
                      <a:gd name="connsiteY17" fmla="*/ 120173 h 437224"/>
                      <a:gd name="connsiteX18" fmla="*/ 340509 w 605879"/>
                      <a:gd name="connsiteY18" fmla="*/ 120173 h 437224"/>
                      <a:gd name="connsiteX19" fmla="*/ 351769 w 605879"/>
                      <a:gd name="connsiteY19" fmla="*/ 131428 h 437224"/>
                      <a:gd name="connsiteX20" fmla="*/ 340509 w 605879"/>
                      <a:gd name="connsiteY20" fmla="*/ 142683 h 437224"/>
                      <a:gd name="connsiteX21" fmla="*/ 75898 w 605879"/>
                      <a:gd name="connsiteY21" fmla="*/ 142683 h 437224"/>
                      <a:gd name="connsiteX22" fmla="*/ 64638 w 605879"/>
                      <a:gd name="connsiteY22" fmla="*/ 131428 h 437224"/>
                      <a:gd name="connsiteX23" fmla="*/ 75898 w 605879"/>
                      <a:gd name="connsiteY23" fmla="*/ 120173 h 437224"/>
                      <a:gd name="connsiteX24" fmla="*/ 210609 w 605879"/>
                      <a:gd name="connsiteY24" fmla="*/ 22478 h 437224"/>
                      <a:gd name="connsiteX25" fmla="*/ 22516 w 605879"/>
                      <a:gd name="connsiteY25" fmla="*/ 153508 h 437224"/>
                      <a:gd name="connsiteX26" fmla="*/ 139216 w 605879"/>
                      <a:gd name="connsiteY26" fmla="*/ 274807 h 437224"/>
                      <a:gd name="connsiteX27" fmla="*/ 147042 w 605879"/>
                      <a:gd name="connsiteY27" fmla="*/ 288102 h 437224"/>
                      <a:gd name="connsiteX28" fmla="*/ 130017 w 605879"/>
                      <a:gd name="connsiteY28" fmla="*/ 344297 h 437224"/>
                      <a:gd name="connsiteX29" fmla="*/ 214041 w 605879"/>
                      <a:gd name="connsiteY29" fmla="*/ 291254 h 437224"/>
                      <a:gd name="connsiteX30" fmla="*/ 223927 w 605879"/>
                      <a:gd name="connsiteY30" fmla="*/ 284264 h 437224"/>
                      <a:gd name="connsiteX31" fmla="*/ 398839 w 605879"/>
                      <a:gd name="connsiteY31" fmla="*/ 152960 h 437224"/>
                      <a:gd name="connsiteX32" fmla="*/ 369596 w 605879"/>
                      <a:gd name="connsiteY32" fmla="*/ 80592 h 437224"/>
                      <a:gd name="connsiteX33" fmla="*/ 210609 w 605879"/>
                      <a:gd name="connsiteY33" fmla="*/ 22478 h 437224"/>
                      <a:gd name="connsiteX34" fmla="*/ 210609 w 605879"/>
                      <a:gd name="connsiteY34" fmla="*/ 0 h 437224"/>
                      <a:gd name="connsiteX35" fmla="*/ 385796 w 605879"/>
                      <a:gd name="connsiteY35" fmla="*/ 64967 h 437224"/>
                      <a:gd name="connsiteX36" fmla="*/ 414079 w 605879"/>
                      <a:gd name="connsiteY36" fmla="*/ 109100 h 437224"/>
                      <a:gd name="connsiteX37" fmla="*/ 419845 w 605879"/>
                      <a:gd name="connsiteY37" fmla="*/ 108963 h 437224"/>
                      <a:gd name="connsiteX38" fmla="*/ 605879 w 605879"/>
                      <a:gd name="connsiteY38" fmla="*/ 244928 h 437224"/>
                      <a:gd name="connsiteX39" fmla="*/ 498515 w 605879"/>
                      <a:gd name="connsiteY39" fmla="*/ 368420 h 437224"/>
                      <a:gd name="connsiteX40" fmla="*/ 516088 w 605879"/>
                      <a:gd name="connsiteY40" fmla="*/ 414609 h 437224"/>
                      <a:gd name="connsiteX41" fmla="*/ 522953 w 605879"/>
                      <a:gd name="connsiteY41" fmla="*/ 428178 h 437224"/>
                      <a:gd name="connsiteX42" fmla="*/ 510185 w 605879"/>
                      <a:gd name="connsiteY42" fmla="*/ 437224 h 437224"/>
                      <a:gd name="connsiteX43" fmla="*/ 400487 w 605879"/>
                      <a:gd name="connsiteY43" fmla="*/ 380344 h 437224"/>
                      <a:gd name="connsiteX44" fmla="*/ 250836 w 605879"/>
                      <a:gd name="connsiteY44" fmla="*/ 304275 h 437224"/>
                      <a:gd name="connsiteX45" fmla="*/ 231752 w 605879"/>
                      <a:gd name="connsiteY45" fmla="*/ 306331 h 437224"/>
                      <a:gd name="connsiteX46" fmla="*/ 107639 w 605879"/>
                      <a:gd name="connsiteY46" fmla="*/ 371161 h 437224"/>
                      <a:gd name="connsiteX47" fmla="*/ 94596 w 605879"/>
                      <a:gd name="connsiteY47" fmla="*/ 361978 h 437224"/>
                      <a:gd name="connsiteX48" fmla="*/ 102009 w 605879"/>
                      <a:gd name="connsiteY48" fmla="*/ 348135 h 437224"/>
                      <a:gd name="connsiteX49" fmla="*/ 122741 w 605879"/>
                      <a:gd name="connsiteY49" fmla="*/ 293173 h 437224"/>
                      <a:gd name="connsiteX50" fmla="*/ 0 w 605879"/>
                      <a:gd name="connsiteY50" fmla="*/ 153508 h 437224"/>
                      <a:gd name="connsiteX51" fmla="*/ 210609 w 605879"/>
                      <a:gd name="connsiteY51" fmla="*/ 0 h 437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</a:cxnLst>
                    <a:rect l="l" t="t" r="r" b="b"/>
                    <a:pathLst>
                      <a:path w="605879" h="437224">
                        <a:moveTo>
                          <a:pt x="91000" y="173662"/>
                        </a:moveTo>
                        <a:lnTo>
                          <a:pt x="331193" y="173662"/>
                        </a:lnTo>
                        <a:cubicBezTo>
                          <a:pt x="337373" y="173662"/>
                          <a:pt x="342454" y="178725"/>
                          <a:pt x="342454" y="184882"/>
                        </a:cubicBezTo>
                        <a:cubicBezTo>
                          <a:pt x="342454" y="191040"/>
                          <a:pt x="337373" y="196102"/>
                          <a:pt x="331193" y="196102"/>
                        </a:cubicBezTo>
                        <a:lnTo>
                          <a:pt x="91000" y="196102"/>
                        </a:lnTo>
                        <a:cubicBezTo>
                          <a:pt x="84683" y="196102"/>
                          <a:pt x="79739" y="191040"/>
                          <a:pt x="79739" y="184882"/>
                        </a:cubicBezTo>
                        <a:cubicBezTo>
                          <a:pt x="79739" y="178725"/>
                          <a:pt x="84683" y="173662"/>
                          <a:pt x="91000" y="173662"/>
                        </a:cubicBezTo>
                        <a:close/>
                        <a:moveTo>
                          <a:pt x="421630" y="131441"/>
                        </a:moveTo>
                        <a:cubicBezTo>
                          <a:pt x="423003" y="138294"/>
                          <a:pt x="423552" y="145284"/>
                          <a:pt x="423552" y="152274"/>
                        </a:cubicBezTo>
                        <a:cubicBezTo>
                          <a:pt x="423552" y="220668"/>
                          <a:pt x="362456" y="281249"/>
                          <a:pt x="275961" y="300986"/>
                        </a:cubicBezTo>
                        <a:cubicBezTo>
                          <a:pt x="302047" y="334017"/>
                          <a:pt x="350924" y="355536"/>
                          <a:pt x="408175" y="358277"/>
                        </a:cubicBezTo>
                        <a:cubicBezTo>
                          <a:pt x="412569" y="358551"/>
                          <a:pt x="416413" y="361293"/>
                          <a:pt x="418060" y="365267"/>
                        </a:cubicBezTo>
                        <a:cubicBezTo>
                          <a:pt x="427259" y="388019"/>
                          <a:pt x="463505" y="403370"/>
                          <a:pt x="488218" y="410360"/>
                        </a:cubicBezTo>
                        <a:cubicBezTo>
                          <a:pt x="483962" y="399944"/>
                          <a:pt x="479156" y="385004"/>
                          <a:pt x="474214" y="363348"/>
                        </a:cubicBezTo>
                        <a:cubicBezTo>
                          <a:pt x="472841" y="357455"/>
                          <a:pt x="476273" y="351698"/>
                          <a:pt x="482039" y="349916"/>
                        </a:cubicBezTo>
                        <a:cubicBezTo>
                          <a:pt x="543685" y="332236"/>
                          <a:pt x="583500" y="290980"/>
                          <a:pt x="583363" y="244928"/>
                        </a:cubicBezTo>
                        <a:cubicBezTo>
                          <a:pt x="583363" y="182839"/>
                          <a:pt x="511009" y="132126"/>
                          <a:pt x="421630" y="131441"/>
                        </a:cubicBezTo>
                        <a:close/>
                        <a:moveTo>
                          <a:pt x="75898" y="120173"/>
                        </a:moveTo>
                        <a:lnTo>
                          <a:pt x="340509" y="120173"/>
                        </a:lnTo>
                        <a:cubicBezTo>
                          <a:pt x="346826" y="120173"/>
                          <a:pt x="351769" y="125114"/>
                          <a:pt x="351769" y="131428"/>
                        </a:cubicBezTo>
                        <a:cubicBezTo>
                          <a:pt x="351769" y="137604"/>
                          <a:pt x="346826" y="142683"/>
                          <a:pt x="340509" y="142683"/>
                        </a:cubicBezTo>
                        <a:lnTo>
                          <a:pt x="75898" y="142683"/>
                        </a:lnTo>
                        <a:cubicBezTo>
                          <a:pt x="69719" y="142683"/>
                          <a:pt x="64638" y="137604"/>
                          <a:pt x="64638" y="131428"/>
                        </a:cubicBezTo>
                        <a:cubicBezTo>
                          <a:pt x="64638" y="125114"/>
                          <a:pt x="69719" y="120173"/>
                          <a:pt x="75898" y="120173"/>
                        </a:cubicBezTo>
                        <a:close/>
                        <a:moveTo>
                          <a:pt x="210609" y="22478"/>
                        </a:moveTo>
                        <a:cubicBezTo>
                          <a:pt x="106952" y="22478"/>
                          <a:pt x="22516" y="81277"/>
                          <a:pt x="22516" y="153508"/>
                        </a:cubicBezTo>
                        <a:cubicBezTo>
                          <a:pt x="22516" y="206688"/>
                          <a:pt x="68372" y="254385"/>
                          <a:pt x="139216" y="274807"/>
                        </a:cubicBezTo>
                        <a:cubicBezTo>
                          <a:pt x="144983" y="276452"/>
                          <a:pt x="148415" y="282208"/>
                          <a:pt x="147042" y="288102"/>
                        </a:cubicBezTo>
                        <a:cubicBezTo>
                          <a:pt x="140864" y="314966"/>
                          <a:pt x="135097" y="332647"/>
                          <a:pt x="130017" y="344297"/>
                        </a:cubicBezTo>
                        <a:cubicBezTo>
                          <a:pt x="158437" y="336622"/>
                          <a:pt x="203058" y="318667"/>
                          <a:pt x="214041" y="291254"/>
                        </a:cubicBezTo>
                        <a:cubicBezTo>
                          <a:pt x="215689" y="287280"/>
                          <a:pt x="219533" y="284538"/>
                          <a:pt x="223927" y="284264"/>
                        </a:cubicBezTo>
                        <a:cubicBezTo>
                          <a:pt x="320170" y="279604"/>
                          <a:pt x="395407" y="223135"/>
                          <a:pt x="398839" y="152960"/>
                        </a:cubicBezTo>
                        <a:cubicBezTo>
                          <a:pt x="400075" y="126918"/>
                          <a:pt x="389915" y="101836"/>
                          <a:pt x="369596" y="80592"/>
                        </a:cubicBezTo>
                        <a:cubicBezTo>
                          <a:pt x="334860" y="44133"/>
                          <a:pt x="275412" y="22478"/>
                          <a:pt x="210609" y="22478"/>
                        </a:cubicBezTo>
                        <a:close/>
                        <a:moveTo>
                          <a:pt x="210609" y="0"/>
                        </a:moveTo>
                        <a:cubicBezTo>
                          <a:pt x="281453" y="0"/>
                          <a:pt x="346942" y="24260"/>
                          <a:pt x="385796" y="64967"/>
                        </a:cubicBezTo>
                        <a:cubicBezTo>
                          <a:pt x="398702" y="78536"/>
                          <a:pt x="408175" y="93338"/>
                          <a:pt x="414079" y="109100"/>
                        </a:cubicBezTo>
                        <a:cubicBezTo>
                          <a:pt x="416001" y="108963"/>
                          <a:pt x="417923" y="108963"/>
                          <a:pt x="419845" y="108963"/>
                        </a:cubicBezTo>
                        <a:cubicBezTo>
                          <a:pt x="522404" y="108963"/>
                          <a:pt x="606016" y="169955"/>
                          <a:pt x="605879" y="244928"/>
                        </a:cubicBezTo>
                        <a:cubicBezTo>
                          <a:pt x="605879" y="298519"/>
                          <a:pt x="564141" y="346079"/>
                          <a:pt x="498515" y="368420"/>
                        </a:cubicBezTo>
                        <a:cubicBezTo>
                          <a:pt x="506066" y="398025"/>
                          <a:pt x="512931" y="412279"/>
                          <a:pt x="516088" y="414609"/>
                        </a:cubicBezTo>
                        <a:cubicBezTo>
                          <a:pt x="524601" y="418858"/>
                          <a:pt x="523228" y="426671"/>
                          <a:pt x="522953" y="428178"/>
                        </a:cubicBezTo>
                        <a:cubicBezTo>
                          <a:pt x="522541" y="429686"/>
                          <a:pt x="520207" y="437224"/>
                          <a:pt x="510185" y="437224"/>
                        </a:cubicBezTo>
                        <a:cubicBezTo>
                          <a:pt x="497828" y="437224"/>
                          <a:pt x="423689" y="421325"/>
                          <a:pt x="400487" y="380344"/>
                        </a:cubicBezTo>
                        <a:cubicBezTo>
                          <a:pt x="333899" y="375410"/>
                          <a:pt x="277746" y="346764"/>
                          <a:pt x="250836" y="304275"/>
                        </a:cubicBezTo>
                        <a:cubicBezTo>
                          <a:pt x="244521" y="305098"/>
                          <a:pt x="238205" y="305783"/>
                          <a:pt x="231752" y="306331"/>
                        </a:cubicBezTo>
                        <a:cubicBezTo>
                          <a:pt x="206216" y="353069"/>
                          <a:pt x="121643" y="371161"/>
                          <a:pt x="107639" y="371161"/>
                        </a:cubicBezTo>
                        <a:cubicBezTo>
                          <a:pt x="97616" y="371161"/>
                          <a:pt x="95145" y="364171"/>
                          <a:pt x="94596" y="361978"/>
                        </a:cubicBezTo>
                        <a:cubicBezTo>
                          <a:pt x="94184" y="360470"/>
                          <a:pt x="92948" y="352658"/>
                          <a:pt x="102009" y="348135"/>
                        </a:cubicBezTo>
                        <a:cubicBezTo>
                          <a:pt x="105030" y="345942"/>
                          <a:pt x="113130" y="331550"/>
                          <a:pt x="122741" y="293173"/>
                        </a:cubicBezTo>
                        <a:cubicBezTo>
                          <a:pt x="47778" y="268228"/>
                          <a:pt x="0" y="214226"/>
                          <a:pt x="0" y="153508"/>
                        </a:cubicBezTo>
                        <a:cubicBezTo>
                          <a:pt x="0" y="68804"/>
                          <a:pt x="94458" y="0"/>
                          <a:pt x="21060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20" name="iSļîḑé">
                <a:extLst>
                  <a:ext uri="{FF2B5EF4-FFF2-40B4-BE49-F238E27FC236}">
                    <a16:creationId xmlns:a16="http://schemas.microsoft.com/office/drawing/2014/main" xmlns="" id="{CD8E0402-23E3-4AA7-A33A-DE04C52D989B}"/>
                  </a:ext>
                </a:extLst>
              </p:cNvPr>
              <p:cNvGrpSpPr/>
              <p:nvPr/>
            </p:nvGrpSpPr>
            <p:grpSpPr>
              <a:xfrm>
                <a:off x="4812560" y="3308694"/>
                <a:ext cx="2679613" cy="989745"/>
                <a:chOff x="4617346" y="3308694"/>
                <a:chExt cx="2679613" cy="989745"/>
              </a:xfrm>
            </p:grpSpPr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xmlns="" id="{A97EC582-2549-47E7-B6FB-A5D0900D6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356742" flipV="1">
                  <a:off x="5949494" y="2966291"/>
                  <a:ext cx="0" cy="2664296"/>
                </a:xfrm>
                <a:prstGeom prst="line">
                  <a:avLst/>
                </a:prstGeom>
                <a:ln w="635000" cap="rnd">
                  <a:solidFill>
                    <a:schemeClr val="accent2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ïšḷïdè">
                  <a:extLst>
                    <a:ext uri="{FF2B5EF4-FFF2-40B4-BE49-F238E27FC236}">
                      <a16:creationId xmlns:a16="http://schemas.microsoft.com/office/drawing/2014/main" xmlns="" id="{FECC2286-E5B7-4E7A-ACD6-4376E824D34F}"/>
                    </a:ext>
                  </a:extLst>
                </p:cNvPr>
                <p:cNvGrpSpPr/>
                <p:nvPr/>
              </p:nvGrpSpPr>
              <p:grpSpPr>
                <a:xfrm>
                  <a:off x="6809417" y="3308694"/>
                  <a:ext cx="487542" cy="487542"/>
                  <a:chOff x="5734664" y="2398648"/>
                  <a:chExt cx="487542" cy="487542"/>
                </a:xfrm>
              </p:grpSpPr>
              <p:sp>
                <p:nvSpPr>
                  <p:cNvPr id="28" name="íš1îḍê">
                    <a:extLst>
                      <a:ext uri="{FF2B5EF4-FFF2-40B4-BE49-F238E27FC236}">
                        <a16:creationId xmlns:a16="http://schemas.microsoft.com/office/drawing/2014/main" xmlns="" id="{6E97F1D7-31E5-4416-8817-BA741243AD05}"/>
                      </a:ext>
                    </a:extLst>
                  </p:cNvPr>
                  <p:cNvSpPr/>
                  <p:nvPr/>
                </p:nvSpPr>
                <p:spPr>
                  <a:xfrm rot="1500000">
                    <a:off x="5734664" y="2398648"/>
                    <a:ext cx="487542" cy="487542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9" name="íṧ1iḓè">
                    <a:extLst>
                      <a:ext uri="{FF2B5EF4-FFF2-40B4-BE49-F238E27FC236}">
                        <a16:creationId xmlns:a16="http://schemas.microsoft.com/office/drawing/2014/main" xmlns="" id="{909E8ED2-3B11-4064-94F6-025066E3D6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42070" y="2485231"/>
                    <a:ext cx="286093" cy="285717"/>
                  </a:xfrm>
                  <a:custGeom>
                    <a:avLst/>
                    <a:gdLst>
                      <a:gd name="connsiteX0" fmla="*/ 86413 w 591547"/>
                      <a:gd name="connsiteY0" fmla="*/ 515758 h 590770"/>
                      <a:gd name="connsiteX1" fmla="*/ 171919 w 591547"/>
                      <a:gd name="connsiteY1" fmla="*/ 515758 h 590770"/>
                      <a:gd name="connsiteX2" fmla="*/ 171919 w 591547"/>
                      <a:gd name="connsiteY2" fmla="*/ 537523 h 590770"/>
                      <a:gd name="connsiteX3" fmla="*/ 86413 w 591547"/>
                      <a:gd name="connsiteY3" fmla="*/ 537523 h 590770"/>
                      <a:gd name="connsiteX4" fmla="*/ 86413 w 591547"/>
                      <a:gd name="connsiteY4" fmla="*/ 461733 h 590770"/>
                      <a:gd name="connsiteX5" fmla="*/ 171919 w 591547"/>
                      <a:gd name="connsiteY5" fmla="*/ 461733 h 590770"/>
                      <a:gd name="connsiteX6" fmla="*/ 171919 w 591547"/>
                      <a:gd name="connsiteY6" fmla="*/ 483498 h 590770"/>
                      <a:gd name="connsiteX7" fmla="*/ 86413 w 591547"/>
                      <a:gd name="connsiteY7" fmla="*/ 483498 h 590770"/>
                      <a:gd name="connsiteX8" fmla="*/ 86413 w 591547"/>
                      <a:gd name="connsiteY8" fmla="*/ 408616 h 590770"/>
                      <a:gd name="connsiteX9" fmla="*/ 171919 w 591547"/>
                      <a:gd name="connsiteY9" fmla="*/ 408616 h 590770"/>
                      <a:gd name="connsiteX10" fmla="*/ 171919 w 591547"/>
                      <a:gd name="connsiteY10" fmla="*/ 429474 h 590770"/>
                      <a:gd name="connsiteX11" fmla="*/ 86413 w 591547"/>
                      <a:gd name="connsiteY11" fmla="*/ 429474 h 590770"/>
                      <a:gd name="connsiteX12" fmla="*/ 204177 w 591547"/>
                      <a:gd name="connsiteY12" fmla="*/ 357041 h 590770"/>
                      <a:gd name="connsiteX13" fmla="*/ 204177 w 591547"/>
                      <a:gd name="connsiteY13" fmla="*/ 569815 h 590770"/>
                      <a:gd name="connsiteX14" fmla="*/ 333300 w 591547"/>
                      <a:gd name="connsiteY14" fmla="*/ 569815 h 590770"/>
                      <a:gd name="connsiteX15" fmla="*/ 333300 w 591547"/>
                      <a:gd name="connsiteY15" fmla="*/ 382026 h 590770"/>
                      <a:gd name="connsiteX16" fmla="*/ 183194 w 591547"/>
                      <a:gd name="connsiteY16" fmla="*/ 357041 h 590770"/>
                      <a:gd name="connsiteX17" fmla="*/ 75053 w 591547"/>
                      <a:gd name="connsiteY17" fmla="*/ 382026 h 590770"/>
                      <a:gd name="connsiteX18" fmla="*/ 75053 w 591547"/>
                      <a:gd name="connsiteY18" fmla="*/ 569815 h 590770"/>
                      <a:gd name="connsiteX19" fmla="*/ 183194 w 591547"/>
                      <a:gd name="connsiteY19" fmla="*/ 569815 h 590770"/>
                      <a:gd name="connsiteX20" fmla="*/ 247709 w 591547"/>
                      <a:gd name="connsiteY20" fmla="*/ 311838 h 590770"/>
                      <a:gd name="connsiteX21" fmla="*/ 322851 w 591547"/>
                      <a:gd name="connsiteY21" fmla="*/ 311838 h 590770"/>
                      <a:gd name="connsiteX22" fmla="*/ 322851 w 591547"/>
                      <a:gd name="connsiteY22" fmla="*/ 332826 h 590770"/>
                      <a:gd name="connsiteX23" fmla="*/ 247709 w 591547"/>
                      <a:gd name="connsiteY23" fmla="*/ 332826 h 590770"/>
                      <a:gd name="connsiteX24" fmla="*/ 247709 w 591547"/>
                      <a:gd name="connsiteY24" fmla="*/ 257944 h 590770"/>
                      <a:gd name="connsiteX25" fmla="*/ 322851 w 591547"/>
                      <a:gd name="connsiteY25" fmla="*/ 257944 h 590770"/>
                      <a:gd name="connsiteX26" fmla="*/ 322851 w 591547"/>
                      <a:gd name="connsiteY26" fmla="*/ 279580 h 590770"/>
                      <a:gd name="connsiteX27" fmla="*/ 247709 w 591547"/>
                      <a:gd name="connsiteY27" fmla="*/ 279580 h 590770"/>
                      <a:gd name="connsiteX28" fmla="*/ 247709 w 591547"/>
                      <a:gd name="connsiteY28" fmla="*/ 203919 h 590770"/>
                      <a:gd name="connsiteX29" fmla="*/ 322851 w 591547"/>
                      <a:gd name="connsiteY29" fmla="*/ 203919 h 590770"/>
                      <a:gd name="connsiteX30" fmla="*/ 322851 w 591547"/>
                      <a:gd name="connsiteY30" fmla="*/ 225684 h 590770"/>
                      <a:gd name="connsiteX31" fmla="*/ 247709 w 591547"/>
                      <a:gd name="connsiteY31" fmla="*/ 225684 h 590770"/>
                      <a:gd name="connsiteX32" fmla="*/ 247709 w 591547"/>
                      <a:gd name="connsiteY32" fmla="*/ 150672 h 590770"/>
                      <a:gd name="connsiteX33" fmla="*/ 322851 w 591547"/>
                      <a:gd name="connsiteY33" fmla="*/ 150672 h 590770"/>
                      <a:gd name="connsiteX34" fmla="*/ 322851 w 591547"/>
                      <a:gd name="connsiteY34" fmla="*/ 171660 h 590770"/>
                      <a:gd name="connsiteX35" fmla="*/ 247709 w 591547"/>
                      <a:gd name="connsiteY35" fmla="*/ 171660 h 590770"/>
                      <a:gd name="connsiteX36" fmla="*/ 355090 w 591547"/>
                      <a:gd name="connsiteY36" fmla="*/ 102357 h 590770"/>
                      <a:gd name="connsiteX37" fmla="*/ 355090 w 591547"/>
                      <a:gd name="connsiteY37" fmla="*/ 373160 h 590770"/>
                      <a:gd name="connsiteX38" fmla="*/ 355090 w 591547"/>
                      <a:gd name="connsiteY38" fmla="*/ 376384 h 590770"/>
                      <a:gd name="connsiteX39" fmla="*/ 355090 w 591547"/>
                      <a:gd name="connsiteY39" fmla="*/ 569815 h 590770"/>
                      <a:gd name="connsiteX40" fmla="*/ 484213 w 591547"/>
                      <a:gd name="connsiteY40" fmla="*/ 569815 h 590770"/>
                      <a:gd name="connsiteX41" fmla="*/ 484213 w 591547"/>
                      <a:gd name="connsiteY41" fmla="*/ 154744 h 590770"/>
                      <a:gd name="connsiteX42" fmla="*/ 333300 w 591547"/>
                      <a:gd name="connsiteY42" fmla="*/ 99939 h 590770"/>
                      <a:gd name="connsiteX43" fmla="*/ 236458 w 591547"/>
                      <a:gd name="connsiteY43" fmla="*/ 125730 h 590770"/>
                      <a:gd name="connsiteX44" fmla="*/ 236458 w 591547"/>
                      <a:gd name="connsiteY44" fmla="*/ 341728 h 590770"/>
                      <a:gd name="connsiteX45" fmla="*/ 333300 w 591547"/>
                      <a:gd name="connsiteY45" fmla="*/ 360265 h 590770"/>
                      <a:gd name="connsiteX46" fmla="*/ 397862 w 591547"/>
                      <a:gd name="connsiteY46" fmla="*/ 21761 h 590770"/>
                      <a:gd name="connsiteX47" fmla="*/ 387371 w 591547"/>
                      <a:gd name="connsiteY47" fmla="*/ 32238 h 590770"/>
                      <a:gd name="connsiteX48" fmla="*/ 397862 w 591547"/>
                      <a:gd name="connsiteY48" fmla="*/ 42716 h 590770"/>
                      <a:gd name="connsiteX49" fmla="*/ 409160 w 591547"/>
                      <a:gd name="connsiteY49" fmla="*/ 32238 h 590770"/>
                      <a:gd name="connsiteX50" fmla="*/ 397862 w 591547"/>
                      <a:gd name="connsiteY50" fmla="*/ 21761 h 590770"/>
                      <a:gd name="connsiteX51" fmla="*/ 397862 w 591547"/>
                      <a:gd name="connsiteY51" fmla="*/ 0 h 590770"/>
                      <a:gd name="connsiteX52" fmla="*/ 430143 w 591547"/>
                      <a:gd name="connsiteY52" fmla="*/ 32238 h 590770"/>
                      <a:gd name="connsiteX53" fmla="*/ 409160 w 591547"/>
                      <a:gd name="connsiteY53" fmla="*/ 62865 h 590770"/>
                      <a:gd name="connsiteX54" fmla="*/ 409160 w 591547"/>
                      <a:gd name="connsiteY54" fmla="*/ 100745 h 590770"/>
                      <a:gd name="connsiteX55" fmla="*/ 498740 w 591547"/>
                      <a:gd name="connsiteY55" fmla="*/ 137819 h 590770"/>
                      <a:gd name="connsiteX56" fmla="*/ 506003 w 591547"/>
                      <a:gd name="connsiteY56" fmla="*/ 147491 h 590770"/>
                      <a:gd name="connsiteX57" fmla="*/ 506003 w 591547"/>
                      <a:gd name="connsiteY57" fmla="*/ 569815 h 590770"/>
                      <a:gd name="connsiteX58" fmla="*/ 591547 w 591547"/>
                      <a:gd name="connsiteY58" fmla="*/ 569815 h 590770"/>
                      <a:gd name="connsiteX59" fmla="*/ 591547 w 591547"/>
                      <a:gd name="connsiteY59" fmla="*/ 590770 h 590770"/>
                      <a:gd name="connsiteX60" fmla="*/ 494705 w 591547"/>
                      <a:gd name="connsiteY60" fmla="*/ 590770 h 590770"/>
                      <a:gd name="connsiteX61" fmla="*/ 344598 w 591547"/>
                      <a:gd name="connsiteY61" fmla="*/ 590770 h 590770"/>
                      <a:gd name="connsiteX62" fmla="*/ 193685 w 591547"/>
                      <a:gd name="connsiteY62" fmla="*/ 590770 h 590770"/>
                      <a:gd name="connsiteX63" fmla="*/ 64562 w 591547"/>
                      <a:gd name="connsiteY63" fmla="*/ 590770 h 590770"/>
                      <a:gd name="connsiteX64" fmla="*/ 0 w 591547"/>
                      <a:gd name="connsiteY64" fmla="*/ 590770 h 590770"/>
                      <a:gd name="connsiteX65" fmla="*/ 0 w 591547"/>
                      <a:gd name="connsiteY65" fmla="*/ 569815 h 590770"/>
                      <a:gd name="connsiteX66" fmla="*/ 54070 w 591547"/>
                      <a:gd name="connsiteY66" fmla="*/ 569815 h 590770"/>
                      <a:gd name="connsiteX67" fmla="*/ 54070 w 591547"/>
                      <a:gd name="connsiteY67" fmla="*/ 373160 h 590770"/>
                      <a:gd name="connsiteX68" fmla="*/ 62141 w 591547"/>
                      <a:gd name="connsiteY68" fmla="*/ 362683 h 590770"/>
                      <a:gd name="connsiteX69" fmla="*/ 191264 w 591547"/>
                      <a:gd name="connsiteY69" fmla="*/ 333668 h 590770"/>
                      <a:gd name="connsiteX70" fmla="*/ 195299 w 591547"/>
                      <a:gd name="connsiteY70" fmla="*/ 333668 h 590770"/>
                      <a:gd name="connsiteX71" fmla="*/ 196106 w 591547"/>
                      <a:gd name="connsiteY71" fmla="*/ 333668 h 590770"/>
                      <a:gd name="connsiteX72" fmla="*/ 215475 w 591547"/>
                      <a:gd name="connsiteY72" fmla="*/ 336892 h 590770"/>
                      <a:gd name="connsiteX73" fmla="*/ 215475 w 591547"/>
                      <a:gd name="connsiteY73" fmla="*/ 116864 h 590770"/>
                      <a:gd name="connsiteX74" fmla="*/ 223545 w 591547"/>
                      <a:gd name="connsiteY74" fmla="*/ 106387 h 590770"/>
                      <a:gd name="connsiteX75" fmla="*/ 341370 w 591547"/>
                      <a:gd name="connsiteY75" fmla="*/ 75760 h 590770"/>
                      <a:gd name="connsiteX76" fmla="*/ 342984 w 591547"/>
                      <a:gd name="connsiteY76" fmla="*/ 75760 h 590770"/>
                      <a:gd name="connsiteX77" fmla="*/ 345405 w 591547"/>
                      <a:gd name="connsiteY77" fmla="*/ 75760 h 590770"/>
                      <a:gd name="connsiteX78" fmla="*/ 347020 w 591547"/>
                      <a:gd name="connsiteY78" fmla="*/ 75760 h 590770"/>
                      <a:gd name="connsiteX79" fmla="*/ 348634 w 591547"/>
                      <a:gd name="connsiteY79" fmla="*/ 75760 h 590770"/>
                      <a:gd name="connsiteX80" fmla="*/ 387371 w 591547"/>
                      <a:gd name="connsiteY80" fmla="*/ 91879 h 590770"/>
                      <a:gd name="connsiteX81" fmla="*/ 387371 w 591547"/>
                      <a:gd name="connsiteY81" fmla="*/ 62865 h 590770"/>
                      <a:gd name="connsiteX82" fmla="*/ 365581 w 591547"/>
                      <a:gd name="connsiteY82" fmla="*/ 32238 h 590770"/>
                      <a:gd name="connsiteX83" fmla="*/ 397862 w 591547"/>
                      <a:gd name="connsiteY83" fmla="*/ 0 h 590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</a:cxnLst>
                    <a:rect l="l" t="t" r="r" b="b"/>
                    <a:pathLst>
                      <a:path w="591547" h="590770">
                        <a:moveTo>
                          <a:pt x="86413" y="515758"/>
                        </a:moveTo>
                        <a:lnTo>
                          <a:pt x="171919" y="515758"/>
                        </a:lnTo>
                        <a:lnTo>
                          <a:pt x="171919" y="537523"/>
                        </a:lnTo>
                        <a:lnTo>
                          <a:pt x="86413" y="537523"/>
                        </a:lnTo>
                        <a:close/>
                        <a:moveTo>
                          <a:pt x="86413" y="461733"/>
                        </a:moveTo>
                        <a:lnTo>
                          <a:pt x="171919" y="461733"/>
                        </a:lnTo>
                        <a:lnTo>
                          <a:pt x="171919" y="483498"/>
                        </a:lnTo>
                        <a:lnTo>
                          <a:pt x="86413" y="483498"/>
                        </a:lnTo>
                        <a:close/>
                        <a:moveTo>
                          <a:pt x="86413" y="408616"/>
                        </a:moveTo>
                        <a:lnTo>
                          <a:pt x="171919" y="408616"/>
                        </a:lnTo>
                        <a:lnTo>
                          <a:pt x="171919" y="429474"/>
                        </a:lnTo>
                        <a:lnTo>
                          <a:pt x="86413" y="429474"/>
                        </a:lnTo>
                        <a:close/>
                        <a:moveTo>
                          <a:pt x="204177" y="357041"/>
                        </a:moveTo>
                        <a:lnTo>
                          <a:pt x="204177" y="569815"/>
                        </a:lnTo>
                        <a:lnTo>
                          <a:pt x="333300" y="569815"/>
                        </a:lnTo>
                        <a:lnTo>
                          <a:pt x="333300" y="382026"/>
                        </a:lnTo>
                        <a:close/>
                        <a:moveTo>
                          <a:pt x="183194" y="357041"/>
                        </a:moveTo>
                        <a:lnTo>
                          <a:pt x="75053" y="382026"/>
                        </a:lnTo>
                        <a:lnTo>
                          <a:pt x="75053" y="569815"/>
                        </a:lnTo>
                        <a:lnTo>
                          <a:pt x="183194" y="569815"/>
                        </a:lnTo>
                        <a:close/>
                        <a:moveTo>
                          <a:pt x="247709" y="311838"/>
                        </a:moveTo>
                        <a:lnTo>
                          <a:pt x="322851" y="311838"/>
                        </a:lnTo>
                        <a:lnTo>
                          <a:pt x="322851" y="332826"/>
                        </a:lnTo>
                        <a:lnTo>
                          <a:pt x="247709" y="332826"/>
                        </a:lnTo>
                        <a:close/>
                        <a:moveTo>
                          <a:pt x="247709" y="257944"/>
                        </a:moveTo>
                        <a:lnTo>
                          <a:pt x="322851" y="257944"/>
                        </a:lnTo>
                        <a:lnTo>
                          <a:pt x="322851" y="279580"/>
                        </a:lnTo>
                        <a:lnTo>
                          <a:pt x="247709" y="279580"/>
                        </a:lnTo>
                        <a:close/>
                        <a:moveTo>
                          <a:pt x="247709" y="203919"/>
                        </a:moveTo>
                        <a:lnTo>
                          <a:pt x="322851" y="203919"/>
                        </a:lnTo>
                        <a:lnTo>
                          <a:pt x="322851" y="225684"/>
                        </a:lnTo>
                        <a:lnTo>
                          <a:pt x="247709" y="225684"/>
                        </a:lnTo>
                        <a:close/>
                        <a:moveTo>
                          <a:pt x="247709" y="150672"/>
                        </a:moveTo>
                        <a:lnTo>
                          <a:pt x="322851" y="150672"/>
                        </a:lnTo>
                        <a:lnTo>
                          <a:pt x="322851" y="171660"/>
                        </a:lnTo>
                        <a:lnTo>
                          <a:pt x="247709" y="171660"/>
                        </a:lnTo>
                        <a:close/>
                        <a:moveTo>
                          <a:pt x="355090" y="102357"/>
                        </a:moveTo>
                        <a:lnTo>
                          <a:pt x="355090" y="373160"/>
                        </a:lnTo>
                        <a:lnTo>
                          <a:pt x="355090" y="376384"/>
                        </a:lnTo>
                        <a:lnTo>
                          <a:pt x="355090" y="569815"/>
                        </a:lnTo>
                        <a:lnTo>
                          <a:pt x="484213" y="569815"/>
                        </a:lnTo>
                        <a:lnTo>
                          <a:pt x="484213" y="154744"/>
                        </a:lnTo>
                        <a:close/>
                        <a:moveTo>
                          <a:pt x="333300" y="99939"/>
                        </a:moveTo>
                        <a:lnTo>
                          <a:pt x="236458" y="125730"/>
                        </a:lnTo>
                        <a:lnTo>
                          <a:pt x="236458" y="341728"/>
                        </a:lnTo>
                        <a:lnTo>
                          <a:pt x="333300" y="360265"/>
                        </a:lnTo>
                        <a:close/>
                        <a:moveTo>
                          <a:pt x="397862" y="21761"/>
                        </a:moveTo>
                        <a:cubicBezTo>
                          <a:pt x="392213" y="21761"/>
                          <a:pt x="387371" y="26596"/>
                          <a:pt x="387371" y="32238"/>
                        </a:cubicBezTo>
                        <a:cubicBezTo>
                          <a:pt x="387371" y="37880"/>
                          <a:pt x="392213" y="42716"/>
                          <a:pt x="397862" y="42716"/>
                        </a:cubicBezTo>
                        <a:cubicBezTo>
                          <a:pt x="404318" y="42716"/>
                          <a:pt x="409160" y="37880"/>
                          <a:pt x="409160" y="32238"/>
                        </a:cubicBezTo>
                        <a:cubicBezTo>
                          <a:pt x="409160" y="26596"/>
                          <a:pt x="404318" y="21761"/>
                          <a:pt x="397862" y="21761"/>
                        </a:cubicBezTo>
                        <a:close/>
                        <a:moveTo>
                          <a:pt x="397862" y="0"/>
                        </a:moveTo>
                        <a:cubicBezTo>
                          <a:pt x="415616" y="0"/>
                          <a:pt x="430143" y="14507"/>
                          <a:pt x="430143" y="32238"/>
                        </a:cubicBezTo>
                        <a:cubicBezTo>
                          <a:pt x="430143" y="45940"/>
                          <a:pt x="421266" y="58029"/>
                          <a:pt x="409160" y="62865"/>
                        </a:cubicBezTo>
                        <a:lnTo>
                          <a:pt x="409160" y="100745"/>
                        </a:lnTo>
                        <a:lnTo>
                          <a:pt x="498740" y="137819"/>
                        </a:lnTo>
                        <a:cubicBezTo>
                          <a:pt x="502775" y="139431"/>
                          <a:pt x="506003" y="143461"/>
                          <a:pt x="506003" y="147491"/>
                        </a:cubicBezTo>
                        <a:lnTo>
                          <a:pt x="506003" y="569815"/>
                        </a:lnTo>
                        <a:lnTo>
                          <a:pt x="591547" y="569815"/>
                        </a:lnTo>
                        <a:lnTo>
                          <a:pt x="591547" y="590770"/>
                        </a:lnTo>
                        <a:lnTo>
                          <a:pt x="494705" y="590770"/>
                        </a:lnTo>
                        <a:lnTo>
                          <a:pt x="344598" y="590770"/>
                        </a:lnTo>
                        <a:lnTo>
                          <a:pt x="193685" y="590770"/>
                        </a:lnTo>
                        <a:lnTo>
                          <a:pt x="64562" y="590770"/>
                        </a:lnTo>
                        <a:lnTo>
                          <a:pt x="0" y="590770"/>
                        </a:lnTo>
                        <a:lnTo>
                          <a:pt x="0" y="569815"/>
                        </a:lnTo>
                        <a:lnTo>
                          <a:pt x="54070" y="569815"/>
                        </a:lnTo>
                        <a:lnTo>
                          <a:pt x="54070" y="373160"/>
                        </a:lnTo>
                        <a:cubicBezTo>
                          <a:pt x="54070" y="368324"/>
                          <a:pt x="57298" y="364294"/>
                          <a:pt x="62141" y="362683"/>
                        </a:cubicBezTo>
                        <a:lnTo>
                          <a:pt x="191264" y="333668"/>
                        </a:lnTo>
                        <a:cubicBezTo>
                          <a:pt x="192878" y="332862"/>
                          <a:pt x="194492" y="332862"/>
                          <a:pt x="195299" y="333668"/>
                        </a:cubicBezTo>
                        <a:cubicBezTo>
                          <a:pt x="196106" y="333668"/>
                          <a:pt x="196106" y="333668"/>
                          <a:pt x="196106" y="333668"/>
                        </a:cubicBezTo>
                        <a:lnTo>
                          <a:pt x="215475" y="336892"/>
                        </a:lnTo>
                        <a:lnTo>
                          <a:pt x="215475" y="116864"/>
                        </a:lnTo>
                        <a:cubicBezTo>
                          <a:pt x="215475" y="112028"/>
                          <a:pt x="218703" y="107999"/>
                          <a:pt x="223545" y="106387"/>
                        </a:cubicBezTo>
                        <a:lnTo>
                          <a:pt x="341370" y="75760"/>
                        </a:lnTo>
                        <a:cubicBezTo>
                          <a:pt x="342177" y="75760"/>
                          <a:pt x="342177" y="75760"/>
                          <a:pt x="342984" y="75760"/>
                        </a:cubicBezTo>
                        <a:cubicBezTo>
                          <a:pt x="343791" y="75760"/>
                          <a:pt x="344598" y="74954"/>
                          <a:pt x="345405" y="75760"/>
                        </a:cubicBezTo>
                        <a:cubicBezTo>
                          <a:pt x="346213" y="75760"/>
                          <a:pt x="347020" y="75760"/>
                          <a:pt x="347020" y="75760"/>
                        </a:cubicBezTo>
                        <a:cubicBezTo>
                          <a:pt x="347827" y="75760"/>
                          <a:pt x="347827" y="75760"/>
                          <a:pt x="348634" y="75760"/>
                        </a:cubicBezTo>
                        <a:lnTo>
                          <a:pt x="387371" y="91879"/>
                        </a:lnTo>
                        <a:lnTo>
                          <a:pt x="387371" y="62865"/>
                        </a:lnTo>
                        <a:cubicBezTo>
                          <a:pt x="375265" y="58029"/>
                          <a:pt x="365581" y="45940"/>
                          <a:pt x="365581" y="32238"/>
                        </a:cubicBezTo>
                        <a:cubicBezTo>
                          <a:pt x="365581" y="14507"/>
                          <a:pt x="380107" y="0"/>
                          <a:pt x="39786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  <p:grpSp>
            <p:nvGrpSpPr>
              <p:cNvPr id="21" name="ïsḷîďè">
                <a:extLst>
                  <a:ext uri="{FF2B5EF4-FFF2-40B4-BE49-F238E27FC236}">
                    <a16:creationId xmlns:a16="http://schemas.microsoft.com/office/drawing/2014/main" xmlns="" id="{EA0C5716-F1BB-49D5-8FC8-64F0A8E4860D}"/>
                  </a:ext>
                </a:extLst>
              </p:cNvPr>
              <p:cNvGrpSpPr/>
              <p:nvPr/>
            </p:nvGrpSpPr>
            <p:grpSpPr>
              <a:xfrm>
                <a:off x="5043458" y="4783425"/>
                <a:ext cx="2903030" cy="487542"/>
                <a:chOff x="4848244" y="4783425"/>
                <a:chExt cx="2903030" cy="487542"/>
              </a:xfrm>
            </p:grpSpPr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xmlns="" id="{EF17C047-05CB-4043-B572-B22517752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373911" flipV="1">
                  <a:off x="6180392" y="3709288"/>
                  <a:ext cx="0" cy="2664296"/>
                </a:xfrm>
                <a:prstGeom prst="line">
                  <a:avLst/>
                </a:prstGeom>
                <a:ln w="635000" cap="rnd">
                  <a:solidFill>
                    <a:schemeClr val="accent3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" name="iṡľiḋè">
                  <a:extLst>
                    <a:ext uri="{FF2B5EF4-FFF2-40B4-BE49-F238E27FC236}">
                      <a16:creationId xmlns:a16="http://schemas.microsoft.com/office/drawing/2014/main" xmlns="" id="{8C4378F6-9CD9-4115-89E6-3649F36E84F2}"/>
                    </a:ext>
                  </a:extLst>
                </p:cNvPr>
                <p:cNvGrpSpPr/>
                <p:nvPr/>
              </p:nvGrpSpPr>
              <p:grpSpPr>
                <a:xfrm>
                  <a:off x="7263732" y="4783425"/>
                  <a:ext cx="487542" cy="487542"/>
                  <a:chOff x="6643168" y="3093713"/>
                  <a:chExt cx="487542" cy="487542"/>
                </a:xfrm>
              </p:grpSpPr>
              <p:sp>
                <p:nvSpPr>
                  <p:cNvPr id="24" name="ïšḻiďé">
                    <a:extLst>
                      <a:ext uri="{FF2B5EF4-FFF2-40B4-BE49-F238E27FC236}">
                        <a16:creationId xmlns:a16="http://schemas.microsoft.com/office/drawing/2014/main" xmlns="" id="{3CE63E79-0C2A-4E67-A218-15D4B5DD5054}"/>
                      </a:ext>
                    </a:extLst>
                  </p:cNvPr>
                  <p:cNvSpPr/>
                  <p:nvPr/>
                </p:nvSpPr>
                <p:spPr>
                  <a:xfrm rot="3000000">
                    <a:off x="6643168" y="3093713"/>
                    <a:ext cx="487542" cy="487542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5" name="îṣlïḓe">
                    <a:extLst>
                      <a:ext uri="{FF2B5EF4-FFF2-40B4-BE49-F238E27FC236}">
                        <a16:creationId xmlns:a16="http://schemas.microsoft.com/office/drawing/2014/main" xmlns="" id="{D78A7E68-683F-4C4E-ABC2-D0DBB7A699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56003" y="3229709"/>
                    <a:ext cx="286093" cy="195224"/>
                  </a:xfrm>
                  <a:custGeom>
                    <a:avLst/>
                    <a:gdLst>
                      <a:gd name="connsiteX0" fmla="*/ 20293 w 607639"/>
                      <a:gd name="connsiteY0" fmla="*/ 364067 h 414642"/>
                      <a:gd name="connsiteX1" fmla="*/ 20293 w 607639"/>
                      <a:gd name="connsiteY1" fmla="*/ 384244 h 414642"/>
                      <a:gd name="connsiteX2" fmla="*/ 30351 w 607639"/>
                      <a:gd name="connsiteY2" fmla="*/ 394377 h 414642"/>
                      <a:gd name="connsiteX3" fmla="*/ 577199 w 607639"/>
                      <a:gd name="connsiteY3" fmla="*/ 394377 h 414642"/>
                      <a:gd name="connsiteX4" fmla="*/ 587346 w 607639"/>
                      <a:gd name="connsiteY4" fmla="*/ 384244 h 414642"/>
                      <a:gd name="connsiteX5" fmla="*/ 587346 w 607639"/>
                      <a:gd name="connsiteY5" fmla="*/ 364067 h 414642"/>
                      <a:gd name="connsiteX6" fmla="*/ 556995 w 607639"/>
                      <a:gd name="connsiteY6" fmla="*/ 364067 h 414642"/>
                      <a:gd name="connsiteX7" fmla="*/ 394916 w 607639"/>
                      <a:gd name="connsiteY7" fmla="*/ 364067 h 414642"/>
                      <a:gd name="connsiteX8" fmla="*/ 394916 w 607639"/>
                      <a:gd name="connsiteY8" fmla="*/ 374200 h 414642"/>
                      <a:gd name="connsiteX9" fmla="*/ 384859 w 607639"/>
                      <a:gd name="connsiteY9" fmla="*/ 384244 h 414642"/>
                      <a:gd name="connsiteX10" fmla="*/ 222780 w 607639"/>
                      <a:gd name="connsiteY10" fmla="*/ 384244 h 414642"/>
                      <a:gd name="connsiteX11" fmla="*/ 212634 w 607639"/>
                      <a:gd name="connsiteY11" fmla="*/ 374200 h 414642"/>
                      <a:gd name="connsiteX12" fmla="*/ 212634 w 607639"/>
                      <a:gd name="connsiteY12" fmla="*/ 364067 h 414642"/>
                      <a:gd name="connsiteX13" fmla="*/ 50644 w 607639"/>
                      <a:gd name="connsiteY13" fmla="*/ 364067 h 414642"/>
                      <a:gd name="connsiteX14" fmla="*/ 263288 w 607639"/>
                      <a:gd name="connsiteY14" fmla="*/ 252811 h 414642"/>
                      <a:gd name="connsiteX15" fmla="*/ 243084 w 607639"/>
                      <a:gd name="connsiteY15" fmla="*/ 273078 h 414642"/>
                      <a:gd name="connsiteX16" fmla="*/ 263288 w 607639"/>
                      <a:gd name="connsiteY16" fmla="*/ 293255 h 414642"/>
                      <a:gd name="connsiteX17" fmla="*/ 283580 w 607639"/>
                      <a:gd name="connsiteY17" fmla="*/ 273078 h 414642"/>
                      <a:gd name="connsiteX18" fmla="*/ 278685 w 607639"/>
                      <a:gd name="connsiteY18" fmla="*/ 260011 h 414642"/>
                      <a:gd name="connsiteX19" fmla="*/ 277528 w 607639"/>
                      <a:gd name="connsiteY19" fmla="*/ 258944 h 414642"/>
                      <a:gd name="connsiteX20" fmla="*/ 276549 w 607639"/>
                      <a:gd name="connsiteY20" fmla="*/ 257789 h 414642"/>
                      <a:gd name="connsiteX21" fmla="*/ 263288 w 607639"/>
                      <a:gd name="connsiteY21" fmla="*/ 252811 h 414642"/>
                      <a:gd name="connsiteX22" fmla="*/ 121505 w 607639"/>
                      <a:gd name="connsiteY22" fmla="*/ 252811 h 414642"/>
                      <a:gd name="connsiteX23" fmla="*/ 101302 w 607639"/>
                      <a:gd name="connsiteY23" fmla="*/ 273078 h 414642"/>
                      <a:gd name="connsiteX24" fmla="*/ 121505 w 607639"/>
                      <a:gd name="connsiteY24" fmla="*/ 293255 h 414642"/>
                      <a:gd name="connsiteX25" fmla="*/ 141798 w 607639"/>
                      <a:gd name="connsiteY25" fmla="*/ 273078 h 414642"/>
                      <a:gd name="connsiteX26" fmla="*/ 121505 w 607639"/>
                      <a:gd name="connsiteY26" fmla="*/ 252811 h 414642"/>
                      <a:gd name="connsiteX27" fmla="*/ 486063 w 607639"/>
                      <a:gd name="connsiteY27" fmla="*/ 232633 h 414642"/>
                      <a:gd name="connsiteX28" fmla="*/ 465859 w 607639"/>
                      <a:gd name="connsiteY28" fmla="*/ 252811 h 414642"/>
                      <a:gd name="connsiteX29" fmla="*/ 486063 w 607639"/>
                      <a:gd name="connsiteY29" fmla="*/ 273078 h 414642"/>
                      <a:gd name="connsiteX30" fmla="*/ 506355 w 607639"/>
                      <a:gd name="connsiteY30" fmla="*/ 252811 h 414642"/>
                      <a:gd name="connsiteX31" fmla="*/ 486063 w 607639"/>
                      <a:gd name="connsiteY31" fmla="*/ 232633 h 414642"/>
                      <a:gd name="connsiteX32" fmla="*/ 192441 w 607639"/>
                      <a:gd name="connsiteY32" fmla="*/ 182056 h 414642"/>
                      <a:gd name="connsiteX33" fmla="*/ 172148 w 607639"/>
                      <a:gd name="connsiteY33" fmla="*/ 202233 h 414642"/>
                      <a:gd name="connsiteX34" fmla="*/ 192441 w 607639"/>
                      <a:gd name="connsiteY34" fmla="*/ 222500 h 414642"/>
                      <a:gd name="connsiteX35" fmla="*/ 212645 w 607639"/>
                      <a:gd name="connsiteY35" fmla="*/ 202233 h 414642"/>
                      <a:gd name="connsiteX36" fmla="*/ 192441 w 607639"/>
                      <a:gd name="connsiteY36" fmla="*/ 182056 h 414642"/>
                      <a:gd name="connsiteX37" fmla="*/ 394923 w 607639"/>
                      <a:gd name="connsiteY37" fmla="*/ 131478 h 414642"/>
                      <a:gd name="connsiteX38" fmla="*/ 374720 w 607639"/>
                      <a:gd name="connsiteY38" fmla="*/ 151744 h 414642"/>
                      <a:gd name="connsiteX39" fmla="*/ 394923 w 607639"/>
                      <a:gd name="connsiteY39" fmla="*/ 171922 h 414642"/>
                      <a:gd name="connsiteX40" fmla="*/ 415216 w 607639"/>
                      <a:gd name="connsiteY40" fmla="*/ 151744 h 414642"/>
                      <a:gd name="connsiteX41" fmla="*/ 394923 w 607639"/>
                      <a:gd name="connsiteY41" fmla="*/ 131478 h 414642"/>
                      <a:gd name="connsiteX42" fmla="*/ 394923 w 607639"/>
                      <a:gd name="connsiteY42" fmla="*/ 111211 h 414642"/>
                      <a:gd name="connsiteX43" fmla="*/ 435420 w 607639"/>
                      <a:gd name="connsiteY43" fmla="*/ 151744 h 414642"/>
                      <a:gd name="connsiteX44" fmla="*/ 433106 w 607639"/>
                      <a:gd name="connsiteY44" fmla="*/ 165344 h 414642"/>
                      <a:gd name="connsiteX45" fmla="*/ 472979 w 607639"/>
                      <a:gd name="connsiteY45" fmla="*/ 214589 h 414642"/>
                      <a:gd name="connsiteX46" fmla="*/ 486063 w 607639"/>
                      <a:gd name="connsiteY46" fmla="*/ 212367 h 414642"/>
                      <a:gd name="connsiteX47" fmla="*/ 526559 w 607639"/>
                      <a:gd name="connsiteY47" fmla="*/ 252811 h 414642"/>
                      <a:gd name="connsiteX48" fmla="*/ 486063 w 607639"/>
                      <a:gd name="connsiteY48" fmla="*/ 293255 h 414642"/>
                      <a:gd name="connsiteX49" fmla="*/ 445566 w 607639"/>
                      <a:gd name="connsiteY49" fmla="*/ 252811 h 414642"/>
                      <a:gd name="connsiteX50" fmla="*/ 456157 w 607639"/>
                      <a:gd name="connsiteY50" fmla="*/ 225700 h 414642"/>
                      <a:gd name="connsiteX51" fmla="*/ 421090 w 607639"/>
                      <a:gd name="connsiteY51" fmla="*/ 182500 h 414642"/>
                      <a:gd name="connsiteX52" fmla="*/ 394923 w 607639"/>
                      <a:gd name="connsiteY52" fmla="*/ 192189 h 414642"/>
                      <a:gd name="connsiteX53" fmla="*/ 368489 w 607639"/>
                      <a:gd name="connsiteY53" fmla="*/ 182233 h 414642"/>
                      <a:gd name="connsiteX54" fmla="*/ 298088 w 607639"/>
                      <a:gd name="connsiteY54" fmla="*/ 252455 h 414642"/>
                      <a:gd name="connsiteX55" fmla="*/ 303784 w 607639"/>
                      <a:gd name="connsiteY55" fmla="*/ 273078 h 414642"/>
                      <a:gd name="connsiteX56" fmla="*/ 263288 w 607639"/>
                      <a:gd name="connsiteY56" fmla="*/ 313522 h 414642"/>
                      <a:gd name="connsiteX57" fmla="*/ 222791 w 607639"/>
                      <a:gd name="connsiteY57" fmla="*/ 273078 h 414642"/>
                      <a:gd name="connsiteX58" fmla="*/ 232759 w 607639"/>
                      <a:gd name="connsiteY58" fmla="*/ 246589 h 414642"/>
                      <a:gd name="connsiteX59" fmla="*/ 218964 w 607639"/>
                      <a:gd name="connsiteY59" fmla="*/ 232811 h 414642"/>
                      <a:gd name="connsiteX60" fmla="*/ 192441 w 607639"/>
                      <a:gd name="connsiteY60" fmla="*/ 242767 h 414642"/>
                      <a:gd name="connsiteX61" fmla="*/ 165918 w 607639"/>
                      <a:gd name="connsiteY61" fmla="*/ 232811 h 414642"/>
                      <a:gd name="connsiteX62" fmla="*/ 152123 w 607639"/>
                      <a:gd name="connsiteY62" fmla="*/ 246589 h 414642"/>
                      <a:gd name="connsiteX63" fmla="*/ 162002 w 607639"/>
                      <a:gd name="connsiteY63" fmla="*/ 273078 h 414642"/>
                      <a:gd name="connsiteX64" fmla="*/ 121505 w 607639"/>
                      <a:gd name="connsiteY64" fmla="*/ 313522 h 414642"/>
                      <a:gd name="connsiteX65" fmla="*/ 81009 w 607639"/>
                      <a:gd name="connsiteY65" fmla="*/ 273078 h 414642"/>
                      <a:gd name="connsiteX66" fmla="*/ 121505 w 607639"/>
                      <a:gd name="connsiteY66" fmla="*/ 232633 h 414642"/>
                      <a:gd name="connsiteX67" fmla="*/ 136013 w 607639"/>
                      <a:gd name="connsiteY67" fmla="*/ 235300 h 414642"/>
                      <a:gd name="connsiteX68" fmla="*/ 154615 w 607639"/>
                      <a:gd name="connsiteY68" fmla="*/ 216722 h 414642"/>
                      <a:gd name="connsiteX69" fmla="*/ 151945 w 607639"/>
                      <a:gd name="connsiteY69" fmla="*/ 202233 h 414642"/>
                      <a:gd name="connsiteX70" fmla="*/ 192441 w 607639"/>
                      <a:gd name="connsiteY70" fmla="*/ 161789 h 414642"/>
                      <a:gd name="connsiteX71" fmla="*/ 232937 w 607639"/>
                      <a:gd name="connsiteY71" fmla="*/ 202233 h 414642"/>
                      <a:gd name="connsiteX72" fmla="*/ 230534 w 607639"/>
                      <a:gd name="connsiteY72" fmla="*/ 216011 h 414642"/>
                      <a:gd name="connsiteX73" fmla="*/ 249492 w 607639"/>
                      <a:gd name="connsiteY73" fmla="*/ 235033 h 414642"/>
                      <a:gd name="connsiteX74" fmla="*/ 263288 w 607639"/>
                      <a:gd name="connsiteY74" fmla="*/ 232633 h 414642"/>
                      <a:gd name="connsiteX75" fmla="*/ 283936 w 607639"/>
                      <a:gd name="connsiteY75" fmla="*/ 238322 h 414642"/>
                      <a:gd name="connsiteX76" fmla="*/ 356830 w 607639"/>
                      <a:gd name="connsiteY76" fmla="*/ 165433 h 414642"/>
                      <a:gd name="connsiteX77" fmla="*/ 354427 w 607639"/>
                      <a:gd name="connsiteY77" fmla="*/ 151744 h 414642"/>
                      <a:gd name="connsiteX78" fmla="*/ 394923 w 607639"/>
                      <a:gd name="connsiteY78" fmla="*/ 111211 h 414642"/>
                      <a:gd name="connsiteX79" fmla="*/ 324090 w 607639"/>
                      <a:gd name="connsiteY79" fmla="*/ 80938 h 414642"/>
                      <a:gd name="connsiteX80" fmla="*/ 334234 w 607639"/>
                      <a:gd name="connsiteY80" fmla="*/ 80938 h 414642"/>
                      <a:gd name="connsiteX81" fmla="*/ 344289 w 607639"/>
                      <a:gd name="connsiteY81" fmla="*/ 91064 h 414642"/>
                      <a:gd name="connsiteX82" fmla="*/ 334234 w 607639"/>
                      <a:gd name="connsiteY82" fmla="*/ 101190 h 414642"/>
                      <a:gd name="connsiteX83" fmla="*/ 324090 w 607639"/>
                      <a:gd name="connsiteY83" fmla="*/ 101190 h 414642"/>
                      <a:gd name="connsiteX84" fmla="*/ 313946 w 607639"/>
                      <a:gd name="connsiteY84" fmla="*/ 91064 h 414642"/>
                      <a:gd name="connsiteX85" fmla="*/ 324090 w 607639"/>
                      <a:gd name="connsiteY85" fmla="*/ 80938 h 414642"/>
                      <a:gd name="connsiteX86" fmla="*/ 192417 w 607639"/>
                      <a:gd name="connsiteY86" fmla="*/ 80938 h 414642"/>
                      <a:gd name="connsiteX87" fmla="*/ 283548 w 607639"/>
                      <a:gd name="connsiteY87" fmla="*/ 80938 h 414642"/>
                      <a:gd name="connsiteX88" fmla="*/ 293694 w 607639"/>
                      <a:gd name="connsiteY88" fmla="*/ 91064 h 414642"/>
                      <a:gd name="connsiteX89" fmla="*/ 283548 w 607639"/>
                      <a:gd name="connsiteY89" fmla="*/ 101190 h 414642"/>
                      <a:gd name="connsiteX90" fmla="*/ 192417 w 607639"/>
                      <a:gd name="connsiteY90" fmla="*/ 101190 h 414642"/>
                      <a:gd name="connsiteX91" fmla="*/ 182271 w 607639"/>
                      <a:gd name="connsiteY91" fmla="*/ 91064 h 414642"/>
                      <a:gd name="connsiteX92" fmla="*/ 192417 w 607639"/>
                      <a:gd name="connsiteY92" fmla="*/ 80938 h 414642"/>
                      <a:gd name="connsiteX93" fmla="*/ 91157 w 607639"/>
                      <a:gd name="connsiteY93" fmla="*/ 80938 h 414642"/>
                      <a:gd name="connsiteX94" fmla="*/ 151959 w 607639"/>
                      <a:gd name="connsiteY94" fmla="*/ 80938 h 414642"/>
                      <a:gd name="connsiteX95" fmla="*/ 162018 w 607639"/>
                      <a:gd name="connsiteY95" fmla="*/ 91064 h 414642"/>
                      <a:gd name="connsiteX96" fmla="*/ 151959 w 607639"/>
                      <a:gd name="connsiteY96" fmla="*/ 101190 h 414642"/>
                      <a:gd name="connsiteX97" fmla="*/ 91157 w 607639"/>
                      <a:gd name="connsiteY97" fmla="*/ 101190 h 414642"/>
                      <a:gd name="connsiteX98" fmla="*/ 81009 w 607639"/>
                      <a:gd name="connsiteY98" fmla="*/ 91064 h 414642"/>
                      <a:gd name="connsiteX99" fmla="*/ 91157 w 607639"/>
                      <a:gd name="connsiteY99" fmla="*/ 80938 h 414642"/>
                      <a:gd name="connsiteX100" fmla="*/ 243084 w 607639"/>
                      <a:gd name="connsiteY100" fmla="*/ 40505 h 414642"/>
                      <a:gd name="connsiteX101" fmla="*/ 334231 w 607639"/>
                      <a:gd name="connsiteY101" fmla="*/ 40505 h 414642"/>
                      <a:gd name="connsiteX102" fmla="*/ 344289 w 607639"/>
                      <a:gd name="connsiteY102" fmla="*/ 50631 h 414642"/>
                      <a:gd name="connsiteX103" fmla="*/ 334231 w 607639"/>
                      <a:gd name="connsiteY103" fmla="*/ 60757 h 414642"/>
                      <a:gd name="connsiteX104" fmla="*/ 243084 w 607639"/>
                      <a:gd name="connsiteY104" fmla="*/ 60757 h 414642"/>
                      <a:gd name="connsiteX105" fmla="*/ 232937 w 607639"/>
                      <a:gd name="connsiteY105" fmla="*/ 50631 h 414642"/>
                      <a:gd name="connsiteX106" fmla="*/ 243084 w 607639"/>
                      <a:gd name="connsiteY106" fmla="*/ 40505 h 414642"/>
                      <a:gd name="connsiteX107" fmla="*/ 91153 w 607639"/>
                      <a:gd name="connsiteY107" fmla="*/ 40505 h 414642"/>
                      <a:gd name="connsiteX108" fmla="*/ 202559 w 607639"/>
                      <a:gd name="connsiteY108" fmla="*/ 40505 h 414642"/>
                      <a:gd name="connsiteX109" fmla="*/ 212614 w 607639"/>
                      <a:gd name="connsiteY109" fmla="*/ 50631 h 414642"/>
                      <a:gd name="connsiteX110" fmla="*/ 202559 w 607639"/>
                      <a:gd name="connsiteY110" fmla="*/ 60757 h 414642"/>
                      <a:gd name="connsiteX111" fmla="*/ 91153 w 607639"/>
                      <a:gd name="connsiteY111" fmla="*/ 60757 h 414642"/>
                      <a:gd name="connsiteX112" fmla="*/ 81009 w 607639"/>
                      <a:gd name="connsiteY112" fmla="*/ 50631 h 414642"/>
                      <a:gd name="connsiteX113" fmla="*/ 91153 w 607639"/>
                      <a:gd name="connsiteY113" fmla="*/ 40505 h 414642"/>
                      <a:gd name="connsiteX114" fmla="*/ 70848 w 607639"/>
                      <a:gd name="connsiteY114" fmla="*/ 20176 h 414642"/>
                      <a:gd name="connsiteX115" fmla="*/ 60791 w 607639"/>
                      <a:gd name="connsiteY115" fmla="*/ 30309 h 414642"/>
                      <a:gd name="connsiteX116" fmla="*/ 60791 w 607639"/>
                      <a:gd name="connsiteY116" fmla="*/ 343802 h 414642"/>
                      <a:gd name="connsiteX117" fmla="*/ 222780 w 607639"/>
                      <a:gd name="connsiteY117" fmla="*/ 343802 h 414642"/>
                      <a:gd name="connsiteX118" fmla="*/ 232927 w 607639"/>
                      <a:gd name="connsiteY118" fmla="*/ 353935 h 414642"/>
                      <a:gd name="connsiteX119" fmla="*/ 232927 w 607639"/>
                      <a:gd name="connsiteY119" fmla="*/ 364067 h 414642"/>
                      <a:gd name="connsiteX120" fmla="*/ 374712 w 607639"/>
                      <a:gd name="connsiteY120" fmla="*/ 364067 h 414642"/>
                      <a:gd name="connsiteX121" fmla="*/ 374712 w 607639"/>
                      <a:gd name="connsiteY121" fmla="*/ 353935 h 414642"/>
                      <a:gd name="connsiteX122" fmla="*/ 384859 w 607639"/>
                      <a:gd name="connsiteY122" fmla="*/ 343802 h 414642"/>
                      <a:gd name="connsiteX123" fmla="*/ 546848 w 607639"/>
                      <a:gd name="connsiteY123" fmla="*/ 343802 h 414642"/>
                      <a:gd name="connsiteX124" fmla="*/ 546848 w 607639"/>
                      <a:gd name="connsiteY124" fmla="*/ 30309 h 414642"/>
                      <a:gd name="connsiteX125" fmla="*/ 536702 w 607639"/>
                      <a:gd name="connsiteY125" fmla="*/ 20176 h 414642"/>
                      <a:gd name="connsiteX126" fmla="*/ 70848 w 607639"/>
                      <a:gd name="connsiteY126" fmla="*/ 0 h 414642"/>
                      <a:gd name="connsiteX127" fmla="*/ 536702 w 607639"/>
                      <a:gd name="connsiteY127" fmla="*/ 0 h 414642"/>
                      <a:gd name="connsiteX128" fmla="*/ 567142 w 607639"/>
                      <a:gd name="connsiteY128" fmla="*/ 30309 h 414642"/>
                      <a:gd name="connsiteX129" fmla="*/ 567142 w 607639"/>
                      <a:gd name="connsiteY129" fmla="*/ 343802 h 414642"/>
                      <a:gd name="connsiteX130" fmla="*/ 597492 w 607639"/>
                      <a:gd name="connsiteY130" fmla="*/ 343802 h 414642"/>
                      <a:gd name="connsiteX131" fmla="*/ 607639 w 607639"/>
                      <a:gd name="connsiteY131" fmla="*/ 353935 h 414642"/>
                      <a:gd name="connsiteX132" fmla="*/ 607639 w 607639"/>
                      <a:gd name="connsiteY132" fmla="*/ 384244 h 414642"/>
                      <a:gd name="connsiteX133" fmla="*/ 577199 w 607639"/>
                      <a:gd name="connsiteY133" fmla="*/ 414642 h 414642"/>
                      <a:gd name="connsiteX134" fmla="*/ 30351 w 607639"/>
                      <a:gd name="connsiteY134" fmla="*/ 414642 h 414642"/>
                      <a:gd name="connsiteX135" fmla="*/ 0 w 607639"/>
                      <a:gd name="connsiteY135" fmla="*/ 384244 h 414642"/>
                      <a:gd name="connsiteX136" fmla="*/ 0 w 607639"/>
                      <a:gd name="connsiteY136" fmla="*/ 353935 h 414642"/>
                      <a:gd name="connsiteX137" fmla="*/ 10147 w 607639"/>
                      <a:gd name="connsiteY137" fmla="*/ 343802 h 414642"/>
                      <a:gd name="connsiteX138" fmla="*/ 40497 w 607639"/>
                      <a:gd name="connsiteY138" fmla="*/ 343802 h 414642"/>
                      <a:gd name="connsiteX139" fmla="*/ 40497 w 607639"/>
                      <a:gd name="connsiteY139" fmla="*/ 30309 h 414642"/>
                      <a:gd name="connsiteX140" fmla="*/ 70848 w 607639"/>
                      <a:gd name="connsiteY140" fmla="*/ 0 h 4146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</a:cxnLst>
                    <a:rect l="l" t="t" r="r" b="b"/>
                    <a:pathLst>
                      <a:path w="607639" h="414642">
                        <a:moveTo>
                          <a:pt x="20293" y="364067"/>
                        </a:moveTo>
                        <a:lnTo>
                          <a:pt x="20293" y="384244"/>
                        </a:lnTo>
                        <a:cubicBezTo>
                          <a:pt x="20293" y="390377"/>
                          <a:pt x="24298" y="394377"/>
                          <a:pt x="30351" y="394377"/>
                        </a:cubicBezTo>
                        <a:lnTo>
                          <a:pt x="577199" y="394377"/>
                        </a:lnTo>
                        <a:cubicBezTo>
                          <a:pt x="583341" y="394377"/>
                          <a:pt x="587346" y="390377"/>
                          <a:pt x="587346" y="384244"/>
                        </a:cubicBezTo>
                        <a:lnTo>
                          <a:pt x="587346" y="364067"/>
                        </a:lnTo>
                        <a:lnTo>
                          <a:pt x="556995" y="364067"/>
                        </a:lnTo>
                        <a:lnTo>
                          <a:pt x="394916" y="364067"/>
                        </a:lnTo>
                        <a:lnTo>
                          <a:pt x="394916" y="374200"/>
                        </a:lnTo>
                        <a:cubicBezTo>
                          <a:pt x="394916" y="380244"/>
                          <a:pt x="390911" y="384244"/>
                          <a:pt x="384859" y="384244"/>
                        </a:cubicBezTo>
                        <a:lnTo>
                          <a:pt x="222780" y="384244"/>
                        </a:lnTo>
                        <a:cubicBezTo>
                          <a:pt x="216728" y="384244"/>
                          <a:pt x="212634" y="380244"/>
                          <a:pt x="212634" y="374200"/>
                        </a:cubicBezTo>
                        <a:lnTo>
                          <a:pt x="212634" y="364067"/>
                        </a:lnTo>
                        <a:lnTo>
                          <a:pt x="50644" y="364067"/>
                        </a:lnTo>
                        <a:close/>
                        <a:moveTo>
                          <a:pt x="263288" y="252811"/>
                        </a:moveTo>
                        <a:cubicBezTo>
                          <a:pt x="252162" y="252811"/>
                          <a:pt x="243084" y="261967"/>
                          <a:pt x="243084" y="273078"/>
                        </a:cubicBezTo>
                        <a:cubicBezTo>
                          <a:pt x="243084" y="284189"/>
                          <a:pt x="252162" y="293255"/>
                          <a:pt x="263288" y="293255"/>
                        </a:cubicBezTo>
                        <a:cubicBezTo>
                          <a:pt x="274413" y="293255"/>
                          <a:pt x="283580" y="284189"/>
                          <a:pt x="283580" y="273078"/>
                        </a:cubicBezTo>
                        <a:cubicBezTo>
                          <a:pt x="283580" y="268100"/>
                          <a:pt x="281711" y="263567"/>
                          <a:pt x="278685" y="260011"/>
                        </a:cubicBezTo>
                        <a:cubicBezTo>
                          <a:pt x="278329" y="259655"/>
                          <a:pt x="277884" y="259300"/>
                          <a:pt x="277528" y="258944"/>
                        </a:cubicBezTo>
                        <a:cubicBezTo>
                          <a:pt x="277172" y="258589"/>
                          <a:pt x="276816" y="258144"/>
                          <a:pt x="276549" y="257789"/>
                        </a:cubicBezTo>
                        <a:cubicBezTo>
                          <a:pt x="272989" y="254678"/>
                          <a:pt x="268361" y="252811"/>
                          <a:pt x="263288" y="252811"/>
                        </a:cubicBezTo>
                        <a:close/>
                        <a:moveTo>
                          <a:pt x="121505" y="252811"/>
                        </a:moveTo>
                        <a:cubicBezTo>
                          <a:pt x="110380" y="252811"/>
                          <a:pt x="101302" y="261967"/>
                          <a:pt x="101302" y="273078"/>
                        </a:cubicBezTo>
                        <a:cubicBezTo>
                          <a:pt x="101302" y="284189"/>
                          <a:pt x="110380" y="293255"/>
                          <a:pt x="121505" y="293255"/>
                        </a:cubicBezTo>
                        <a:cubicBezTo>
                          <a:pt x="132631" y="293255"/>
                          <a:pt x="141798" y="284189"/>
                          <a:pt x="141798" y="273078"/>
                        </a:cubicBezTo>
                        <a:cubicBezTo>
                          <a:pt x="141798" y="261967"/>
                          <a:pt x="132631" y="252811"/>
                          <a:pt x="121505" y="252811"/>
                        </a:cubicBezTo>
                        <a:close/>
                        <a:moveTo>
                          <a:pt x="486063" y="232633"/>
                        </a:moveTo>
                        <a:cubicBezTo>
                          <a:pt x="474937" y="232633"/>
                          <a:pt x="465859" y="241700"/>
                          <a:pt x="465859" y="252811"/>
                        </a:cubicBezTo>
                        <a:cubicBezTo>
                          <a:pt x="465859" y="263922"/>
                          <a:pt x="474937" y="273078"/>
                          <a:pt x="486063" y="273078"/>
                        </a:cubicBezTo>
                        <a:cubicBezTo>
                          <a:pt x="497188" y="273078"/>
                          <a:pt x="506355" y="263922"/>
                          <a:pt x="506355" y="252811"/>
                        </a:cubicBezTo>
                        <a:cubicBezTo>
                          <a:pt x="506355" y="241700"/>
                          <a:pt x="497188" y="232633"/>
                          <a:pt x="486063" y="232633"/>
                        </a:cubicBezTo>
                        <a:close/>
                        <a:moveTo>
                          <a:pt x="192441" y="182056"/>
                        </a:moveTo>
                        <a:cubicBezTo>
                          <a:pt x="181316" y="182056"/>
                          <a:pt x="172148" y="191122"/>
                          <a:pt x="172148" y="202233"/>
                        </a:cubicBezTo>
                        <a:cubicBezTo>
                          <a:pt x="172148" y="213433"/>
                          <a:pt x="181316" y="222500"/>
                          <a:pt x="192441" y="222500"/>
                        </a:cubicBezTo>
                        <a:cubicBezTo>
                          <a:pt x="203566" y="222500"/>
                          <a:pt x="212645" y="213433"/>
                          <a:pt x="212645" y="202233"/>
                        </a:cubicBezTo>
                        <a:cubicBezTo>
                          <a:pt x="212645" y="191122"/>
                          <a:pt x="203566" y="182056"/>
                          <a:pt x="192441" y="182056"/>
                        </a:cubicBezTo>
                        <a:close/>
                        <a:moveTo>
                          <a:pt x="394923" y="131478"/>
                        </a:moveTo>
                        <a:cubicBezTo>
                          <a:pt x="383798" y="131478"/>
                          <a:pt x="374720" y="140544"/>
                          <a:pt x="374720" y="151744"/>
                        </a:cubicBezTo>
                        <a:cubicBezTo>
                          <a:pt x="374720" y="162856"/>
                          <a:pt x="383798" y="171922"/>
                          <a:pt x="394923" y="171922"/>
                        </a:cubicBezTo>
                        <a:cubicBezTo>
                          <a:pt x="406049" y="171922"/>
                          <a:pt x="415216" y="162856"/>
                          <a:pt x="415216" y="151744"/>
                        </a:cubicBezTo>
                        <a:cubicBezTo>
                          <a:pt x="415216" y="140544"/>
                          <a:pt x="406049" y="131478"/>
                          <a:pt x="394923" y="131478"/>
                        </a:cubicBezTo>
                        <a:close/>
                        <a:moveTo>
                          <a:pt x="394923" y="111211"/>
                        </a:moveTo>
                        <a:cubicBezTo>
                          <a:pt x="417263" y="111211"/>
                          <a:pt x="435420" y="129433"/>
                          <a:pt x="435420" y="151744"/>
                        </a:cubicBezTo>
                        <a:cubicBezTo>
                          <a:pt x="435420" y="156456"/>
                          <a:pt x="434619" y="161078"/>
                          <a:pt x="433106" y="165344"/>
                        </a:cubicBezTo>
                        <a:lnTo>
                          <a:pt x="472979" y="214589"/>
                        </a:lnTo>
                        <a:cubicBezTo>
                          <a:pt x="477162" y="213167"/>
                          <a:pt x="481523" y="212367"/>
                          <a:pt x="486063" y="212367"/>
                        </a:cubicBezTo>
                        <a:cubicBezTo>
                          <a:pt x="508402" y="212367"/>
                          <a:pt x="526559" y="230589"/>
                          <a:pt x="526559" y="252811"/>
                        </a:cubicBezTo>
                        <a:cubicBezTo>
                          <a:pt x="526559" y="275122"/>
                          <a:pt x="508402" y="293255"/>
                          <a:pt x="486063" y="293255"/>
                        </a:cubicBezTo>
                        <a:cubicBezTo>
                          <a:pt x="463812" y="293255"/>
                          <a:pt x="445566" y="275122"/>
                          <a:pt x="445566" y="252811"/>
                        </a:cubicBezTo>
                        <a:cubicBezTo>
                          <a:pt x="445566" y="242411"/>
                          <a:pt x="449571" y="232900"/>
                          <a:pt x="456157" y="225700"/>
                        </a:cubicBezTo>
                        <a:lnTo>
                          <a:pt x="421090" y="182500"/>
                        </a:lnTo>
                        <a:cubicBezTo>
                          <a:pt x="414059" y="188544"/>
                          <a:pt x="404892" y="192189"/>
                          <a:pt x="394923" y="192189"/>
                        </a:cubicBezTo>
                        <a:cubicBezTo>
                          <a:pt x="384866" y="192189"/>
                          <a:pt x="375610" y="188367"/>
                          <a:pt x="368489" y="182233"/>
                        </a:cubicBezTo>
                        <a:lnTo>
                          <a:pt x="298088" y="252455"/>
                        </a:lnTo>
                        <a:cubicBezTo>
                          <a:pt x="301737" y="258500"/>
                          <a:pt x="303784" y="265522"/>
                          <a:pt x="303784" y="273078"/>
                        </a:cubicBezTo>
                        <a:cubicBezTo>
                          <a:pt x="303784" y="295300"/>
                          <a:pt x="285627" y="313522"/>
                          <a:pt x="263288" y="313522"/>
                        </a:cubicBezTo>
                        <a:cubicBezTo>
                          <a:pt x="241037" y="313522"/>
                          <a:pt x="222791" y="295300"/>
                          <a:pt x="222791" y="273078"/>
                        </a:cubicBezTo>
                        <a:cubicBezTo>
                          <a:pt x="222791" y="262944"/>
                          <a:pt x="226529" y="253700"/>
                          <a:pt x="232759" y="246589"/>
                        </a:cubicBezTo>
                        <a:lnTo>
                          <a:pt x="218964" y="232811"/>
                        </a:lnTo>
                        <a:cubicBezTo>
                          <a:pt x="211844" y="238944"/>
                          <a:pt x="202498" y="242767"/>
                          <a:pt x="192441" y="242767"/>
                        </a:cubicBezTo>
                        <a:cubicBezTo>
                          <a:pt x="182295" y="242767"/>
                          <a:pt x="173038" y="238944"/>
                          <a:pt x="165918" y="232811"/>
                        </a:cubicBezTo>
                        <a:lnTo>
                          <a:pt x="152123" y="246589"/>
                        </a:lnTo>
                        <a:cubicBezTo>
                          <a:pt x="158264" y="253700"/>
                          <a:pt x="162002" y="262944"/>
                          <a:pt x="162002" y="273078"/>
                        </a:cubicBezTo>
                        <a:cubicBezTo>
                          <a:pt x="162002" y="295300"/>
                          <a:pt x="143845" y="313522"/>
                          <a:pt x="121505" y="313522"/>
                        </a:cubicBezTo>
                        <a:cubicBezTo>
                          <a:pt x="99255" y="313522"/>
                          <a:pt x="81009" y="295300"/>
                          <a:pt x="81009" y="273078"/>
                        </a:cubicBezTo>
                        <a:cubicBezTo>
                          <a:pt x="81009" y="250856"/>
                          <a:pt x="99255" y="232633"/>
                          <a:pt x="121505" y="232633"/>
                        </a:cubicBezTo>
                        <a:cubicBezTo>
                          <a:pt x="126668" y="232633"/>
                          <a:pt x="131563" y="233611"/>
                          <a:pt x="136013" y="235300"/>
                        </a:cubicBezTo>
                        <a:lnTo>
                          <a:pt x="154615" y="216722"/>
                        </a:lnTo>
                        <a:cubicBezTo>
                          <a:pt x="152924" y="212278"/>
                          <a:pt x="151945" y="207389"/>
                          <a:pt x="151945" y="202233"/>
                        </a:cubicBezTo>
                        <a:cubicBezTo>
                          <a:pt x="151945" y="180011"/>
                          <a:pt x="170101" y="161789"/>
                          <a:pt x="192441" y="161789"/>
                        </a:cubicBezTo>
                        <a:cubicBezTo>
                          <a:pt x="214692" y="161789"/>
                          <a:pt x="232937" y="180011"/>
                          <a:pt x="232937" y="202233"/>
                        </a:cubicBezTo>
                        <a:cubicBezTo>
                          <a:pt x="232937" y="207122"/>
                          <a:pt x="232047" y="211744"/>
                          <a:pt x="230534" y="216011"/>
                        </a:cubicBezTo>
                        <a:lnTo>
                          <a:pt x="249492" y="235033"/>
                        </a:lnTo>
                        <a:cubicBezTo>
                          <a:pt x="253853" y="233433"/>
                          <a:pt x="258481" y="232633"/>
                          <a:pt x="263288" y="232633"/>
                        </a:cubicBezTo>
                        <a:cubicBezTo>
                          <a:pt x="270853" y="232633"/>
                          <a:pt x="277884" y="234678"/>
                          <a:pt x="283936" y="238322"/>
                        </a:cubicBezTo>
                        <a:lnTo>
                          <a:pt x="356830" y="165433"/>
                        </a:lnTo>
                        <a:cubicBezTo>
                          <a:pt x="355317" y="161167"/>
                          <a:pt x="354427" y="156544"/>
                          <a:pt x="354427" y="151744"/>
                        </a:cubicBezTo>
                        <a:cubicBezTo>
                          <a:pt x="354427" y="129433"/>
                          <a:pt x="372672" y="111211"/>
                          <a:pt x="394923" y="111211"/>
                        </a:cubicBezTo>
                        <a:close/>
                        <a:moveTo>
                          <a:pt x="324090" y="80938"/>
                        </a:moveTo>
                        <a:lnTo>
                          <a:pt x="334234" y="80938"/>
                        </a:lnTo>
                        <a:cubicBezTo>
                          <a:pt x="340285" y="80938"/>
                          <a:pt x="344289" y="85024"/>
                          <a:pt x="344289" y="91064"/>
                        </a:cubicBezTo>
                        <a:cubicBezTo>
                          <a:pt x="344289" y="97104"/>
                          <a:pt x="340285" y="101190"/>
                          <a:pt x="334234" y="101190"/>
                        </a:cubicBezTo>
                        <a:lnTo>
                          <a:pt x="324090" y="101190"/>
                        </a:lnTo>
                        <a:cubicBezTo>
                          <a:pt x="318039" y="101190"/>
                          <a:pt x="313946" y="97104"/>
                          <a:pt x="313946" y="91064"/>
                        </a:cubicBezTo>
                        <a:cubicBezTo>
                          <a:pt x="313946" y="85024"/>
                          <a:pt x="318039" y="80938"/>
                          <a:pt x="324090" y="80938"/>
                        </a:cubicBezTo>
                        <a:close/>
                        <a:moveTo>
                          <a:pt x="192417" y="80938"/>
                        </a:moveTo>
                        <a:lnTo>
                          <a:pt x="283548" y="80938"/>
                        </a:lnTo>
                        <a:cubicBezTo>
                          <a:pt x="289600" y="80938"/>
                          <a:pt x="293694" y="85024"/>
                          <a:pt x="293694" y="91064"/>
                        </a:cubicBezTo>
                        <a:cubicBezTo>
                          <a:pt x="293694" y="97104"/>
                          <a:pt x="289600" y="101190"/>
                          <a:pt x="283548" y="101190"/>
                        </a:cubicBezTo>
                        <a:lnTo>
                          <a:pt x="192417" y="101190"/>
                        </a:lnTo>
                        <a:cubicBezTo>
                          <a:pt x="186365" y="101190"/>
                          <a:pt x="182271" y="97104"/>
                          <a:pt x="182271" y="91064"/>
                        </a:cubicBezTo>
                        <a:cubicBezTo>
                          <a:pt x="182271" y="85024"/>
                          <a:pt x="186365" y="80938"/>
                          <a:pt x="192417" y="80938"/>
                        </a:cubicBezTo>
                        <a:close/>
                        <a:moveTo>
                          <a:pt x="91157" y="80938"/>
                        </a:moveTo>
                        <a:lnTo>
                          <a:pt x="151959" y="80938"/>
                        </a:lnTo>
                        <a:cubicBezTo>
                          <a:pt x="158012" y="80938"/>
                          <a:pt x="162018" y="85024"/>
                          <a:pt x="162018" y="91064"/>
                        </a:cubicBezTo>
                        <a:cubicBezTo>
                          <a:pt x="162018" y="97104"/>
                          <a:pt x="158012" y="101190"/>
                          <a:pt x="151959" y="101190"/>
                        </a:cubicBezTo>
                        <a:lnTo>
                          <a:pt x="91157" y="101190"/>
                        </a:lnTo>
                        <a:cubicBezTo>
                          <a:pt x="85104" y="101190"/>
                          <a:pt x="81009" y="97104"/>
                          <a:pt x="81009" y="91064"/>
                        </a:cubicBezTo>
                        <a:cubicBezTo>
                          <a:pt x="81009" y="85024"/>
                          <a:pt x="85104" y="80938"/>
                          <a:pt x="91157" y="80938"/>
                        </a:cubicBezTo>
                        <a:close/>
                        <a:moveTo>
                          <a:pt x="243084" y="40505"/>
                        </a:moveTo>
                        <a:lnTo>
                          <a:pt x="334231" y="40505"/>
                        </a:lnTo>
                        <a:cubicBezTo>
                          <a:pt x="340284" y="40505"/>
                          <a:pt x="344289" y="44591"/>
                          <a:pt x="344289" y="50631"/>
                        </a:cubicBezTo>
                        <a:cubicBezTo>
                          <a:pt x="344289" y="56671"/>
                          <a:pt x="340284" y="60757"/>
                          <a:pt x="334231" y="60757"/>
                        </a:cubicBezTo>
                        <a:lnTo>
                          <a:pt x="243084" y="60757"/>
                        </a:lnTo>
                        <a:cubicBezTo>
                          <a:pt x="236942" y="60757"/>
                          <a:pt x="232937" y="56671"/>
                          <a:pt x="232937" y="50631"/>
                        </a:cubicBezTo>
                        <a:cubicBezTo>
                          <a:pt x="232937" y="44591"/>
                          <a:pt x="236942" y="40505"/>
                          <a:pt x="243084" y="40505"/>
                        </a:cubicBezTo>
                        <a:close/>
                        <a:moveTo>
                          <a:pt x="91153" y="40505"/>
                        </a:moveTo>
                        <a:lnTo>
                          <a:pt x="202559" y="40505"/>
                        </a:lnTo>
                        <a:cubicBezTo>
                          <a:pt x="208610" y="40505"/>
                          <a:pt x="212614" y="44591"/>
                          <a:pt x="212614" y="50631"/>
                        </a:cubicBezTo>
                        <a:cubicBezTo>
                          <a:pt x="212614" y="56671"/>
                          <a:pt x="208610" y="60757"/>
                          <a:pt x="202559" y="60757"/>
                        </a:cubicBezTo>
                        <a:lnTo>
                          <a:pt x="91153" y="60757"/>
                        </a:lnTo>
                        <a:cubicBezTo>
                          <a:pt x="85102" y="60757"/>
                          <a:pt x="81009" y="56671"/>
                          <a:pt x="81009" y="50631"/>
                        </a:cubicBezTo>
                        <a:cubicBezTo>
                          <a:pt x="81009" y="44591"/>
                          <a:pt x="85102" y="40505"/>
                          <a:pt x="91153" y="40505"/>
                        </a:cubicBezTo>
                        <a:close/>
                        <a:moveTo>
                          <a:pt x="70848" y="20176"/>
                        </a:moveTo>
                        <a:cubicBezTo>
                          <a:pt x="64796" y="20176"/>
                          <a:pt x="60791" y="24265"/>
                          <a:pt x="60791" y="30309"/>
                        </a:cubicBezTo>
                        <a:lnTo>
                          <a:pt x="60791" y="343802"/>
                        </a:lnTo>
                        <a:lnTo>
                          <a:pt x="222780" y="343802"/>
                        </a:lnTo>
                        <a:cubicBezTo>
                          <a:pt x="228833" y="343802"/>
                          <a:pt x="232927" y="347891"/>
                          <a:pt x="232927" y="353935"/>
                        </a:cubicBezTo>
                        <a:lnTo>
                          <a:pt x="232927" y="364067"/>
                        </a:lnTo>
                        <a:lnTo>
                          <a:pt x="374712" y="364067"/>
                        </a:lnTo>
                        <a:lnTo>
                          <a:pt x="374712" y="353935"/>
                        </a:lnTo>
                        <a:cubicBezTo>
                          <a:pt x="374712" y="347891"/>
                          <a:pt x="378717" y="343802"/>
                          <a:pt x="384859" y="343802"/>
                        </a:cubicBezTo>
                        <a:lnTo>
                          <a:pt x="546848" y="343802"/>
                        </a:lnTo>
                        <a:lnTo>
                          <a:pt x="546848" y="30309"/>
                        </a:lnTo>
                        <a:cubicBezTo>
                          <a:pt x="546848" y="24265"/>
                          <a:pt x="542754" y="20176"/>
                          <a:pt x="536702" y="20176"/>
                        </a:cubicBezTo>
                        <a:close/>
                        <a:moveTo>
                          <a:pt x="70848" y="0"/>
                        </a:moveTo>
                        <a:lnTo>
                          <a:pt x="536702" y="0"/>
                        </a:lnTo>
                        <a:cubicBezTo>
                          <a:pt x="553969" y="0"/>
                          <a:pt x="567142" y="13155"/>
                          <a:pt x="567142" y="30309"/>
                        </a:cubicBezTo>
                        <a:lnTo>
                          <a:pt x="567142" y="343802"/>
                        </a:lnTo>
                        <a:lnTo>
                          <a:pt x="597492" y="343802"/>
                        </a:lnTo>
                        <a:cubicBezTo>
                          <a:pt x="603545" y="343802"/>
                          <a:pt x="607639" y="347891"/>
                          <a:pt x="607639" y="353935"/>
                        </a:cubicBezTo>
                        <a:lnTo>
                          <a:pt x="607639" y="384244"/>
                        </a:lnTo>
                        <a:cubicBezTo>
                          <a:pt x="607639" y="401487"/>
                          <a:pt x="594466" y="414642"/>
                          <a:pt x="577199" y="414642"/>
                        </a:cubicBezTo>
                        <a:lnTo>
                          <a:pt x="30351" y="414642"/>
                        </a:lnTo>
                        <a:cubicBezTo>
                          <a:pt x="13173" y="414642"/>
                          <a:pt x="0" y="401487"/>
                          <a:pt x="0" y="384244"/>
                        </a:cubicBezTo>
                        <a:lnTo>
                          <a:pt x="0" y="353935"/>
                        </a:lnTo>
                        <a:cubicBezTo>
                          <a:pt x="0" y="347891"/>
                          <a:pt x="4094" y="343802"/>
                          <a:pt x="10147" y="343802"/>
                        </a:cubicBezTo>
                        <a:lnTo>
                          <a:pt x="40497" y="343802"/>
                        </a:lnTo>
                        <a:lnTo>
                          <a:pt x="40497" y="30309"/>
                        </a:lnTo>
                        <a:cubicBezTo>
                          <a:pt x="40497" y="13155"/>
                          <a:pt x="53670" y="0"/>
                          <a:pt x="708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</p:grpSp>
        </p:grpSp>
        <p:grpSp>
          <p:nvGrpSpPr>
            <p:cNvPr id="7" name="ísḻîḋé">
              <a:extLst>
                <a:ext uri="{FF2B5EF4-FFF2-40B4-BE49-F238E27FC236}">
                  <a16:creationId xmlns:a16="http://schemas.microsoft.com/office/drawing/2014/main" xmlns="" id="{3820D3B8-71EB-4097-9845-0F4106D331F2}"/>
                </a:ext>
              </a:extLst>
            </p:cNvPr>
            <p:cNvGrpSpPr/>
            <p:nvPr/>
          </p:nvGrpSpPr>
          <p:grpSpPr>
            <a:xfrm>
              <a:off x="8564503" y="1269000"/>
              <a:ext cx="2904208" cy="1243251"/>
              <a:chOff x="8564503" y="1269000"/>
              <a:chExt cx="2904208" cy="1243251"/>
            </a:xfrm>
          </p:grpSpPr>
          <p:sp>
            <p:nvSpPr>
              <p:cNvPr id="17" name="îṩļîḋê">
                <a:extLst>
                  <a:ext uri="{FF2B5EF4-FFF2-40B4-BE49-F238E27FC236}">
                    <a16:creationId xmlns:a16="http://schemas.microsoft.com/office/drawing/2014/main" xmlns="" id="{E2387087-3507-4A09-8E49-103F9F7C07A6}"/>
                  </a:ext>
                </a:extLst>
              </p:cNvPr>
              <p:cNvSpPr/>
              <p:nvPr/>
            </p:nvSpPr>
            <p:spPr>
              <a:xfrm>
                <a:off x="8564503" y="1641773"/>
                <a:ext cx="2904208" cy="870478"/>
              </a:xfrm>
              <a:prstGeom prst="snip2SameRect">
                <a:avLst>
                  <a:gd name="adj1" fmla="val 0"/>
                  <a:gd name="adj2" fmla="val 0"/>
                </a:avLst>
              </a:prstGeom>
            </p:spPr>
            <p:txBody>
              <a:bodyPr wrap="square" lIns="90000" tIns="46800" rIns="90000" bIns="46800" anchor="t">
                <a:normAutofit/>
              </a:bodyPr>
              <a:lstStyle/>
              <a:p>
                <a:pPr marL="228594" indent="-228594">
                  <a:lnSpc>
                    <a:spcPct val="13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000" dirty="0"/>
                  <a:t>Supporting text here.</a:t>
                </a:r>
              </a:p>
              <a:p>
                <a:pPr marL="228594" indent="-228594">
                  <a:lnSpc>
                    <a:spcPct val="130000"/>
                  </a:lnSpc>
                  <a:spcBef>
                    <a:spcPct val="0"/>
                  </a:spcBef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000" dirty="0"/>
                  <a:t>When you copy &amp; paste, choose "keep text only" option.</a:t>
                </a:r>
                <a:endParaRPr lang="zh-CN" altLang="en-US" sz="1000" dirty="0"/>
              </a:p>
            </p:txBody>
          </p:sp>
          <p:sp>
            <p:nvSpPr>
              <p:cNvPr id="18" name="ïṡļíďê">
                <a:extLst>
                  <a:ext uri="{FF2B5EF4-FFF2-40B4-BE49-F238E27FC236}">
                    <a16:creationId xmlns:a16="http://schemas.microsoft.com/office/drawing/2014/main" xmlns="" id="{624A3F2E-5BA2-4759-8CCB-8C1008CC7350}"/>
                  </a:ext>
                </a:extLst>
              </p:cNvPr>
              <p:cNvSpPr txBox="1"/>
              <p:nvPr/>
            </p:nvSpPr>
            <p:spPr bwMode="auto">
              <a:xfrm>
                <a:off x="8564503" y="1269000"/>
                <a:ext cx="2904208" cy="372773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8" name="íṣľîde">
              <a:extLst>
                <a:ext uri="{FF2B5EF4-FFF2-40B4-BE49-F238E27FC236}">
                  <a16:creationId xmlns:a16="http://schemas.microsoft.com/office/drawing/2014/main" xmlns="" id="{A35A9952-AF54-4A69-AEAB-27121145675C}"/>
                </a:ext>
              </a:extLst>
            </p:cNvPr>
            <p:cNvGrpSpPr/>
            <p:nvPr/>
          </p:nvGrpSpPr>
          <p:grpSpPr>
            <a:xfrm>
              <a:off x="8564503" y="3051890"/>
              <a:ext cx="2904208" cy="1243251"/>
              <a:chOff x="8564503" y="2979378"/>
              <a:chExt cx="2904208" cy="1243251"/>
            </a:xfrm>
          </p:grpSpPr>
          <p:sp>
            <p:nvSpPr>
              <p:cNvPr id="15" name="ïṥḻiďè">
                <a:extLst>
                  <a:ext uri="{FF2B5EF4-FFF2-40B4-BE49-F238E27FC236}">
                    <a16:creationId xmlns:a16="http://schemas.microsoft.com/office/drawing/2014/main" xmlns="" id="{10822222-4D7C-4C12-9CC5-413745C82B55}"/>
                  </a:ext>
                </a:extLst>
              </p:cNvPr>
              <p:cNvSpPr/>
              <p:nvPr/>
            </p:nvSpPr>
            <p:spPr>
              <a:xfrm>
                <a:off x="8564503" y="3352151"/>
                <a:ext cx="2904208" cy="870478"/>
              </a:xfrm>
              <a:prstGeom prst="snip2SameRect">
                <a:avLst>
                  <a:gd name="adj1" fmla="val 0"/>
                  <a:gd name="adj2" fmla="val 0"/>
                </a:avLst>
              </a:prstGeom>
            </p:spPr>
            <p:txBody>
              <a:bodyPr wrap="square" lIns="90000" tIns="46800" rIns="90000" bIns="46800" anchor="t">
                <a:normAutofit/>
              </a:bodyPr>
              <a:lstStyle/>
              <a:p>
                <a:pPr marL="228594" indent="-228594">
                  <a:lnSpc>
                    <a:spcPct val="13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000" dirty="0"/>
                  <a:t>Supporting text here.</a:t>
                </a:r>
              </a:p>
              <a:p>
                <a:pPr marL="228594" indent="-228594">
                  <a:lnSpc>
                    <a:spcPct val="130000"/>
                  </a:lnSpc>
                  <a:spcBef>
                    <a:spcPct val="0"/>
                  </a:spcBef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000" dirty="0"/>
                  <a:t>When you copy &amp; paste, choose "keep text only" option.</a:t>
                </a:r>
                <a:endParaRPr lang="zh-CN" altLang="en-US" sz="1000" dirty="0"/>
              </a:p>
            </p:txBody>
          </p:sp>
          <p:sp>
            <p:nvSpPr>
              <p:cNvPr id="16" name="îş1îḓe">
                <a:extLst>
                  <a:ext uri="{FF2B5EF4-FFF2-40B4-BE49-F238E27FC236}">
                    <a16:creationId xmlns:a16="http://schemas.microsoft.com/office/drawing/2014/main" xmlns="" id="{2B5A419F-1BB7-4E57-8364-AB745A09AE27}"/>
                  </a:ext>
                </a:extLst>
              </p:cNvPr>
              <p:cNvSpPr txBox="1"/>
              <p:nvPr/>
            </p:nvSpPr>
            <p:spPr bwMode="auto">
              <a:xfrm>
                <a:off x="8564503" y="2979378"/>
                <a:ext cx="2904208" cy="372773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solidFill>
                      <a:schemeClr val="accent2"/>
                    </a:solidFill>
                  </a:rPr>
                  <a:t>Text here</a:t>
                </a:r>
              </a:p>
            </p:txBody>
          </p:sp>
        </p:grpSp>
        <p:grpSp>
          <p:nvGrpSpPr>
            <p:cNvPr id="9" name="ïsḻíḋe">
              <a:extLst>
                <a:ext uri="{FF2B5EF4-FFF2-40B4-BE49-F238E27FC236}">
                  <a16:creationId xmlns:a16="http://schemas.microsoft.com/office/drawing/2014/main" xmlns="" id="{543440B9-86F8-4A61-B99A-404C68220663}"/>
                </a:ext>
              </a:extLst>
            </p:cNvPr>
            <p:cNvGrpSpPr/>
            <p:nvPr/>
          </p:nvGrpSpPr>
          <p:grpSpPr>
            <a:xfrm>
              <a:off x="8564503" y="4834779"/>
              <a:ext cx="2904208" cy="1243251"/>
              <a:chOff x="8564503" y="4689756"/>
              <a:chExt cx="2904208" cy="1243251"/>
            </a:xfrm>
          </p:grpSpPr>
          <p:sp>
            <p:nvSpPr>
              <p:cNvPr id="13" name="íṩļïḓe">
                <a:extLst>
                  <a:ext uri="{FF2B5EF4-FFF2-40B4-BE49-F238E27FC236}">
                    <a16:creationId xmlns:a16="http://schemas.microsoft.com/office/drawing/2014/main" xmlns="" id="{7A0BB353-AD7B-4672-B263-3D4FA05AF235}"/>
                  </a:ext>
                </a:extLst>
              </p:cNvPr>
              <p:cNvSpPr/>
              <p:nvPr/>
            </p:nvSpPr>
            <p:spPr>
              <a:xfrm>
                <a:off x="8564503" y="5062529"/>
                <a:ext cx="2904208" cy="870478"/>
              </a:xfrm>
              <a:prstGeom prst="snip2SameRect">
                <a:avLst>
                  <a:gd name="adj1" fmla="val 0"/>
                  <a:gd name="adj2" fmla="val 0"/>
                </a:avLst>
              </a:prstGeom>
            </p:spPr>
            <p:txBody>
              <a:bodyPr wrap="square" lIns="90000" tIns="46800" rIns="90000" bIns="46800" anchor="t">
                <a:normAutofit/>
              </a:bodyPr>
              <a:lstStyle/>
              <a:p>
                <a:pPr marL="228594" indent="-228594">
                  <a:lnSpc>
                    <a:spcPct val="130000"/>
                  </a:lnSpc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000" dirty="0"/>
                  <a:t>Supporting text here.</a:t>
                </a:r>
              </a:p>
              <a:p>
                <a:pPr marL="228594" indent="-228594">
                  <a:lnSpc>
                    <a:spcPct val="130000"/>
                  </a:lnSpc>
                  <a:spcBef>
                    <a:spcPct val="0"/>
                  </a:spcBef>
                  <a:buFont typeface="Arial" pitchFamily="34" charset="0"/>
                  <a:buChar char="•"/>
                  <a:tabLst>
                    <a:tab pos="228594" algn="l"/>
                  </a:tabLst>
                  <a:defRPr/>
                </a:pPr>
                <a:r>
                  <a:rPr lang="en-US" altLang="zh-CN" sz="1000" dirty="0"/>
                  <a:t>When you copy &amp; paste, choose "keep text only" option.</a:t>
                </a:r>
                <a:endParaRPr lang="zh-CN" altLang="en-US" sz="1000" dirty="0"/>
              </a:p>
            </p:txBody>
          </p:sp>
          <p:sp>
            <p:nvSpPr>
              <p:cNvPr id="14" name="ïṡliḓê">
                <a:extLst>
                  <a:ext uri="{FF2B5EF4-FFF2-40B4-BE49-F238E27FC236}">
                    <a16:creationId xmlns:a16="http://schemas.microsoft.com/office/drawing/2014/main" xmlns="" id="{7A00EF8F-5334-4E9E-ACBE-A88797AADB29}"/>
                  </a:ext>
                </a:extLst>
              </p:cNvPr>
              <p:cNvSpPr txBox="1"/>
              <p:nvPr/>
            </p:nvSpPr>
            <p:spPr bwMode="auto">
              <a:xfrm>
                <a:off x="8564503" y="4689756"/>
                <a:ext cx="2904208" cy="372773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xmlns="" id="{18546C92-B5B6-4755-BD0F-227486BEF373}"/>
                </a:ext>
              </a:extLst>
            </p:cNvPr>
            <p:cNvCxnSpPr/>
            <p:nvPr/>
          </p:nvCxnSpPr>
          <p:spPr>
            <a:xfrm>
              <a:off x="8616280" y="2790067"/>
              <a:ext cx="2852431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9F62BA00-845B-4E53-9B9D-773A05598E19}"/>
                </a:ext>
              </a:extLst>
            </p:cNvPr>
            <p:cNvCxnSpPr/>
            <p:nvPr/>
          </p:nvCxnSpPr>
          <p:spPr>
            <a:xfrm>
              <a:off x="8616280" y="4572957"/>
              <a:ext cx="2852431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ŝļíḋè">
              <a:extLst>
                <a:ext uri="{FF2B5EF4-FFF2-40B4-BE49-F238E27FC236}">
                  <a16:creationId xmlns:a16="http://schemas.microsoft.com/office/drawing/2014/main" xmlns="" id="{04D5F9FD-C11D-4012-B20A-D2B3C2237B8F}"/>
                </a:ext>
              </a:extLst>
            </p:cNvPr>
            <p:cNvSpPr txBox="1"/>
            <p:nvPr/>
          </p:nvSpPr>
          <p:spPr>
            <a:xfrm>
              <a:off x="671513" y="2766498"/>
              <a:ext cx="3984920" cy="154327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200" dirty="0"/>
                <a:t>Unified fonts make reading more fluent.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600" b="1" dirty="0"/>
                <a:t>Theme color makes PPT more convenient to change.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200" dirty="0"/>
                <a:t>Adjust the spacing to adapt to Chinese typesetting, use the reference line in PPT.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324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5284ab2d-47b1-44e4-9095-f0068db5bc9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20786"/>
            <a:ext cx="11518900" cy="3053141"/>
            <a:chOff x="0" y="1520786"/>
            <a:chExt cx="11518900" cy="3053141"/>
          </a:xfrm>
        </p:grpSpPr>
        <p:sp>
          <p:nvSpPr>
            <p:cNvPr id="6" name="íṣļíďè"/>
            <p:cNvSpPr/>
            <p:nvPr/>
          </p:nvSpPr>
          <p:spPr bwMode="auto">
            <a:xfrm>
              <a:off x="0" y="1520788"/>
              <a:ext cx="6023992" cy="763285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7" name="i$ľïḍê"/>
            <p:cNvSpPr/>
            <p:nvPr/>
          </p:nvSpPr>
          <p:spPr bwMode="auto">
            <a:xfrm>
              <a:off x="660400" y="2284073"/>
              <a:ext cx="5363592" cy="763285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8" name="ïṡliḓe"/>
            <p:cNvSpPr/>
            <p:nvPr/>
          </p:nvSpPr>
          <p:spPr bwMode="auto">
            <a:xfrm>
              <a:off x="660400" y="3047358"/>
              <a:ext cx="5363592" cy="763285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9" name="ïṧ1íḋe"/>
            <p:cNvSpPr/>
            <p:nvPr/>
          </p:nvSpPr>
          <p:spPr bwMode="auto">
            <a:xfrm>
              <a:off x="660400" y="3810642"/>
              <a:ext cx="5363592" cy="763285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0" name="ïŝḷïdê"/>
            <p:cNvSpPr/>
            <p:nvPr/>
          </p:nvSpPr>
          <p:spPr bwMode="auto">
            <a:xfrm>
              <a:off x="5642349" y="3810640"/>
              <a:ext cx="763287" cy="763287"/>
            </a:xfrm>
            <a:prstGeom prst="diamond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1" name="iṥlïḓê"/>
            <p:cNvSpPr/>
            <p:nvPr/>
          </p:nvSpPr>
          <p:spPr bwMode="auto">
            <a:xfrm>
              <a:off x="5642349" y="3047356"/>
              <a:ext cx="763287" cy="763287"/>
            </a:xfrm>
            <a:prstGeom prst="diamond">
              <a:avLst/>
            </a:prstGeom>
            <a:solidFill>
              <a:schemeClr val="accent3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2" name="îṩḷîdè"/>
            <p:cNvSpPr/>
            <p:nvPr/>
          </p:nvSpPr>
          <p:spPr bwMode="auto">
            <a:xfrm>
              <a:off x="5642349" y="2284072"/>
              <a:ext cx="763287" cy="763287"/>
            </a:xfrm>
            <a:prstGeom prst="diamond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íSḷîḍé"/>
            <p:cNvSpPr/>
            <p:nvPr/>
          </p:nvSpPr>
          <p:spPr bwMode="auto">
            <a:xfrm>
              <a:off x="5642349" y="1520788"/>
              <a:ext cx="763287" cy="763287"/>
            </a:xfrm>
            <a:prstGeom prst="diamond">
              <a:avLst/>
            </a:prstGeom>
            <a:solidFill>
              <a:schemeClr val="accent1"/>
            </a:solidFill>
            <a:ln w="31750">
              <a:solidFill>
                <a:schemeClr val="bg1"/>
              </a:solidFill>
              <a:round/>
            </a:ln>
            <a:effectLst/>
          </p:spPr>
          <p:txBody>
            <a:bodyPr rot="0" spcFirstLastPara="0" vert="horz" wrap="square" lIns="91440" tIns="45720" rIns="91440" bIns="45720" anchor="ctr" anchorCtr="1" forceAA="0" compatLnSpc="1">
              <a:normAutofit fontScale="92500" lnSpcReduction="20000"/>
            </a:bodyPr>
            <a:lstStyle/>
            <a:p>
              <a:pPr algn="ctr"/>
              <a:r>
                <a:rPr lang="en-US" altLang="zh-CN" sz="2400" b="1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4" name="ïṧľïḑê"/>
            <p:cNvSpPr/>
            <p:nvPr/>
          </p:nvSpPr>
          <p:spPr bwMode="auto">
            <a:xfrm>
              <a:off x="6405636" y="1603918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15" name="íSľíḍe"/>
            <p:cNvSpPr/>
            <p:nvPr/>
          </p:nvSpPr>
          <p:spPr bwMode="auto">
            <a:xfrm>
              <a:off x="6405636" y="2367190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16" name="îs1îḓê"/>
            <p:cNvSpPr/>
            <p:nvPr/>
          </p:nvSpPr>
          <p:spPr bwMode="auto">
            <a:xfrm>
              <a:off x="6405636" y="3130480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17" name="íšḷíḍè"/>
            <p:cNvSpPr/>
            <p:nvPr/>
          </p:nvSpPr>
          <p:spPr bwMode="auto">
            <a:xfrm>
              <a:off x="6405636" y="3893761"/>
              <a:ext cx="4262872" cy="597024"/>
            </a:xfrm>
            <a:prstGeom prst="rect">
              <a:avLst/>
            </a:prstGeom>
            <a:solidFill>
              <a:schemeClr val="bg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18" name="ísḷïďe"/>
            <p:cNvSpPr txBox="1"/>
            <p:nvPr/>
          </p:nvSpPr>
          <p:spPr bwMode="auto">
            <a:xfrm>
              <a:off x="651000" y="1520786"/>
              <a:ext cx="2295000" cy="763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4000" b="1" dirty="0">
                  <a:solidFill>
                    <a:schemeClr val="bg1"/>
                  </a:solidFill>
                </a:rPr>
                <a:t>Contents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6276000" y="2284072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276000" y="3047356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276000" y="3810640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276000" y="4573927"/>
              <a:ext cx="524290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573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0740cb21-0181-4cf0-ac86-6a6e9487eae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809" y="1161714"/>
            <a:ext cx="10850383" cy="4940972"/>
            <a:chOff x="671692" y="1202654"/>
            <a:chExt cx="10850383" cy="4940972"/>
          </a:xfrm>
        </p:grpSpPr>
        <p:sp>
          <p:nvSpPr>
            <p:cNvPr id="6" name="îṧľïḓé">
              <a:extLst>
                <a:ext uri="{FF2B5EF4-FFF2-40B4-BE49-F238E27FC236}">
                  <a16:creationId xmlns:a16="http://schemas.microsoft.com/office/drawing/2014/main" xmlns="" id="{672228AC-DE9F-49D8-8D9B-9318E00D2585}"/>
                </a:ext>
              </a:extLst>
            </p:cNvPr>
            <p:cNvSpPr/>
            <p:nvPr/>
          </p:nvSpPr>
          <p:spPr bwMode="auto">
            <a:xfrm flipH="1">
              <a:off x="5347037" y="4189385"/>
              <a:ext cx="1216619" cy="1954241"/>
            </a:xfrm>
            <a:custGeom>
              <a:avLst/>
              <a:gdLst>
                <a:gd name="connsiteX0" fmla="*/ 759198 w 1653886"/>
                <a:gd name="connsiteY0" fmla="*/ 850 h 2656618"/>
                <a:gd name="connsiteX1" fmla="*/ 763881 w 1653886"/>
                <a:gd name="connsiteY1" fmla="*/ 488839 h 2656618"/>
                <a:gd name="connsiteX2" fmla="*/ 459348 w 1653886"/>
                <a:gd name="connsiteY2" fmla="*/ 298375 h 2656618"/>
                <a:gd name="connsiteX3" fmla="*/ 233486 w 1653886"/>
                <a:gd name="connsiteY3" fmla="*/ 125688 h 2656618"/>
                <a:gd name="connsiteX4" fmla="*/ 502490 w 1653886"/>
                <a:gd name="connsiteY4" fmla="*/ 735172 h 2656618"/>
                <a:gd name="connsiteX5" fmla="*/ 55842 w 1653886"/>
                <a:gd name="connsiteY5" fmla="*/ 326310 h 2656618"/>
                <a:gd name="connsiteX6" fmla="*/ 48228 w 1653886"/>
                <a:gd name="connsiteY6" fmla="*/ 514234 h 2656618"/>
                <a:gd name="connsiteX7" fmla="*/ 411130 w 1653886"/>
                <a:gd name="connsiteY7" fmla="*/ 930715 h 2656618"/>
                <a:gd name="connsiteX8" fmla="*/ 65993 w 1653886"/>
                <a:gd name="connsiteY8" fmla="*/ 750409 h 2656618"/>
                <a:gd name="connsiteX9" fmla="*/ 170042 w 1653886"/>
                <a:gd name="connsiteY9" fmla="*/ 981505 h 2656618"/>
                <a:gd name="connsiteX10" fmla="*/ 723277 w 1653886"/>
                <a:gd name="connsiteY10" fmla="*/ 1641780 h 2656618"/>
                <a:gd name="connsiteX11" fmla="*/ 671256 w 1653886"/>
                <a:gd name="connsiteY11" fmla="*/ 2645894 h 2656618"/>
                <a:gd name="connsiteX12" fmla="*/ 670238 w 1653886"/>
                <a:gd name="connsiteY12" fmla="*/ 2656618 h 2656618"/>
                <a:gd name="connsiteX13" fmla="*/ 1288826 w 1653886"/>
                <a:gd name="connsiteY13" fmla="*/ 2656618 h 2656618"/>
                <a:gd name="connsiteX14" fmla="*/ 1277268 w 1653886"/>
                <a:gd name="connsiteY14" fmla="*/ 2583272 h 2656618"/>
                <a:gd name="connsiteX15" fmla="*/ 1266361 w 1653886"/>
                <a:gd name="connsiteY15" fmla="*/ 1331959 h 2656618"/>
                <a:gd name="connsiteX16" fmla="*/ 1652103 w 1653886"/>
                <a:gd name="connsiteY16" fmla="*/ 430430 h 2656618"/>
                <a:gd name="connsiteX17" fmla="*/ 1459232 w 1653886"/>
                <a:gd name="connsiteY17" fmla="*/ 471062 h 2656618"/>
                <a:gd name="connsiteX18" fmla="*/ 1098868 w 1653886"/>
                <a:gd name="connsiteY18" fmla="*/ 732633 h 2656618"/>
                <a:gd name="connsiteX19" fmla="*/ 794335 w 1653886"/>
                <a:gd name="connsiteY19" fmla="*/ 8870 h 2656618"/>
                <a:gd name="connsiteX20" fmla="*/ 759198 w 1653886"/>
                <a:gd name="connsiteY20" fmla="*/ 850 h 265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53886" h="2656618">
                  <a:moveTo>
                    <a:pt x="759198" y="850"/>
                  </a:moveTo>
                  <a:cubicBezTo>
                    <a:pt x="692269" y="17203"/>
                    <a:pt x="726132" y="266631"/>
                    <a:pt x="763881" y="488839"/>
                  </a:cubicBezTo>
                  <a:cubicBezTo>
                    <a:pt x="807024" y="740251"/>
                    <a:pt x="593850" y="600578"/>
                    <a:pt x="459348" y="298375"/>
                  </a:cubicBezTo>
                  <a:cubicBezTo>
                    <a:pt x="324846" y="-3827"/>
                    <a:pt x="246175" y="82516"/>
                    <a:pt x="233486" y="125688"/>
                  </a:cubicBezTo>
                  <a:cubicBezTo>
                    <a:pt x="218259" y="168860"/>
                    <a:pt x="525330" y="707237"/>
                    <a:pt x="502490" y="735172"/>
                  </a:cubicBezTo>
                  <a:cubicBezTo>
                    <a:pt x="482188" y="760567"/>
                    <a:pt x="93908" y="313612"/>
                    <a:pt x="55842" y="326310"/>
                  </a:cubicBezTo>
                  <a:cubicBezTo>
                    <a:pt x="20313" y="339007"/>
                    <a:pt x="-45669" y="374561"/>
                    <a:pt x="48228" y="514234"/>
                  </a:cubicBezTo>
                  <a:cubicBezTo>
                    <a:pt x="139588" y="656447"/>
                    <a:pt x="428895" y="892622"/>
                    <a:pt x="411130" y="930715"/>
                  </a:cubicBezTo>
                  <a:cubicBezTo>
                    <a:pt x="393366" y="971347"/>
                    <a:pt x="152277" y="755488"/>
                    <a:pt x="65993" y="750409"/>
                  </a:cubicBezTo>
                  <a:cubicBezTo>
                    <a:pt x="-22829" y="745330"/>
                    <a:pt x="12700" y="869767"/>
                    <a:pt x="170042" y="981505"/>
                  </a:cubicBezTo>
                  <a:cubicBezTo>
                    <a:pt x="327384" y="1093244"/>
                    <a:pt x="710588" y="1217680"/>
                    <a:pt x="723277" y="1641780"/>
                  </a:cubicBezTo>
                  <a:cubicBezTo>
                    <a:pt x="732001" y="1933348"/>
                    <a:pt x="695144" y="2389360"/>
                    <a:pt x="671256" y="2645894"/>
                  </a:cubicBezTo>
                  <a:lnTo>
                    <a:pt x="670238" y="2656618"/>
                  </a:lnTo>
                  <a:lnTo>
                    <a:pt x="1288826" y="2656618"/>
                  </a:lnTo>
                  <a:lnTo>
                    <a:pt x="1277268" y="2583272"/>
                  </a:lnTo>
                  <a:cubicBezTo>
                    <a:pt x="1221841" y="2210562"/>
                    <a:pt x="1177856" y="1703363"/>
                    <a:pt x="1266361" y="1331959"/>
                  </a:cubicBezTo>
                  <a:cubicBezTo>
                    <a:pt x="1426241" y="669145"/>
                    <a:pt x="1677481" y="532011"/>
                    <a:pt x="1652103" y="430430"/>
                  </a:cubicBezTo>
                  <a:cubicBezTo>
                    <a:pt x="1629263" y="328849"/>
                    <a:pt x="1499836" y="377100"/>
                    <a:pt x="1459232" y="471062"/>
                  </a:cubicBezTo>
                  <a:cubicBezTo>
                    <a:pt x="1418628" y="562485"/>
                    <a:pt x="1253672" y="765646"/>
                    <a:pt x="1098868" y="732633"/>
                  </a:cubicBezTo>
                  <a:cubicBezTo>
                    <a:pt x="946601" y="699619"/>
                    <a:pt x="905997" y="69819"/>
                    <a:pt x="794335" y="8870"/>
                  </a:cubicBezTo>
                  <a:cubicBezTo>
                    <a:pt x="780377" y="934"/>
                    <a:pt x="768759" y="-1486"/>
                    <a:pt x="759198" y="850"/>
                  </a:cubicBezTo>
                  <a:close/>
                </a:path>
              </a:pathLst>
            </a:custGeom>
            <a:solidFill>
              <a:srgbClr val="64AE97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1800"/>
            </a:p>
          </p:txBody>
        </p:sp>
        <p:sp>
          <p:nvSpPr>
            <p:cNvPr id="7" name="ïṡļïdê">
              <a:extLst>
                <a:ext uri="{FF2B5EF4-FFF2-40B4-BE49-F238E27FC236}">
                  <a16:creationId xmlns:a16="http://schemas.microsoft.com/office/drawing/2014/main" xmlns="" id="{D3576F8E-9815-420C-9969-A17C098FB2FA}"/>
                </a:ext>
              </a:extLst>
            </p:cNvPr>
            <p:cNvSpPr/>
            <p:nvPr/>
          </p:nvSpPr>
          <p:spPr bwMode="auto">
            <a:xfrm rot="1883109">
              <a:off x="3672847" y="3240158"/>
              <a:ext cx="1720360" cy="1715017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80000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íslïḍè">
              <a:extLst>
                <a:ext uri="{FF2B5EF4-FFF2-40B4-BE49-F238E27FC236}">
                  <a16:creationId xmlns:a16="http://schemas.microsoft.com/office/drawing/2014/main" xmlns="" id="{FCC2DDD7-DB72-408F-9566-60A9B646DB61}"/>
                </a:ext>
              </a:extLst>
            </p:cNvPr>
            <p:cNvSpPr/>
            <p:nvPr/>
          </p:nvSpPr>
          <p:spPr bwMode="auto">
            <a:xfrm rot="4961872">
              <a:off x="4427912" y="2338896"/>
              <a:ext cx="2087485" cy="2081002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ïşlîḑé">
              <a:extLst>
                <a:ext uri="{FF2B5EF4-FFF2-40B4-BE49-F238E27FC236}">
                  <a16:creationId xmlns:a16="http://schemas.microsoft.com/office/drawing/2014/main" xmlns="" id="{0690BB88-7DAC-4100-B170-B57544A36A16}"/>
                </a:ext>
              </a:extLst>
            </p:cNvPr>
            <p:cNvSpPr/>
            <p:nvPr/>
          </p:nvSpPr>
          <p:spPr bwMode="auto">
            <a:xfrm rot="7696778">
              <a:off x="5716770" y="2462648"/>
              <a:ext cx="1839213" cy="1833502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70000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iSḷîḋé">
              <a:extLst>
                <a:ext uri="{FF2B5EF4-FFF2-40B4-BE49-F238E27FC236}">
                  <a16:creationId xmlns:a16="http://schemas.microsoft.com/office/drawing/2014/main" xmlns="" id="{A592DC28-9451-4525-A8C4-B730039A8361}"/>
                </a:ext>
              </a:extLst>
            </p:cNvPr>
            <p:cNvSpPr/>
            <p:nvPr/>
          </p:nvSpPr>
          <p:spPr bwMode="auto">
            <a:xfrm rot="10345882">
              <a:off x="6568576" y="3404957"/>
              <a:ext cx="1672833" cy="1667638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70000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îṡļiḑê">
              <a:extLst>
                <a:ext uri="{FF2B5EF4-FFF2-40B4-BE49-F238E27FC236}">
                  <a16:creationId xmlns:a16="http://schemas.microsoft.com/office/drawing/2014/main" xmlns="" id="{1B789159-60BD-4FC0-8329-651AEFFB2EBB}"/>
                </a:ext>
              </a:extLst>
            </p:cNvPr>
            <p:cNvSpPr/>
            <p:nvPr/>
          </p:nvSpPr>
          <p:spPr bwMode="auto">
            <a:xfrm rot="12440007">
              <a:off x="6620987" y="4562732"/>
              <a:ext cx="1240331" cy="1236479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i$1îḑé">
              <a:extLst>
                <a:ext uri="{FF2B5EF4-FFF2-40B4-BE49-F238E27FC236}">
                  <a16:creationId xmlns:a16="http://schemas.microsoft.com/office/drawing/2014/main" xmlns="" id="{D4E23FA2-9B74-4C5E-BBC7-ABCCE42E2C00}"/>
                </a:ext>
              </a:extLst>
            </p:cNvPr>
            <p:cNvSpPr/>
            <p:nvPr/>
          </p:nvSpPr>
          <p:spPr bwMode="auto">
            <a:xfrm rot="20954305">
              <a:off x="4100176" y="4417769"/>
              <a:ext cx="1240331" cy="1236479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íṩļidé">
              <a:extLst>
                <a:ext uri="{FF2B5EF4-FFF2-40B4-BE49-F238E27FC236}">
                  <a16:creationId xmlns:a16="http://schemas.microsoft.com/office/drawing/2014/main" xmlns="" id="{D1F6FAB2-F836-42EF-B25C-CC8CB87E6C5A}"/>
                </a:ext>
              </a:extLst>
            </p:cNvPr>
            <p:cNvSpPr/>
            <p:nvPr/>
          </p:nvSpPr>
          <p:spPr bwMode="auto">
            <a:xfrm rot="2241606">
              <a:off x="3687802" y="2655690"/>
              <a:ext cx="1034266" cy="1031055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80000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íŝľïḋè">
              <a:extLst>
                <a:ext uri="{FF2B5EF4-FFF2-40B4-BE49-F238E27FC236}">
                  <a16:creationId xmlns:a16="http://schemas.microsoft.com/office/drawing/2014/main" xmlns="" id="{1173F177-934D-46B4-A769-F1D5AF53DAD9}"/>
                </a:ext>
              </a:extLst>
            </p:cNvPr>
            <p:cNvSpPr/>
            <p:nvPr/>
          </p:nvSpPr>
          <p:spPr bwMode="auto">
            <a:xfrm rot="6355571">
              <a:off x="5572850" y="2035606"/>
              <a:ext cx="1034266" cy="1031055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40000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îşlïḑé">
              <a:extLst>
                <a:ext uri="{FF2B5EF4-FFF2-40B4-BE49-F238E27FC236}">
                  <a16:creationId xmlns:a16="http://schemas.microsoft.com/office/drawing/2014/main" xmlns="" id="{77778CD3-24E8-4C8B-8220-3D1D60A7E25C}"/>
                </a:ext>
              </a:extLst>
            </p:cNvPr>
            <p:cNvSpPr/>
            <p:nvPr/>
          </p:nvSpPr>
          <p:spPr bwMode="auto">
            <a:xfrm rot="9774375">
              <a:off x="7074053" y="2869645"/>
              <a:ext cx="1034266" cy="1031055"/>
            </a:xfrm>
            <a:custGeom>
              <a:avLst/>
              <a:gdLst>
                <a:gd name="T0" fmla="*/ 270 w 270"/>
                <a:gd name="T1" fmla="*/ 138 h 269"/>
                <a:gd name="T2" fmla="*/ 0 w 270"/>
                <a:gd name="T3" fmla="*/ 187 h 269"/>
                <a:gd name="T4" fmla="*/ 262 w 270"/>
                <a:gd name="T5" fmla="*/ 117 h 269"/>
                <a:gd name="T6" fmla="*/ 119 w 270"/>
                <a:gd name="T7" fmla="*/ 152 h 269"/>
                <a:gd name="T8" fmla="*/ 270 w 270"/>
                <a:gd name="T9" fmla="*/ 138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9">
                  <a:moveTo>
                    <a:pt x="270" y="138"/>
                  </a:moveTo>
                  <a:cubicBezTo>
                    <a:pt x="270" y="138"/>
                    <a:pt x="186" y="269"/>
                    <a:pt x="0" y="187"/>
                  </a:cubicBezTo>
                  <a:cubicBezTo>
                    <a:pt x="0" y="187"/>
                    <a:pt x="94" y="0"/>
                    <a:pt x="262" y="117"/>
                  </a:cubicBezTo>
                  <a:cubicBezTo>
                    <a:pt x="262" y="117"/>
                    <a:pt x="165" y="153"/>
                    <a:pt x="119" y="152"/>
                  </a:cubicBezTo>
                  <a:cubicBezTo>
                    <a:pt x="119" y="152"/>
                    <a:pt x="224" y="164"/>
                    <a:pt x="270" y="138"/>
                  </a:cubicBezTo>
                  <a:close/>
                </a:path>
              </a:pathLst>
            </a:custGeom>
            <a:solidFill>
              <a:srgbClr val="64AE97">
                <a:alpha val="20000"/>
              </a:srgbClr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ïślïḋé">
              <a:extLst>
                <a:ext uri="{FF2B5EF4-FFF2-40B4-BE49-F238E27FC236}">
                  <a16:creationId xmlns:a16="http://schemas.microsoft.com/office/drawing/2014/main" xmlns="" id="{18DA80FA-3AFF-4868-BE44-8F31FDB55184}"/>
                </a:ext>
              </a:extLst>
            </p:cNvPr>
            <p:cNvSpPr/>
            <p:nvPr/>
          </p:nvSpPr>
          <p:spPr bwMode="auto">
            <a:xfrm>
              <a:off x="7899285" y="1615534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7" name="íśļíďè">
              <a:extLst>
                <a:ext uri="{FF2B5EF4-FFF2-40B4-BE49-F238E27FC236}">
                  <a16:creationId xmlns:a16="http://schemas.microsoft.com/office/drawing/2014/main" xmlns="" id="{4A1D5FA9-93D2-4907-A5D7-6EE1BB7807A4}"/>
                </a:ext>
              </a:extLst>
            </p:cNvPr>
            <p:cNvSpPr txBox="1"/>
            <p:nvPr/>
          </p:nvSpPr>
          <p:spPr bwMode="auto">
            <a:xfrm>
              <a:off x="7899285" y="1202654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02.Text here</a:t>
              </a:r>
            </a:p>
          </p:txBody>
        </p:sp>
        <p:sp>
          <p:nvSpPr>
            <p:cNvPr id="18" name="í$lîḍe">
              <a:extLst>
                <a:ext uri="{FF2B5EF4-FFF2-40B4-BE49-F238E27FC236}">
                  <a16:creationId xmlns:a16="http://schemas.microsoft.com/office/drawing/2014/main" xmlns="" id="{D84FC773-FE47-4579-BF4A-B8E46497E7AE}"/>
                </a:ext>
              </a:extLst>
            </p:cNvPr>
            <p:cNvSpPr/>
            <p:nvPr/>
          </p:nvSpPr>
          <p:spPr bwMode="auto">
            <a:xfrm>
              <a:off x="7899285" y="3394883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19" name="ïsḻidè">
              <a:extLst>
                <a:ext uri="{FF2B5EF4-FFF2-40B4-BE49-F238E27FC236}">
                  <a16:creationId xmlns:a16="http://schemas.microsoft.com/office/drawing/2014/main" xmlns="" id="{4BFFD2C4-B302-405C-B071-F2EF1FECC7EE}"/>
                </a:ext>
              </a:extLst>
            </p:cNvPr>
            <p:cNvSpPr txBox="1"/>
            <p:nvPr/>
          </p:nvSpPr>
          <p:spPr bwMode="auto">
            <a:xfrm>
              <a:off x="7899285" y="2982003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04.Text here</a:t>
              </a:r>
            </a:p>
          </p:txBody>
        </p:sp>
        <p:sp>
          <p:nvSpPr>
            <p:cNvPr id="20" name="íŝ1íḓé">
              <a:extLst>
                <a:ext uri="{FF2B5EF4-FFF2-40B4-BE49-F238E27FC236}">
                  <a16:creationId xmlns:a16="http://schemas.microsoft.com/office/drawing/2014/main" xmlns="" id="{044A3DD1-4A08-4FA0-B935-4B2AA963806C}"/>
                </a:ext>
              </a:extLst>
            </p:cNvPr>
            <p:cNvSpPr/>
            <p:nvPr/>
          </p:nvSpPr>
          <p:spPr bwMode="auto">
            <a:xfrm>
              <a:off x="7899285" y="5174232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1" name="î$ļíḓè">
              <a:extLst>
                <a:ext uri="{FF2B5EF4-FFF2-40B4-BE49-F238E27FC236}">
                  <a16:creationId xmlns:a16="http://schemas.microsoft.com/office/drawing/2014/main" xmlns="" id="{80B1472E-03CD-4734-8BBB-136D642927DD}"/>
                </a:ext>
              </a:extLst>
            </p:cNvPr>
            <p:cNvSpPr txBox="1"/>
            <p:nvPr/>
          </p:nvSpPr>
          <p:spPr bwMode="auto">
            <a:xfrm>
              <a:off x="7899285" y="4761352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06.Text here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7C16ECC0-267E-4FDD-93FE-2E11742CDF92}"/>
                </a:ext>
              </a:extLst>
            </p:cNvPr>
            <p:cNvCxnSpPr/>
            <p:nvPr/>
          </p:nvCxnSpPr>
          <p:spPr>
            <a:xfrm>
              <a:off x="8076000" y="2663987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xmlns="" id="{48719808-B119-4C23-AA8A-738A294EC1EB}"/>
                </a:ext>
              </a:extLst>
            </p:cNvPr>
            <p:cNvCxnSpPr/>
            <p:nvPr/>
          </p:nvCxnSpPr>
          <p:spPr>
            <a:xfrm>
              <a:off x="8076000" y="4411306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íṥ1ïḓê">
              <a:extLst>
                <a:ext uri="{FF2B5EF4-FFF2-40B4-BE49-F238E27FC236}">
                  <a16:creationId xmlns:a16="http://schemas.microsoft.com/office/drawing/2014/main" xmlns="" id="{43A56407-6049-4EA0-A2B9-34B613B18D5A}"/>
                </a:ext>
              </a:extLst>
            </p:cNvPr>
            <p:cNvSpPr/>
            <p:nvPr/>
          </p:nvSpPr>
          <p:spPr bwMode="auto">
            <a:xfrm>
              <a:off x="671692" y="1615534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5" name="ïsḷiḑe">
              <a:extLst>
                <a:ext uri="{FF2B5EF4-FFF2-40B4-BE49-F238E27FC236}">
                  <a16:creationId xmlns:a16="http://schemas.microsoft.com/office/drawing/2014/main" xmlns="" id="{35A1AB69-9839-48F1-A2C7-4634B061BB21}"/>
                </a:ext>
              </a:extLst>
            </p:cNvPr>
            <p:cNvSpPr txBox="1"/>
            <p:nvPr/>
          </p:nvSpPr>
          <p:spPr bwMode="auto">
            <a:xfrm>
              <a:off x="671692" y="1202654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01.Text here</a:t>
              </a:r>
            </a:p>
          </p:txBody>
        </p:sp>
        <p:sp>
          <p:nvSpPr>
            <p:cNvPr id="26" name="ïšļiďè">
              <a:extLst>
                <a:ext uri="{FF2B5EF4-FFF2-40B4-BE49-F238E27FC236}">
                  <a16:creationId xmlns:a16="http://schemas.microsoft.com/office/drawing/2014/main" xmlns="" id="{742FFB7A-EB22-4E59-81EE-CAE30E3956F3}"/>
                </a:ext>
              </a:extLst>
            </p:cNvPr>
            <p:cNvSpPr/>
            <p:nvPr/>
          </p:nvSpPr>
          <p:spPr bwMode="auto">
            <a:xfrm>
              <a:off x="671692" y="3394883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7" name="ïṧ1ïḍé">
              <a:extLst>
                <a:ext uri="{FF2B5EF4-FFF2-40B4-BE49-F238E27FC236}">
                  <a16:creationId xmlns:a16="http://schemas.microsoft.com/office/drawing/2014/main" xmlns="" id="{9EF1FC24-60CB-4CC8-B1BF-C2B9FF987AB9}"/>
                </a:ext>
              </a:extLst>
            </p:cNvPr>
            <p:cNvSpPr txBox="1"/>
            <p:nvPr/>
          </p:nvSpPr>
          <p:spPr bwMode="auto">
            <a:xfrm>
              <a:off x="671692" y="2982003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03.Text here</a:t>
              </a:r>
            </a:p>
          </p:txBody>
        </p:sp>
        <p:sp>
          <p:nvSpPr>
            <p:cNvPr id="28" name="îşļiḓé">
              <a:extLst>
                <a:ext uri="{FF2B5EF4-FFF2-40B4-BE49-F238E27FC236}">
                  <a16:creationId xmlns:a16="http://schemas.microsoft.com/office/drawing/2014/main" xmlns="" id="{8E8A705F-CDD3-4E52-AE3A-4D61AE545F4F}"/>
                </a:ext>
              </a:extLst>
            </p:cNvPr>
            <p:cNvSpPr/>
            <p:nvPr/>
          </p:nvSpPr>
          <p:spPr bwMode="auto">
            <a:xfrm>
              <a:off x="671692" y="5174232"/>
              <a:ext cx="3622790" cy="96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</a:p>
          </p:txBody>
        </p:sp>
        <p:sp>
          <p:nvSpPr>
            <p:cNvPr id="29" name="îşļiḋê">
              <a:extLst>
                <a:ext uri="{FF2B5EF4-FFF2-40B4-BE49-F238E27FC236}">
                  <a16:creationId xmlns:a16="http://schemas.microsoft.com/office/drawing/2014/main" xmlns="" id="{B43951C9-EAA7-4C4D-B84E-CE3A5781E7A6}"/>
                </a:ext>
              </a:extLst>
            </p:cNvPr>
            <p:cNvSpPr txBox="1"/>
            <p:nvPr/>
          </p:nvSpPr>
          <p:spPr bwMode="auto">
            <a:xfrm>
              <a:off x="671692" y="4761352"/>
              <a:ext cx="3622790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05.Text here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xmlns="" id="{F114227A-0E8E-47C1-9185-27EC0B463419}"/>
                </a:ext>
              </a:extLst>
            </p:cNvPr>
            <p:cNvCxnSpPr/>
            <p:nvPr/>
          </p:nvCxnSpPr>
          <p:spPr>
            <a:xfrm>
              <a:off x="848407" y="2663987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xmlns="" id="{97628167-9A88-497B-B80E-E34D87D46B62}"/>
                </a:ext>
              </a:extLst>
            </p:cNvPr>
            <p:cNvCxnSpPr/>
            <p:nvPr/>
          </p:nvCxnSpPr>
          <p:spPr>
            <a:xfrm>
              <a:off x="848407" y="4411306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32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b0990ecb-a7e5-4e17-9ede-b31e3e10f73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80" y="1119351"/>
            <a:ext cx="10833208" cy="5738649"/>
            <a:chOff x="687280" y="1119348"/>
            <a:chExt cx="10833208" cy="5738649"/>
          </a:xfrm>
        </p:grpSpPr>
        <p:grpSp>
          <p:nvGrpSpPr>
            <p:cNvPr id="6" name="íSļîḍê">
              <a:extLst>
                <a:ext uri="{FF2B5EF4-FFF2-40B4-BE49-F238E27FC236}">
                  <a16:creationId xmlns:a16="http://schemas.microsoft.com/office/drawing/2014/main" xmlns="" id="{3B2749E5-C98C-4B0A-A4B8-883C86C6C5F1}"/>
                </a:ext>
              </a:extLst>
            </p:cNvPr>
            <p:cNvGrpSpPr/>
            <p:nvPr/>
          </p:nvGrpSpPr>
          <p:grpSpPr>
            <a:xfrm>
              <a:off x="4576593" y="1208016"/>
              <a:ext cx="3038719" cy="5649981"/>
              <a:chOff x="4632257" y="1414876"/>
              <a:chExt cx="2927487" cy="5443124"/>
            </a:xfrm>
          </p:grpSpPr>
          <p:sp>
            <p:nvSpPr>
              <p:cNvPr id="26" name="ïsḷíḋê">
                <a:extLst>
                  <a:ext uri="{FF2B5EF4-FFF2-40B4-BE49-F238E27FC236}">
                    <a16:creationId xmlns:a16="http://schemas.microsoft.com/office/drawing/2014/main" xmlns="" id="{21C03BA6-FCBF-467B-AECD-0E385C2944CF}"/>
                  </a:ext>
                </a:extLst>
              </p:cNvPr>
              <p:cNvSpPr/>
              <p:nvPr/>
            </p:nvSpPr>
            <p:spPr>
              <a:xfrm>
                <a:off x="5053455" y="1886780"/>
                <a:ext cx="39136" cy="160646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7" name="iSlïḋé">
                <a:extLst>
                  <a:ext uri="{FF2B5EF4-FFF2-40B4-BE49-F238E27FC236}">
                    <a16:creationId xmlns:a16="http://schemas.microsoft.com/office/drawing/2014/main" xmlns="" id="{A2817D77-0E40-48A6-85A0-5E5BBAEC2B9A}"/>
                  </a:ext>
                </a:extLst>
              </p:cNvPr>
              <p:cNvSpPr/>
              <p:nvPr/>
            </p:nvSpPr>
            <p:spPr>
              <a:xfrm>
                <a:off x="5053455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8" name="iṡḷide">
                <a:extLst>
                  <a:ext uri="{FF2B5EF4-FFF2-40B4-BE49-F238E27FC236}">
                    <a16:creationId xmlns:a16="http://schemas.microsoft.com/office/drawing/2014/main" xmlns="" id="{A37D9749-589B-4E50-A10E-880EC3AA8081}"/>
                  </a:ext>
                </a:extLst>
              </p:cNvPr>
              <p:cNvSpPr/>
              <p:nvPr/>
            </p:nvSpPr>
            <p:spPr>
              <a:xfrm>
                <a:off x="5053455" y="255927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29" name="îṧḷiḑè">
                <a:extLst>
                  <a:ext uri="{FF2B5EF4-FFF2-40B4-BE49-F238E27FC236}">
                    <a16:creationId xmlns:a16="http://schemas.microsoft.com/office/drawing/2014/main" xmlns="" id="{871D7B7D-0704-4CC9-BFE8-B969E3EC100F}"/>
                  </a:ext>
                </a:extLst>
              </p:cNvPr>
              <p:cNvSpPr/>
              <p:nvPr/>
            </p:nvSpPr>
            <p:spPr>
              <a:xfrm>
                <a:off x="6840351" y="2085762"/>
                <a:ext cx="587561" cy="10014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2" h="21123" extrusionOk="0">
                    <a:moveTo>
                      <a:pt x="0" y="7164"/>
                    </a:moveTo>
                    <a:lnTo>
                      <a:pt x="8138" y="1455"/>
                    </a:lnTo>
                    <a:cubicBezTo>
                      <a:pt x="10737" y="-190"/>
                      <a:pt x="15025" y="-477"/>
                      <a:pt x="18203" y="781"/>
                    </a:cubicBezTo>
                    <a:cubicBezTo>
                      <a:pt x="19812" y="1418"/>
                      <a:pt x="20889" y="2356"/>
                      <a:pt x="21249" y="3393"/>
                    </a:cubicBezTo>
                    <a:cubicBezTo>
                      <a:pt x="21600" y="4402"/>
                      <a:pt x="21262" y="5484"/>
                      <a:pt x="20187" y="6386"/>
                    </a:cubicBezTo>
                    <a:lnTo>
                      <a:pt x="277" y="21123"/>
                    </a:lnTo>
                    <a:lnTo>
                      <a:pt x="0" y="716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í$ḷîḓe">
                <a:extLst>
                  <a:ext uri="{FF2B5EF4-FFF2-40B4-BE49-F238E27FC236}">
                    <a16:creationId xmlns:a16="http://schemas.microsoft.com/office/drawing/2014/main" xmlns="" id="{39B97771-DF39-42D7-869D-5D23E3DAC2C8}"/>
                  </a:ext>
                </a:extLst>
              </p:cNvPr>
              <p:cNvSpPr/>
              <p:nvPr/>
            </p:nvSpPr>
            <p:spPr>
              <a:xfrm>
                <a:off x="6869327" y="2218610"/>
                <a:ext cx="39136" cy="279512"/>
              </a:xfrm>
              <a:prstGeom prst="roundRect">
                <a:avLst>
                  <a:gd name="adj" fmla="val 363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1" name="i$ḷiḍe">
                <a:extLst>
                  <a:ext uri="{FF2B5EF4-FFF2-40B4-BE49-F238E27FC236}">
                    <a16:creationId xmlns:a16="http://schemas.microsoft.com/office/drawing/2014/main" xmlns="" id="{2245E322-E5DB-4839-A9CB-F892F9F60F09}"/>
                  </a:ext>
                </a:extLst>
              </p:cNvPr>
              <p:cNvSpPr/>
              <p:nvPr/>
            </p:nvSpPr>
            <p:spPr>
              <a:xfrm>
                <a:off x="4632257" y="2762290"/>
                <a:ext cx="2839479" cy="40948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31" h="21509" extrusionOk="0">
                    <a:moveTo>
                      <a:pt x="3706" y="1892"/>
                    </a:moveTo>
                    <a:lnTo>
                      <a:pt x="3628" y="1068"/>
                    </a:lnTo>
                    <a:cubicBezTo>
                      <a:pt x="3666" y="419"/>
                      <a:pt x="2834" y="-91"/>
                      <a:pt x="1908" y="14"/>
                    </a:cubicBezTo>
                    <a:cubicBezTo>
                      <a:pt x="1354" y="77"/>
                      <a:pt x="912" y="367"/>
                      <a:pt x="789" y="746"/>
                    </a:cubicBezTo>
                    <a:cubicBezTo>
                      <a:pt x="732" y="1367"/>
                      <a:pt x="602" y="1981"/>
                      <a:pt x="401" y="2583"/>
                    </a:cubicBezTo>
                    <a:cubicBezTo>
                      <a:pt x="202" y="3176"/>
                      <a:pt x="-69" y="3773"/>
                      <a:pt x="16" y="4387"/>
                    </a:cubicBezTo>
                    <a:cubicBezTo>
                      <a:pt x="43" y="4588"/>
                      <a:pt x="109" y="4784"/>
                      <a:pt x="168" y="4982"/>
                    </a:cubicBezTo>
                    <a:cubicBezTo>
                      <a:pt x="337" y="5543"/>
                      <a:pt x="451" y="6114"/>
                      <a:pt x="436" y="6687"/>
                    </a:cubicBezTo>
                    <a:cubicBezTo>
                      <a:pt x="419" y="7366"/>
                      <a:pt x="224" y="8052"/>
                      <a:pt x="449" y="8715"/>
                    </a:cubicBezTo>
                    <a:cubicBezTo>
                      <a:pt x="524" y="8934"/>
                      <a:pt x="643" y="9144"/>
                      <a:pt x="754" y="9355"/>
                    </a:cubicBezTo>
                    <a:cubicBezTo>
                      <a:pt x="1239" y="10281"/>
                      <a:pt x="1566" y="11241"/>
                      <a:pt x="1981" y="12182"/>
                    </a:cubicBezTo>
                    <a:cubicBezTo>
                      <a:pt x="2310" y="12929"/>
                      <a:pt x="2695" y="13663"/>
                      <a:pt x="3133" y="14383"/>
                    </a:cubicBezTo>
                    <a:cubicBezTo>
                      <a:pt x="3220" y="15580"/>
                      <a:pt x="3256" y="16778"/>
                      <a:pt x="3241" y="17976"/>
                    </a:cubicBezTo>
                    <a:cubicBezTo>
                      <a:pt x="3227" y="19155"/>
                      <a:pt x="3164" y="20333"/>
                      <a:pt x="3051" y="21509"/>
                    </a:cubicBezTo>
                    <a:lnTo>
                      <a:pt x="14715" y="21497"/>
                    </a:lnTo>
                    <a:cubicBezTo>
                      <a:pt x="14648" y="20806"/>
                      <a:pt x="14589" y="20115"/>
                      <a:pt x="14539" y="19424"/>
                    </a:cubicBezTo>
                    <a:cubicBezTo>
                      <a:pt x="14503" y="18920"/>
                      <a:pt x="14473" y="18408"/>
                      <a:pt x="14509" y="17906"/>
                    </a:cubicBezTo>
                    <a:cubicBezTo>
                      <a:pt x="14543" y="17424"/>
                      <a:pt x="14640" y="16942"/>
                      <a:pt x="14885" y="16490"/>
                    </a:cubicBezTo>
                    <a:cubicBezTo>
                      <a:pt x="15282" y="15756"/>
                      <a:pt x="16016" y="15170"/>
                      <a:pt x="16721" y="14564"/>
                    </a:cubicBezTo>
                    <a:cubicBezTo>
                      <a:pt x="17441" y="13945"/>
                      <a:pt x="18136" y="13297"/>
                      <a:pt x="18788" y="12642"/>
                    </a:cubicBezTo>
                    <a:cubicBezTo>
                      <a:pt x="19791" y="11633"/>
                      <a:pt x="20707" y="10584"/>
                      <a:pt x="21531" y="9500"/>
                    </a:cubicBezTo>
                    <a:lnTo>
                      <a:pt x="4043" y="9500"/>
                    </a:lnTo>
                    <a:lnTo>
                      <a:pt x="3706" y="189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îśḷîḋè">
                <a:extLst>
                  <a:ext uri="{FF2B5EF4-FFF2-40B4-BE49-F238E27FC236}">
                    <a16:creationId xmlns:a16="http://schemas.microsoft.com/office/drawing/2014/main" xmlns="" id="{76130548-9203-4D3C-A4D6-07B3B00CCC28}"/>
                  </a:ext>
                </a:extLst>
              </p:cNvPr>
              <p:cNvSpPr/>
              <p:nvPr/>
            </p:nvSpPr>
            <p:spPr>
              <a:xfrm>
                <a:off x="4929992" y="4564021"/>
                <a:ext cx="2549549" cy="22939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850"/>
                    </a:moveTo>
                    <a:cubicBezTo>
                      <a:pt x="221" y="5682"/>
                      <a:pt x="503" y="6492"/>
                      <a:pt x="843" y="7273"/>
                    </a:cubicBezTo>
                    <a:cubicBezTo>
                      <a:pt x="1392" y="8532"/>
                      <a:pt x="2121" y="9735"/>
                      <a:pt x="3256" y="10337"/>
                    </a:cubicBezTo>
                    <a:cubicBezTo>
                      <a:pt x="4378" y="10931"/>
                      <a:pt x="5703" y="10802"/>
                      <a:pt x="6835" y="11372"/>
                    </a:cubicBezTo>
                    <a:cubicBezTo>
                      <a:pt x="8056" y="11987"/>
                      <a:pt x="8844" y="13299"/>
                      <a:pt x="9968" y="14102"/>
                    </a:cubicBezTo>
                    <a:cubicBezTo>
                      <a:pt x="10561" y="14525"/>
                      <a:pt x="11231" y="14795"/>
                      <a:pt x="11930" y="14891"/>
                    </a:cubicBezTo>
                    <a:cubicBezTo>
                      <a:pt x="12426" y="15933"/>
                      <a:pt x="12715" y="17082"/>
                      <a:pt x="12777" y="18259"/>
                    </a:cubicBezTo>
                    <a:cubicBezTo>
                      <a:pt x="12836" y="19385"/>
                      <a:pt x="12687" y="20513"/>
                      <a:pt x="12338" y="21572"/>
                    </a:cubicBezTo>
                    <a:lnTo>
                      <a:pt x="13932" y="21600"/>
                    </a:lnTo>
                    <a:cubicBezTo>
                      <a:pt x="13853" y="20509"/>
                      <a:pt x="13793" y="19417"/>
                      <a:pt x="13751" y="18324"/>
                    </a:cubicBezTo>
                    <a:cubicBezTo>
                      <a:pt x="13709" y="17233"/>
                      <a:pt x="13684" y="16141"/>
                      <a:pt x="13678" y="15048"/>
                    </a:cubicBezTo>
                    <a:cubicBezTo>
                      <a:pt x="13712" y="14590"/>
                      <a:pt x="13767" y="14135"/>
                      <a:pt x="13844" y="13685"/>
                    </a:cubicBezTo>
                    <a:cubicBezTo>
                      <a:pt x="13919" y="13242"/>
                      <a:pt x="14016" y="12801"/>
                      <a:pt x="14167" y="12379"/>
                    </a:cubicBezTo>
                    <a:cubicBezTo>
                      <a:pt x="14362" y="11838"/>
                      <a:pt x="14642" y="11344"/>
                      <a:pt x="14939" y="10867"/>
                    </a:cubicBezTo>
                    <a:cubicBezTo>
                      <a:pt x="15221" y="10416"/>
                      <a:pt x="15522" y="9977"/>
                      <a:pt x="15839" y="9552"/>
                    </a:cubicBezTo>
                    <a:cubicBezTo>
                      <a:pt x="16972" y="8031"/>
                      <a:pt x="18034" y="6445"/>
                      <a:pt x="19019" y="4802"/>
                    </a:cubicBezTo>
                    <a:cubicBezTo>
                      <a:pt x="19949" y="3249"/>
                      <a:pt x="20811" y="1647"/>
                      <a:pt x="21600" y="0"/>
                    </a:cubicBezTo>
                    <a:lnTo>
                      <a:pt x="14268" y="3871"/>
                    </a:lnTo>
                    <a:cubicBezTo>
                      <a:pt x="14498" y="4038"/>
                      <a:pt x="14753" y="4159"/>
                      <a:pt x="15020" y="4229"/>
                    </a:cubicBezTo>
                    <a:cubicBezTo>
                      <a:pt x="16038" y="4496"/>
                      <a:pt x="17037" y="4038"/>
                      <a:pt x="17957" y="3561"/>
                    </a:cubicBezTo>
                    <a:cubicBezTo>
                      <a:pt x="18371" y="3346"/>
                      <a:pt x="18785" y="3122"/>
                      <a:pt x="19200" y="2887"/>
                    </a:cubicBezTo>
                    <a:cubicBezTo>
                      <a:pt x="18360" y="4459"/>
                      <a:pt x="17456" y="5983"/>
                      <a:pt x="16487" y="7460"/>
                    </a:cubicBezTo>
                    <a:cubicBezTo>
                      <a:pt x="15825" y="8469"/>
                      <a:pt x="15064" y="9468"/>
                      <a:pt x="14376" y="10385"/>
                    </a:cubicBezTo>
                    <a:cubicBezTo>
                      <a:pt x="13604" y="11415"/>
                      <a:pt x="12806" y="12376"/>
                      <a:pt x="11579" y="12497"/>
                    </a:cubicBezTo>
                    <a:cubicBezTo>
                      <a:pt x="10451" y="12608"/>
                      <a:pt x="9433" y="11861"/>
                      <a:pt x="8773" y="10821"/>
                    </a:cubicBezTo>
                    <a:cubicBezTo>
                      <a:pt x="8336" y="10133"/>
                      <a:pt x="7990" y="9286"/>
                      <a:pt x="7253" y="9058"/>
                    </a:cubicBezTo>
                    <a:cubicBezTo>
                      <a:pt x="6939" y="8960"/>
                      <a:pt x="6608" y="9009"/>
                      <a:pt x="6282" y="9022"/>
                    </a:cubicBezTo>
                    <a:cubicBezTo>
                      <a:pt x="4947" y="9077"/>
                      <a:pt x="3696" y="8547"/>
                      <a:pt x="2620" y="7773"/>
                    </a:cubicBezTo>
                    <a:cubicBezTo>
                      <a:pt x="1588" y="7031"/>
                      <a:pt x="689" y="6044"/>
                      <a:pt x="0" y="485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iṡľîḍé">
                <a:extLst>
                  <a:ext uri="{FF2B5EF4-FFF2-40B4-BE49-F238E27FC236}">
                    <a16:creationId xmlns:a16="http://schemas.microsoft.com/office/drawing/2014/main" xmlns="" id="{9FC9B9EA-47E4-4CC9-A846-C29FE73FAEDC}"/>
                  </a:ext>
                </a:extLst>
              </p:cNvPr>
              <p:cNvSpPr/>
              <p:nvPr/>
            </p:nvSpPr>
            <p:spPr>
              <a:xfrm>
                <a:off x="4902074" y="2770067"/>
                <a:ext cx="256042" cy="20010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388" y="2772"/>
                    </a:moveTo>
                    <a:cubicBezTo>
                      <a:pt x="19289" y="2319"/>
                      <a:pt x="18567" y="1871"/>
                      <a:pt x="17252" y="1450"/>
                    </a:cubicBezTo>
                    <a:cubicBezTo>
                      <a:pt x="16188" y="1109"/>
                      <a:pt x="14744" y="790"/>
                      <a:pt x="12751" y="534"/>
                    </a:cubicBezTo>
                    <a:cubicBezTo>
                      <a:pt x="10819" y="285"/>
                      <a:pt x="8415" y="100"/>
                      <a:pt x="5746" y="0"/>
                    </a:cubicBezTo>
                    <a:cubicBezTo>
                      <a:pt x="9591" y="420"/>
                      <a:pt x="12350" y="977"/>
                      <a:pt x="13687" y="1598"/>
                    </a:cubicBezTo>
                    <a:cubicBezTo>
                      <a:pt x="15271" y="2332"/>
                      <a:pt x="14766" y="3105"/>
                      <a:pt x="14418" y="3869"/>
                    </a:cubicBezTo>
                    <a:cubicBezTo>
                      <a:pt x="14043" y="4690"/>
                      <a:pt x="13762" y="5533"/>
                      <a:pt x="12994" y="6328"/>
                    </a:cubicBezTo>
                    <a:cubicBezTo>
                      <a:pt x="12254" y="7095"/>
                      <a:pt x="10931" y="7843"/>
                      <a:pt x="6584" y="8400"/>
                    </a:cubicBezTo>
                    <a:cubicBezTo>
                      <a:pt x="4752" y="8635"/>
                      <a:pt x="2488" y="8808"/>
                      <a:pt x="0" y="8902"/>
                    </a:cubicBezTo>
                    <a:cubicBezTo>
                      <a:pt x="2493" y="9073"/>
                      <a:pt x="4610" y="9321"/>
                      <a:pt x="6156" y="9624"/>
                    </a:cubicBezTo>
                    <a:cubicBezTo>
                      <a:pt x="8579" y="10099"/>
                      <a:pt x="9430" y="10666"/>
                      <a:pt x="10079" y="11225"/>
                    </a:cubicBezTo>
                    <a:cubicBezTo>
                      <a:pt x="12048" y="12922"/>
                      <a:pt x="12469" y="14639"/>
                      <a:pt x="13381" y="16350"/>
                    </a:cubicBezTo>
                    <a:cubicBezTo>
                      <a:pt x="14311" y="18096"/>
                      <a:pt x="15755" y="19837"/>
                      <a:pt x="17708" y="21569"/>
                    </a:cubicBezTo>
                    <a:lnTo>
                      <a:pt x="21600" y="21600"/>
                    </a:lnTo>
                    <a:lnTo>
                      <a:pt x="19388" y="2772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iŝḷîdè">
                <a:extLst>
                  <a:ext uri="{FF2B5EF4-FFF2-40B4-BE49-F238E27FC236}">
                    <a16:creationId xmlns:a16="http://schemas.microsoft.com/office/drawing/2014/main" xmlns="" id="{715EF003-0C3A-4142-9BA6-967A74DC7205}"/>
                  </a:ext>
                </a:extLst>
              </p:cNvPr>
              <p:cNvSpPr/>
              <p:nvPr/>
            </p:nvSpPr>
            <p:spPr>
              <a:xfrm>
                <a:off x="6853222" y="4769294"/>
                <a:ext cx="32499" cy="94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5" name="ïšļíďê">
                <a:extLst>
                  <a:ext uri="{FF2B5EF4-FFF2-40B4-BE49-F238E27FC236}">
                    <a16:creationId xmlns:a16="http://schemas.microsoft.com/office/drawing/2014/main" xmlns="" id="{99447316-089D-4397-9A90-ED0A0451AD4B}"/>
                  </a:ext>
                </a:extLst>
              </p:cNvPr>
              <p:cNvSpPr/>
              <p:nvPr/>
            </p:nvSpPr>
            <p:spPr>
              <a:xfrm>
                <a:off x="5068364" y="4917449"/>
                <a:ext cx="1819638" cy="327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453" extrusionOk="0">
                    <a:moveTo>
                      <a:pt x="0" y="388"/>
                    </a:moveTo>
                    <a:cubicBezTo>
                      <a:pt x="15" y="3544"/>
                      <a:pt x="266" y="6600"/>
                      <a:pt x="718" y="9112"/>
                    </a:cubicBezTo>
                    <a:cubicBezTo>
                      <a:pt x="2965" y="21600"/>
                      <a:pt x="7177" y="14387"/>
                      <a:pt x="10834" y="14327"/>
                    </a:cubicBezTo>
                    <a:cubicBezTo>
                      <a:pt x="14265" y="14271"/>
                      <a:pt x="18114" y="21048"/>
                      <a:pt x="20544" y="10414"/>
                    </a:cubicBezTo>
                    <a:cubicBezTo>
                      <a:pt x="21186" y="7607"/>
                      <a:pt x="21561" y="3901"/>
                      <a:pt x="21600" y="0"/>
                    </a:cubicBezTo>
                    <a:lnTo>
                      <a:pt x="0" y="388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iṣliḓe">
                <a:extLst>
                  <a:ext uri="{FF2B5EF4-FFF2-40B4-BE49-F238E27FC236}">
                    <a16:creationId xmlns:a16="http://schemas.microsoft.com/office/drawing/2014/main" xmlns="" id="{496962CC-EBB2-4E9F-B4A9-C64CC22CB4B5}"/>
                  </a:ext>
                </a:extLst>
              </p:cNvPr>
              <p:cNvSpPr/>
              <p:nvPr/>
            </p:nvSpPr>
            <p:spPr>
              <a:xfrm>
                <a:off x="5069335" y="1414876"/>
                <a:ext cx="1816924" cy="3755764"/>
              </a:xfrm>
              <a:prstGeom prst="roundRect">
                <a:avLst>
                  <a:gd name="adj" fmla="val 1504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/>
              </a:p>
            </p:txBody>
          </p:sp>
          <p:sp>
            <p:nvSpPr>
              <p:cNvPr id="37" name="iSḻîḑé">
                <a:extLst>
                  <a:ext uri="{FF2B5EF4-FFF2-40B4-BE49-F238E27FC236}">
                    <a16:creationId xmlns:a16="http://schemas.microsoft.com/office/drawing/2014/main" xmlns="" id="{75D96A7F-8E76-4F8C-AE6E-FCACC39B5E9F}"/>
                  </a:ext>
                </a:extLst>
              </p:cNvPr>
              <p:cNvSpPr/>
              <p:nvPr/>
            </p:nvSpPr>
            <p:spPr>
              <a:xfrm>
                <a:off x="5101308" y="1444850"/>
                <a:ext cx="1752977" cy="3694531"/>
              </a:xfrm>
              <a:prstGeom prst="roundRect">
                <a:avLst>
                  <a:gd name="adj" fmla="val 13638"/>
                </a:avLst>
              </a:pr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8" name="íṧļíďe">
                <a:extLst>
                  <a:ext uri="{FF2B5EF4-FFF2-40B4-BE49-F238E27FC236}">
                    <a16:creationId xmlns:a16="http://schemas.microsoft.com/office/drawing/2014/main" xmlns="" id="{02D2F991-4FE3-44A5-B5AE-75B13EAF930A}"/>
                  </a:ext>
                </a:extLst>
              </p:cNvPr>
              <p:cNvSpPr/>
              <p:nvPr/>
            </p:nvSpPr>
            <p:spPr>
              <a:xfrm>
                <a:off x="5180689" y="1871638"/>
                <a:ext cx="1594215" cy="2842240"/>
              </a:xfrm>
              <a:prstGeom prst="roundRect">
                <a:avLst>
                  <a:gd name="adj" fmla="val 175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39" name="ïṧḷiḍe">
                <a:extLst>
                  <a:ext uri="{FF2B5EF4-FFF2-40B4-BE49-F238E27FC236}">
                    <a16:creationId xmlns:a16="http://schemas.microsoft.com/office/drawing/2014/main" xmlns="" id="{F374DA6A-B7CD-4709-B03D-9ABD01D394ED}"/>
                  </a:ext>
                </a:extLst>
              </p:cNvPr>
              <p:cNvSpPr/>
              <p:nvPr/>
            </p:nvSpPr>
            <p:spPr>
              <a:xfrm>
                <a:off x="5835872" y="4775126"/>
                <a:ext cx="283849" cy="2838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2"/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0" name="íṣ1íḋé">
                <a:extLst>
                  <a:ext uri="{FF2B5EF4-FFF2-40B4-BE49-F238E27FC236}">
                    <a16:creationId xmlns:a16="http://schemas.microsoft.com/office/drawing/2014/main" xmlns="" id="{1D582480-EA5F-409A-94B1-A6B775228AF3}"/>
                  </a:ext>
                </a:extLst>
              </p:cNvPr>
              <p:cNvSpPr/>
              <p:nvPr/>
            </p:nvSpPr>
            <p:spPr>
              <a:xfrm>
                <a:off x="5660703" y="1628088"/>
                <a:ext cx="56996" cy="569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1" name="î$ľïḑé">
                <a:extLst>
                  <a:ext uri="{FF2B5EF4-FFF2-40B4-BE49-F238E27FC236}">
                    <a16:creationId xmlns:a16="http://schemas.microsoft.com/office/drawing/2014/main" xmlns="" id="{1D7F5370-96CD-48A5-ACFD-E7A14F3E4F90}"/>
                  </a:ext>
                </a:extLst>
              </p:cNvPr>
              <p:cNvSpPr/>
              <p:nvPr/>
            </p:nvSpPr>
            <p:spPr>
              <a:xfrm rot="5400000">
                <a:off x="5958228" y="1512876"/>
                <a:ext cx="39136" cy="28741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2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/>
                </a:pPr>
                <a:endParaRPr/>
              </a:p>
            </p:txBody>
          </p:sp>
          <p:sp>
            <p:nvSpPr>
              <p:cNvPr id="42" name="isḷíḑè">
                <a:extLst>
                  <a:ext uri="{FF2B5EF4-FFF2-40B4-BE49-F238E27FC236}">
                    <a16:creationId xmlns:a16="http://schemas.microsoft.com/office/drawing/2014/main" xmlns="" id="{E9B695A3-3E46-47BF-94A4-5FD6383628A6}"/>
                  </a:ext>
                </a:extLst>
              </p:cNvPr>
              <p:cNvSpPr/>
              <p:nvPr/>
            </p:nvSpPr>
            <p:spPr>
              <a:xfrm>
                <a:off x="6518256" y="4152859"/>
                <a:ext cx="1010294" cy="8601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14" h="21417" extrusionOk="0">
                    <a:moveTo>
                      <a:pt x="13723" y="701"/>
                    </a:moveTo>
                    <a:cubicBezTo>
                      <a:pt x="14666" y="193"/>
                      <a:pt x="15664" y="-30"/>
                      <a:pt x="16643" y="3"/>
                    </a:cubicBezTo>
                    <a:cubicBezTo>
                      <a:pt x="17735" y="40"/>
                      <a:pt x="18858" y="399"/>
                      <a:pt x="19702" y="1351"/>
                    </a:cubicBezTo>
                    <a:cubicBezTo>
                      <a:pt x="20874" y="2672"/>
                      <a:pt x="21133" y="4608"/>
                      <a:pt x="20969" y="6392"/>
                    </a:cubicBezTo>
                    <a:cubicBezTo>
                      <a:pt x="20845" y="7739"/>
                      <a:pt x="20488" y="9043"/>
                      <a:pt x="19903" y="10204"/>
                    </a:cubicBezTo>
                    <a:cubicBezTo>
                      <a:pt x="19369" y="11266"/>
                      <a:pt x="18647" y="12208"/>
                      <a:pt x="17755" y="12956"/>
                    </a:cubicBezTo>
                    <a:cubicBezTo>
                      <a:pt x="16177" y="14482"/>
                      <a:pt x="14522" y="15893"/>
                      <a:pt x="12802" y="17182"/>
                    </a:cubicBezTo>
                    <a:cubicBezTo>
                      <a:pt x="11014" y="18520"/>
                      <a:pt x="9158" y="19724"/>
                      <a:pt x="7244" y="20785"/>
                    </a:cubicBezTo>
                    <a:cubicBezTo>
                      <a:pt x="5997" y="21459"/>
                      <a:pt x="4679" y="21570"/>
                      <a:pt x="3461" y="21233"/>
                    </a:cubicBezTo>
                    <a:cubicBezTo>
                      <a:pt x="2199" y="20884"/>
                      <a:pt x="976" y="20030"/>
                      <a:pt x="351" y="18494"/>
                    </a:cubicBezTo>
                    <a:cubicBezTo>
                      <a:pt x="-467" y="16483"/>
                      <a:pt x="192" y="14049"/>
                      <a:pt x="1838" y="12992"/>
                    </a:cubicBezTo>
                    <a:lnTo>
                      <a:pt x="13723" y="70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îṥliḋè">
                <a:extLst>
                  <a:ext uri="{FF2B5EF4-FFF2-40B4-BE49-F238E27FC236}">
                    <a16:creationId xmlns:a16="http://schemas.microsoft.com/office/drawing/2014/main" xmlns="" id="{5722BC2D-489E-4E35-927C-E69323219901}"/>
                  </a:ext>
                </a:extLst>
              </p:cNvPr>
              <p:cNvSpPr/>
              <p:nvPr/>
            </p:nvSpPr>
            <p:spPr>
              <a:xfrm>
                <a:off x="6370452" y="3491622"/>
                <a:ext cx="1189292" cy="11437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79" h="21247" extrusionOk="0">
                    <a:moveTo>
                      <a:pt x="13178" y="875"/>
                    </a:moveTo>
                    <a:cubicBezTo>
                      <a:pt x="13623" y="687"/>
                      <a:pt x="14078" y="527"/>
                      <a:pt x="14541" y="394"/>
                    </a:cubicBezTo>
                    <a:cubicBezTo>
                      <a:pt x="15086" y="238"/>
                      <a:pt x="15640" y="121"/>
                      <a:pt x="16200" y="43"/>
                    </a:cubicBezTo>
                    <a:cubicBezTo>
                      <a:pt x="18239" y="-250"/>
                      <a:pt x="20199" y="975"/>
                      <a:pt x="20913" y="2989"/>
                    </a:cubicBezTo>
                    <a:cubicBezTo>
                      <a:pt x="21508" y="4668"/>
                      <a:pt x="21088" y="6556"/>
                      <a:pt x="19845" y="7790"/>
                    </a:cubicBezTo>
                    <a:lnTo>
                      <a:pt x="6683" y="20161"/>
                    </a:lnTo>
                    <a:cubicBezTo>
                      <a:pt x="5736" y="21016"/>
                      <a:pt x="4551" y="21350"/>
                      <a:pt x="3421" y="21220"/>
                    </a:cubicBezTo>
                    <a:cubicBezTo>
                      <a:pt x="2307" y="21092"/>
                      <a:pt x="1221" y="20509"/>
                      <a:pt x="560" y="19419"/>
                    </a:cubicBezTo>
                    <a:cubicBezTo>
                      <a:pt x="19" y="18527"/>
                      <a:pt x="-92" y="17480"/>
                      <a:pt x="67" y="16504"/>
                    </a:cubicBezTo>
                    <a:cubicBezTo>
                      <a:pt x="226" y="15530"/>
                      <a:pt x="658" y="14598"/>
                      <a:pt x="1357" y="13840"/>
                    </a:cubicBezTo>
                    <a:lnTo>
                      <a:pt x="13178" y="875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îṡ1íḑe">
                <a:extLst>
                  <a:ext uri="{FF2B5EF4-FFF2-40B4-BE49-F238E27FC236}">
                    <a16:creationId xmlns:a16="http://schemas.microsoft.com/office/drawing/2014/main" xmlns="" id="{924B59B3-E16B-4E13-B0D4-9559348D5623}"/>
                  </a:ext>
                </a:extLst>
              </p:cNvPr>
              <p:cNvSpPr/>
              <p:nvPr/>
            </p:nvSpPr>
            <p:spPr>
              <a:xfrm>
                <a:off x="6420615" y="2941312"/>
                <a:ext cx="933638" cy="10024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99" h="20775" extrusionOk="0">
                    <a:moveTo>
                      <a:pt x="11979" y="321"/>
                    </a:moveTo>
                    <a:lnTo>
                      <a:pt x="14198" y="25"/>
                    </a:lnTo>
                    <a:cubicBezTo>
                      <a:pt x="16316" y="-152"/>
                      <a:pt x="18392" y="635"/>
                      <a:pt x="19756" y="2130"/>
                    </a:cubicBezTo>
                    <a:cubicBezTo>
                      <a:pt x="20533" y="2983"/>
                      <a:pt x="21024" y="4006"/>
                      <a:pt x="21091" y="5079"/>
                    </a:cubicBezTo>
                    <a:cubicBezTo>
                      <a:pt x="21161" y="6223"/>
                      <a:pt x="20745" y="7365"/>
                      <a:pt x="19897" y="8250"/>
                    </a:cubicBezTo>
                    <a:lnTo>
                      <a:pt x="9194" y="19301"/>
                    </a:lnTo>
                    <a:cubicBezTo>
                      <a:pt x="6885" y="21448"/>
                      <a:pt x="3037" y="21219"/>
                      <a:pt x="1049" y="18817"/>
                    </a:cubicBezTo>
                    <a:cubicBezTo>
                      <a:pt x="-439" y="17019"/>
                      <a:pt x="-334" y="14507"/>
                      <a:pt x="1299" y="12818"/>
                    </a:cubicBezTo>
                    <a:lnTo>
                      <a:pt x="10612" y="3166"/>
                    </a:lnTo>
                    <a:lnTo>
                      <a:pt x="10653" y="1586"/>
                    </a:lnTo>
                    <a:lnTo>
                      <a:pt x="11979" y="32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>
                <a:noFill/>
                <a:miter lim="400000"/>
              </a:ln>
            </p:spPr>
            <p:txBody>
              <a:bodyPr lIns="50800" tIns="50800" rIns="50800" bIns="50800" anchor="ctr"/>
              <a:lstStyle/>
              <a:p>
                <a:pPr lvl="0">
                  <a:defRPr sz="24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iš1iḑe">
                <a:extLst>
                  <a:ext uri="{FF2B5EF4-FFF2-40B4-BE49-F238E27FC236}">
                    <a16:creationId xmlns:a16="http://schemas.microsoft.com/office/drawing/2014/main" xmlns="" id="{354CCABD-51F1-4D0D-B5C4-9E562A0ACC7E}"/>
                  </a:ext>
                </a:extLst>
              </p:cNvPr>
              <p:cNvSpPr/>
              <p:nvPr/>
            </p:nvSpPr>
            <p:spPr>
              <a:xfrm>
                <a:off x="5179974" y="1872182"/>
                <a:ext cx="1593278" cy="2842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5" h="21595" extrusionOk="0">
                    <a:moveTo>
                      <a:pt x="1" y="7233"/>
                    </a:moveTo>
                    <a:lnTo>
                      <a:pt x="8566" y="8349"/>
                    </a:lnTo>
                    <a:lnTo>
                      <a:pt x="16" y="20084"/>
                    </a:lnTo>
                    <a:lnTo>
                      <a:pt x="29" y="21245"/>
                    </a:lnTo>
                    <a:cubicBezTo>
                      <a:pt x="-35" y="21339"/>
                      <a:pt x="8" y="21444"/>
                      <a:pt x="137" y="21513"/>
                    </a:cubicBezTo>
                    <a:cubicBezTo>
                      <a:pt x="198" y="21546"/>
                      <a:pt x="272" y="21567"/>
                      <a:pt x="349" y="21580"/>
                    </a:cubicBezTo>
                    <a:cubicBezTo>
                      <a:pt x="458" y="21598"/>
                      <a:pt x="575" y="21600"/>
                      <a:pt x="689" y="21584"/>
                    </a:cubicBezTo>
                    <a:lnTo>
                      <a:pt x="2978" y="21593"/>
                    </a:lnTo>
                    <a:lnTo>
                      <a:pt x="12224" y="8813"/>
                    </a:lnTo>
                    <a:lnTo>
                      <a:pt x="21565" y="9949"/>
                    </a:lnTo>
                    <a:lnTo>
                      <a:pt x="21561" y="8875"/>
                    </a:lnTo>
                    <a:lnTo>
                      <a:pt x="12929" y="7848"/>
                    </a:lnTo>
                    <a:lnTo>
                      <a:pt x="18733" y="7"/>
                    </a:lnTo>
                    <a:lnTo>
                      <a:pt x="14647" y="0"/>
                    </a:lnTo>
                    <a:lnTo>
                      <a:pt x="9381" y="7316"/>
                    </a:lnTo>
                    <a:lnTo>
                      <a:pt x="6" y="6115"/>
                    </a:lnTo>
                    <a:lnTo>
                      <a:pt x="1" y="72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iŝḻídè">
                <a:extLst>
                  <a:ext uri="{FF2B5EF4-FFF2-40B4-BE49-F238E27FC236}">
                    <a16:creationId xmlns:a16="http://schemas.microsoft.com/office/drawing/2014/main" xmlns="" id="{C22F6F95-F650-48EA-9D3C-19C86DFCA530}"/>
                  </a:ext>
                </a:extLst>
              </p:cNvPr>
              <p:cNvSpPr/>
              <p:nvPr/>
            </p:nvSpPr>
            <p:spPr>
              <a:xfrm flipV="1">
                <a:off x="5521230" y="3877233"/>
                <a:ext cx="960328" cy="836771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íṣ1ïḍé">
                <a:extLst>
                  <a:ext uri="{FF2B5EF4-FFF2-40B4-BE49-F238E27FC236}">
                    <a16:creationId xmlns:a16="http://schemas.microsoft.com/office/drawing/2014/main" xmlns="" id="{DD82A377-FB6C-4982-9F41-124CDD6182BC}"/>
                  </a:ext>
                </a:extLst>
              </p:cNvPr>
              <p:cNvSpPr/>
              <p:nvPr/>
            </p:nvSpPr>
            <p:spPr>
              <a:xfrm flipV="1">
                <a:off x="5786901" y="3944985"/>
                <a:ext cx="866458" cy="769019"/>
              </a:xfrm>
              <a:prstGeom prst="lin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miter lim="400000"/>
              </a:ln>
            </p:spPr>
            <p:txBody>
              <a:bodyPr lIns="50800" tIns="50800" rIns="50800" bIns="50800" anchor="ctr"/>
              <a:lstStyle/>
              <a:p>
                <a:pPr defTabSz="825500"/>
                <a:endParaRPr sz="3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" name="îśľîḍê">
              <a:extLst>
                <a:ext uri="{FF2B5EF4-FFF2-40B4-BE49-F238E27FC236}">
                  <a16:creationId xmlns:a16="http://schemas.microsoft.com/office/drawing/2014/main" xmlns="" id="{20648490-4064-4849-9E34-C9A0A8C1F80A}"/>
                </a:ext>
              </a:extLst>
            </p:cNvPr>
            <p:cNvGrpSpPr/>
            <p:nvPr/>
          </p:nvGrpSpPr>
          <p:grpSpPr>
            <a:xfrm>
              <a:off x="6610729" y="2915740"/>
              <a:ext cx="1024443" cy="1026520"/>
              <a:chOff x="668200" y="3366077"/>
              <a:chExt cx="1024443" cy="1026520"/>
            </a:xfrm>
          </p:grpSpPr>
          <p:sp>
            <p:nvSpPr>
              <p:cNvPr id="24" name="îṥlíḑê">
                <a:extLst>
                  <a:ext uri="{FF2B5EF4-FFF2-40B4-BE49-F238E27FC236}">
                    <a16:creationId xmlns:a16="http://schemas.microsoft.com/office/drawing/2014/main" xmlns="" id="{C405C8F0-368D-46FD-BD2E-707737361742}"/>
                  </a:ext>
                </a:extLst>
              </p:cNvPr>
              <p:cNvSpPr/>
              <p:nvPr/>
            </p:nvSpPr>
            <p:spPr bwMode="auto">
              <a:xfrm>
                <a:off x="668200" y="3366077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ïṡľîḑê">
                <a:extLst>
                  <a:ext uri="{FF2B5EF4-FFF2-40B4-BE49-F238E27FC236}">
                    <a16:creationId xmlns:a16="http://schemas.microsoft.com/office/drawing/2014/main" xmlns="" id="{FD590319-CE95-420C-B1EF-477E6E823A95}"/>
                  </a:ext>
                </a:extLst>
              </p:cNvPr>
              <p:cNvSpPr/>
              <p:nvPr/>
            </p:nvSpPr>
            <p:spPr bwMode="auto">
              <a:xfrm>
                <a:off x="875579" y="3580099"/>
                <a:ext cx="609685" cy="598476"/>
              </a:xfrm>
              <a:custGeom>
                <a:avLst/>
                <a:gdLst>
                  <a:gd name="connsiteX0" fmla="*/ 170608 w 607804"/>
                  <a:gd name="connsiteY0" fmla="*/ 262009 h 596630"/>
                  <a:gd name="connsiteX1" fmla="*/ 260792 w 607804"/>
                  <a:gd name="connsiteY1" fmla="*/ 427304 h 596630"/>
                  <a:gd name="connsiteX2" fmla="*/ 303865 w 607804"/>
                  <a:gd name="connsiteY2" fmla="*/ 451493 h 596630"/>
                  <a:gd name="connsiteX3" fmla="*/ 346938 w 607804"/>
                  <a:gd name="connsiteY3" fmla="*/ 427304 h 596630"/>
                  <a:gd name="connsiteX4" fmla="*/ 408855 w 607804"/>
                  <a:gd name="connsiteY4" fmla="*/ 319795 h 596630"/>
                  <a:gd name="connsiteX5" fmla="*/ 519229 w 607804"/>
                  <a:gd name="connsiteY5" fmla="*/ 298293 h 596630"/>
                  <a:gd name="connsiteX6" fmla="*/ 552880 w 607804"/>
                  <a:gd name="connsiteY6" fmla="*/ 319795 h 596630"/>
                  <a:gd name="connsiteX7" fmla="*/ 606721 w 607804"/>
                  <a:gd name="connsiteY7" fmla="*/ 538844 h 596630"/>
                  <a:gd name="connsiteX8" fmla="*/ 602683 w 607804"/>
                  <a:gd name="connsiteY8" fmla="*/ 563034 h 596630"/>
                  <a:gd name="connsiteX9" fmla="*/ 582493 w 607804"/>
                  <a:gd name="connsiteY9" fmla="*/ 575128 h 596630"/>
                  <a:gd name="connsiteX10" fmla="*/ 414239 w 607804"/>
                  <a:gd name="connsiteY10" fmla="*/ 596630 h 596630"/>
                  <a:gd name="connsiteX11" fmla="*/ 400779 w 607804"/>
                  <a:gd name="connsiteY11" fmla="*/ 595286 h 596630"/>
                  <a:gd name="connsiteX12" fmla="*/ 205605 w 607804"/>
                  <a:gd name="connsiteY12" fmla="*/ 532125 h 596630"/>
                  <a:gd name="connsiteX13" fmla="*/ 189453 w 607804"/>
                  <a:gd name="connsiteY13" fmla="*/ 532125 h 596630"/>
                  <a:gd name="connsiteX14" fmla="*/ 37352 w 607804"/>
                  <a:gd name="connsiteY14" fmla="*/ 572441 h 596630"/>
                  <a:gd name="connsiteX15" fmla="*/ 9085 w 607804"/>
                  <a:gd name="connsiteY15" fmla="*/ 565721 h 596630"/>
                  <a:gd name="connsiteX16" fmla="*/ 1009 w 607804"/>
                  <a:gd name="connsiteY16" fmla="*/ 537500 h 596630"/>
                  <a:gd name="connsiteX17" fmla="*/ 54850 w 607804"/>
                  <a:gd name="connsiteY17" fmla="*/ 321139 h 596630"/>
                  <a:gd name="connsiteX18" fmla="*/ 72348 w 607804"/>
                  <a:gd name="connsiteY18" fmla="*/ 300981 h 596630"/>
                  <a:gd name="connsiteX19" fmla="*/ 302554 w 607804"/>
                  <a:gd name="connsiteY19" fmla="*/ 68530 h 596630"/>
                  <a:gd name="connsiteX20" fmla="*/ 237945 w 607804"/>
                  <a:gd name="connsiteY20" fmla="*/ 133029 h 596630"/>
                  <a:gd name="connsiteX21" fmla="*/ 302554 w 607804"/>
                  <a:gd name="connsiteY21" fmla="*/ 197528 h 596630"/>
                  <a:gd name="connsiteX22" fmla="*/ 367164 w 607804"/>
                  <a:gd name="connsiteY22" fmla="*/ 133029 h 596630"/>
                  <a:gd name="connsiteX23" fmla="*/ 302554 w 607804"/>
                  <a:gd name="connsiteY23" fmla="*/ 68530 h 596630"/>
                  <a:gd name="connsiteX24" fmla="*/ 303901 w 607804"/>
                  <a:gd name="connsiteY24" fmla="*/ 0 h 596630"/>
                  <a:gd name="connsiteX25" fmla="*/ 438504 w 607804"/>
                  <a:gd name="connsiteY25" fmla="*/ 134373 h 596630"/>
                  <a:gd name="connsiteX26" fmla="*/ 313323 w 607804"/>
                  <a:gd name="connsiteY26" fmla="*/ 407150 h 596630"/>
                  <a:gd name="connsiteX27" fmla="*/ 303901 w 607804"/>
                  <a:gd name="connsiteY27" fmla="*/ 412525 h 596630"/>
                  <a:gd name="connsiteX28" fmla="*/ 294478 w 607804"/>
                  <a:gd name="connsiteY28" fmla="*/ 407150 h 596630"/>
                  <a:gd name="connsiteX29" fmla="*/ 169297 w 607804"/>
                  <a:gd name="connsiteY29" fmla="*/ 134373 h 596630"/>
                  <a:gd name="connsiteX30" fmla="*/ 303901 w 607804"/>
                  <a:gd name="connsiteY30" fmla="*/ 0 h 596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7804" h="596630">
                    <a:moveTo>
                      <a:pt x="170608" y="262009"/>
                    </a:moveTo>
                    <a:cubicBezTo>
                      <a:pt x="196183" y="317107"/>
                      <a:pt x="229834" y="376237"/>
                      <a:pt x="260792" y="427304"/>
                    </a:cubicBezTo>
                    <a:cubicBezTo>
                      <a:pt x="270214" y="442086"/>
                      <a:pt x="286367" y="451493"/>
                      <a:pt x="303865" y="451493"/>
                    </a:cubicBezTo>
                    <a:cubicBezTo>
                      <a:pt x="321363" y="451493"/>
                      <a:pt x="337516" y="442086"/>
                      <a:pt x="346938" y="427304"/>
                    </a:cubicBezTo>
                    <a:cubicBezTo>
                      <a:pt x="367128" y="393707"/>
                      <a:pt x="388665" y="357423"/>
                      <a:pt x="408855" y="319795"/>
                    </a:cubicBezTo>
                    <a:cubicBezTo>
                      <a:pt x="411547" y="319795"/>
                      <a:pt x="519229" y="298293"/>
                      <a:pt x="519229" y="298293"/>
                    </a:cubicBezTo>
                    <a:cubicBezTo>
                      <a:pt x="534036" y="295605"/>
                      <a:pt x="548842" y="305013"/>
                      <a:pt x="552880" y="319795"/>
                    </a:cubicBezTo>
                    <a:lnTo>
                      <a:pt x="606721" y="538844"/>
                    </a:lnTo>
                    <a:cubicBezTo>
                      <a:pt x="609413" y="546907"/>
                      <a:pt x="606721" y="556314"/>
                      <a:pt x="602683" y="563034"/>
                    </a:cubicBezTo>
                    <a:cubicBezTo>
                      <a:pt x="598645" y="569753"/>
                      <a:pt x="590569" y="573784"/>
                      <a:pt x="582493" y="575128"/>
                    </a:cubicBezTo>
                    <a:lnTo>
                      <a:pt x="414239" y="596630"/>
                    </a:lnTo>
                    <a:cubicBezTo>
                      <a:pt x="408855" y="596630"/>
                      <a:pt x="404817" y="596630"/>
                      <a:pt x="400779" y="595286"/>
                    </a:cubicBezTo>
                    <a:lnTo>
                      <a:pt x="205605" y="532125"/>
                    </a:lnTo>
                    <a:cubicBezTo>
                      <a:pt x="200221" y="530781"/>
                      <a:pt x="194837" y="530781"/>
                      <a:pt x="189453" y="532125"/>
                    </a:cubicBezTo>
                    <a:lnTo>
                      <a:pt x="37352" y="572441"/>
                    </a:lnTo>
                    <a:cubicBezTo>
                      <a:pt x="26584" y="575128"/>
                      <a:pt x="15815" y="572441"/>
                      <a:pt x="9085" y="565721"/>
                    </a:cubicBezTo>
                    <a:cubicBezTo>
                      <a:pt x="1009" y="557658"/>
                      <a:pt x="-1683" y="546907"/>
                      <a:pt x="1009" y="537500"/>
                    </a:cubicBezTo>
                    <a:lnTo>
                      <a:pt x="54850" y="321139"/>
                    </a:lnTo>
                    <a:cubicBezTo>
                      <a:pt x="57542" y="311732"/>
                      <a:pt x="64272" y="305013"/>
                      <a:pt x="72348" y="300981"/>
                    </a:cubicBezTo>
                    <a:close/>
                    <a:moveTo>
                      <a:pt x="302554" y="68530"/>
                    </a:moveTo>
                    <a:cubicBezTo>
                      <a:pt x="266212" y="68530"/>
                      <a:pt x="237945" y="98092"/>
                      <a:pt x="237945" y="133029"/>
                    </a:cubicBezTo>
                    <a:cubicBezTo>
                      <a:pt x="237945" y="169310"/>
                      <a:pt x="266212" y="197528"/>
                      <a:pt x="302554" y="197528"/>
                    </a:cubicBezTo>
                    <a:cubicBezTo>
                      <a:pt x="338897" y="197528"/>
                      <a:pt x="367164" y="167966"/>
                      <a:pt x="367164" y="133029"/>
                    </a:cubicBezTo>
                    <a:cubicBezTo>
                      <a:pt x="367164" y="96749"/>
                      <a:pt x="337551" y="68530"/>
                      <a:pt x="302554" y="68530"/>
                    </a:cubicBezTo>
                    <a:close/>
                    <a:moveTo>
                      <a:pt x="303901" y="0"/>
                    </a:moveTo>
                    <a:cubicBezTo>
                      <a:pt x="377932" y="0"/>
                      <a:pt x="438504" y="60468"/>
                      <a:pt x="438504" y="134373"/>
                    </a:cubicBezTo>
                    <a:cubicBezTo>
                      <a:pt x="438504" y="196185"/>
                      <a:pt x="344282" y="357432"/>
                      <a:pt x="313323" y="407150"/>
                    </a:cubicBezTo>
                    <a:cubicBezTo>
                      <a:pt x="310631" y="409838"/>
                      <a:pt x="307939" y="412525"/>
                      <a:pt x="303901" y="412525"/>
                    </a:cubicBezTo>
                    <a:cubicBezTo>
                      <a:pt x="301208" y="412525"/>
                      <a:pt x="297170" y="409838"/>
                      <a:pt x="294478" y="407150"/>
                    </a:cubicBezTo>
                    <a:cubicBezTo>
                      <a:pt x="263519" y="357432"/>
                      <a:pt x="169297" y="196185"/>
                      <a:pt x="169297" y="134373"/>
                    </a:cubicBezTo>
                    <a:cubicBezTo>
                      <a:pt x="169297" y="60468"/>
                      <a:pt x="229869" y="0"/>
                      <a:pt x="30390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íśļíḓê">
              <a:extLst>
                <a:ext uri="{FF2B5EF4-FFF2-40B4-BE49-F238E27FC236}">
                  <a16:creationId xmlns:a16="http://schemas.microsoft.com/office/drawing/2014/main" xmlns="" id="{D0EB3A68-A5D9-477E-AB4C-B934A19E93E0}"/>
                </a:ext>
              </a:extLst>
            </p:cNvPr>
            <p:cNvGrpSpPr/>
            <p:nvPr/>
          </p:nvGrpSpPr>
          <p:grpSpPr>
            <a:xfrm>
              <a:off x="8436000" y="1119348"/>
              <a:ext cx="3082900" cy="1305953"/>
              <a:chOff x="8436000" y="1123950"/>
              <a:chExt cx="3082900" cy="1305953"/>
            </a:xfrm>
          </p:grpSpPr>
          <p:sp>
            <p:nvSpPr>
              <p:cNvPr id="22" name="î$ļíḑê">
                <a:extLst>
                  <a:ext uri="{FF2B5EF4-FFF2-40B4-BE49-F238E27FC236}">
                    <a16:creationId xmlns:a16="http://schemas.microsoft.com/office/drawing/2014/main" xmlns="" id="{0AE5B981-589E-44DB-B5B9-FE5ABCC2ADD1}"/>
                  </a:ext>
                </a:extLst>
              </p:cNvPr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3" name="íšļîḋê">
                <a:extLst>
                  <a:ext uri="{FF2B5EF4-FFF2-40B4-BE49-F238E27FC236}">
                    <a16:creationId xmlns:a16="http://schemas.microsoft.com/office/drawing/2014/main" xmlns="" id="{7CC82980-8A0E-4207-BF48-12C0AE179C2D}"/>
                  </a:ext>
                </a:extLst>
              </p:cNvPr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01.Text here</a:t>
                </a:r>
              </a:p>
            </p:txBody>
          </p:sp>
        </p:grpSp>
        <p:grpSp>
          <p:nvGrpSpPr>
            <p:cNvPr id="9" name="ïśļîdé">
              <a:extLst>
                <a:ext uri="{FF2B5EF4-FFF2-40B4-BE49-F238E27FC236}">
                  <a16:creationId xmlns:a16="http://schemas.microsoft.com/office/drawing/2014/main" xmlns="" id="{383D2328-9823-41D2-BCA4-7EBBC3CCDC72}"/>
                </a:ext>
              </a:extLst>
            </p:cNvPr>
            <p:cNvGrpSpPr/>
            <p:nvPr/>
          </p:nvGrpSpPr>
          <p:grpSpPr>
            <a:xfrm>
              <a:off x="8436000" y="2776024"/>
              <a:ext cx="3082900" cy="1305953"/>
              <a:chOff x="8436000" y="1123950"/>
              <a:chExt cx="3082900" cy="1305953"/>
            </a:xfrm>
          </p:grpSpPr>
          <p:sp>
            <p:nvSpPr>
              <p:cNvPr id="20" name="íṡļïḓé">
                <a:extLst>
                  <a:ext uri="{FF2B5EF4-FFF2-40B4-BE49-F238E27FC236}">
                    <a16:creationId xmlns:a16="http://schemas.microsoft.com/office/drawing/2014/main" xmlns="" id="{6D86A930-254C-4A47-9EF0-B832CB43BCAC}"/>
                  </a:ext>
                </a:extLst>
              </p:cNvPr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1" name="iṧ1íḓe">
                <a:extLst>
                  <a:ext uri="{FF2B5EF4-FFF2-40B4-BE49-F238E27FC236}">
                    <a16:creationId xmlns:a16="http://schemas.microsoft.com/office/drawing/2014/main" xmlns="" id="{A43939FD-3429-4A9A-838F-135613291F25}"/>
                  </a:ext>
                </a:extLst>
              </p:cNvPr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02.Text here</a:t>
                </a:r>
              </a:p>
            </p:txBody>
          </p:sp>
        </p:grpSp>
        <p:grpSp>
          <p:nvGrpSpPr>
            <p:cNvPr id="10" name="îṧlîdê">
              <a:extLst>
                <a:ext uri="{FF2B5EF4-FFF2-40B4-BE49-F238E27FC236}">
                  <a16:creationId xmlns:a16="http://schemas.microsoft.com/office/drawing/2014/main" xmlns="" id="{C8B0DAB4-3B2D-4FC6-A39A-50BCF21D41C8}"/>
                </a:ext>
              </a:extLst>
            </p:cNvPr>
            <p:cNvGrpSpPr/>
            <p:nvPr/>
          </p:nvGrpSpPr>
          <p:grpSpPr>
            <a:xfrm>
              <a:off x="8436000" y="4432700"/>
              <a:ext cx="3082900" cy="1305953"/>
              <a:chOff x="8436000" y="1123950"/>
              <a:chExt cx="3082900" cy="1305953"/>
            </a:xfrm>
          </p:grpSpPr>
          <p:sp>
            <p:nvSpPr>
              <p:cNvPr id="18" name="ïŝľiḋè">
                <a:extLst>
                  <a:ext uri="{FF2B5EF4-FFF2-40B4-BE49-F238E27FC236}">
                    <a16:creationId xmlns:a16="http://schemas.microsoft.com/office/drawing/2014/main" xmlns="" id="{445D7D1B-C845-46C4-8BA3-1AF11F48DD57}"/>
                  </a:ext>
                </a:extLst>
              </p:cNvPr>
              <p:cNvSpPr/>
              <p:nvPr/>
            </p:nvSpPr>
            <p:spPr bwMode="auto">
              <a:xfrm>
                <a:off x="8436000" y="1589309"/>
                <a:ext cx="3082900" cy="8405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9" name="ïṡ1iḓê">
                <a:extLst>
                  <a:ext uri="{FF2B5EF4-FFF2-40B4-BE49-F238E27FC236}">
                    <a16:creationId xmlns:a16="http://schemas.microsoft.com/office/drawing/2014/main" xmlns="" id="{B2B8427E-3D5E-411C-A96C-955461C2876D}"/>
                  </a:ext>
                </a:extLst>
              </p:cNvPr>
              <p:cNvSpPr txBox="1"/>
              <p:nvPr/>
            </p:nvSpPr>
            <p:spPr bwMode="auto">
              <a:xfrm>
                <a:off x="8436000" y="1123950"/>
                <a:ext cx="3082900" cy="465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/>
                  <a:t>03.Text here</a:t>
                </a:r>
              </a:p>
            </p:txBody>
          </p:sp>
        </p:grpSp>
        <p:cxnSp>
          <p:nvCxnSpPr>
            <p:cNvPr id="11" name="肘形连接符 10">
              <a:extLst>
                <a:ext uri="{FF2B5EF4-FFF2-40B4-BE49-F238E27FC236}">
                  <a16:creationId xmlns:a16="http://schemas.microsoft.com/office/drawing/2014/main" xmlns="" id="{EE268342-5492-471A-B0D7-AAEEA9364E8F}"/>
                </a:ext>
              </a:extLst>
            </p:cNvPr>
            <p:cNvCxnSpPr>
              <a:stCxn id="24" idx="6"/>
              <a:endCxn id="22" idx="1"/>
            </p:cNvCxnSpPr>
            <p:nvPr/>
          </p:nvCxnSpPr>
          <p:spPr>
            <a:xfrm flipV="1">
              <a:off x="7635172" y="2005004"/>
              <a:ext cx="800828" cy="142399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>
              <a:extLst>
                <a:ext uri="{FF2B5EF4-FFF2-40B4-BE49-F238E27FC236}">
                  <a16:creationId xmlns:a16="http://schemas.microsoft.com/office/drawing/2014/main" xmlns="" id="{854C4FAA-FF66-4912-BB0E-E3663251F5A8}"/>
                </a:ext>
              </a:extLst>
            </p:cNvPr>
            <p:cNvCxnSpPr>
              <a:stCxn id="24" idx="6"/>
              <a:endCxn id="18" idx="1"/>
            </p:cNvCxnSpPr>
            <p:nvPr/>
          </p:nvCxnSpPr>
          <p:spPr>
            <a:xfrm>
              <a:off x="7635172" y="3429000"/>
              <a:ext cx="800828" cy="1889356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5BE518A6-6734-40C2-B274-44F77EFC56F5}"/>
                </a:ext>
              </a:extLst>
            </p:cNvPr>
            <p:cNvCxnSpPr/>
            <p:nvPr/>
          </p:nvCxnSpPr>
          <p:spPr>
            <a:xfrm>
              <a:off x="8571000" y="2606637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E534AB7B-6796-447B-B44B-B0CE1C731BB6}"/>
                </a:ext>
              </a:extLst>
            </p:cNvPr>
            <p:cNvCxnSpPr/>
            <p:nvPr/>
          </p:nvCxnSpPr>
          <p:spPr>
            <a:xfrm>
              <a:off x="8571000" y="4322840"/>
              <a:ext cx="294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îṣḷíḓè">
              <a:extLst>
                <a:ext uri="{FF2B5EF4-FFF2-40B4-BE49-F238E27FC236}">
                  <a16:creationId xmlns:a16="http://schemas.microsoft.com/office/drawing/2014/main" xmlns="" id="{BE4A9EC2-EFF2-45E2-911F-E9E1BFE8B537}"/>
                </a:ext>
              </a:extLst>
            </p:cNvPr>
            <p:cNvGrpSpPr/>
            <p:nvPr/>
          </p:nvGrpSpPr>
          <p:grpSpPr>
            <a:xfrm>
              <a:off x="687280" y="2444325"/>
              <a:ext cx="3805235" cy="1998194"/>
              <a:chOff x="687278" y="2398652"/>
              <a:chExt cx="3524773" cy="1998194"/>
            </a:xfrm>
          </p:grpSpPr>
          <p:sp>
            <p:nvSpPr>
              <p:cNvPr id="16" name="îSḻíḑè">
                <a:extLst>
                  <a:ext uri="{FF2B5EF4-FFF2-40B4-BE49-F238E27FC236}">
                    <a16:creationId xmlns:a16="http://schemas.microsoft.com/office/drawing/2014/main" xmlns="" id="{F46D5A9A-2DDA-40F8-AA7A-6B1D8B70A288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7" name="işlíďe">
                <a:extLst>
                  <a:ext uri="{FF2B5EF4-FFF2-40B4-BE49-F238E27FC236}">
                    <a16:creationId xmlns:a16="http://schemas.microsoft.com/office/drawing/2014/main" xmlns="" id="{DE58444A-2E0E-40C4-945E-74AA04E180D7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619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xmlns="" id="{7B1AFC06-BB1A-4582-832C-B511A19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xmlns="" id="{DA5411F8-7159-42A9-B1FD-BC5F37B9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9324B85-199C-44EE-8B67-701CAE763E0E}"/>
              </a:ext>
            </a:extLst>
          </p:cNvPr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6" name="ïšḷíḋè">
              <a:extLst>
                <a:ext uri="{FF2B5EF4-FFF2-40B4-BE49-F238E27FC236}">
                  <a16:creationId xmlns:a16="http://schemas.microsoft.com/office/drawing/2014/main" xmlns="" id="{98E75669-CB2D-44DE-B1F9-DDC66305FA04}"/>
                </a:ext>
              </a:extLst>
            </p:cNvPr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6" name="îṩļîdê">
                <a:extLst>
                  <a:ext uri="{FF2B5EF4-FFF2-40B4-BE49-F238E27FC236}">
                    <a16:creationId xmlns:a16="http://schemas.microsoft.com/office/drawing/2014/main" xmlns="" id="{BD8B53A6-8236-4DB5-B4C1-3644D5F81CA7}"/>
                  </a:ext>
                </a:extLst>
              </p:cNvPr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îšlíḓê">
                <a:extLst>
                  <a:ext uri="{FF2B5EF4-FFF2-40B4-BE49-F238E27FC236}">
                    <a16:creationId xmlns:a16="http://schemas.microsoft.com/office/drawing/2014/main" xmlns="" id="{01373A2E-A033-4BE4-96C2-54554DDADA05}"/>
                  </a:ext>
                </a:extLst>
              </p:cNvPr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íS1íḋê">
                <a:extLst>
                  <a:ext uri="{FF2B5EF4-FFF2-40B4-BE49-F238E27FC236}">
                    <a16:creationId xmlns:a16="http://schemas.microsoft.com/office/drawing/2014/main" xmlns="" id="{883B6110-DE87-44F9-AEA7-6286AD974D31}"/>
                  </a:ext>
                </a:extLst>
              </p:cNvPr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iṩḷíḍê">
                <a:extLst>
                  <a:ext uri="{FF2B5EF4-FFF2-40B4-BE49-F238E27FC236}">
                    <a16:creationId xmlns:a16="http://schemas.microsoft.com/office/drawing/2014/main" xmlns="" id="{4D885036-A9E3-41D4-9E02-2AC83CBA7F69}"/>
                  </a:ext>
                </a:extLst>
              </p:cNvPr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íś1îḋé">
                <a:extLst>
                  <a:ext uri="{FF2B5EF4-FFF2-40B4-BE49-F238E27FC236}">
                    <a16:creationId xmlns:a16="http://schemas.microsoft.com/office/drawing/2014/main" xmlns="" id="{7C7DE07F-EA73-46F5-A072-9B42AB3377F0}"/>
                  </a:ext>
                </a:extLst>
              </p:cNvPr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îṡ1iḋé">
                <a:extLst>
                  <a:ext uri="{FF2B5EF4-FFF2-40B4-BE49-F238E27FC236}">
                    <a16:creationId xmlns:a16="http://schemas.microsoft.com/office/drawing/2014/main" xmlns="" id="{A5755507-EEF4-4CB2-A2CB-54C17B6D695C}"/>
                  </a:ext>
                </a:extLst>
              </p:cNvPr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ïs1ïdè">
                <a:extLst>
                  <a:ext uri="{FF2B5EF4-FFF2-40B4-BE49-F238E27FC236}">
                    <a16:creationId xmlns:a16="http://schemas.microsoft.com/office/drawing/2014/main" xmlns="" id="{A5AB2780-E140-4EF3-8528-104324D6C75A}"/>
                  </a:ext>
                </a:extLst>
              </p:cNvPr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" name="îṥ1ïḋè">
                <a:extLst>
                  <a:ext uri="{FF2B5EF4-FFF2-40B4-BE49-F238E27FC236}">
                    <a16:creationId xmlns:a16="http://schemas.microsoft.com/office/drawing/2014/main" xmlns="" id="{F3371DC7-9879-431C-9AF2-DECD3DD6B5A5}"/>
                  </a:ext>
                </a:extLst>
              </p:cNvPr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" name="isḻíďè">
                <a:extLst>
                  <a:ext uri="{FF2B5EF4-FFF2-40B4-BE49-F238E27FC236}">
                    <a16:creationId xmlns:a16="http://schemas.microsoft.com/office/drawing/2014/main" xmlns="" id="{9369B1B9-9044-4CB7-A2D6-BFC9CDDFAE7D}"/>
                  </a:ext>
                </a:extLst>
              </p:cNvPr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ïṡ1îḋê">
                <a:extLst>
                  <a:ext uri="{FF2B5EF4-FFF2-40B4-BE49-F238E27FC236}">
                    <a16:creationId xmlns:a16="http://schemas.microsoft.com/office/drawing/2014/main" xmlns="" id="{EB7425ED-59D1-4B6A-8277-F37DB81304F9}"/>
                  </a:ext>
                </a:extLst>
              </p:cNvPr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îsļîḑè">
                <a:extLst>
                  <a:ext uri="{FF2B5EF4-FFF2-40B4-BE49-F238E27FC236}">
                    <a16:creationId xmlns:a16="http://schemas.microsoft.com/office/drawing/2014/main" xmlns="" id="{0D01B51A-86FD-463D-BA93-CEAC2BF357A0}"/>
                  </a:ext>
                </a:extLst>
              </p:cNvPr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" name="îśḻíḓe">
                <a:extLst>
                  <a:ext uri="{FF2B5EF4-FFF2-40B4-BE49-F238E27FC236}">
                    <a16:creationId xmlns:a16="http://schemas.microsoft.com/office/drawing/2014/main" xmlns="" id="{73205D34-753F-4137-A4D3-D12D9E17B0BC}"/>
                  </a:ext>
                </a:extLst>
              </p:cNvPr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î$líḑê">
                <a:extLst>
                  <a:ext uri="{FF2B5EF4-FFF2-40B4-BE49-F238E27FC236}">
                    <a16:creationId xmlns:a16="http://schemas.microsoft.com/office/drawing/2014/main" xmlns="" id="{B45A5F64-662F-4C84-87C0-CCE3B5E1AB10}"/>
                  </a:ext>
                </a:extLst>
              </p:cNvPr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ïṥ1ïḋe">
                <a:extLst>
                  <a:ext uri="{FF2B5EF4-FFF2-40B4-BE49-F238E27FC236}">
                    <a16:creationId xmlns:a16="http://schemas.microsoft.com/office/drawing/2014/main" xmlns="" id="{04BB3E7E-B85E-4B53-8A94-6415037810C2}"/>
                  </a:ext>
                </a:extLst>
              </p:cNvPr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îṡļîḋê">
                <a:extLst>
                  <a:ext uri="{FF2B5EF4-FFF2-40B4-BE49-F238E27FC236}">
                    <a16:creationId xmlns:a16="http://schemas.microsoft.com/office/drawing/2014/main" xmlns="" id="{728AD37F-6219-477F-9DBB-AFCA472B9AE2}"/>
                  </a:ext>
                </a:extLst>
              </p:cNvPr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" name="îsḻíḋe">
                <a:extLst>
                  <a:ext uri="{FF2B5EF4-FFF2-40B4-BE49-F238E27FC236}">
                    <a16:creationId xmlns:a16="http://schemas.microsoft.com/office/drawing/2014/main" xmlns="" id="{02C400F4-9CBA-4624-AFC4-02B9490160A8}"/>
                  </a:ext>
                </a:extLst>
              </p:cNvPr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ï$ḻîḋê">
                <a:extLst>
                  <a:ext uri="{FF2B5EF4-FFF2-40B4-BE49-F238E27FC236}">
                    <a16:creationId xmlns:a16="http://schemas.microsoft.com/office/drawing/2014/main" xmlns="" id="{E608A222-E1D9-48AF-A4BF-D6E81699B8D5}"/>
                  </a:ext>
                </a:extLst>
              </p:cNvPr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íṧľïḓé">
                <a:extLst>
                  <a:ext uri="{FF2B5EF4-FFF2-40B4-BE49-F238E27FC236}">
                    <a16:creationId xmlns:a16="http://schemas.microsoft.com/office/drawing/2014/main" xmlns="" id="{EA49CC1E-7555-4460-99B6-02A376EB4145}"/>
                  </a:ext>
                </a:extLst>
              </p:cNvPr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iṩḷíḓê">
                <a:extLst>
                  <a:ext uri="{FF2B5EF4-FFF2-40B4-BE49-F238E27FC236}">
                    <a16:creationId xmlns:a16="http://schemas.microsoft.com/office/drawing/2014/main" xmlns="" id="{AFC2A15A-2CAF-4B26-8820-71555331B122}"/>
                  </a:ext>
                </a:extLst>
              </p:cNvPr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ïṧḷíďe">
                <a:extLst>
                  <a:ext uri="{FF2B5EF4-FFF2-40B4-BE49-F238E27FC236}">
                    <a16:creationId xmlns:a16="http://schemas.microsoft.com/office/drawing/2014/main" xmlns="" id="{DB032BAD-7E1D-45AA-8074-14B4DAB19535}"/>
                  </a:ext>
                </a:extLst>
              </p:cNvPr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ïs1ïďé">
                <a:extLst>
                  <a:ext uri="{FF2B5EF4-FFF2-40B4-BE49-F238E27FC236}">
                    <a16:creationId xmlns:a16="http://schemas.microsoft.com/office/drawing/2014/main" xmlns="" id="{4D81A35A-70F3-46C8-886F-B26910EA6192}"/>
                  </a:ext>
                </a:extLst>
              </p:cNvPr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iṡḻíḑè">
                <a:extLst>
                  <a:ext uri="{FF2B5EF4-FFF2-40B4-BE49-F238E27FC236}">
                    <a16:creationId xmlns:a16="http://schemas.microsoft.com/office/drawing/2014/main" xmlns="" id="{F9C4FBE4-A933-420A-8336-F3A848304958}"/>
                  </a:ext>
                </a:extLst>
              </p:cNvPr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ïṡľiḍè">
                <a:extLst>
                  <a:ext uri="{FF2B5EF4-FFF2-40B4-BE49-F238E27FC236}">
                    <a16:creationId xmlns:a16="http://schemas.microsoft.com/office/drawing/2014/main" xmlns="" id="{F5EB0E9B-392C-4948-9FAD-4854F56123C4}"/>
                  </a:ext>
                </a:extLst>
              </p:cNvPr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îŝḷïḑê">
                <a:extLst>
                  <a:ext uri="{FF2B5EF4-FFF2-40B4-BE49-F238E27FC236}">
                    <a16:creationId xmlns:a16="http://schemas.microsoft.com/office/drawing/2014/main" xmlns="" id="{F9800948-918A-455B-9578-4ADDF6A72478}"/>
                  </a:ext>
                </a:extLst>
              </p:cNvPr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iśľiḍé">
                <a:extLst>
                  <a:ext uri="{FF2B5EF4-FFF2-40B4-BE49-F238E27FC236}">
                    <a16:creationId xmlns:a16="http://schemas.microsoft.com/office/drawing/2014/main" xmlns="" id="{E9C41DBF-39CC-47B0-AE85-85412DF18090}"/>
                  </a:ext>
                </a:extLst>
              </p:cNvPr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íṡľîḑe">
                <a:extLst>
                  <a:ext uri="{FF2B5EF4-FFF2-40B4-BE49-F238E27FC236}">
                    <a16:creationId xmlns:a16="http://schemas.microsoft.com/office/drawing/2014/main" xmlns="" id="{4F357D9F-A7D2-4D8B-9C56-048E80DB651A}"/>
                  </a:ext>
                </a:extLst>
              </p:cNvPr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ïṩḻïḓè">
                <a:extLst>
                  <a:ext uri="{FF2B5EF4-FFF2-40B4-BE49-F238E27FC236}">
                    <a16:creationId xmlns:a16="http://schemas.microsoft.com/office/drawing/2014/main" xmlns="" id="{FE4D2B2A-F6C7-408C-B390-975E4D3DF642}"/>
                  </a:ext>
                </a:extLst>
              </p:cNvPr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ïṧḻíḍè">
                <a:extLst>
                  <a:ext uri="{FF2B5EF4-FFF2-40B4-BE49-F238E27FC236}">
                    <a16:creationId xmlns:a16="http://schemas.microsoft.com/office/drawing/2014/main" xmlns="" id="{8CF0AE2C-4B70-4B8E-8494-7E811FB356F3}"/>
                  </a:ext>
                </a:extLst>
              </p:cNvPr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" name="íŝľíḓe">
                <a:extLst>
                  <a:ext uri="{FF2B5EF4-FFF2-40B4-BE49-F238E27FC236}">
                    <a16:creationId xmlns:a16="http://schemas.microsoft.com/office/drawing/2014/main" xmlns="" id="{69D078B4-B8D2-45A4-B2F2-570962CC7B46}"/>
                  </a:ext>
                </a:extLst>
              </p:cNvPr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5" name="îşļíḍè">
                <a:extLst>
                  <a:ext uri="{FF2B5EF4-FFF2-40B4-BE49-F238E27FC236}">
                    <a16:creationId xmlns:a16="http://schemas.microsoft.com/office/drawing/2014/main" xmlns="" id="{5371BB0B-E764-40BC-9AF4-1DC78D7B1761}"/>
                  </a:ext>
                </a:extLst>
              </p:cNvPr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3" name="îSļíďé">
                  <a:extLst>
                    <a:ext uri="{FF2B5EF4-FFF2-40B4-BE49-F238E27FC236}">
                      <a16:creationId xmlns:a16="http://schemas.microsoft.com/office/drawing/2014/main" xmlns="" id="{D51A34AD-47AD-43E6-A753-9D6DFC3BC9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isḻíde">
                  <a:extLst>
                    <a:ext uri="{FF2B5EF4-FFF2-40B4-BE49-F238E27FC236}">
                      <a16:creationId xmlns:a16="http://schemas.microsoft.com/office/drawing/2014/main" xmlns="" id="{552861A4-4255-4A37-863E-CB9FAEED01E4}"/>
                    </a:ext>
                  </a:extLst>
                </p:cNvPr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i$ḷíḋê">
                  <a:extLst>
                    <a:ext uri="{FF2B5EF4-FFF2-40B4-BE49-F238E27FC236}">
                      <a16:creationId xmlns:a16="http://schemas.microsoft.com/office/drawing/2014/main" xmlns="" id="{77D93BF5-82BE-4C33-984F-B142EA3A0BFE}"/>
                    </a:ext>
                  </a:extLst>
                </p:cNvPr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íšḻídé">
                  <a:extLst>
                    <a:ext uri="{FF2B5EF4-FFF2-40B4-BE49-F238E27FC236}">
                      <a16:creationId xmlns:a16="http://schemas.microsoft.com/office/drawing/2014/main" xmlns="" id="{5FDDADCA-8B96-4A1B-9AF8-E93E17D5FC24}"/>
                    </a:ext>
                  </a:extLst>
                </p:cNvPr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ïṧḻiḑé">
                  <a:extLst>
                    <a:ext uri="{FF2B5EF4-FFF2-40B4-BE49-F238E27FC236}">
                      <a16:creationId xmlns:a16="http://schemas.microsoft.com/office/drawing/2014/main" xmlns="" id="{26FD53C5-4C4E-4654-B412-12BB841387BD}"/>
                    </a:ext>
                  </a:extLst>
                </p:cNvPr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išḷidé">
                  <a:extLst>
                    <a:ext uri="{FF2B5EF4-FFF2-40B4-BE49-F238E27FC236}">
                      <a16:creationId xmlns:a16="http://schemas.microsoft.com/office/drawing/2014/main" xmlns="" id="{06B5DAEA-28A3-40CF-8EED-17D07C4E0658}"/>
                    </a:ext>
                  </a:extLst>
                </p:cNvPr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îṥļíḑé">
                  <a:extLst>
                    <a:ext uri="{FF2B5EF4-FFF2-40B4-BE49-F238E27FC236}">
                      <a16:creationId xmlns:a16="http://schemas.microsoft.com/office/drawing/2014/main" xmlns="" id="{F6B45315-A3AD-4317-A009-06202C750D60}"/>
                    </a:ext>
                  </a:extLst>
                </p:cNvPr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íṥḷîḋe">
                  <a:extLst>
                    <a:ext uri="{FF2B5EF4-FFF2-40B4-BE49-F238E27FC236}">
                      <a16:creationId xmlns:a16="http://schemas.microsoft.com/office/drawing/2014/main" xmlns="" id="{B5E42AB6-3378-4613-AE3B-7E7F117B2215}"/>
                    </a:ext>
                  </a:extLst>
                </p:cNvPr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îsľîďê">
                  <a:extLst>
                    <a:ext uri="{FF2B5EF4-FFF2-40B4-BE49-F238E27FC236}">
                      <a16:creationId xmlns:a16="http://schemas.microsoft.com/office/drawing/2014/main" xmlns="" id="{6CE12308-4ADF-4BE1-A96B-58ED19D3FED8}"/>
                    </a:ext>
                  </a:extLst>
                </p:cNvPr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i$ḻïḍe">
                  <a:extLst>
                    <a:ext uri="{FF2B5EF4-FFF2-40B4-BE49-F238E27FC236}">
                      <a16:creationId xmlns:a16="http://schemas.microsoft.com/office/drawing/2014/main" xmlns="" id="{08FB51DA-BFE4-49F1-A7D5-BEBEDC83FF03}"/>
                    </a:ext>
                  </a:extLst>
                </p:cNvPr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î$ľíḋe">
                  <a:extLst>
                    <a:ext uri="{FF2B5EF4-FFF2-40B4-BE49-F238E27FC236}">
                      <a16:creationId xmlns:a16="http://schemas.microsoft.com/office/drawing/2014/main" xmlns="" id="{F06759C3-6210-41A2-974D-6053048E87C2}"/>
                    </a:ext>
                  </a:extLst>
                </p:cNvPr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íṧ1iḓé">
                  <a:extLst>
                    <a:ext uri="{FF2B5EF4-FFF2-40B4-BE49-F238E27FC236}">
                      <a16:creationId xmlns:a16="http://schemas.microsoft.com/office/drawing/2014/main" xmlns="" id="{61A3C2C0-6FE2-4E63-B94B-E733D21850E7}"/>
                    </a:ext>
                  </a:extLst>
                </p:cNvPr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íslídé">
                  <a:extLst>
                    <a:ext uri="{FF2B5EF4-FFF2-40B4-BE49-F238E27FC236}">
                      <a16:creationId xmlns:a16="http://schemas.microsoft.com/office/drawing/2014/main" xmlns="" id="{4ADC0BE6-FE57-4484-A1FE-0CE525D01AA7}"/>
                    </a:ext>
                  </a:extLst>
                </p:cNvPr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ïsļïḍè">
                  <a:extLst>
                    <a:ext uri="{FF2B5EF4-FFF2-40B4-BE49-F238E27FC236}">
                      <a16:creationId xmlns:a16="http://schemas.microsoft.com/office/drawing/2014/main" xmlns="" id="{2D154C10-C848-4883-8AB6-0DD359D23BE4}"/>
                    </a:ext>
                  </a:extLst>
                </p:cNvPr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iṥ1ïdê">
                  <a:extLst>
                    <a:ext uri="{FF2B5EF4-FFF2-40B4-BE49-F238E27FC236}">
                      <a16:creationId xmlns:a16="http://schemas.microsoft.com/office/drawing/2014/main" xmlns="" id="{C65EC510-C03A-49AF-B362-0E467B722A0C}"/>
                    </a:ext>
                  </a:extLst>
                </p:cNvPr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îŝ1îḓè">
                  <a:extLst>
                    <a:ext uri="{FF2B5EF4-FFF2-40B4-BE49-F238E27FC236}">
                      <a16:creationId xmlns:a16="http://schemas.microsoft.com/office/drawing/2014/main" xmlns="" id="{441752C6-A9E8-4CD0-B331-80DEF40B578A}"/>
                    </a:ext>
                  </a:extLst>
                </p:cNvPr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işlîḋè">
                  <a:extLst>
                    <a:ext uri="{FF2B5EF4-FFF2-40B4-BE49-F238E27FC236}">
                      <a16:creationId xmlns:a16="http://schemas.microsoft.com/office/drawing/2014/main" xmlns="" id="{C0D92A9C-04B1-4D9E-9830-B72418F6AE40}"/>
                    </a:ext>
                  </a:extLst>
                </p:cNvPr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ïṥľîḋé">
                  <a:extLst>
                    <a:ext uri="{FF2B5EF4-FFF2-40B4-BE49-F238E27FC236}">
                      <a16:creationId xmlns:a16="http://schemas.microsoft.com/office/drawing/2014/main" xmlns="" id="{CC7A9508-9521-4A6A-B820-104A0076D2C5}"/>
                    </a:ext>
                  </a:extLst>
                </p:cNvPr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îš1íďè">
                  <a:extLst>
                    <a:ext uri="{FF2B5EF4-FFF2-40B4-BE49-F238E27FC236}">
                      <a16:creationId xmlns:a16="http://schemas.microsoft.com/office/drawing/2014/main" xmlns="" id="{1B3AF3B7-720D-4218-B990-ADBA5D15215F}"/>
                    </a:ext>
                  </a:extLst>
                </p:cNvPr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îšḷïdé">
                  <a:extLst>
                    <a:ext uri="{FF2B5EF4-FFF2-40B4-BE49-F238E27FC236}">
                      <a16:creationId xmlns:a16="http://schemas.microsoft.com/office/drawing/2014/main" xmlns="" id="{E0B1BDDB-313D-4E55-8B08-F5B2096D2CDC}"/>
                    </a:ext>
                  </a:extLst>
                </p:cNvPr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iṣḷiḑê">
                  <a:extLst>
                    <a:ext uri="{FF2B5EF4-FFF2-40B4-BE49-F238E27FC236}">
                      <a16:creationId xmlns:a16="http://schemas.microsoft.com/office/drawing/2014/main" xmlns="" id="{55A1BF80-8937-403E-8149-25902C8903F8}"/>
                    </a:ext>
                  </a:extLst>
                </p:cNvPr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îṧľîde">
                  <a:extLst>
                    <a:ext uri="{FF2B5EF4-FFF2-40B4-BE49-F238E27FC236}">
                      <a16:creationId xmlns:a16="http://schemas.microsoft.com/office/drawing/2014/main" xmlns="" id="{CAC0BDB9-8961-4165-911F-0C9F0C606F78}"/>
                    </a:ext>
                  </a:extLst>
                </p:cNvPr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i$ḻiďê">
                  <a:extLst>
                    <a:ext uri="{FF2B5EF4-FFF2-40B4-BE49-F238E27FC236}">
                      <a16:creationId xmlns:a16="http://schemas.microsoft.com/office/drawing/2014/main" xmlns="" id="{0335106A-7888-4C4A-9365-476BB692EEF1}"/>
                    </a:ext>
                  </a:extLst>
                </p:cNvPr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iṩľíḋe">
                  <a:extLst>
                    <a:ext uri="{FF2B5EF4-FFF2-40B4-BE49-F238E27FC236}">
                      <a16:creationId xmlns:a16="http://schemas.microsoft.com/office/drawing/2014/main" xmlns="" id="{CC591EA0-ADBB-4A89-A916-D7E546E7EFEF}"/>
                    </a:ext>
                  </a:extLst>
                </p:cNvPr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ï$ḻîďê">
                  <a:extLst>
                    <a:ext uri="{FF2B5EF4-FFF2-40B4-BE49-F238E27FC236}">
                      <a16:creationId xmlns:a16="http://schemas.microsoft.com/office/drawing/2014/main" xmlns="" id="{804C00D7-6C77-4A4B-B54A-29B9107B1346}"/>
                    </a:ext>
                  </a:extLst>
                </p:cNvPr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î$ḷîḑé">
                  <a:extLst>
                    <a:ext uri="{FF2B5EF4-FFF2-40B4-BE49-F238E27FC236}">
                      <a16:creationId xmlns:a16="http://schemas.microsoft.com/office/drawing/2014/main" xmlns="" id="{77318D07-AF75-4123-946F-84842A25B9E1}"/>
                    </a:ext>
                  </a:extLst>
                </p:cNvPr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îŝ1ídè">
                  <a:extLst>
                    <a:ext uri="{FF2B5EF4-FFF2-40B4-BE49-F238E27FC236}">
                      <a16:creationId xmlns:a16="http://schemas.microsoft.com/office/drawing/2014/main" xmlns="" id="{E1C8181C-4287-4F34-86DF-DFB5B0ED2490}"/>
                    </a:ext>
                  </a:extLst>
                </p:cNvPr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íşḷïdé">
                  <a:extLst>
                    <a:ext uri="{FF2B5EF4-FFF2-40B4-BE49-F238E27FC236}">
                      <a16:creationId xmlns:a16="http://schemas.microsoft.com/office/drawing/2014/main" xmlns="" id="{2FA360D7-602F-4613-B760-E66BA2CA9488}"/>
                    </a:ext>
                  </a:extLst>
                </p:cNvPr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íṥ1ïďé">
                  <a:extLst>
                    <a:ext uri="{FF2B5EF4-FFF2-40B4-BE49-F238E27FC236}">
                      <a16:creationId xmlns:a16="http://schemas.microsoft.com/office/drawing/2014/main" xmlns="" id="{8EBAA057-DD8C-46AD-A6A9-855FF19A1778}"/>
                    </a:ext>
                  </a:extLst>
                </p:cNvPr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íṧľîḍè">
                  <a:extLst>
                    <a:ext uri="{FF2B5EF4-FFF2-40B4-BE49-F238E27FC236}">
                      <a16:creationId xmlns:a16="http://schemas.microsoft.com/office/drawing/2014/main" xmlns="" id="{BEFA4E2F-DEEE-4EEE-875F-478C6565CC5E}"/>
                    </a:ext>
                  </a:extLst>
                </p:cNvPr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işḻîdê">
                  <a:extLst>
                    <a:ext uri="{FF2B5EF4-FFF2-40B4-BE49-F238E27FC236}">
                      <a16:creationId xmlns:a16="http://schemas.microsoft.com/office/drawing/2014/main" xmlns="" id="{289B7BFD-1399-4DCA-9AA7-001518676A6F}"/>
                    </a:ext>
                  </a:extLst>
                </p:cNvPr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íṥļíḍe">
                  <a:extLst>
                    <a:ext uri="{FF2B5EF4-FFF2-40B4-BE49-F238E27FC236}">
                      <a16:creationId xmlns:a16="http://schemas.microsoft.com/office/drawing/2014/main" xmlns="" id="{7D1B02BB-35AB-46DF-B1FD-15384614E21E}"/>
                    </a:ext>
                  </a:extLst>
                </p:cNvPr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ïṣľïdè">
                  <a:extLst>
                    <a:ext uri="{FF2B5EF4-FFF2-40B4-BE49-F238E27FC236}">
                      <a16:creationId xmlns:a16="http://schemas.microsoft.com/office/drawing/2014/main" xmlns="" id="{D98773E7-D0AF-41E0-B8A6-D58CC500B08C}"/>
                    </a:ext>
                  </a:extLst>
                </p:cNvPr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íş1iḋè">
                  <a:extLst>
                    <a:ext uri="{FF2B5EF4-FFF2-40B4-BE49-F238E27FC236}">
                      <a16:creationId xmlns:a16="http://schemas.microsoft.com/office/drawing/2014/main" xmlns="" id="{09CDFDFB-0F95-46F7-8BDA-B95CFEA975C0}"/>
                    </a:ext>
                  </a:extLst>
                </p:cNvPr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ïṧliḍê">
                  <a:extLst>
                    <a:ext uri="{FF2B5EF4-FFF2-40B4-BE49-F238E27FC236}">
                      <a16:creationId xmlns:a16="http://schemas.microsoft.com/office/drawing/2014/main" xmlns="" id="{C3599C20-50A5-4627-8C11-45976E4592C5}"/>
                    </a:ext>
                  </a:extLst>
                </p:cNvPr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isľîḍe">
                  <a:extLst>
                    <a:ext uri="{FF2B5EF4-FFF2-40B4-BE49-F238E27FC236}">
                      <a16:creationId xmlns:a16="http://schemas.microsoft.com/office/drawing/2014/main" xmlns="" id="{57771127-230D-4565-907D-66E28EC537FB}"/>
                    </a:ext>
                  </a:extLst>
                </p:cNvPr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9" name="îṣḻïḑé">
                  <a:extLst>
                    <a:ext uri="{FF2B5EF4-FFF2-40B4-BE49-F238E27FC236}">
                      <a16:creationId xmlns:a16="http://schemas.microsoft.com/office/drawing/2014/main" xmlns="" id="{CE83B8DF-6267-42BE-A79F-9421BBCE6D88}"/>
                    </a:ext>
                  </a:extLst>
                </p:cNvPr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0" name="ï$1ïdè">
                  <a:extLst>
                    <a:ext uri="{FF2B5EF4-FFF2-40B4-BE49-F238E27FC236}">
                      <a16:creationId xmlns:a16="http://schemas.microsoft.com/office/drawing/2014/main" xmlns="" id="{D1D571E7-75BB-40A5-A2E4-F2E52D12225A}"/>
                    </a:ext>
                  </a:extLst>
                </p:cNvPr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1" name="iṡḷiḋè">
                  <a:extLst>
                    <a:ext uri="{FF2B5EF4-FFF2-40B4-BE49-F238E27FC236}">
                      <a16:creationId xmlns:a16="http://schemas.microsoft.com/office/drawing/2014/main" xmlns="" id="{EF598D11-F0CA-4869-9089-F73AE53DD95E}"/>
                    </a:ext>
                  </a:extLst>
                </p:cNvPr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2" name="išḷíďe">
                  <a:extLst>
                    <a:ext uri="{FF2B5EF4-FFF2-40B4-BE49-F238E27FC236}">
                      <a16:creationId xmlns:a16="http://schemas.microsoft.com/office/drawing/2014/main" xmlns="" id="{10875D10-A2BC-4C11-BF91-2D113F9A5B88}"/>
                    </a:ext>
                  </a:extLst>
                </p:cNvPr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3" name="î$1ïdè">
                  <a:extLst>
                    <a:ext uri="{FF2B5EF4-FFF2-40B4-BE49-F238E27FC236}">
                      <a16:creationId xmlns:a16="http://schemas.microsoft.com/office/drawing/2014/main" xmlns="" id="{25349885-A844-4652-B2F7-1BA4348F975D}"/>
                    </a:ext>
                  </a:extLst>
                </p:cNvPr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ï$líḋè">
                  <a:extLst>
                    <a:ext uri="{FF2B5EF4-FFF2-40B4-BE49-F238E27FC236}">
                      <a16:creationId xmlns:a16="http://schemas.microsoft.com/office/drawing/2014/main" xmlns="" id="{6FEF12EF-1718-4794-9FDF-072D80BCF1D7}"/>
                    </a:ext>
                  </a:extLst>
                </p:cNvPr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5" name="íṥľíḋe">
                  <a:extLst>
                    <a:ext uri="{FF2B5EF4-FFF2-40B4-BE49-F238E27FC236}">
                      <a16:creationId xmlns:a16="http://schemas.microsoft.com/office/drawing/2014/main" xmlns="" id="{44DB92A9-9537-4804-833E-FA0E5E689A77}"/>
                    </a:ext>
                  </a:extLst>
                </p:cNvPr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íšḷïďe">
                  <a:extLst>
                    <a:ext uri="{FF2B5EF4-FFF2-40B4-BE49-F238E27FC236}">
                      <a16:creationId xmlns:a16="http://schemas.microsoft.com/office/drawing/2014/main" xmlns="" id="{A2B43426-B398-417C-83B1-CF8DBEACD59F}"/>
                    </a:ext>
                  </a:extLst>
                </p:cNvPr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" name="işḻïḍé">
                  <a:extLst>
                    <a:ext uri="{FF2B5EF4-FFF2-40B4-BE49-F238E27FC236}">
                      <a16:creationId xmlns:a16="http://schemas.microsoft.com/office/drawing/2014/main" xmlns="" id="{C123BD73-2DDB-40C8-96E2-96AB662F034E}"/>
                    </a:ext>
                  </a:extLst>
                </p:cNvPr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" name="í$ḷîḋè">
                  <a:extLst>
                    <a:ext uri="{FF2B5EF4-FFF2-40B4-BE49-F238E27FC236}">
                      <a16:creationId xmlns:a16="http://schemas.microsoft.com/office/drawing/2014/main" xmlns="" id="{14A362A6-F8B9-4674-906F-93A5D9B837D4}"/>
                    </a:ext>
                  </a:extLst>
                </p:cNvPr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" name="î$1ïdê">
                  <a:extLst>
                    <a:ext uri="{FF2B5EF4-FFF2-40B4-BE49-F238E27FC236}">
                      <a16:creationId xmlns:a16="http://schemas.microsoft.com/office/drawing/2014/main" xmlns="" id="{F8AAAEEF-2B69-45D6-BE41-ECC13FE33E10}"/>
                    </a:ext>
                  </a:extLst>
                </p:cNvPr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" name="iş1íḓé">
                  <a:extLst>
                    <a:ext uri="{FF2B5EF4-FFF2-40B4-BE49-F238E27FC236}">
                      <a16:creationId xmlns:a16="http://schemas.microsoft.com/office/drawing/2014/main" xmlns="" id="{712B05B9-5755-4488-BFFE-B5394F548D98}"/>
                    </a:ext>
                  </a:extLst>
                </p:cNvPr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" name="iṧļîdê">
                  <a:extLst>
                    <a:ext uri="{FF2B5EF4-FFF2-40B4-BE49-F238E27FC236}">
                      <a16:creationId xmlns:a16="http://schemas.microsoft.com/office/drawing/2014/main" xmlns="" id="{3C51B510-4ED6-4407-A113-A89819935584}"/>
                    </a:ext>
                  </a:extLst>
                </p:cNvPr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" name="íŝliḑe">
                  <a:extLst>
                    <a:ext uri="{FF2B5EF4-FFF2-40B4-BE49-F238E27FC236}">
                      <a16:creationId xmlns:a16="http://schemas.microsoft.com/office/drawing/2014/main" xmlns="" id="{8CAD2671-AF28-4B6E-853C-D6E95E4B8D0D}"/>
                    </a:ext>
                  </a:extLst>
                </p:cNvPr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" name="íšḷîďe">
                  <a:extLst>
                    <a:ext uri="{FF2B5EF4-FFF2-40B4-BE49-F238E27FC236}">
                      <a16:creationId xmlns:a16="http://schemas.microsoft.com/office/drawing/2014/main" xmlns="" id="{B83B41F3-F98A-4EE6-9A79-BFD03A6D6F2D}"/>
                    </a:ext>
                  </a:extLst>
                </p:cNvPr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4" name="îṣlïďe">
                  <a:extLst>
                    <a:ext uri="{FF2B5EF4-FFF2-40B4-BE49-F238E27FC236}">
                      <a16:creationId xmlns:a16="http://schemas.microsoft.com/office/drawing/2014/main" xmlns="" id="{640D9B8D-B434-4640-B8AB-44F5A08328CB}"/>
                    </a:ext>
                  </a:extLst>
                </p:cNvPr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5" name="ïṡḷïďe">
                  <a:extLst>
                    <a:ext uri="{FF2B5EF4-FFF2-40B4-BE49-F238E27FC236}">
                      <a16:creationId xmlns:a16="http://schemas.microsoft.com/office/drawing/2014/main" xmlns="" id="{86761B1D-A38A-4B65-BCFE-63E7451215A9}"/>
                    </a:ext>
                  </a:extLst>
                </p:cNvPr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6" name="ïṧ1iḓé">
                  <a:extLst>
                    <a:ext uri="{FF2B5EF4-FFF2-40B4-BE49-F238E27FC236}">
                      <a16:creationId xmlns:a16="http://schemas.microsoft.com/office/drawing/2014/main" xmlns="" id="{C27AFE0F-FA24-49D0-AB49-8AD028926706}"/>
                    </a:ext>
                  </a:extLst>
                </p:cNvPr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" name="íṧlîďê">
                <a:extLst>
                  <a:ext uri="{FF2B5EF4-FFF2-40B4-BE49-F238E27FC236}">
                    <a16:creationId xmlns:a16="http://schemas.microsoft.com/office/drawing/2014/main" xmlns="" id="{6597258D-BCEF-4BD8-8213-85406FCB84C6}"/>
                  </a:ext>
                </a:extLst>
              </p:cNvPr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7" name="ïŝ1ïḋé">
                  <a:extLst>
                    <a:ext uri="{FF2B5EF4-FFF2-40B4-BE49-F238E27FC236}">
                      <a16:creationId xmlns:a16="http://schemas.microsoft.com/office/drawing/2014/main" xmlns="" id="{B7115BBC-6FC4-4B04-AEE0-E13F6613B05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iṥļiḍè">
                  <a:extLst>
                    <a:ext uri="{FF2B5EF4-FFF2-40B4-BE49-F238E27FC236}">
                      <a16:creationId xmlns:a16="http://schemas.microsoft.com/office/drawing/2014/main" xmlns="" id="{1AAC51D6-A4D0-46B2-A982-25841DD95144}"/>
                    </a:ext>
                  </a:extLst>
                </p:cNvPr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iṡ1iḑe">
                  <a:extLst>
                    <a:ext uri="{FF2B5EF4-FFF2-40B4-BE49-F238E27FC236}">
                      <a16:creationId xmlns:a16="http://schemas.microsoft.com/office/drawing/2014/main" xmlns="" id="{22021781-BA8E-40BE-8111-42E2D90928C3}"/>
                    </a:ext>
                  </a:extLst>
                </p:cNvPr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í$ḻîḓê">
                  <a:extLst>
                    <a:ext uri="{FF2B5EF4-FFF2-40B4-BE49-F238E27FC236}">
                      <a16:creationId xmlns:a16="http://schemas.microsoft.com/office/drawing/2014/main" xmlns="" id="{38C6A581-8123-4811-B0D4-00992206CD98}"/>
                    </a:ext>
                  </a:extLst>
                </p:cNvPr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" name="íṩḻidê">
                  <a:extLst>
                    <a:ext uri="{FF2B5EF4-FFF2-40B4-BE49-F238E27FC236}">
                      <a16:creationId xmlns:a16="http://schemas.microsoft.com/office/drawing/2014/main" xmlns="" id="{01BE8001-866C-4316-BC35-622DCB6D55AA}"/>
                    </a:ext>
                  </a:extLst>
                </p:cNvPr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ïś1iḓe">
                  <a:extLst>
                    <a:ext uri="{FF2B5EF4-FFF2-40B4-BE49-F238E27FC236}">
                      <a16:creationId xmlns:a16="http://schemas.microsoft.com/office/drawing/2014/main" xmlns="" id="{E9F47E68-EB7C-4453-9756-39C387193B68}"/>
                    </a:ext>
                  </a:extLst>
                </p:cNvPr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7" name="išľîḓè">
              <a:extLst>
                <a:ext uri="{FF2B5EF4-FFF2-40B4-BE49-F238E27FC236}">
                  <a16:creationId xmlns:a16="http://schemas.microsoft.com/office/drawing/2014/main" xmlns="" id="{64CA59DB-8FFD-4320-989B-362FBE4C1954}"/>
                </a:ext>
              </a:extLst>
            </p:cNvPr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" name="ïṧḷîdé">
              <a:extLst>
                <a:ext uri="{FF2B5EF4-FFF2-40B4-BE49-F238E27FC236}">
                  <a16:creationId xmlns:a16="http://schemas.microsoft.com/office/drawing/2014/main" xmlns="" id="{9C3F77DA-C397-41DC-A99F-C7FA4E6E5639}"/>
                </a:ext>
              </a:extLst>
            </p:cNvPr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4" name="îšḻíḓè">
                <a:extLst>
                  <a:ext uri="{FF2B5EF4-FFF2-40B4-BE49-F238E27FC236}">
                    <a16:creationId xmlns:a16="http://schemas.microsoft.com/office/drawing/2014/main" xmlns="" id="{1764028D-956A-4356-9A8E-7D77B536A393}"/>
                  </a:ext>
                </a:extLst>
              </p:cNvPr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5" name="ïṧ1iḑé">
                <a:extLst>
                  <a:ext uri="{FF2B5EF4-FFF2-40B4-BE49-F238E27FC236}">
                    <a16:creationId xmlns:a16="http://schemas.microsoft.com/office/drawing/2014/main" xmlns="" id="{E058C89B-164C-4A2B-AFE6-16F95712A856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EBD17CE8-1494-4216-85A3-4601C3FFC6D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ṡḻiḑê">
              <a:extLst>
                <a:ext uri="{FF2B5EF4-FFF2-40B4-BE49-F238E27FC236}">
                  <a16:creationId xmlns:a16="http://schemas.microsoft.com/office/drawing/2014/main" xmlns="" id="{A4674ECD-7033-48C9-B7A1-30A55C8189A9}"/>
                </a:ext>
              </a:extLst>
            </p:cNvPr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1" name="îşľîde">
              <a:extLst>
                <a:ext uri="{FF2B5EF4-FFF2-40B4-BE49-F238E27FC236}">
                  <a16:creationId xmlns:a16="http://schemas.microsoft.com/office/drawing/2014/main" xmlns="" id="{534066CA-B2CA-4854-BC29-D0F638B3558F}"/>
                </a:ext>
              </a:extLst>
            </p:cNvPr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2" name="ísļïdê">
              <a:extLst>
                <a:ext uri="{FF2B5EF4-FFF2-40B4-BE49-F238E27FC236}">
                  <a16:creationId xmlns:a16="http://schemas.microsoft.com/office/drawing/2014/main" xmlns="" id="{47D073AB-1E08-4288-99E2-E546E012B444}"/>
                </a:ext>
              </a:extLst>
            </p:cNvPr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3" name="ïṧľîdê">
              <a:extLst>
                <a:ext uri="{FF2B5EF4-FFF2-40B4-BE49-F238E27FC236}">
                  <a16:creationId xmlns:a16="http://schemas.microsoft.com/office/drawing/2014/main" xmlns="" id="{EA90ADC2-CD18-456C-BCED-8019D9EF1813}"/>
                </a:ext>
              </a:extLst>
            </p:cNvPr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8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5acc22ee-3b01-4480-93a6-5d3c2140431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1000" y="1240630"/>
            <a:ext cx="10170000" cy="4783139"/>
            <a:chOff x="1011000" y="1269000"/>
            <a:chExt cx="10170000" cy="4783139"/>
          </a:xfrm>
        </p:grpSpPr>
        <p:grpSp>
          <p:nvGrpSpPr>
            <p:cNvPr id="6" name="îŝlîḓe"/>
            <p:cNvGrpSpPr/>
            <p:nvPr/>
          </p:nvGrpSpPr>
          <p:grpSpPr>
            <a:xfrm>
              <a:off x="3663950" y="1269000"/>
              <a:ext cx="4864100" cy="4783139"/>
              <a:chOff x="3829051" y="1516062"/>
              <a:chExt cx="4864100" cy="4783139"/>
            </a:xfrm>
          </p:grpSpPr>
          <p:sp>
            <p:nvSpPr>
              <p:cNvPr id="23" name="ïşľïḋê"/>
              <p:cNvSpPr/>
              <p:nvPr/>
            </p:nvSpPr>
            <p:spPr bwMode="auto">
              <a:xfrm>
                <a:off x="5459413" y="2957513"/>
                <a:ext cx="1557338" cy="155892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ś1iḍê"/>
              <p:cNvSpPr/>
              <p:nvPr/>
            </p:nvSpPr>
            <p:spPr bwMode="auto">
              <a:xfrm>
                <a:off x="4252913" y="1516062"/>
                <a:ext cx="1566863" cy="1728788"/>
              </a:xfrm>
              <a:custGeom>
                <a:avLst/>
                <a:gdLst>
                  <a:gd name="T0" fmla="*/ 500 w 500"/>
                  <a:gd name="T1" fmla="*/ 449 h 552"/>
                  <a:gd name="T2" fmla="*/ 321 w 500"/>
                  <a:gd name="T3" fmla="*/ 36 h 552"/>
                  <a:gd name="T4" fmla="*/ 9 w 500"/>
                  <a:gd name="T5" fmla="*/ 293 h 552"/>
                  <a:gd name="T6" fmla="*/ 387 w 500"/>
                  <a:gd name="T7" fmla="*/ 552 h 552"/>
                  <a:gd name="T8" fmla="*/ 500 w 500"/>
                  <a:gd name="T9" fmla="*/ 449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0" h="552">
                    <a:moveTo>
                      <a:pt x="500" y="449"/>
                    </a:moveTo>
                    <a:cubicBezTo>
                      <a:pt x="440" y="312"/>
                      <a:pt x="381" y="174"/>
                      <a:pt x="321" y="36"/>
                    </a:cubicBezTo>
                    <a:cubicBezTo>
                      <a:pt x="187" y="0"/>
                      <a:pt x="0" y="154"/>
                      <a:pt x="9" y="293"/>
                    </a:cubicBezTo>
                    <a:cubicBezTo>
                      <a:pt x="135" y="379"/>
                      <a:pt x="261" y="465"/>
                      <a:pt x="387" y="552"/>
                    </a:cubicBezTo>
                    <a:cubicBezTo>
                      <a:pt x="415" y="508"/>
                      <a:pt x="454" y="473"/>
                      <a:pt x="500" y="4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ṩľiḍê"/>
              <p:cNvSpPr/>
              <p:nvPr/>
            </p:nvSpPr>
            <p:spPr bwMode="auto">
              <a:xfrm>
                <a:off x="6675438" y="1547812"/>
                <a:ext cx="1557338" cy="1722438"/>
              </a:xfrm>
              <a:custGeom>
                <a:avLst/>
                <a:gdLst>
                  <a:gd name="T0" fmla="*/ 176 w 497"/>
                  <a:gd name="T1" fmla="*/ 36 h 550"/>
                  <a:gd name="T2" fmla="*/ 0 w 497"/>
                  <a:gd name="T3" fmla="*/ 443 h 550"/>
                  <a:gd name="T4" fmla="*/ 112 w 497"/>
                  <a:gd name="T5" fmla="*/ 550 h 550"/>
                  <a:gd name="T6" fmla="*/ 488 w 497"/>
                  <a:gd name="T7" fmla="*/ 293 h 550"/>
                  <a:gd name="T8" fmla="*/ 176 w 497"/>
                  <a:gd name="T9" fmla="*/ 36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7" h="550">
                    <a:moveTo>
                      <a:pt x="176" y="36"/>
                    </a:moveTo>
                    <a:cubicBezTo>
                      <a:pt x="117" y="171"/>
                      <a:pt x="59" y="307"/>
                      <a:pt x="0" y="443"/>
                    </a:cubicBezTo>
                    <a:cubicBezTo>
                      <a:pt x="46" y="468"/>
                      <a:pt x="85" y="505"/>
                      <a:pt x="112" y="550"/>
                    </a:cubicBezTo>
                    <a:cubicBezTo>
                      <a:pt x="237" y="464"/>
                      <a:pt x="362" y="379"/>
                      <a:pt x="488" y="293"/>
                    </a:cubicBezTo>
                    <a:cubicBezTo>
                      <a:pt x="497" y="154"/>
                      <a:pt x="310" y="0"/>
                      <a:pt x="176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ṣ1íḍê"/>
              <p:cNvSpPr/>
              <p:nvPr/>
            </p:nvSpPr>
            <p:spPr bwMode="auto">
              <a:xfrm>
                <a:off x="3829051" y="3959225"/>
                <a:ext cx="1798638" cy="1277938"/>
              </a:xfrm>
              <a:custGeom>
                <a:avLst/>
                <a:gdLst>
                  <a:gd name="T0" fmla="*/ 485 w 574"/>
                  <a:gd name="T1" fmla="*/ 0 h 408"/>
                  <a:gd name="T2" fmla="*/ 78 w 574"/>
                  <a:gd name="T3" fmla="*/ 29 h 408"/>
                  <a:gd name="T4" fmla="*/ 217 w 574"/>
                  <a:gd name="T5" fmla="*/ 408 h 408"/>
                  <a:gd name="T6" fmla="*/ 574 w 574"/>
                  <a:gd name="T7" fmla="*/ 147 h 408"/>
                  <a:gd name="T8" fmla="*/ 485 w 574"/>
                  <a:gd name="T9" fmla="*/ 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" h="408">
                    <a:moveTo>
                      <a:pt x="485" y="0"/>
                    </a:moveTo>
                    <a:cubicBezTo>
                      <a:pt x="349" y="10"/>
                      <a:pt x="214" y="19"/>
                      <a:pt x="78" y="29"/>
                    </a:cubicBezTo>
                    <a:cubicBezTo>
                      <a:pt x="0" y="144"/>
                      <a:pt x="84" y="371"/>
                      <a:pt x="217" y="408"/>
                    </a:cubicBezTo>
                    <a:cubicBezTo>
                      <a:pt x="336" y="321"/>
                      <a:pt x="455" y="234"/>
                      <a:pt x="574" y="147"/>
                    </a:cubicBezTo>
                    <a:cubicBezTo>
                      <a:pt x="531" y="108"/>
                      <a:pt x="499" y="57"/>
                      <a:pt x="4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šľiḍé"/>
              <p:cNvSpPr/>
              <p:nvPr/>
            </p:nvSpPr>
            <p:spPr bwMode="auto">
              <a:xfrm>
                <a:off x="5605463" y="4618038"/>
                <a:ext cx="1266825" cy="1681163"/>
              </a:xfrm>
              <a:custGeom>
                <a:avLst/>
                <a:gdLst>
                  <a:gd name="T0" fmla="*/ 201 w 404"/>
                  <a:gd name="T1" fmla="*/ 11 h 537"/>
                  <a:gd name="T2" fmla="*/ 123 w 404"/>
                  <a:gd name="T3" fmla="*/ 0 h 537"/>
                  <a:gd name="T4" fmla="*/ 0 w 404"/>
                  <a:gd name="T5" fmla="*/ 424 h 537"/>
                  <a:gd name="T6" fmla="*/ 404 w 404"/>
                  <a:gd name="T7" fmla="*/ 424 h 537"/>
                  <a:gd name="T8" fmla="*/ 281 w 404"/>
                  <a:gd name="T9" fmla="*/ 0 h 537"/>
                  <a:gd name="T10" fmla="*/ 201 w 404"/>
                  <a:gd name="T11" fmla="*/ 11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4" h="537">
                    <a:moveTo>
                      <a:pt x="201" y="11"/>
                    </a:moveTo>
                    <a:cubicBezTo>
                      <a:pt x="174" y="11"/>
                      <a:pt x="148" y="7"/>
                      <a:pt x="123" y="0"/>
                    </a:cubicBezTo>
                    <a:cubicBezTo>
                      <a:pt x="82" y="142"/>
                      <a:pt x="41" y="283"/>
                      <a:pt x="0" y="424"/>
                    </a:cubicBezTo>
                    <a:cubicBezTo>
                      <a:pt x="81" y="537"/>
                      <a:pt x="323" y="537"/>
                      <a:pt x="404" y="424"/>
                    </a:cubicBezTo>
                    <a:cubicBezTo>
                      <a:pt x="363" y="283"/>
                      <a:pt x="322" y="141"/>
                      <a:pt x="281" y="0"/>
                    </a:cubicBezTo>
                    <a:cubicBezTo>
                      <a:pt x="256" y="7"/>
                      <a:pt x="229" y="11"/>
                      <a:pt x="201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şļîḋê"/>
              <p:cNvSpPr/>
              <p:nvPr/>
            </p:nvSpPr>
            <p:spPr bwMode="auto">
              <a:xfrm>
                <a:off x="6884988" y="3930650"/>
                <a:ext cx="1808163" cy="1281113"/>
              </a:xfrm>
              <a:custGeom>
                <a:avLst/>
                <a:gdLst>
                  <a:gd name="T0" fmla="*/ 499 w 577"/>
                  <a:gd name="T1" fmla="*/ 30 h 409"/>
                  <a:gd name="T2" fmla="*/ 79 w 577"/>
                  <a:gd name="T3" fmla="*/ 0 h 409"/>
                  <a:gd name="T4" fmla="*/ 0 w 577"/>
                  <a:gd name="T5" fmla="*/ 145 h 409"/>
                  <a:gd name="T6" fmla="*/ 360 w 577"/>
                  <a:gd name="T7" fmla="*/ 409 h 409"/>
                  <a:gd name="T8" fmla="*/ 499 w 577"/>
                  <a:gd name="T9" fmla="*/ 30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" h="409">
                    <a:moveTo>
                      <a:pt x="499" y="30"/>
                    </a:moveTo>
                    <a:cubicBezTo>
                      <a:pt x="359" y="20"/>
                      <a:pt x="219" y="10"/>
                      <a:pt x="79" y="0"/>
                    </a:cubicBezTo>
                    <a:cubicBezTo>
                      <a:pt x="67" y="56"/>
                      <a:pt x="39" y="106"/>
                      <a:pt x="0" y="145"/>
                    </a:cubicBezTo>
                    <a:cubicBezTo>
                      <a:pt x="120" y="233"/>
                      <a:pt x="240" y="321"/>
                      <a:pt x="360" y="409"/>
                    </a:cubicBezTo>
                    <a:cubicBezTo>
                      <a:pt x="494" y="372"/>
                      <a:pt x="577" y="145"/>
                      <a:pt x="499" y="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şļide"/>
              <p:cNvSpPr/>
              <p:nvPr/>
            </p:nvSpPr>
            <p:spPr bwMode="auto">
              <a:xfrm>
                <a:off x="7467601" y="2922588"/>
                <a:ext cx="422275" cy="981075"/>
              </a:xfrm>
              <a:custGeom>
                <a:avLst/>
                <a:gdLst>
                  <a:gd name="T0" fmla="*/ 132 w 135"/>
                  <a:gd name="T1" fmla="*/ 313 h 313"/>
                  <a:gd name="T2" fmla="*/ 135 w 135"/>
                  <a:gd name="T3" fmla="*/ 260 h 313"/>
                  <a:gd name="T4" fmla="*/ 66 w 135"/>
                  <a:gd name="T5" fmla="*/ 0 h 313"/>
                  <a:gd name="T6" fmla="*/ 0 w 135"/>
                  <a:gd name="T7" fmla="*/ 46 h 313"/>
                  <a:gd name="T8" fmla="*/ 55 w 135"/>
                  <a:gd name="T9" fmla="*/ 260 h 313"/>
                  <a:gd name="T10" fmla="*/ 52 w 135"/>
                  <a:gd name="T11" fmla="*/ 307 h 313"/>
                  <a:gd name="T12" fmla="*/ 132 w 135"/>
                  <a:gd name="T13" fmla="*/ 313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313">
                    <a:moveTo>
                      <a:pt x="132" y="313"/>
                    </a:moveTo>
                    <a:cubicBezTo>
                      <a:pt x="134" y="296"/>
                      <a:pt x="135" y="278"/>
                      <a:pt x="135" y="260"/>
                    </a:cubicBezTo>
                    <a:cubicBezTo>
                      <a:pt x="135" y="166"/>
                      <a:pt x="110" y="77"/>
                      <a:pt x="66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35" y="109"/>
                      <a:pt x="55" y="183"/>
                      <a:pt x="55" y="260"/>
                    </a:cubicBezTo>
                    <a:cubicBezTo>
                      <a:pt x="55" y="276"/>
                      <a:pt x="54" y="292"/>
                      <a:pt x="52" y="307"/>
                    </a:cubicBezTo>
                    <a:lnTo>
                      <a:pt x="132" y="3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îṩļîde"/>
              <p:cNvSpPr/>
              <p:nvPr/>
            </p:nvSpPr>
            <p:spPr bwMode="auto">
              <a:xfrm>
                <a:off x="4584701" y="2897188"/>
                <a:ext cx="438150" cy="1033463"/>
              </a:xfrm>
              <a:custGeom>
                <a:avLst/>
                <a:gdLst>
                  <a:gd name="T0" fmla="*/ 80 w 140"/>
                  <a:gd name="T1" fmla="*/ 268 h 330"/>
                  <a:gd name="T2" fmla="*/ 140 w 140"/>
                  <a:gd name="T3" fmla="*/ 45 h 330"/>
                  <a:gd name="T4" fmla="*/ 73 w 140"/>
                  <a:gd name="T5" fmla="*/ 0 h 330"/>
                  <a:gd name="T6" fmla="*/ 0 w 140"/>
                  <a:gd name="T7" fmla="*/ 268 h 330"/>
                  <a:gd name="T8" fmla="*/ 3 w 140"/>
                  <a:gd name="T9" fmla="*/ 330 h 330"/>
                  <a:gd name="T10" fmla="*/ 83 w 140"/>
                  <a:gd name="T11" fmla="*/ 324 h 330"/>
                  <a:gd name="T12" fmla="*/ 80 w 140"/>
                  <a:gd name="T13" fmla="*/ 268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" h="330">
                    <a:moveTo>
                      <a:pt x="80" y="268"/>
                    </a:moveTo>
                    <a:cubicBezTo>
                      <a:pt x="80" y="187"/>
                      <a:pt x="102" y="111"/>
                      <a:pt x="140" y="45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27" y="78"/>
                      <a:pt x="0" y="170"/>
                      <a:pt x="0" y="268"/>
                    </a:cubicBezTo>
                    <a:cubicBezTo>
                      <a:pt x="0" y="289"/>
                      <a:pt x="1" y="310"/>
                      <a:pt x="3" y="330"/>
                    </a:cubicBezTo>
                    <a:cubicBezTo>
                      <a:pt x="83" y="324"/>
                      <a:pt x="83" y="324"/>
                      <a:pt x="83" y="324"/>
                    </a:cubicBezTo>
                    <a:cubicBezTo>
                      <a:pt x="81" y="306"/>
                      <a:pt x="80" y="287"/>
                      <a:pt x="80" y="26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ṥľîḓé"/>
              <p:cNvSpPr/>
              <p:nvPr/>
            </p:nvSpPr>
            <p:spPr bwMode="auto">
              <a:xfrm>
                <a:off x="5083176" y="4767263"/>
                <a:ext cx="695325" cy="536575"/>
              </a:xfrm>
              <a:custGeom>
                <a:avLst/>
                <a:gdLst>
                  <a:gd name="T0" fmla="*/ 222 w 222"/>
                  <a:gd name="T1" fmla="*/ 94 h 171"/>
                  <a:gd name="T2" fmla="*/ 65 w 222"/>
                  <a:gd name="T3" fmla="*/ 0 h 171"/>
                  <a:gd name="T4" fmla="*/ 0 w 222"/>
                  <a:gd name="T5" fmla="*/ 48 h 171"/>
                  <a:gd name="T6" fmla="*/ 199 w 222"/>
                  <a:gd name="T7" fmla="*/ 171 h 171"/>
                  <a:gd name="T8" fmla="*/ 222 w 222"/>
                  <a:gd name="T9" fmla="*/ 9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171">
                    <a:moveTo>
                      <a:pt x="222" y="94"/>
                    </a:moveTo>
                    <a:cubicBezTo>
                      <a:pt x="163" y="74"/>
                      <a:pt x="110" y="41"/>
                      <a:pt x="65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56" y="103"/>
                      <a:pt x="124" y="145"/>
                      <a:pt x="199" y="171"/>
                    </a:cubicBezTo>
                    <a:lnTo>
                      <a:pt x="222" y="9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ṩļîḑè"/>
              <p:cNvSpPr/>
              <p:nvPr/>
            </p:nvSpPr>
            <p:spPr bwMode="auto">
              <a:xfrm>
                <a:off x="6699251" y="4733925"/>
                <a:ext cx="727075" cy="566738"/>
              </a:xfrm>
              <a:custGeom>
                <a:avLst/>
                <a:gdLst>
                  <a:gd name="T0" fmla="*/ 167 w 232"/>
                  <a:gd name="T1" fmla="*/ 0 h 181"/>
                  <a:gd name="T2" fmla="*/ 0 w 232"/>
                  <a:gd name="T3" fmla="*/ 104 h 181"/>
                  <a:gd name="T4" fmla="*/ 23 w 232"/>
                  <a:gd name="T5" fmla="*/ 181 h 181"/>
                  <a:gd name="T6" fmla="*/ 232 w 232"/>
                  <a:gd name="T7" fmla="*/ 48 h 181"/>
                  <a:gd name="T8" fmla="*/ 167 w 232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181">
                    <a:moveTo>
                      <a:pt x="167" y="0"/>
                    </a:moveTo>
                    <a:cubicBezTo>
                      <a:pt x="120" y="46"/>
                      <a:pt x="63" y="82"/>
                      <a:pt x="0" y="104"/>
                    </a:cubicBezTo>
                    <a:cubicBezTo>
                      <a:pt x="23" y="181"/>
                      <a:pt x="23" y="181"/>
                      <a:pt x="23" y="181"/>
                    </a:cubicBezTo>
                    <a:cubicBezTo>
                      <a:pt x="103" y="154"/>
                      <a:pt x="174" y="108"/>
                      <a:pt x="232" y="48"/>
                    </a:cubicBez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ṥḻíḑè"/>
              <p:cNvSpPr/>
              <p:nvPr/>
            </p:nvSpPr>
            <p:spPr bwMode="auto">
              <a:xfrm>
                <a:off x="5600701" y="2085975"/>
                <a:ext cx="1293813" cy="366713"/>
              </a:xfrm>
              <a:custGeom>
                <a:avLst/>
                <a:gdLst>
                  <a:gd name="T0" fmla="*/ 32 w 413"/>
                  <a:gd name="T1" fmla="*/ 114 h 117"/>
                  <a:gd name="T2" fmla="*/ 203 w 413"/>
                  <a:gd name="T3" fmla="*/ 80 h 117"/>
                  <a:gd name="T4" fmla="*/ 381 w 413"/>
                  <a:gd name="T5" fmla="*/ 117 h 117"/>
                  <a:gd name="T6" fmla="*/ 413 w 413"/>
                  <a:gd name="T7" fmla="*/ 43 h 117"/>
                  <a:gd name="T8" fmla="*/ 203 w 413"/>
                  <a:gd name="T9" fmla="*/ 0 h 117"/>
                  <a:gd name="T10" fmla="*/ 0 w 413"/>
                  <a:gd name="T11" fmla="*/ 40 h 117"/>
                  <a:gd name="T12" fmla="*/ 32 w 413"/>
                  <a:gd name="T13" fmla="*/ 114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3" h="117">
                    <a:moveTo>
                      <a:pt x="32" y="114"/>
                    </a:moveTo>
                    <a:cubicBezTo>
                      <a:pt x="85" y="92"/>
                      <a:pt x="143" y="80"/>
                      <a:pt x="203" y="80"/>
                    </a:cubicBezTo>
                    <a:cubicBezTo>
                      <a:pt x="267" y="80"/>
                      <a:pt x="327" y="93"/>
                      <a:pt x="381" y="117"/>
                    </a:cubicBezTo>
                    <a:cubicBezTo>
                      <a:pt x="413" y="43"/>
                      <a:pt x="413" y="43"/>
                      <a:pt x="413" y="43"/>
                    </a:cubicBezTo>
                    <a:cubicBezTo>
                      <a:pt x="349" y="15"/>
                      <a:pt x="278" y="0"/>
                      <a:pt x="203" y="0"/>
                    </a:cubicBezTo>
                    <a:cubicBezTo>
                      <a:pt x="131" y="0"/>
                      <a:pt x="63" y="14"/>
                      <a:pt x="0" y="40"/>
                    </a:cubicBezTo>
                    <a:lnTo>
                      <a:pt x="32" y="1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4" name="îṩľíḋê"/>
              <p:cNvGrpSpPr/>
              <p:nvPr/>
            </p:nvGrpSpPr>
            <p:grpSpPr>
              <a:xfrm>
                <a:off x="5948843" y="3375818"/>
                <a:ext cx="593725" cy="722313"/>
                <a:chOff x="7361238" y="1260476"/>
                <a:chExt cx="593725" cy="722313"/>
              </a:xfrm>
              <a:solidFill>
                <a:schemeClr val="bg1"/>
              </a:solidFill>
            </p:grpSpPr>
            <p:sp>
              <p:nvSpPr>
                <p:cNvPr id="51" name="íślídé"/>
                <p:cNvSpPr/>
                <p:nvPr/>
              </p:nvSpPr>
              <p:spPr bwMode="auto">
                <a:xfrm>
                  <a:off x="7361238" y="1260476"/>
                  <a:ext cx="530225" cy="722313"/>
                </a:xfrm>
                <a:custGeom>
                  <a:avLst/>
                  <a:gdLst>
                    <a:gd name="T0" fmla="*/ 114 w 141"/>
                    <a:gd name="T1" fmla="*/ 178 h 192"/>
                    <a:gd name="T2" fmla="*/ 13 w 141"/>
                    <a:gd name="T3" fmla="*/ 178 h 192"/>
                    <a:gd name="T4" fmla="*/ 13 w 141"/>
                    <a:gd name="T5" fmla="*/ 51 h 192"/>
                    <a:gd name="T6" fmla="*/ 36 w 141"/>
                    <a:gd name="T7" fmla="*/ 51 h 192"/>
                    <a:gd name="T8" fmla="*/ 51 w 141"/>
                    <a:gd name="T9" fmla="*/ 36 h 192"/>
                    <a:gd name="T10" fmla="*/ 51 w 141"/>
                    <a:gd name="T11" fmla="*/ 13 h 192"/>
                    <a:gd name="T12" fmla="*/ 127 w 141"/>
                    <a:gd name="T13" fmla="*/ 13 h 192"/>
                    <a:gd name="T14" fmla="*/ 127 w 141"/>
                    <a:gd name="T15" fmla="*/ 126 h 192"/>
                    <a:gd name="T16" fmla="*/ 128 w 141"/>
                    <a:gd name="T17" fmla="*/ 126 h 192"/>
                    <a:gd name="T18" fmla="*/ 141 w 141"/>
                    <a:gd name="T19" fmla="*/ 140 h 192"/>
                    <a:gd name="T20" fmla="*/ 141 w 141"/>
                    <a:gd name="T21" fmla="*/ 9 h 192"/>
                    <a:gd name="T22" fmla="*/ 132 w 141"/>
                    <a:gd name="T23" fmla="*/ 0 h 192"/>
                    <a:gd name="T24" fmla="*/ 46 w 141"/>
                    <a:gd name="T25" fmla="*/ 0 h 192"/>
                    <a:gd name="T26" fmla="*/ 0 w 141"/>
                    <a:gd name="T27" fmla="*/ 46 h 192"/>
                    <a:gd name="T28" fmla="*/ 0 w 141"/>
                    <a:gd name="T29" fmla="*/ 50 h 192"/>
                    <a:gd name="T30" fmla="*/ 0 w 141"/>
                    <a:gd name="T31" fmla="*/ 51 h 192"/>
                    <a:gd name="T32" fmla="*/ 0 w 141"/>
                    <a:gd name="T33" fmla="*/ 51 h 192"/>
                    <a:gd name="T34" fmla="*/ 0 w 141"/>
                    <a:gd name="T35" fmla="*/ 183 h 192"/>
                    <a:gd name="T36" fmla="*/ 9 w 141"/>
                    <a:gd name="T37" fmla="*/ 192 h 192"/>
                    <a:gd name="T38" fmla="*/ 127 w 141"/>
                    <a:gd name="T39" fmla="*/ 192 h 192"/>
                    <a:gd name="T40" fmla="*/ 114 w 141"/>
                    <a:gd name="T41" fmla="*/ 178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1" h="192">
                      <a:moveTo>
                        <a:pt x="114" y="178"/>
                      </a:moveTo>
                      <a:cubicBezTo>
                        <a:pt x="13" y="178"/>
                        <a:pt x="13" y="178"/>
                        <a:pt x="13" y="178"/>
                      </a:cubicBezTo>
                      <a:cubicBezTo>
                        <a:pt x="13" y="51"/>
                        <a:pt x="13" y="51"/>
                        <a:pt x="13" y="51"/>
                      </a:cubicBezTo>
                      <a:cubicBezTo>
                        <a:pt x="36" y="51"/>
                        <a:pt x="36" y="51"/>
                        <a:pt x="36" y="51"/>
                      </a:cubicBezTo>
                      <a:cubicBezTo>
                        <a:pt x="44" y="51"/>
                        <a:pt x="51" y="44"/>
                        <a:pt x="51" y="36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127" y="13"/>
                        <a:pt x="127" y="13"/>
                        <a:pt x="127" y="13"/>
                      </a:cubicBezTo>
                      <a:cubicBezTo>
                        <a:pt x="127" y="126"/>
                        <a:pt x="127" y="126"/>
                        <a:pt x="127" y="126"/>
                      </a:cubicBezTo>
                      <a:cubicBezTo>
                        <a:pt x="128" y="126"/>
                        <a:pt x="128" y="126"/>
                        <a:pt x="128" y="126"/>
                      </a:cubicBezTo>
                      <a:cubicBezTo>
                        <a:pt x="141" y="140"/>
                        <a:pt x="141" y="140"/>
                        <a:pt x="141" y="140"/>
                      </a:cubicBezTo>
                      <a:cubicBezTo>
                        <a:pt x="141" y="9"/>
                        <a:pt x="141" y="9"/>
                        <a:pt x="141" y="9"/>
                      </a:cubicBezTo>
                      <a:cubicBezTo>
                        <a:pt x="141" y="4"/>
                        <a:pt x="137" y="0"/>
                        <a:pt x="132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8"/>
                        <a:pt x="4" y="192"/>
                        <a:pt x="9" y="192"/>
                      </a:cubicBezTo>
                      <a:cubicBezTo>
                        <a:pt x="127" y="192"/>
                        <a:pt x="127" y="192"/>
                        <a:pt x="127" y="192"/>
                      </a:cubicBezTo>
                      <a:lnTo>
                        <a:pt x="114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íSľiďe"/>
                <p:cNvSpPr/>
                <p:nvPr/>
              </p:nvSpPr>
              <p:spPr bwMode="auto">
                <a:xfrm>
                  <a:off x="7418388" y="1433513"/>
                  <a:ext cx="536575" cy="546100"/>
                </a:xfrm>
                <a:custGeom>
                  <a:avLst/>
                  <a:gdLst>
                    <a:gd name="T0" fmla="*/ 142 w 143"/>
                    <a:gd name="T1" fmla="*/ 128 h 145"/>
                    <a:gd name="T2" fmla="*/ 99 w 143"/>
                    <a:gd name="T3" fmla="*/ 81 h 145"/>
                    <a:gd name="T4" fmla="*/ 99 w 143"/>
                    <a:gd name="T5" fmla="*/ 80 h 145"/>
                    <a:gd name="T6" fmla="*/ 103 w 143"/>
                    <a:gd name="T7" fmla="*/ 41 h 145"/>
                    <a:gd name="T8" fmla="*/ 41 w 143"/>
                    <a:gd name="T9" fmla="*/ 8 h 145"/>
                    <a:gd name="T10" fmla="*/ 8 w 143"/>
                    <a:gd name="T11" fmla="*/ 71 h 145"/>
                    <a:gd name="T12" fmla="*/ 70 w 143"/>
                    <a:gd name="T13" fmla="*/ 103 h 145"/>
                    <a:gd name="T14" fmla="*/ 82 w 143"/>
                    <a:gd name="T15" fmla="*/ 98 h 145"/>
                    <a:gd name="T16" fmla="*/ 124 w 143"/>
                    <a:gd name="T17" fmla="*/ 144 h 145"/>
                    <a:gd name="T18" fmla="*/ 131 w 143"/>
                    <a:gd name="T19" fmla="*/ 143 h 145"/>
                    <a:gd name="T20" fmla="*/ 141 w 143"/>
                    <a:gd name="T21" fmla="*/ 134 h 145"/>
                    <a:gd name="T22" fmla="*/ 142 w 143"/>
                    <a:gd name="T23" fmla="*/ 128 h 145"/>
                    <a:gd name="T24" fmla="*/ 21 w 143"/>
                    <a:gd name="T25" fmla="*/ 67 h 145"/>
                    <a:gd name="T26" fmla="*/ 45 w 143"/>
                    <a:gd name="T27" fmla="*/ 21 h 145"/>
                    <a:gd name="T28" fmla="*/ 90 w 143"/>
                    <a:gd name="T29" fmla="*/ 45 h 145"/>
                    <a:gd name="T30" fmla="*/ 66 w 143"/>
                    <a:gd name="T31" fmla="*/ 90 h 145"/>
                    <a:gd name="T32" fmla="*/ 21 w 143"/>
                    <a:gd name="T33" fmla="*/ 67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3" h="145">
                      <a:moveTo>
                        <a:pt x="142" y="128"/>
                      </a:moveTo>
                      <a:cubicBezTo>
                        <a:pt x="99" y="81"/>
                        <a:pt x="99" y="81"/>
                        <a:pt x="99" y="81"/>
                      </a:cubicBezTo>
                      <a:cubicBezTo>
                        <a:pt x="99" y="81"/>
                        <a:pt x="99" y="81"/>
                        <a:pt x="99" y="80"/>
                      </a:cubicBezTo>
                      <a:cubicBezTo>
                        <a:pt x="105" y="69"/>
                        <a:pt x="107" y="55"/>
                        <a:pt x="103" y="41"/>
                      </a:cubicBezTo>
                      <a:cubicBezTo>
                        <a:pt x="95" y="14"/>
                        <a:pt x="67" y="0"/>
                        <a:pt x="41" y="8"/>
                      </a:cubicBezTo>
                      <a:cubicBezTo>
                        <a:pt x="14" y="16"/>
                        <a:pt x="0" y="44"/>
                        <a:pt x="8" y="71"/>
                      </a:cubicBezTo>
                      <a:cubicBezTo>
                        <a:pt x="16" y="97"/>
                        <a:pt x="44" y="112"/>
                        <a:pt x="70" y="103"/>
                      </a:cubicBezTo>
                      <a:cubicBezTo>
                        <a:pt x="75" y="102"/>
                        <a:pt x="78" y="100"/>
                        <a:pt x="82" y="98"/>
                      </a:cubicBezTo>
                      <a:cubicBezTo>
                        <a:pt x="124" y="144"/>
                        <a:pt x="124" y="144"/>
                        <a:pt x="124" y="144"/>
                      </a:cubicBezTo>
                      <a:cubicBezTo>
                        <a:pt x="126" y="145"/>
                        <a:pt x="128" y="145"/>
                        <a:pt x="131" y="143"/>
                      </a:cubicBezTo>
                      <a:cubicBezTo>
                        <a:pt x="141" y="134"/>
                        <a:pt x="141" y="134"/>
                        <a:pt x="141" y="134"/>
                      </a:cubicBezTo>
                      <a:cubicBezTo>
                        <a:pt x="143" y="132"/>
                        <a:pt x="143" y="129"/>
                        <a:pt x="142" y="128"/>
                      </a:cubicBezTo>
                      <a:close/>
                      <a:moveTo>
                        <a:pt x="21" y="67"/>
                      </a:moveTo>
                      <a:cubicBezTo>
                        <a:pt x="15" y="47"/>
                        <a:pt x="25" y="27"/>
                        <a:pt x="45" y="21"/>
                      </a:cubicBezTo>
                      <a:cubicBezTo>
                        <a:pt x="64" y="15"/>
                        <a:pt x="84" y="26"/>
                        <a:pt x="90" y="45"/>
                      </a:cubicBezTo>
                      <a:cubicBezTo>
                        <a:pt x="96" y="64"/>
                        <a:pt x="86" y="84"/>
                        <a:pt x="66" y="90"/>
                      </a:cubicBezTo>
                      <a:cubicBezTo>
                        <a:pt x="47" y="96"/>
                        <a:pt x="27" y="86"/>
                        <a:pt x="21" y="6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iṣḷíḓê"/>
                <p:cNvSpPr/>
                <p:nvPr/>
              </p:nvSpPr>
              <p:spPr bwMode="auto">
                <a:xfrm>
                  <a:off x="7515225" y="1512888"/>
                  <a:ext cx="233363" cy="173038"/>
                </a:xfrm>
                <a:custGeom>
                  <a:avLst/>
                  <a:gdLst>
                    <a:gd name="T0" fmla="*/ 12 w 62"/>
                    <a:gd name="T1" fmla="*/ 20 h 46"/>
                    <a:gd name="T2" fmla="*/ 59 w 62"/>
                    <a:gd name="T3" fmla="*/ 44 h 46"/>
                    <a:gd name="T4" fmla="*/ 59 w 62"/>
                    <a:gd name="T5" fmla="*/ 46 h 46"/>
                    <a:gd name="T6" fmla="*/ 60 w 62"/>
                    <a:gd name="T7" fmla="*/ 25 h 46"/>
                    <a:gd name="T8" fmla="*/ 21 w 62"/>
                    <a:gd name="T9" fmla="*/ 5 h 46"/>
                    <a:gd name="T10" fmla="*/ 0 w 62"/>
                    <a:gd name="T11" fmla="*/ 27 h 46"/>
                    <a:gd name="T12" fmla="*/ 12 w 62"/>
                    <a:gd name="T13" fmla="*/ 2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46">
                      <a:moveTo>
                        <a:pt x="12" y="20"/>
                      </a:moveTo>
                      <a:cubicBezTo>
                        <a:pt x="32" y="14"/>
                        <a:pt x="52" y="25"/>
                        <a:pt x="59" y="44"/>
                      </a:cubicBezTo>
                      <a:cubicBezTo>
                        <a:pt x="59" y="45"/>
                        <a:pt x="59" y="45"/>
                        <a:pt x="59" y="46"/>
                      </a:cubicBezTo>
                      <a:cubicBezTo>
                        <a:pt x="61" y="40"/>
                        <a:pt x="62" y="32"/>
                        <a:pt x="60" y="25"/>
                      </a:cubicBezTo>
                      <a:cubicBezTo>
                        <a:pt x="55" y="9"/>
                        <a:pt x="37" y="0"/>
                        <a:pt x="21" y="5"/>
                      </a:cubicBezTo>
                      <a:cubicBezTo>
                        <a:pt x="10" y="8"/>
                        <a:pt x="3" y="17"/>
                        <a:pt x="0" y="27"/>
                      </a:cubicBezTo>
                      <a:cubicBezTo>
                        <a:pt x="3" y="24"/>
                        <a:pt x="7" y="21"/>
                        <a:pt x="12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5" name="îṥlïḑê"/>
              <p:cNvGrpSpPr/>
              <p:nvPr/>
            </p:nvGrpSpPr>
            <p:grpSpPr>
              <a:xfrm>
                <a:off x="4803776" y="2117439"/>
                <a:ext cx="400024" cy="400024"/>
                <a:chOff x="1637252" y="4342379"/>
                <a:chExt cx="400024" cy="400024"/>
              </a:xfrm>
              <a:solidFill>
                <a:schemeClr val="bg1"/>
              </a:solidFill>
            </p:grpSpPr>
            <p:sp>
              <p:nvSpPr>
                <p:cNvPr id="48" name="íş1ïďê"/>
                <p:cNvSpPr/>
                <p:nvPr/>
              </p:nvSpPr>
              <p:spPr bwMode="auto">
                <a:xfrm>
                  <a:off x="1637252" y="4342379"/>
                  <a:ext cx="125420" cy="400024"/>
                </a:xfrm>
                <a:custGeom>
                  <a:avLst/>
                  <a:gdLst>
                    <a:gd name="T0" fmla="*/ 32 w 40"/>
                    <a:gd name="T1" fmla="*/ 24 h 128"/>
                    <a:gd name="T2" fmla="*/ 32 w 40"/>
                    <a:gd name="T3" fmla="*/ 12 h 128"/>
                    <a:gd name="T4" fmla="*/ 20 w 40"/>
                    <a:gd name="T5" fmla="*/ 0 h 128"/>
                    <a:gd name="T6" fmla="*/ 8 w 40"/>
                    <a:gd name="T7" fmla="*/ 12 h 128"/>
                    <a:gd name="T8" fmla="*/ 8 w 40"/>
                    <a:gd name="T9" fmla="*/ 24 h 128"/>
                    <a:gd name="T10" fmla="*/ 0 w 40"/>
                    <a:gd name="T11" fmla="*/ 40 h 128"/>
                    <a:gd name="T12" fmla="*/ 8 w 40"/>
                    <a:gd name="T13" fmla="*/ 56 h 128"/>
                    <a:gd name="T14" fmla="*/ 8 w 40"/>
                    <a:gd name="T15" fmla="*/ 116 h 128"/>
                    <a:gd name="T16" fmla="*/ 20 w 40"/>
                    <a:gd name="T17" fmla="*/ 128 h 128"/>
                    <a:gd name="T18" fmla="*/ 32 w 40"/>
                    <a:gd name="T19" fmla="*/ 116 h 128"/>
                    <a:gd name="T20" fmla="*/ 32 w 40"/>
                    <a:gd name="T21" fmla="*/ 56 h 128"/>
                    <a:gd name="T22" fmla="*/ 40 w 40"/>
                    <a:gd name="T23" fmla="*/ 40 h 128"/>
                    <a:gd name="T24" fmla="*/ 32 w 40"/>
                    <a:gd name="T25" fmla="*/ 24 h 128"/>
                    <a:gd name="T26" fmla="*/ 16 w 40"/>
                    <a:gd name="T27" fmla="*/ 12 h 128"/>
                    <a:gd name="T28" fmla="*/ 20 w 40"/>
                    <a:gd name="T29" fmla="*/ 8 h 128"/>
                    <a:gd name="T30" fmla="*/ 24 w 40"/>
                    <a:gd name="T31" fmla="*/ 12 h 128"/>
                    <a:gd name="T32" fmla="*/ 24 w 40"/>
                    <a:gd name="T33" fmla="*/ 20 h 128"/>
                    <a:gd name="T34" fmla="*/ 20 w 40"/>
                    <a:gd name="T35" fmla="*/ 20 h 128"/>
                    <a:gd name="T36" fmla="*/ 16 w 40"/>
                    <a:gd name="T37" fmla="*/ 20 h 128"/>
                    <a:gd name="T38" fmla="*/ 16 w 40"/>
                    <a:gd name="T39" fmla="*/ 12 h 128"/>
                    <a:gd name="T40" fmla="*/ 24 w 40"/>
                    <a:gd name="T41" fmla="*/ 116 h 128"/>
                    <a:gd name="T42" fmla="*/ 20 w 40"/>
                    <a:gd name="T43" fmla="*/ 120 h 128"/>
                    <a:gd name="T44" fmla="*/ 16 w 40"/>
                    <a:gd name="T45" fmla="*/ 116 h 128"/>
                    <a:gd name="T46" fmla="*/ 16 w 40"/>
                    <a:gd name="T47" fmla="*/ 60 h 128"/>
                    <a:gd name="T48" fmla="*/ 20 w 40"/>
                    <a:gd name="T49" fmla="*/ 60 h 128"/>
                    <a:gd name="T50" fmla="*/ 24 w 40"/>
                    <a:gd name="T51" fmla="*/ 60 h 128"/>
                    <a:gd name="T52" fmla="*/ 24 w 40"/>
                    <a:gd name="T53" fmla="*/ 116 h 128"/>
                    <a:gd name="T54" fmla="*/ 31 w 40"/>
                    <a:gd name="T55" fmla="*/ 43 h 128"/>
                    <a:gd name="T56" fmla="*/ 31 w 40"/>
                    <a:gd name="T57" fmla="*/ 44 h 128"/>
                    <a:gd name="T58" fmla="*/ 30 w 40"/>
                    <a:gd name="T59" fmla="*/ 47 h 128"/>
                    <a:gd name="T60" fmla="*/ 30 w 40"/>
                    <a:gd name="T61" fmla="*/ 47 h 128"/>
                    <a:gd name="T62" fmla="*/ 27 w 40"/>
                    <a:gd name="T63" fmla="*/ 50 h 128"/>
                    <a:gd name="T64" fmla="*/ 27 w 40"/>
                    <a:gd name="T65" fmla="*/ 50 h 128"/>
                    <a:gd name="T66" fmla="*/ 24 w 40"/>
                    <a:gd name="T67" fmla="*/ 51 h 128"/>
                    <a:gd name="T68" fmla="*/ 20 w 40"/>
                    <a:gd name="T69" fmla="*/ 52 h 128"/>
                    <a:gd name="T70" fmla="*/ 16 w 40"/>
                    <a:gd name="T71" fmla="*/ 51 h 128"/>
                    <a:gd name="T72" fmla="*/ 13 w 40"/>
                    <a:gd name="T73" fmla="*/ 50 h 128"/>
                    <a:gd name="T74" fmla="*/ 13 w 40"/>
                    <a:gd name="T75" fmla="*/ 50 h 128"/>
                    <a:gd name="T76" fmla="*/ 10 w 40"/>
                    <a:gd name="T77" fmla="*/ 47 h 128"/>
                    <a:gd name="T78" fmla="*/ 10 w 40"/>
                    <a:gd name="T79" fmla="*/ 47 h 128"/>
                    <a:gd name="T80" fmla="*/ 9 w 40"/>
                    <a:gd name="T81" fmla="*/ 44 h 128"/>
                    <a:gd name="T82" fmla="*/ 9 w 40"/>
                    <a:gd name="T83" fmla="*/ 43 h 128"/>
                    <a:gd name="T84" fmla="*/ 8 w 40"/>
                    <a:gd name="T85" fmla="*/ 40 h 128"/>
                    <a:gd name="T86" fmla="*/ 9 w 40"/>
                    <a:gd name="T87" fmla="*/ 37 h 128"/>
                    <a:gd name="T88" fmla="*/ 9 w 40"/>
                    <a:gd name="T89" fmla="*/ 36 h 128"/>
                    <a:gd name="T90" fmla="*/ 10 w 40"/>
                    <a:gd name="T91" fmla="*/ 33 h 128"/>
                    <a:gd name="T92" fmla="*/ 10 w 40"/>
                    <a:gd name="T93" fmla="*/ 33 h 128"/>
                    <a:gd name="T94" fmla="*/ 13 w 40"/>
                    <a:gd name="T95" fmla="*/ 30 h 128"/>
                    <a:gd name="T96" fmla="*/ 13 w 40"/>
                    <a:gd name="T97" fmla="*/ 30 h 128"/>
                    <a:gd name="T98" fmla="*/ 16 w 40"/>
                    <a:gd name="T99" fmla="*/ 29 h 128"/>
                    <a:gd name="T100" fmla="*/ 20 w 40"/>
                    <a:gd name="T101" fmla="*/ 28 h 128"/>
                    <a:gd name="T102" fmla="*/ 24 w 40"/>
                    <a:gd name="T103" fmla="*/ 29 h 128"/>
                    <a:gd name="T104" fmla="*/ 27 w 40"/>
                    <a:gd name="T105" fmla="*/ 30 h 128"/>
                    <a:gd name="T106" fmla="*/ 27 w 40"/>
                    <a:gd name="T107" fmla="*/ 30 h 128"/>
                    <a:gd name="T108" fmla="*/ 30 w 40"/>
                    <a:gd name="T109" fmla="*/ 33 h 128"/>
                    <a:gd name="T110" fmla="*/ 30 w 40"/>
                    <a:gd name="T111" fmla="*/ 33 h 128"/>
                    <a:gd name="T112" fmla="*/ 31 w 40"/>
                    <a:gd name="T113" fmla="*/ 36 h 128"/>
                    <a:gd name="T114" fmla="*/ 31 w 40"/>
                    <a:gd name="T115" fmla="*/ 37 h 128"/>
                    <a:gd name="T116" fmla="*/ 32 w 40"/>
                    <a:gd name="T117" fmla="*/ 40 h 128"/>
                    <a:gd name="T118" fmla="*/ 31 w 40"/>
                    <a:gd name="T119" fmla="*/ 43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0" h="128">
                      <a:moveTo>
                        <a:pt x="32" y="24"/>
                      </a:move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5"/>
                        <a:pt x="27" y="0"/>
                        <a:pt x="20" y="0"/>
                      </a:cubicBezTo>
                      <a:cubicBezTo>
                        <a:pt x="13" y="0"/>
                        <a:pt x="8" y="5"/>
                        <a:pt x="8" y="12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3" y="28"/>
                        <a:pt x="0" y="33"/>
                        <a:pt x="0" y="40"/>
                      </a:cubicBezTo>
                      <a:cubicBezTo>
                        <a:pt x="0" y="47"/>
                        <a:pt x="3" y="52"/>
                        <a:pt x="8" y="56"/>
                      </a:cubicBezTo>
                      <a:cubicBezTo>
                        <a:pt x="8" y="116"/>
                        <a:pt x="8" y="116"/>
                        <a:pt x="8" y="116"/>
                      </a:cubicBezTo>
                      <a:cubicBezTo>
                        <a:pt x="8" y="123"/>
                        <a:pt x="13" y="128"/>
                        <a:pt x="20" y="128"/>
                      </a:cubicBezTo>
                      <a:cubicBezTo>
                        <a:pt x="27" y="128"/>
                        <a:pt x="32" y="123"/>
                        <a:pt x="32" y="11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7" y="52"/>
                        <a:pt x="40" y="47"/>
                        <a:pt x="40" y="40"/>
                      </a:cubicBezTo>
                      <a:cubicBezTo>
                        <a:pt x="40" y="33"/>
                        <a:pt x="37" y="28"/>
                        <a:pt x="32" y="24"/>
                      </a:cubicBezTo>
                      <a:close/>
                      <a:moveTo>
                        <a:pt x="16" y="12"/>
                      </a:moveTo>
                      <a:cubicBezTo>
                        <a:pt x="16" y="10"/>
                        <a:pt x="18" y="8"/>
                        <a:pt x="20" y="8"/>
                      </a:cubicBezTo>
                      <a:cubicBezTo>
                        <a:pt x="22" y="8"/>
                        <a:pt x="24" y="10"/>
                        <a:pt x="24" y="12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0"/>
                        <a:pt x="21" y="20"/>
                        <a:pt x="20" y="20"/>
                      </a:cubicBezTo>
                      <a:cubicBezTo>
                        <a:pt x="19" y="20"/>
                        <a:pt x="17" y="20"/>
                        <a:pt x="16" y="20"/>
                      </a:cubicBezTo>
                      <a:lnTo>
                        <a:pt x="16" y="12"/>
                      </a:lnTo>
                      <a:close/>
                      <a:moveTo>
                        <a:pt x="24" y="116"/>
                      </a:moveTo>
                      <a:cubicBezTo>
                        <a:pt x="24" y="118"/>
                        <a:pt x="22" y="120"/>
                        <a:pt x="20" y="120"/>
                      </a:cubicBezTo>
                      <a:cubicBezTo>
                        <a:pt x="18" y="120"/>
                        <a:pt x="16" y="118"/>
                        <a:pt x="16" y="116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7" y="60"/>
                        <a:pt x="19" y="60"/>
                        <a:pt x="20" y="60"/>
                      </a:cubicBezTo>
                      <a:cubicBezTo>
                        <a:pt x="21" y="60"/>
                        <a:pt x="23" y="60"/>
                        <a:pt x="24" y="60"/>
                      </a:cubicBezTo>
                      <a:lnTo>
                        <a:pt x="24" y="116"/>
                      </a:lnTo>
                      <a:close/>
                      <a:moveTo>
                        <a:pt x="31" y="43"/>
                      </a:move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31" y="45"/>
                        <a:pt x="30" y="46"/>
                        <a:pt x="3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29" y="48"/>
                        <a:pt x="28" y="49"/>
                        <a:pt x="27" y="50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26" y="50"/>
                        <a:pt x="25" y="51"/>
                        <a:pt x="24" y="51"/>
                      </a:cubicBezTo>
                      <a:cubicBezTo>
                        <a:pt x="23" y="52"/>
                        <a:pt x="21" y="52"/>
                        <a:pt x="20" y="52"/>
                      </a:cubicBezTo>
                      <a:cubicBezTo>
                        <a:pt x="19" y="52"/>
                        <a:pt x="17" y="52"/>
                        <a:pt x="16" y="51"/>
                      </a:cubicBezTo>
                      <a:cubicBezTo>
                        <a:pt x="15" y="51"/>
                        <a:pt x="14" y="50"/>
                        <a:pt x="13" y="50"/>
                      </a:cubicBezTo>
                      <a:cubicBezTo>
                        <a:pt x="13" y="50"/>
                        <a:pt x="13" y="50"/>
                        <a:pt x="13" y="50"/>
                      </a:cubicBezTo>
                      <a:cubicBezTo>
                        <a:pt x="12" y="49"/>
                        <a:pt x="11" y="48"/>
                        <a:pt x="10" y="47"/>
                      </a:cubicBezTo>
                      <a:cubicBezTo>
                        <a:pt x="10" y="47"/>
                        <a:pt x="10" y="47"/>
                        <a:pt x="10" y="47"/>
                      </a:cubicBezTo>
                      <a:cubicBezTo>
                        <a:pt x="10" y="46"/>
                        <a:pt x="9" y="45"/>
                        <a:pt x="9" y="44"/>
                      </a:cubicBezTo>
                      <a:cubicBezTo>
                        <a:pt x="9" y="44"/>
                        <a:pt x="9" y="44"/>
                        <a:pt x="9" y="43"/>
                      </a:cubicBezTo>
                      <a:cubicBezTo>
                        <a:pt x="8" y="42"/>
                        <a:pt x="8" y="41"/>
                        <a:pt x="8" y="40"/>
                      </a:cubicBezTo>
                      <a:cubicBezTo>
                        <a:pt x="8" y="39"/>
                        <a:pt x="8" y="38"/>
                        <a:pt x="9" y="37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9" y="35"/>
                        <a:pt x="10" y="34"/>
                        <a:pt x="1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1" y="32"/>
                        <a:pt x="12" y="31"/>
                        <a:pt x="13" y="30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4" y="30"/>
                        <a:pt x="15" y="29"/>
                        <a:pt x="16" y="29"/>
                      </a:cubicBezTo>
                      <a:cubicBezTo>
                        <a:pt x="17" y="28"/>
                        <a:pt x="19" y="28"/>
                        <a:pt x="20" y="28"/>
                      </a:cubicBezTo>
                      <a:cubicBezTo>
                        <a:pt x="21" y="28"/>
                        <a:pt x="23" y="28"/>
                        <a:pt x="24" y="29"/>
                      </a:cubicBezTo>
                      <a:cubicBezTo>
                        <a:pt x="25" y="29"/>
                        <a:pt x="26" y="30"/>
                        <a:pt x="27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29" y="32"/>
                        <a:pt x="30" y="33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30" y="34"/>
                        <a:pt x="31" y="35"/>
                        <a:pt x="31" y="36"/>
                      </a:cubicBezTo>
                      <a:cubicBezTo>
                        <a:pt x="31" y="36"/>
                        <a:pt x="31" y="36"/>
                        <a:pt x="31" y="37"/>
                      </a:cubicBezTo>
                      <a:cubicBezTo>
                        <a:pt x="32" y="38"/>
                        <a:pt x="32" y="39"/>
                        <a:pt x="32" y="40"/>
                      </a:cubicBezTo>
                      <a:cubicBezTo>
                        <a:pt x="32" y="41"/>
                        <a:pt x="32" y="42"/>
                        <a:pt x="31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íṩľiḑé"/>
                <p:cNvSpPr/>
                <p:nvPr/>
              </p:nvSpPr>
              <p:spPr bwMode="auto">
                <a:xfrm>
                  <a:off x="1911856" y="4342379"/>
                  <a:ext cx="125420" cy="400024"/>
                </a:xfrm>
                <a:custGeom>
                  <a:avLst/>
                  <a:gdLst>
                    <a:gd name="T0" fmla="*/ 32 w 40"/>
                    <a:gd name="T1" fmla="*/ 24 h 128"/>
                    <a:gd name="T2" fmla="*/ 32 w 40"/>
                    <a:gd name="T3" fmla="*/ 12 h 128"/>
                    <a:gd name="T4" fmla="*/ 20 w 40"/>
                    <a:gd name="T5" fmla="*/ 0 h 128"/>
                    <a:gd name="T6" fmla="*/ 8 w 40"/>
                    <a:gd name="T7" fmla="*/ 12 h 128"/>
                    <a:gd name="T8" fmla="*/ 8 w 40"/>
                    <a:gd name="T9" fmla="*/ 24 h 128"/>
                    <a:gd name="T10" fmla="*/ 0 w 40"/>
                    <a:gd name="T11" fmla="*/ 40 h 128"/>
                    <a:gd name="T12" fmla="*/ 8 w 40"/>
                    <a:gd name="T13" fmla="*/ 56 h 128"/>
                    <a:gd name="T14" fmla="*/ 8 w 40"/>
                    <a:gd name="T15" fmla="*/ 116 h 128"/>
                    <a:gd name="T16" fmla="*/ 20 w 40"/>
                    <a:gd name="T17" fmla="*/ 128 h 128"/>
                    <a:gd name="T18" fmla="*/ 32 w 40"/>
                    <a:gd name="T19" fmla="*/ 116 h 128"/>
                    <a:gd name="T20" fmla="*/ 32 w 40"/>
                    <a:gd name="T21" fmla="*/ 56 h 128"/>
                    <a:gd name="T22" fmla="*/ 40 w 40"/>
                    <a:gd name="T23" fmla="*/ 40 h 128"/>
                    <a:gd name="T24" fmla="*/ 32 w 40"/>
                    <a:gd name="T25" fmla="*/ 24 h 128"/>
                    <a:gd name="T26" fmla="*/ 16 w 40"/>
                    <a:gd name="T27" fmla="*/ 12 h 128"/>
                    <a:gd name="T28" fmla="*/ 20 w 40"/>
                    <a:gd name="T29" fmla="*/ 8 h 128"/>
                    <a:gd name="T30" fmla="*/ 24 w 40"/>
                    <a:gd name="T31" fmla="*/ 12 h 128"/>
                    <a:gd name="T32" fmla="*/ 24 w 40"/>
                    <a:gd name="T33" fmla="*/ 20 h 128"/>
                    <a:gd name="T34" fmla="*/ 20 w 40"/>
                    <a:gd name="T35" fmla="*/ 20 h 128"/>
                    <a:gd name="T36" fmla="*/ 16 w 40"/>
                    <a:gd name="T37" fmla="*/ 20 h 128"/>
                    <a:gd name="T38" fmla="*/ 16 w 40"/>
                    <a:gd name="T39" fmla="*/ 12 h 128"/>
                    <a:gd name="T40" fmla="*/ 24 w 40"/>
                    <a:gd name="T41" fmla="*/ 116 h 128"/>
                    <a:gd name="T42" fmla="*/ 20 w 40"/>
                    <a:gd name="T43" fmla="*/ 120 h 128"/>
                    <a:gd name="T44" fmla="*/ 16 w 40"/>
                    <a:gd name="T45" fmla="*/ 116 h 128"/>
                    <a:gd name="T46" fmla="*/ 16 w 40"/>
                    <a:gd name="T47" fmla="*/ 60 h 128"/>
                    <a:gd name="T48" fmla="*/ 20 w 40"/>
                    <a:gd name="T49" fmla="*/ 60 h 128"/>
                    <a:gd name="T50" fmla="*/ 24 w 40"/>
                    <a:gd name="T51" fmla="*/ 60 h 128"/>
                    <a:gd name="T52" fmla="*/ 24 w 40"/>
                    <a:gd name="T53" fmla="*/ 116 h 128"/>
                    <a:gd name="T54" fmla="*/ 31 w 40"/>
                    <a:gd name="T55" fmla="*/ 43 h 128"/>
                    <a:gd name="T56" fmla="*/ 31 w 40"/>
                    <a:gd name="T57" fmla="*/ 44 h 128"/>
                    <a:gd name="T58" fmla="*/ 30 w 40"/>
                    <a:gd name="T59" fmla="*/ 47 h 128"/>
                    <a:gd name="T60" fmla="*/ 30 w 40"/>
                    <a:gd name="T61" fmla="*/ 47 h 128"/>
                    <a:gd name="T62" fmla="*/ 27 w 40"/>
                    <a:gd name="T63" fmla="*/ 50 h 128"/>
                    <a:gd name="T64" fmla="*/ 27 w 40"/>
                    <a:gd name="T65" fmla="*/ 50 h 128"/>
                    <a:gd name="T66" fmla="*/ 24 w 40"/>
                    <a:gd name="T67" fmla="*/ 51 h 128"/>
                    <a:gd name="T68" fmla="*/ 20 w 40"/>
                    <a:gd name="T69" fmla="*/ 52 h 128"/>
                    <a:gd name="T70" fmla="*/ 16 w 40"/>
                    <a:gd name="T71" fmla="*/ 51 h 128"/>
                    <a:gd name="T72" fmla="*/ 13 w 40"/>
                    <a:gd name="T73" fmla="*/ 50 h 128"/>
                    <a:gd name="T74" fmla="*/ 13 w 40"/>
                    <a:gd name="T75" fmla="*/ 50 h 128"/>
                    <a:gd name="T76" fmla="*/ 10 w 40"/>
                    <a:gd name="T77" fmla="*/ 47 h 128"/>
                    <a:gd name="T78" fmla="*/ 10 w 40"/>
                    <a:gd name="T79" fmla="*/ 47 h 128"/>
                    <a:gd name="T80" fmla="*/ 9 w 40"/>
                    <a:gd name="T81" fmla="*/ 44 h 128"/>
                    <a:gd name="T82" fmla="*/ 9 w 40"/>
                    <a:gd name="T83" fmla="*/ 43 h 128"/>
                    <a:gd name="T84" fmla="*/ 8 w 40"/>
                    <a:gd name="T85" fmla="*/ 40 h 128"/>
                    <a:gd name="T86" fmla="*/ 9 w 40"/>
                    <a:gd name="T87" fmla="*/ 37 h 128"/>
                    <a:gd name="T88" fmla="*/ 9 w 40"/>
                    <a:gd name="T89" fmla="*/ 36 h 128"/>
                    <a:gd name="T90" fmla="*/ 10 w 40"/>
                    <a:gd name="T91" fmla="*/ 33 h 128"/>
                    <a:gd name="T92" fmla="*/ 10 w 40"/>
                    <a:gd name="T93" fmla="*/ 33 h 128"/>
                    <a:gd name="T94" fmla="*/ 13 w 40"/>
                    <a:gd name="T95" fmla="*/ 30 h 128"/>
                    <a:gd name="T96" fmla="*/ 13 w 40"/>
                    <a:gd name="T97" fmla="*/ 30 h 128"/>
                    <a:gd name="T98" fmla="*/ 16 w 40"/>
                    <a:gd name="T99" fmla="*/ 29 h 128"/>
                    <a:gd name="T100" fmla="*/ 20 w 40"/>
                    <a:gd name="T101" fmla="*/ 28 h 128"/>
                    <a:gd name="T102" fmla="*/ 24 w 40"/>
                    <a:gd name="T103" fmla="*/ 29 h 128"/>
                    <a:gd name="T104" fmla="*/ 27 w 40"/>
                    <a:gd name="T105" fmla="*/ 30 h 128"/>
                    <a:gd name="T106" fmla="*/ 27 w 40"/>
                    <a:gd name="T107" fmla="*/ 30 h 128"/>
                    <a:gd name="T108" fmla="*/ 30 w 40"/>
                    <a:gd name="T109" fmla="*/ 33 h 128"/>
                    <a:gd name="T110" fmla="*/ 30 w 40"/>
                    <a:gd name="T111" fmla="*/ 33 h 128"/>
                    <a:gd name="T112" fmla="*/ 31 w 40"/>
                    <a:gd name="T113" fmla="*/ 36 h 128"/>
                    <a:gd name="T114" fmla="*/ 31 w 40"/>
                    <a:gd name="T115" fmla="*/ 37 h 128"/>
                    <a:gd name="T116" fmla="*/ 32 w 40"/>
                    <a:gd name="T117" fmla="*/ 40 h 128"/>
                    <a:gd name="T118" fmla="*/ 31 w 40"/>
                    <a:gd name="T119" fmla="*/ 43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0" h="128">
                      <a:moveTo>
                        <a:pt x="32" y="24"/>
                      </a:move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5"/>
                        <a:pt x="27" y="0"/>
                        <a:pt x="20" y="0"/>
                      </a:cubicBezTo>
                      <a:cubicBezTo>
                        <a:pt x="13" y="0"/>
                        <a:pt x="8" y="5"/>
                        <a:pt x="8" y="12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3" y="28"/>
                        <a:pt x="0" y="33"/>
                        <a:pt x="0" y="40"/>
                      </a:cubicBezTo>
                      <a:cubicBezTo>
                        <a:pt x="0" y="47"/>
                        <a:pt x="3" y="52"/>
                        <a:pt x="8" y="56"/>
                      </a:cubicBezTo>
                      <a:cubicBezTo>
                        <a:pt x="8" y="116"/>
                        <a:pt x="8" y="116"/>
                        <a:pt x="8" y="116"/>
                      </a:cubicBezTo>
                      <a:cubicBezTo>
                        <a:pt x="8" y="123"/>
                        <a:pt x="13" y="128"/>
                        <a:pt x="20" y="128"/>
                      </a:cubicBezTo>
                      <a:cubicBezTo>
                        <a:pt x="27" y="128"/>
                        <a:pt x="32" y="123"/>
                        <a:pt x="32" y="116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7" y="52"/>
                        <a:pt x="40" y="47"/>
                        <a:pt x="40" y="40"/>
                      </a:cubicBezTo>
                      <a:cubicBezTo>
                        <a:pt x="40" y="33"/>
                        <a:pt x="37" y="28"/>
                        <a:pt x="32" y="24"/>
                      </a:cubicBezTo>
                      <a:close/>
                      <a:moveTo>
                        <a:pt x="16" y="12"/>
                      </a:moveTo>
                      <a:cubicBezTo>
                        <a:pt x="16" y="10"/>
                        <a:pt x="18" y="8"/>
                        <a:pt x="20" y="8"/>
                      </a:cubicBezTo>
                      <a:cubicBezTo>
                        <a:pt x="22" y="8"/>
                        <a:pt x="24" y="10"/>
                        <a:pt x="24" y="12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3" y="20"/>
                        <a:pt x="21" y="20"/>
                        <a:pt x="20" y="20"/>
                      </a:cubicBezTo>
                      <a:cubicBezTo>
                        <a:pt x="19" y="20"/>
                        <a:pt x="17" y="20"/>
                        <a:pt x="16" y="20"/>
                      </a:cubicBezTo>
                      <a:lnTo>
                        <a:pt x="16" y="12"/>
                      </a:lnTo>
                      <a:close/>
                      <a:moveTo>
                        <a:pt x="24" y="116"/>
                      </a:moveTo>
                      <a:cubicBezTo>
                        <a:pt x="24" y="118"/>
                        <a:pt x="22" y="120"/>
                        <a:pt x="20" y="120"/>
                      </a:cubicBezTo>
                      <a:cubicBezTo>
                        <a:pt x="18" y="120"/>
                        <a:pt x="16" y="118"/>
                        <a:pt x="16" y="116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7" y="60"/>
                        <a:pt x="19" y="60"/>
                        <a:pt x="20" y="60"/>
                      </a:cubicBezTo>
                      <a:cubicBezTo>
                        <a:pt x="21" y="60"/>
                        <a:pt x="23" y="60"/>
                        <a:pt x="24" y="60"/>
                      </a:cubicBezTo>
                      <a:lnTo>
                        <a:pt x="24" y="116"/>
                      </a:lnTo>
                      <a:close/>
                      <a:moveTo>
                        <a:pt x="31" y="43"/>
                      </a:moveTo>
                      <a:cubicBezTo>
                        <a:pt x="31" y="44"/>
                        <a:pt x="31" y="44"/>
                        <a:pt x="31" y="44"/>
                      </a:cubicBezTo>
                      <a:cubicBezTo>
                        <a:pt x="31" y="45"/>
                        <a:pt x="30" y="46"/>
                        <a:pt x="30" y="47"/>
                      </a:cubicBezTo>
                      <a:cubicBezTo>
                        <a:pt x="30" y="47"/>
                        <a:pt x="30" y="47"/>
                        <a:pt x="30" y="47"/>
                      </a:cubicBezTo>
                      <a:cubicBezTo>
                        <a:pt x="29" y="48"/>
                        <a:pt x="28" y="49"/>
                        <a:pt x="27" y="50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26" y="50"/>
                        <a:pt x="25" y="51"/>
                        <a:pt x="24" y="51"/>
                      </a:cubicBezTo>
                      <a:cubicBezTo>
                        <a:pt x="23" y="52"/>
                        <a:pt x="21" y="52"/>
                        <a:pt x="20" y="52"/>
                      </a:cubicBezTo>
                      <a:cubicBezTo>
                        <a:pt x="19" y="52"/>
                        <a:pt x="17" y="52"/>
                        <a:pt x="16" y="51"/>
                      </a:cubicBezTo>
                      <a:cubicBezTo>
                        <a:pt x="15" y="51"/>
                        <a:pt x="14" y="50"/>
                        <a:pt x="13" y="50"/>
                      </a:cubicBezTo>
                      <a:cubicBezTo>
                        <a:pt x="13" y="50"/>
                        <a:pt x="13" y="50"/>
                        <a:pt x="13" y="50"/>
                      </a:cubicBezTo>
                      <a:cubicBezTo>
                        <a:pt x="12" y="49"/>
                        <a:pt x="11" y="48"/>
                        <a:pt x="10" y="47"/>
                      </a:cubicBezTo>
                      <a:cubicBezTo>
                        <a:pt x="10" y="47"/>
                        <a:pt x="10" y="47"/>
                        <a:pt x="10" y="47"/>
                      </a:cubicBezTo>
                      <a:cubicBezTo>
                        <a:pt x="10" y="46"/>
                        <a:pt x="9" y="45"/>
                        <a:pt x="9" y="44"/>
                      </a:cubicBezTo>
                      <a:cubicBezTo>
                        <a:pt x="9" y="44"/>
                        <a:pt x="9" y="44"/>
                        <a:pt x="9" y="43"/>
                      </a:cubicBezTo>
                      <a:cubicBezTo>
                        <a:pt x="8" y="42"/>
                        <a:pt x="8" y="41"/>
                        <a:pt x="8" y="40"/>
                      </a:cubicBezTo>
                      <a:cubicBezTo>
                        <a:pt x="8" y="39"/>
                        <a:pt x="8" y="38"/>
                        <a:pt x="9" y="37"/>
                      </a:cubicBezTo>
                      <a:cubicBezTo>
                        <a:pt x="9" y="36"/>
                        <a:pt x="9" y="36"/>
                        <a:pt x="9" y="36"/>
                      </a:cubicBezTo>
                      <a:cubicBezTo>
                        <a:pt x="9" y="35"/>
                        <a:pt x="10" y="34"/>
                        <a:pt x="10" y="33"/>
                      </a:cubicBezTo>
                      <a:cubicBezTo>
                        <a:pt x="10" y="33"/>
                        <a:pt x="10" y="33"/>
                        <a:pt x="10" y="33"/>
                      </a:cubicBezTo>
                      <a:cubicBezTo>
                        <a:pt x="11" y="32"/>
                        <a:pt x="12" y="31"/>
                        <a:pt x="13" y="30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4" y="30"/>
                        <a:pt x="15" y="29"/>
                        <a:pt x="16" y="29"/>
                      </a:cubicBezTo>
                      <a:cubicBezTo>
                        <a:pt x="17" y="28"/>
                        <a:pt x="19" y="28"/>
                        <a:pt x="20" y="28"/>
                      </a:cubicBezTo>
                      <a:cubicBezTo>
                        <a:pt x="21" y="28"/>
                        <a:pt x="23" y="28"/>
                        <a:pt x="24" y="29"/>
                      </a:cubicBezTo>
                      <a:cubicBezTo>
                        <a:pt x="25" y="29"/>
                        <a:pt x="26" y="30"/>
                        <a:pt x="27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29" y="32"/>
                        <a:pt x="30" y="33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30" y="34"/>
                        <a:pt x="31" y="35"/>
                        <a:pt x="31" y="36"/>
                      </a:cubicBezTo>
                      <a:cubicBezTo>
                        <a:pt x="31" y="36"/>
                        <a:pt x="31" y="36"/>
                        <a:pt x="31" y="37"/>
                      </a:cubicBezTo>
                      <a:cubicBezTo>
                        <a:pt x="32" y="38"/>
                        <a:pt x="32" y="39"/>
                        <a:pt x="32" y="40"/>
                      </a:cubicBezTo>
                      <a:cubicBezTo>
                        <a:pt x="32" y="41"/>
                        <a:pt x="32" y="42"/>
                        <a:pt x="31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iśḻiḍê"/>
                <p:cNvSpPr/>
                <p:nvPr/>
              </p:nvSpPr>
              <p:spPr bwMode="auto">
                <a:xfrm>
                  <a:off x="1774554" y="4342379"/>
                  <a:ext cx="125420" cy="400024"/>
                </a:xfrm>
                <a:custGeom>
                  <a:avLst/>
                  <a:gdLst>
                    <a:gd name="T0" fmla="*/ 32 w 40"/>
                    <a:gd name="T1" fmla="*/ 72 h 128"/>
                    <a:gd name="T2" fmla="*/ 32 w 40"/>
                    <a:gd name="T3" fmla="*/ 12 h 128"/>
                    <a:gd name="T4" fmla="*/ 20 w 40"/>
                    <a:gd name="T5" fmla="*/ 0 h 128"/>
                    <a:gd name="T6" fmla="*/ 8 w 40"/>
                    <a:gd name="T7" fmla="*/ 12 h 128"/>
                    <a:gd name="T8" fmla="*/ 8 w 40"/>
                    <a:gd name="T9" fmla="*/ 72 h 128"/>
                    <a:gd name="T10" fmla="*/ 0 w 40"/>
                    <a:gd name="T11" fmla="*/ 88 h 128"/>
                    <a:gd name="T12" fmla="*/ 8 w 40"/>
                    <a:gd name="T13" fmla="*/ 104 h 128"/>
                    <a:gd name="T14" fmla="*/ 8 w 40"/>
                    <a:gd name="T15" fmla="*/ 116 h 128"/>
                    <a:gd name="T16" fmla="*/ 20 w 40"/>
                    <a:gd name="T17" fmla="*/ 128 h 128"/>
                    <a:gd name="T18" fmla="*/ 32 w 40"/>
                    <a:gd name="T19" fmla="*/ 116 h 128"/>
                    <a:gd name="T20" fmla="*/ 32 w 40"/>
                    <a:gd name="T21" fmla="*/ 104 h 128"/>
                    <a:gd name="T22" fmla="*/ 40 w 40"/>
                    <a:gd name="T23" fmla="*/ 88 h 128"/>
                    <a:gd name="T24" fmla="*/ 32 w 40"/>
                    <a:gd name="T25" fmla="*/ 72 h 128"/>
                    <a:gd name="T26" fmla="*/ 16 w 40"/>
                    <a:gd name="T27" fmla="*/ 12 h 128"/>
                    <a:gd name="T28" fmla="*/ 20 w 40"/>
                    <a:gd name="T29" fmla="*/ 8 h 128"/>
                    <a:gd name="T30" fmla="*/ 24 w 40"/>
                    <a:gd name="T31" fmla="*/ 12 h 128"/>
                    <a:gd name="T32" fmla="*/ 24 w 40"/>
                    <a:gd name="T33" fmla="*/ 68 h 128"/>
                    <a:gd name="T34" fmla="*/ 20 w 40"/>
                    <a:gd name="T35" fmla="*/ 68 h 128"/>
                    <a:gd name="T36" fmla="*/ 16 w 40"/>
                    <a:gd name="T37" fmla="*/ 68 h 128"/>
                    <a:gd name="T38" fmla="*/ 16 w 40"/>
                    <a:gd name="T39" fmla="*/ 12 h 128"/>
                    <a:gd name="T40" fmla="*/ 24 w 40"/>
                    <a:gd name="T41" fmla="*/ 116 h 128"/>
                    <a:gd name="T42" fmla="*/ 20 w 40"/>
                    <a:gd name="T43" fmla="*/ 120 h 128"/>
                    <a:gd name="T44" fmla="*/ 16 w 40"/>
                    <a:gd name="T45" fmla="*/ 116 h 128"/>
                    <a:gd name="T46" fmla="*/ 16 w 40"/>
                    <a:gd name="T47" fmla="*/ 108 h 128"/>
                    <a:gd name="T48" fmla="*/ 20 w 40"/>
                    <a:gd name="T49" fmla="*/ 108 h 128"/>
                    <a:gd name="T50" fmla="*/ 24 w 40"/>
                    <a:gd name="T51" fmla="*/ 108 h 128"/>
                    <a:gd name="T52" fmla="*/ 24 w 40"/>
                    <a:gd name="T53" fmla="*/ 116 h 128"/>
                    <a:gd name="T54" fmla="*/ 31 w 40"/>
                    <a:gd name="T55" fmla="*/ 91 h 128"/>
                    <a:gd name="T56" fmla="*/ 31 w 40"/>
                    <a:gd name="T57" fmla="*/ 92 h 128"/>
                    <a:gd name="T58" fmla="*/ 30 w 40"/>
                    <a:gd name="T59" fmla="*/ 95 h 128"/>
                    <a:gd name="T60" fmla="*/ 30 w 40"/>
                    <a:gd name="T61" fmla="*/ 95 h 128"/>
                    <a:gd name="T62" fmla="*/ 27 w 40"/>
                    <a:gd name="T63" fmla="*/ 98 h 128"/>
                    <a:gd name="T64" fmla="*/ 27 w 40"/>
                    <a:gd name="T65" fmla="*/ 98 h 128"/>
                    <a:gd name="T66" fmla="*/ 24 w 40"/>
                    <a:gd name="T67" fmla="*/ 99 h 128"/>
                    <a:gd name="T68" fmla="*/ 20 w 40"/>
                    <a:gd name="T69" fmla="*/ 100 h 128"/>
                    <a:gd name="T70" fmla="*/ 16 w 40"/>
                    <a:gd name="T71" fmla="*/ 99 h 128"/>
                    <a:gd name="T72" fmla="*/ 13 w 40"/>
                    <a:gd name="T73" fmla="*/ 98 h 128"/>
                    <a:gd name="T74" fmla="*/ 13 w 40"/>
                    <a:gd name="T75" fmla="*/ 98 h 128"/>
                    <a:gd name="T76" fmla="*/ 10 w 40"/>
                    <a:gd name="T77" fmla="*/ 95 h 128"/>
                    <a:gd name="T78" fmla="*/ 10 w 40"/>
                    <a:gd name="T79" fmla="*/ 95 h 128"/>
                    <a:gd name="T80" fmla="*/ 9 w 40"/>
                    <a:gd name="T81" fmla="*/ 92 h 128"/>
                    <a:gd name="T82" fmla="*/ 9 w 40"/>
                    <a:gd name="T83" fmla="*/ 91 h 128"/>
                    <a:gd name="T84" fmla="*/ 8 w 40"/>
                    <a:gd name="T85" fmla="*/ 88 h 128"/>
                    <a:gd name="T86" fmla="*/ 9 w 40"/>
                    <a:gd name="T87" fmla="*/ 85 h 128"/>
                    <a:gd name="T88" fmla="*/ 9 w 40"/>
                    <a:gd name="T89" fmla="*/ 84 h 128"/>
                    <a:gd name="T90" fmla="*/ 10 w 40"/>
                    <a:gd name="T91" fmla="*/ 81 h 128"/>
                    <a:gd name="T92" fmla="*/ 10 w 40"/>
                    <a:gd name="T93" fmla="*/ 81 h 128"/>
                    <a:gd name="T94" fmla="*/ 13 w 40"/>
                    <a:gd name="T95" fmla="*/ 78 h 128"/>
                    <a:gd name="T96" fmla="*/ 13 w 40"/>
                    <a:gd name="T97" fmla="*/ 78 h 128"/>
                    <a:gd name="T98" fmla="*/ 16 w 40"/>
                    <a:gd name="T99" fmla="*/ 77 h 128"/>
                    <a:gd name="T100" fmla="*/ 20 w 40"/>
                    <a:gd name="T101" fmla="*/ 76 h 128"/>
                    <a:gd name="T102" fmla="*/ 24 w 40"/>
                    <a:gd name="T103" fmla="*/ 77 h 128"/>
                    <a:gd name="T104" fmla="*/ 27 w 40"/>
                    <a:gd name="T105" fmla="*/ 78 h 128"/>
                    <a:gd name="T106" fmla="*/ 27 w 40"/>
                    <a:gd name="T107" fmla="*/ 78 h 128"/>
                    <a:gd name="T108" fmla="*/ 30 w 40"/>
                    <a:gd name="T109" fmla="*/ 81 h 128"/>
                    <a:gd name="T110" fmla="*/ 30 w 40"/>
                    <a:gd name="T111" fmla="*/ 81 h 128"/>
                    <a:gd name="T112" fmla="*/ 31 w 40"/>
                    <a:gd name="T113" fmla="*/ 84 h 128"/>
                    <a:gd name="T114" fmla="*/ 31 w 40"/>
                    <a:gd name="T115" fmla="*/ 85 h 128"/>
                    <a:gd name="T116" fmla="*/ 32 w 40"/>
                    <a:gd name="T117" fmla="*/ 88 h 128"/>
                    <a:gd name="T118" fmla="*/ 31 w 40"/>
                    <a:gd name="T119" fmla="*/ 91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40" h="128">
                      <a:moveTo>
                        <a:pt x="32" y="72"/>
                      </a:move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2" y="5"/>
                        <a:pt x="27" y="0"/>
                        <a:pt x="20" y="0"/>
                      </a:cubicBezTo>
                      <a:cubicBezTo>
                        <a:pt x="13" y="0"/>
                        <a:pt x="8" y="5"/>
                        <a:pt x="8" y="12"/>
                      </a:cubicBezTo>
                      <a:cubicBezTo>
                        <a:pt x="8" y="72"/>
                        <a:pt x="8" y="72"/>
                        <a:pt x="8" y="72"/>
                      </a:cubicBezTo>
                      <a:cubicBezTo>
                        <a:pt x="3" y="76"/>
                        <a:pt x="0" y="81"/>
                        <a:pt x="0" y="88"/>
                      </a:cubicBezTo>
                      <a:cubicBezTo>
                        <a:pt x="0" y="95"/>
                        <a:pt x="3" y="100"/>
                        <a:pt x="8" y="104"/>
                      </a:cubicBezTo>
                      <a:cubicBezTo>
                        <a:pt x="8" y="116"/>
                        <a:pt x="8" y="116"/>
                        <a:pt x="8" y="116"/>
                      </a:cubicBezTo>
                      <a:cubicBezTo>
                        <a:pt x="8" y="123"/>
                        <a:pt x="13" y="128"/>
                        <a:pt x="20" y="128"/>
                      </a:cubicBezTo>
                      <a:cubicBezTo>
                        <a:pt x="27" y="128"/>
                        <a:pt x="32" y="123"/>
                        <a:pt x="32" y="116"/>
                      </a:cubicBezTo>
                      <a:cubicBezTo>
                        <a:pt x="32" y="104"/>
                        <a:pt x="32" y="104"/>
                        <a:pt x="32" y="104"/>
                      </a:cubicBezTo>
                      <a:cubicBezTo>
                        <a:pt x="37" y="100"/>
                        <a:pt x="40" y="95"/>
                        <a:pt x="40" y="88"/>
                      </a:cubicBezTo>
                      <a:cubicBezTo>
                        <a:pt x="40" y="81"/>
                        <a:pt x="37" y="76"/>
                        <a:pt x="32" y="72"/>
                      </a:cubicBezTo>
                      <a:close/>
                      <a:moveTo>
                        <a:pt x="16" y="12"/>
                      </a:moveTo>
                      <a:cubicBezTo>
                        <a:pt x="16" y="10"/>
                        <a:pt x="18" y="8"/>
                        <a:pt x="20" y="8"/>
                      </a:cubicBezTo>
                      <a:cubicBezTo>
                        <a:pt x="22" y="8"/>
                        <a:pt x="24" y="10"/>
                        <a:pt x="24" y="12"/>
                      </a:cubicBezTo>
                      <a:cubicBezTo>
                        <a:pt x="24" y="68"/>
                        <a:pt x="24" y="68"/>
                        <a:pt x="24" y="68"/>
                      </a:cubicBezTo>
                      <a:cubicBezTo>
                        <a:pt x="23" y="68"/>
                        <a:pt x="21" y="68"/>
                        <a:pt x="20" y="68"/>
                      </a:cubicBezTo>
                      <a:cubicBezTo>
                        <a:pt x="19" y="68"/>
                        <a:pt x="17" y="68"/>
                        <a:pt x="16" y="68"/>
                      </a:cubicBezTo>
                      <a:lnTo>
                        <a:pt x="16" y="12"/>
                      </a:lnTo>
                      <a:close/>
                      <a:moveTo>
                        <a:pt x="24" y="116"/>
                      </a:moveTo>
                      <a:cubicBezTo>
                        <a:pt x="24" y="118"/>
                        <a:pt x="22" y="120"/>
                        <a:pt x="20" y="120"/>
                      </a:cubicBezTo>
                      <a:cubicBezTo>
                        <a:pt x="18" y="120"/>
                        <a:pt x="16" y="118"/>
                        <a:pt x="16" y="116"/>
                      </a:cubicBezTo>
                      <a:cubicBezTo>
                        <a:pt x="16" y="108"/>
                        <a:pt x="16" y="108"/>
                        <a:pt x="16" y="108"/>
                      </a:cubicBezTo>
                      <a:cubicBezTo>
                        <a:pt x="17" y="108"/>
                        <a:pt x="19" y="108"/>
                        <a:pt x="20" y="108"/>
                      </a:cubicBezTo>
                      <a:cubicBezTo>
                        <a:pt x="21" y="108"/>
                        <a:pt x="23" y="108"/>
                        <a:pt x="24" y="108"/>
                      </a:cubicBezTo>
                      <a:lnTo>
                        <a:pt x="24" y="116"/>
                      </a:lnTo>
                      <a:close/>
                      <a:moveTo>
                        <a:pt x="31" y="91"/>
                      </a:moveTo>
                      <a:cubicBezTo>
                        <a:pt x="31" y="92"/>
                        <a:pt x="31" y="92"/>
                        <a:pt x="31" y="92"/>
                      </a:cubicBezTo>
                      <a:cubicBezTo>
                        <a:pt x="31" y="93"/>
                        <a:pt x="30" y="94"/>
                        <a:pt x="30" y="95"/>
                      </a:cubicBezTo>
                      <a:cubicBezTo>
                        <a:pt x="30" y="95"/>
                        <a:pt x="30" y="95"/>
                        <a:pt x="30" y="95"/>
                      </a:cubicBezTo>
                      <a:cubicBezTo>
                        <a:pt x="29" y="96"/>
                        <a:pt x="28" y="97"/>
                        <a:pt x="27" y="98"/>
                      </a:cubicBez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26" y="98"/>
                        <a:pt x="25" y="99"/>
                        <a:pt x="24" y="99"/>
                      </a:cubicBezTo>
                      <a:cubicBezTo>
                        <a:pt x="23" y="100"/>
                        <a:pt x="21" y="100"/>
                        <a:pt x="20" y="100"/>
                      </a:cubicBezTo>
                      <a:cubicBezTo>
                        <a:pt x="19" y="100"/>
                        <a:pt x="17" y="100"/>
                        <a:pt x="16" y="99"/>
                      </a:cubicBezTo>
                      <a:cubicBezTo>
                        <a:pt x="15" y="99"/>
                        <a:pt x="14" y="98"/>
                        <a:pt x="13" y="98"/>
                      </a:cubicBezTo>
                      <a:cubicBezTo>
                        <a:pt x="13" y="98"/>
                        <a:pt x="13" y="98"/>
                        <a:pt x="13" y="98"/>
                      </a:cubicBezTo>
                      <a:cubicBezTo>
                        <a:pt x="12" y="97"/>
                        <a:pt x="11" y="96"/>
                        <a:pt x="10" y="95"/>
                      </a:cubicBezTo>
                      <a:cubicBezTo>
                        <a:pt x="10" y="95"/>
                        <a:pt x="10" y="95"/>
                        <a:pt x="10" y="95"/>
                      </a:cubicBezTo>
                      <a:cubicBezTo>
                        <a:pt x="10" y="94"/>
                        <a:pt x="9" y="93"/>
                        <a:pt x="9" y="92"/>
                      </a:cubicBezTo>
                      <a:cubicBezTo>
                        <a:pt x="9" y="92"/>
                        <a:pt x="9" y="92"/>
                        <a:pt x="9" y="91"/>
                      </a:cubicBezTo>
                      <a:cubicBezTo>
                        <a:pt x="8" y="90"/>
                        <a:pt x="8" y="89"/>
                        <a:pt x="8" y="88"/>
                      </a:cubicBezTo>
                      <a:cubicBezTo>
                        <a:pt x="8" y="87"/>
                        <a:pt x="8" y="86"/>
                        <a:pt x="9" y="85"/>
                      </a:cubicBezTo>
                      <a:cubicBezTo>
                        <a:pt x="9" y="84"/>
                        <a:pt x="9" y="84"/>
                        <a:pt x="9" y="84"/>
                      </a:cubicBezTo>
                      <a:cubicBezTo>
                        <a:pt x="9" y="83"/>
                        <a:pt x="10" y="82"/>
                        <a:pt x="10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1" y="80"/>
                        <a:pt x="12" y="79"/>
                        <a:pt x="13" y="78"/>
                      </a:cubicBezTo>
                      <a:cubicBezTo>
                        <a:pt x="13" y="78"/>
                        <a:pt x="13" y="78"/>
                        <a:pt x="13" y="78"/>
                      </a:cubicBezTo>
                      <a:cubicBezTo>
                        <a:pt x="14" y="78"/>
                        <a:pt x="15" y="77"/>
                        <a:pt x="16" y="77"/>
                      </a:cubicBezTo>
                      <a:cubicBezTo>
                        <a:pt x="17" y="76"/>
                        <a:pt x="19" y="76"/>
                        <a:pt x="20" y="76"/>
                      </a:cubicBezTo>
                      <a:cubicBezTo>
                        <a:pt x="21" y="76"/>
                        <a:pt x="23" y="76"/>
                        <a:pt x="24" y="77"/>
                      </a:cubicBezTo>
                      <a:cubicBezTo>
                        <a:pt x="25" y="77"/>
                        <a:pt x="26" y="78"/>
                        <a:pt x="27" y="78"/>
                      </a:cubicBezTo>
                      <a:cubicBezTo>
                        <a:pt x="27" y="78"/>
                        <a:pt x="27" y="78"/>
                        <a:pt x="27" y="78"/>
                      </a:cubicBezTo>
                      <a:cubicBezTo>
                        <a:pt x="28" y="79"/>
                        <a:pt x="29" y="80"/>
                        <a:pt x="30" y="81"/>
                      </a:cubicBezTo>
                      <a:cubicBezTo>
                        <a:pt x="30" y="81"/>
                        <a:pt x="30" y="81"/>
                        <a:pt x="30" y="81"/>
                      </a:cubicBezTo>
                      <a:cubicBezTo>
                        <a:pt x="30" y="82"/>
                        <a:pt x="31" y="83"/>
                        <a:pt x="31" y="84"/>
                      </a:cubicBezTo>
                      <a:cubicBezTo>
                        <a:pt x="31" y="84"/>
                        <a:pt x="31" y="84"/>
                        <a:pt x="31" y="85"/>
                      </a:cubicBezTo>
                      <a:cubicBezTo>
                        <a:pt x="32" y="86"/>
                        <a:pt x="32" y="87"/>
                        <a:pt x="32" y="88"/>
                      </a:cubicBezTo>
                      <a:cubicBezTo>
                        <a:pt x="32" y="89"/>
                        <a:pt x="32" y="90"/>
                        <a:pt x="3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6" name="ïŝliḓe"/>
              <p:cNvGrpSpPr/>
              <p:nvPr/>
            </p:nvGrpSpPr>
            <p:grpSpPr>
              <a:xfrm>
                <a:off x="7246322" y="2086938"/>
                <a:ext cx="482587" cy="480993"/>
                <a:chOff x="3237347" y="1144829"/>
                <a:chExt cx="400024" cy="398703"/>
              </a:xfrm>
              <a:solidFill>
                <a:schemeClr val="bg1"/>
              </a:solidFill>
            </p:grpSpPr>
            <p:sp>
              <p:nvSpPr>
                <p:cNvPr id="46" name="ïšľïḋê"/>
                <p:cNvSpPr/>
                <p:nvPr/>
              </p:nvSpPr>
              <p:spPr bwMode="auto">
                <a:xfrm>
                  <a:off x="3237347" y="1144829"/>
                  <a:ext cx="400024" cy="398703"/>
                </a:xfrm>
                <a:custGeom>
                  <a:avLst/>
                  <a:gdLst>
                    <a:gd name="T0" fmla="*/ 80 w 128"/>
                    <a:gd name="T1" fmla="*/ 0 h 128"/>
                    <a:gd name="T2" fmla="*/ 32 w 128"/>
                    <a:gd name="T3" fmla="*/ 48 h 128"/>
                    <a:gd name="T4" fmla="*/ 38 w 128"/>
                    <a:gd name="T5" fmla="*/ 70 h 128"/>
                    <a:gd name="T6" fmla="*/ 4 w 128"/>
                    <a:gd name="T7" fmla="*/ 104 h 128"/>
                    <a:gd name="T8" fmla="*/ 4 w 128"/>
                    <a:gd name="T9" fmla="*/ 104 h 128"/>
                    <a:gd name="T10" fmla="*/ 0 w 128"/>
                    <a:gd name="T11" fmla="*/ 114 h 128"/>
                    <a:gd name="T12" fmla="*/ 14 w 128"/>
                    <a:gd name="T13" fmla="*/ 128 h 128"/>
                    <a:gd name="T14" fmla="*/ 24 w 128"/>
                    <a:gd name="T15" fmla="*/ 124 h 128"/>
                    <a:gd name="T16" fmla="*/ 24 w 128"/>
                    <a:gd name="T17" fmla="*/ 124 h 128"/>
                    <a:gd name="T18" fmla="*/ 58 w 128"/>
                    <a:gd name="T19" fmla="*/ 90 h 128"/>
                    <a:gd name="T20" fmla="*/ 80 w 128"/>
                    <a:gd name="T21" fmla="*/ 96 h 128"/>
                    <a:gd name="T22" fmla="*/ 128 w 128"/>
                    <a:gd name="T23" fmla="*/ 48 h 128"/>
                    <a:gd name="T24" fmla="*/ 80 w 128"/>
                    <a:gd name="T25" fmla="*/ 0 h 128"/>
                    <a:gd name="T26" fmla="*/ 19 w 128"/>
                    <a:gd name="T27" fmla="*/ 119 h 128"/>
                    <a:gd name="T28" fmla="*/ 14 w 128"/>
                    <a:gd name="T29" fmla="*/ 121 h 128"/>
                    <a:gd name="T30" fmla="*/ 7 w 128"/>
                    <a:gd name="T31" fmla="*/ 114 h 128"/>
                    <a:gd name="T32" fmla="*/ 9 w 128"/>
                    <a:gd name="T33" fmla="*/ 109 h 128"/>
                    <a:gd name="T34" fmla="*/ 9 w 128"/>
                    <a:gd name="T35" fmla="*/ 109 h 128"/>
                    <a:gd name="T36" fmla="*/ 41 w 128"/>
                    <a:gd name="T37" fmla="*/ 77 h 128"/>
                    <a:gd name="T38" fmla="*/ 51 w 128"/>
                    <a:gd name="T39" fmla="*/ 87 h 128"/>
                    <a:gd name="T40" fmla="*/ 19 w 128"/>
                    <a:gd name="T41" fmla="*/ 119 h 128"/>
                    <a:gd name="T42" fmla="*/ 80 w 128"/>
                    <a:gd name="T43" fmla="*/ 88 h 128"/>
                    <a:gd name="T44" fmla="*/ 40 w 128"/>
                    <a:gd name="T45" fmla="*/ 48 h 128"/>
                    <a:gd name="T46" fmla="*/ 80 w 128"/>
                    <a:gd name="T47" fmla="*/ 8 h 128"/>
                    <a:gd name="T48" fmla="*/ 120 w 128"/>
                    <a:gd name="T49" fmla="*/ 48 h 128"/>
                    <a:gd name="T50" fmla="*/ 80 w 128"/>
                    <a:gd name="T51" fmla="*/ 8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8" h="128">
                      <a:moveTo>
                        <a:pt x="80" y="0"/>
                      </a:moveTo>
                      <a:cubicBezTo>
                        <a:pt x="53" y="0"/>
                        <a:pt x="32" y="21"/>
                        <a:pt x="32" y="48"/>
                      </a:cubicBezTo>
                      <a:cubicBezTo>
                        <a:pt x="32" y="56"/>
                        <a:pt x="34" y="64"/>
                        <a:pt x="38" y="70"/>
                      </a:cubicBezTo>
                      <a:cubicBezTo>
                        <a:pt x="4" y="104"/>
                        <a:pt x="4" y="104"/>
                        <a:pt x="4" y="104"/>
                      </a:cubicBezTo>
                      <a:cubicBezTo>
                        <a:pt x="4" y="104"/>
                        <a:pt x="4" y="104"/>
                        <a:pt x="4" y="104"/>
                      </a:cubicBezTo>
                      <a:cubicBezTo>
                        <a:pt x="2" y="106"/>
                        <a:pt x="0" y="110"/>
                        <a:pt x="0" y="114"/>
                      </a:cubicBezTo>
                      <a:cubicBezTo>
                        <a:pt x="0" y="122"/>
                        <a:pt x="6" y="128"/>
                        <a:pt x="14" y="128"/>
                      </a:cubicBezTo>
                      <a:cubicBezTo>
                        <a:pt x="18" y="128"/>
                        <a:pt x="22" y="126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58" y="90"/>
                        <a:pt x="58" y="90"/>
                        <a:pt x="58" y="90"/>
                      </a:cubicBezTo>
                      <a:cubicBezTo>
                        <a:pt x="64" y="94"/>
                        <a:pt x="72" y="96"/>
                        <a:pt x="80" y="96"/>
                      </a:cubicBezTo>
                      <a:cubicBezTo>
                        <a:pt x="107" y="96"/>
                        <a:pt x="128" y="75"/>
                        <a:pt x="128" y="48"/>
                      </a:cubicBezTo>
                      <a:cubicBezTo>
                        <a:pt x="128" y="21"/>
                        <a:pt x="107" y="0"/>
                        <a:pt x="80" y="0"/>
                      </a:cubicBezTo>
                      <a:close/>
                      <a:moveTo>
                        <a:pt x="19" y="119"/>
                      </a:moveTo>
                      <a:cubicBezTo>
                        <a:pt x="18" y="120"/>
                        <a:pt x="16" y="121"/>
                        <a:pt x="14" y="121"/>
                      </a:cubicBezTo>
                      <a:cubicBezTo>
                        <a:pt x="10" y="121"/>
                        <a:pt x="7" y="118"/>
                        <a:pt x="7" y="114"/>
                      </a:cubicBezTo>
                      <a:cubicBezTo>
                        <a:pt x="7" y="112"/>
                        <a:pt x="8" y="110"/>
                        <a:pt x="9" y="109"/>
                      </a:cubicBezTo>
                      <a:cubicBezTo>
                        <a:pt x="9" y="109"/>
                        <a:pt x="9" y="109"/>
                        <a:pt x="9" y="109"/>
                      </a:cubicBezTo>
                      <a:cubicBezTo>
                        <a:pt x="41" y="77"/>
                        <a:pt x="41" y="77"/>
                        <a:pt x="41" y="77"/>
                      </a:cubicBezTo>
                      <a:cubicBezTo>
                        <a:pt x="44" y="80"/>
                        <a:pt x="48" y="84"/>
                        <a:pt x="51" y="87"/>
                      </a:cubicBezTo>
                      <a:lnTo>
                        <a:pt x="19" y="119"/>
                      </a:lnTo>
                      <a:close/>
                      <a:moveTo>
                        <a:pt x="80" y="88"/>
                      </a:moveTo>
                      <a:cubicBezTo>
                        <a:pt x="58" y="88"/>
                        <a:pt x="40" y="70"/>
                        <a:pt x="40" y="48"/>
                      </a:cubicBezTo>
                      <a:cubicBezTo>
                        <a:pt x="40" y="26"/>
                        <a:pt x="58" y="8"/>
                        <a:pt x="80" y="8"/>
                      </a:cubicBezTo>
                      <a:cubicBezTo>
                        <a:pt x="102" y="8"/>
                        <a:pt x="120" y="26"/>
                        <a:pt x="120" y="48"/>
                      </a:cubicBezTo>
                      <a:cubicBezTo>
                        <a:pt x="120" y="70"/>
                        <a:pt x="102" y="88"/>
                        <a:pt x="80" y="8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7" name="íŝļíḍê"/>
                <p:cNvSpPr/>
                <p:nvPr/>
              </p:nvSpPr>
              <p:spPr bwMode="auto">
                <a:xfrm>
                  <a:off x="3399733" y="1206880"/>
                  <a:ext cx="93735" cy="93735"/>
                </a:xfrm>
                <a:custGeom>
                  <a:avLst/>
                  <a:gdLst>
                    <a:gd name="T0" fmla="*/ 28 w 30"/>
                    <a:gd name="T1" fmla="*/ 0 h 30"/>
                    <a:gd name="T2" fmla="*/ 0 w 30"/>
                    <a:gd name="T3" fmla="*/ 28 h 30"/>
                    <a:gd name="T4" fmla="*/ 2 w 30"/>
                    <a:gd name="T5" fmla="*/ 30 h 30"/>
                    <a:gd name="T6" fmla="*/ 4 w 30"/>
                    <a:gd name="T7" fmla="*/ 28 h 30"/>
                    <a:gd name="T8" fmla="*/ 28 w 30"/>
                    <a:gd name="T9" fmla="*/ 4 h 30"/>
                    <a:gd name="T10" fmla="*/ 30 w 30"/>
                    <a:gd name="T11" fmla="*/ 2 h 30"/>
                    <a:gd name="T12" fmla="*/ 28 w 30"/>
                    <a:gd name="T1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0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3" y="30"/>
                        <a:pt x="4" y="29"/>
                        <a:pt x="4" y="28"/>
                      </a:cubicBezTo>
                      <a:cubicBezTo>
                        <a:pt x="4" y="15"/>
                        <a:pt x="15" y="4"/>
                        <a:pt x="28" y="4"/>
                      </a:cubicBezTo>
                      <a:cubicBezTo>
                        <a:pt x="29" y="4"/>
                        <a:pt x="30" y="3"/>
                        <a:pt x="30" y="2"/>
                      </a:cubicBezTo>
                      <a:cubicBezTo>
                        <a:pt x="30" y="1"/>
                        <a:pt x="29" y="0"/>
                        <a:pt x="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7" name="ïs1iďè"/>
              <p:cNvGrpSpPr/>
              <p:nvPr/>
            </p:nvGrpSpPr>
            <p:grpSpPr>
              <a:xfrm>
                <a:off x="7538209" y="4148119"/>
                <a:ext cx="545675" cy="540309"/>
                <a:chOff x="1634612" y="5142426"/>
                <a:chExt cx="402664" cy="398704"/>
              </a:xfrm>
              <a:solidFill>
                <a:schemeClr val="bg1"/>
              </a:solidFill>
            </p:grpSpPr>
            <p:sp>
              <p:nvSpPr>
                <p:cNvPr id="40" name="îśḷiďé"/>
                <p:cNvSpPr/>
                <p:nvPr/>
              </p:nvSpPr>
              <p:spPr bwMode="auto">
                <a:xfrm>
                  <a:off x="1634612" y="5179392"/>
                  <a:ext cx="368339" cy="361738"/>
                </a:xfrm>
                <a:custGeom>
                  <a:avLst/>
                  <a:gdLst>
                    <a:gd name="T0" fmla="*/ 84 w 118"/>
                    <a:gd name="T1" fmla="*/ 3 h 116"/>
                    <a:gd name="T2" fmla="*/ 77 w 118"/>
                    <a:gd name="T3" fmla="*/ 0 h 116"/>
                    <a:gd name="T4" fmla="*/ 70 w 118"/>
                    <a:gd name="T5" fmla="*/ 3 h 116"/>
                    <a:gd name="T6" fmla="*/ 64 w 118"/>
                    <a:gd name="T7" fmla="*/ 9 h 116"/>
                    <a:gd name="T8" fmla="*/ 61 w 118"/>
                    <a:gd name="T9" fmla="*/ 16 h 116"/>
                    <a:gd name="T10" fmla="*/ 62 w 118"/>
                    <a:gd name="T11" fmla="*/ 21 h 116"/>
                    <a:gd name="T12" fmla="*/ 8 w 118"/>
                    <a:gd name="T13" fmla="*/ 43 h 116"/>
                    <a:gd name="T14" fmla="*/ 1 w 118"/>
                    <a:gd name="T15" fmla="*/ 51 h 116"/>
                    <a:gd name="T16" fmla="*/ 5 w 118"/>
                    <a:gd name="T17" fmla="*/ 62 h 116"/>
                    <a:gd name="T18" fmla="*/ 55 w 118"/>
                    <a:gd name="T19" fmla="*/ 112 h 116"/>
                    <a:gd name="T20" fmla="*/ 64 w 118"/>
                    <a:gd name="T21" fmla="*/ 116 h 116"/>
                    <a:gd name="T22" fmla="*/ 64 w 118"/>
                    <a:gd name="T23" fmla="*/ 116 h 116"/>
                    <a:gd name="T24" fmla="*/ 66 w 118"/>
                    <a:gd name="T25" fmla="*/ 116 h 116"/>
                    <a:gd name="T26" fmla="*/ 75 w 118"/>
                    <a:gd name="T27" fmla="*/ 108 h 116"/>
                    <a:gd name="T28" fmla="*/ 96 w 118"/>
                    <a:gd name="T29" fmla="*/ 55 h 116"/>
                    <a:gd name="T30" fmla="*/ 102 w 118"/>
                    <a:gd name="T31" fmla="*/ 57 h 116"/>
                    <a:gd name="T32" fmla="*/ 109 w 118"/>
                    <a:gd name="T33" fmla="*/ 54 h 116"/>
                    <a:gd name="T34" fmla="*/ 115 w 118"/>
                    <a:gd name="T35" fmla="*/ 48 h 116"/>
                    <a:gd name="T36" fmla="*/ 118 w 118"/>
                    <a:gd name="T37" fmla="*/ 41 h 116"/>
                    <a:gd name="T38" fmla="*/ 115 w 118"/>
                    <a:gd name="T39" fmla="*/ 34 h 116"/>
                    <a:gd name="T40" fmla="*/ 84 w 118"/>
                    <a:gd name="T41" fmla="*/ 3 h 116"/>
                    <a:gd name="T42" fmla="*/ 68 w 118"/>
                    <a:gd name="T43" fmla="*/ 105 h 116"/>
                    <a:gd name="T44" fmla="*/ 65 w 118"/>
                    <a:gd name="T45" fmla="*/ 108 h 116"/>
                    <a:gd name="T46" fmla="*/ 64 w 118"/>
                    <a:gd name="T47" fmla="*/ 108 h 116"/>
                    <a:gd name="T48" fmla="*/ 61 w 118"/>
                    <a:gd name="T49" fmla="*/ 107 h 116"/>
                    <a:gd name="T50" fmla="*/ 10 w 118"/>
                    <a:gd name="T51" fmla="*/ 56 h 116"/>
                    <a:gd name="T52" fmla="*/ 9 w 118"/>
                    <a:gd name="T53" fmla="*/ 53 h 116"/>
                    <a:gd name="T54" fmla="*/ 11 w 118"/>
                    <a:gd name="T55" fmla="*/ 50 h 116"/>
                    <a:gd name="T56" fmla="*/ 36 w 118"/>
                    <a:gd name="T57" fmla="*/ 40 h 116"/>
                    <a:gd name="T58" fmla="*/ 87 w 118"/>
                    <a:gd name="T59" fmla="*/ 58 h 116"/>
                    <a:gd name="T60" fmla="*/ 68 w 118"/>
                    <a:gd name="T61" fmla="*/ 105 h 116"/>
                    <a:gd name="T62" fmla="*/ 109 w 118"/>
                    <a:gd name="T63" fmla="*/ 42 h 116"/>
                    <a:gd name="T64" fmla="*/ 103 w 118"/>
                    <a:gd name="T65" fmla="*/ 48 h 116"/>
                    <a:gd name="T66" fmla="*/ 100 w 118"/>
                    <a:gd name="T67" fmla="*/ 48 h 116"/>
                    <a:gd name="T68" fmla="*/ 93 w 118"/>
                    <a:gd name="T69" fmla="*/ 41 h 116"/>
                    <a:gd name="T70" fmla="*/ 88 w 118"/>
                    <a:gd name="T71" fmla="*/ 55 h 116"/>
                    <a:gd name="T72" fmla="*/ 88 w 118"/>
                    <a:gd name="T73" fmla="*/ 54 h 116"/>
                    <a:gd name="T74" fmla="*/ 53 w 118"/>
                    <a:gd name="T75" fmla="*/ 39 h 116"/>
                    <a:gd name="T76" fmla="*/ 42 w 118"/>
                    <a:gd name="T77" fmla="*/ 38 h 116"/>
                    <a:gd name="T78" fmla="*/ 76 w 118"/>
                    <a:gd name="T79" fmla="*/ 24 h 116"/>
                    <a:gd name="T80" fmla="*/ 70 w 118"/>
                    <a:gd name="T81" fmla="*/ 17 h 116"/>
                    <a:gd name="T82" fmla="*/ 70 w 118"/>
                    <a:gd name="T83" fmla="*/ 14 h 116"/>
                    <a:gd name="T84" fmla="*/ 75 w 118"/>
                    <a:gd name="T85" fmla="*/ 9 h 116"/>
                    <a:gd name="T86" fmla="*/ 78 w 118"/>
                    <a:gd name="T87" fmla="*/ 9 h 116"/>
                    <a:gd name="T88" fmla="*/ 109 w 118"/>
                    <a:gd name="T89" fmla="*/ 39 h 116"/>
                    <a:gd name="T90" fmla="*/ 109 w 118"/>
                    <a:gd name="T91" fmla="*/ 42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18" h="116">
                      <a:moveTo>
                        <a:pt x="84" y="3"/>
                      </a:moveTo>
                      <a:cubicBezTo>
                        <a:pt x="82" y="1"/>
                        <a:pt x="79" y="0"/>
                        <a:pt x="77" y="0"/>
                      </a:cubicBezTo>
                      <a:cubicBezTo>
                        <a:pt x="74" y="0"/>
                        <a:pt x="71" y="1"/>
                        <a:pt x="70" y="3"/>
                      </a:cubicBezTo>
                      <a:cubicBezTo>
                        <a:pt x="64" y="9"/>
                        <a:pt x="64" y="9"/>
                        <a:pt x="64" y="9"/>
                      </a:cubicBezTo>
                      <a:cubicBezTo>
                        <a:pt x="62" y="10"/>
                        <a:pt x="61" y="13"/>
                        <a:pt x="61" y="16"/>
                      </a:cubicBezTo>
                      <a:cubicBezTo>
                        <a:pt x="61" y="18"/>
                        <a:pt x="62" y="19"/>
                        <a:pt x="62" y="21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5" y="44"/>
                        <a:pt x="2" y="48"/>
                        <a:pt x="1" y="51"/>
                      </a:cubicBezTo>
                      <a:cubicBezTo>
                        <a:pt x="0" y="55"/>
                        <a:pt x="2" y="59"/>
                        <a:pt x="5" y="62"/>
                      </a:cubicBezTo>
                      <a:cubicBezTo>
                        <a:pt x="55" y="112"/>
                        <a:pt x="55" y="112"/>
                        <a:pt x="55" y="112"/>
                      </a:cubicBezTo>
                      <a:cubicBezTo>
                        <a:pt x="58" y="115"/>
                        <a:pt x="61" y="116"/>
                        <a:pt x="64" y="116"/>
                      </a:cubicBezTo>
                      <a:cubicBezTo>
                        <a:pt x="64" y="116"/>
                        <a:pt x="64" y="116"/>
                        <a:pt x="64" y="116"/>
                      </a:cubicBezTo>
                      <a:cubicBezTo>
                        <a:pt x="65" y="116"/>
                        <a:pt x="66" y="116"/>
                        <a:pt x="66" y="116"/>
                      </a:cubicBezTo>
                      <a:cubicBezTo>
                        <a:pt x="70" y="115"/>
                        <a:pt x="74" y="112"/>
                        <a:pt x="75" y="108"/>
                      </a:cubicBezTo>
                      <a:cubicBezTo>
                        <a:pt x="96" y="55"/>
                        <a:pt x="96" y="55"/>
                        <a:pt x="96" y="55"/>
                      </a:cubicBezTo>
                      <a:cubicBezTo>
                        <a:pt x="98" y="56"/>
                        <a:pt x="100" y="57"/>
                        <a:pt x="102" y="57"/>
                      </a:cubicBezTo>
                      <a:cubicBezTo>
                        <a:pt x="105" y="57"/>
                        <a:pt x="107" y="56"/>
                        <a:pt x="109" y="54"/>
                      </a:cubicBezTo>
                      <a:cubicBezTo>
                        <a:pt x="115" y="48"/>
                        <a:pt x="115" y="48"/>
                        <a:pt x="115" y="48"/>
                      </a:cubicBezTo>
                      <a:cubicBezTo>
                        <a:pt x="117" y="46"/>
                        <a:pt x="118" y="44"/>
                        <a:pt x="118" y="41"/>
                      </a:cubicBezTo>
                      <a:cubicBezTo>
                        <a:pt x="118" y="38"/>
                        <a:pt x="117" y="36"/>
                        <a:pt x="115" y="34"/>
                      </a:cubicBezTo>
                      <a:lnTo>
                        <a:pt x="84" y="3"/>
                      </a:lnTo>
                      <a:close/>
                      <a:moveTo>
                        <a:pt x="68" y="105"/>
                      </a:moveTo>
                      <a:cubicBezTo>
                        <a:pt x="67" y="107"/>
                        <a:pt x="66" y="108"/>
                        <a:pt x="65" y="108"/>
                      </a:cubicBezTo>
                      <a:cubicBezTo>
                        <a:pt x="64" y="108"/>
                        <a:pt x="64" y="108"/>
                        <a:pt x="64" y="108"/>
                      </a:cubicBezTo>
                      <a:cubicBezTo>
                        <a:pt x="63" y="108"/>
                        <a:pt x="62" y="108"/>
                        <a:pt x="61" y="107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9" y="56"/>
                        <a:pt x="9" y="54"/>
                        <a:pt x="9" y="53"/>
                      </a:cubicBezTo>
                      <a:cubicBezTo>
                        <a:pt x="9" y="52"/>
                        <a:pt x="10" y="51"/>
                        <a:pt x="11" y="5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53" y="46"/>
                        <a:pt x="70" y="40"/>
                        <a:pt x="87" y="58"/>
                      </a:cubicBezTo>
                      <a:lnTo>
                        <a:pt x="68" y="105"/>
                      </a:lnTo>
                      <a:close/>
                      <a:moveTo>
                        <a:pt x="109" y="42"/>
                      </a:moveTo>
                      <a:cubicBezTo>
                        <a:pt x="103" y="48"/>
                        <a:pt x="103" y="48"/>
                        <a:pt x="103" y="48"/>
                      </a:cubicBezTo>
                      <a:cubicBezTo>
                        <a:pt x="103" y="49"/>
                        <a:pt x="101" y="49"/>
                        <a:pt x="100" y="48"/>
                      </a:cubicBezTo>
                      <a:cubicBezTo>
                        <a:pt x="93" y="41"/>
                        <a:pt x="93" y="41"/>
                        <a:pt x="93" y="41"/>
                      </a:cubicBezTo>
                      <a:cubicBezTo>
                        <a:pt x="88" y="55"/>
                        <a:pt x="88" y="55"/>
                        <a:pt x="88" y="55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76" y="42"/>
                        <a:pt x="64" y="41"/>
                        <a:pt x="53" y="39"/>
                      </a:cubicBezTo>
                      <a:cubicBezTo>
                        <a:pt x="49" y="39"/>
                        <a:pt x="46" y="38"/>
                        <a:pt x="42" y="38"/>
                      </a:cubicBezTo>
                      <a:cubicBezTo>
                        <a:pt x="76" y="24"/>
                        <a:pt x="76" y="24"/>
                        <a:pt x="76" y="24"/>
                      </a:cubicBezTo>
                      <a:cubicBezTo>
                        <a:pt x="70" y="17"/>
                        <a:pt x="70" y="17"/>
                        <a:pt x="70" y="17"/>
                      </a:cubicBezTo>
                      <a:cubicBezTo>
                        <a:pt x="69" y="16"/>
                        <a:pt x="69" y="15"/>
                        <a:pt x="70" y="14"/>
                      </a:cubicBezTo>
                      <a:cubicBezTo>
                        <a:pt x="75" y="9"/>
                        <a:pt x="75" y="9"/>
                        <a:pt x="75" y="9"/>
                      </a:cubicBezTo>
                      <a:cubicBezTo>
                        <a:pt x="76" y="8"/>
                        <a:pt x="77" y="8"/>
                        <a:pt x="78" y="9"/>
                      </a:cubicBezTo>
                      <a:cubicBezTo>
                        <a:pt x="109" y="39"/>
                        <a:pt x="109" y="39"/>
                        <a:pt x="109" y="39"/>
                      </a:cubicBezTo>
                      <a:cubicBezTo>
                        <a:pt x="110" y="40"/>
                        <a:pt x="110" y="42"/>
                        <a:pt x="109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íṩlídé"/>
                <p:cNvSpPr/>
                <p:nvPr/>
              </p:nvSpPr>
              <p:spPr bwMode="auto">
                <a:xfrm>
                  <a:off x="1811520" y="5341778"/>
                  <a:ext cx="63370" cy="62050"/>
                </a:xfrm>
                <a:custGeom>
                  <a:avLst/>
                  <a:gdLst>
                    <a:gd name="T0" fmla="*/ 10 w 20"/>
                    <a:gd name="T1" fmla="*/ 20 h 20"/>
                    <a:gd name="T2" fmla="*/ 20 w 20"/>
                    <a:gd name="T3" fmla="*/ 10 h 20"/>
                    <a:gd name="T4" fmla="*/ 10 w 20"/>
                    <a:gd name="T5" fmla="*/ 0 h 20"/>
                    <a:gd name="T6" fmla="*/ 0 w 20"/>
                    <a:gd name="T7" fmla="*/ 10 h 20"/>
                    <a:gd name="T8" fmla="*/ 10 w 20"/>
                    <a:gd name="T9" fmla="*/ 20 h 20"/>
                    <a:gd name="T10" fmla="*/ 10 w 20"/>
                    <a:gd name="T11" fmla="*/ 4 h 20"/>
                    <a:gd name="T12" fmla="*/ 16 w 20"/>
                    <a:gd name="T13" fmla="*/ 10 h 20"/>
                    <a:gd name="T14" fmla="*/ 10 w 20"/>
                    <a:gd name="T15" fmla="*/ 16 h 20"/>
                    <a:gd name="T16" fmla="*/ 4 w 20"/>
                    <a:gd name="T17" fmla="*/ 10 h 20"/>
                    <a:gd name="T18" fmla="*/ 10 w 20"/>
                    <a:gd name="T19" fmla="*/ 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20">
                      <a:moveTo>
                        <a:pt x="10" y="20"/>
                      </a:moveTo>
                      <a:cubicBezTo>
                        <a:pt x="16" y="20"/>
                        <a:pt x="20" y="16"/>
                        <a:pt x="20" y="10"/>
                      </a:cubicBezTo>
                      <a:cubicBezTo>
                        <a:pt x="20" y="4"/>
                        <a:pt x="16" y="0"/>
                        <a:pt x="10" y="0"/>
                      </a:cubicBezTo>
                      <a:cubicBezTo>
                        <a:pt x="4" y="0"/>
                        <a:pt x="0" y="4"/>
                        <a:pt x="0" y="10"/>
                      </a:cubicBezTo>
                      <a:cubicBezTo>
                        <a:pt x="0" y="16"/>
                        <a:pt x="4" y="20"/>
                        <a:pt x="10" y="20"/>
                      </a:cubicBezTo>
                      <a:close/>
                      <a:moveTo>
                        <a:pt x="10" y="4"/>
                      </a:moveTo>
                      <a:cubicBezTo>
                        <a:pt x="13" y="4"/>
                        <a:pt x="16" y="7"/>
                        <a:pt x="16" y="10"/>
                      </a:cubicBezTo>
                      <a:cubicBezTo>
                        <a:pt x="16" y="13"/>
                        <a:pt x="13" y="16"/>
                        <a:pt x="10" y="16"/>
                      </a:cubicBezTo>
                      <a:cubicBezTo>
                        <a:pt x="7" y="16"/>
                        <a:pt x="4" y="13"/>
                        <a:pt x="4" y="10"/>
                      </a:cubicBezTo>
                      <a:cubicBezTo>
                        <a:pt x="4" y="7"/>
                        <a:pt x="7" y="4"/>
                        <a:pt x="1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i$ľïďé"/>
                <p:cNvSpPr/>
                <p:nvPr/>
              </p:nvSpPr>
              <p:spPr bwMode="auto">
                <a:xfrm>
                  <a:off x="1975226" y="5142426"/>
                  <a:ext cx="62050" cy="62050"/>
                </a:xfrm>
                <a:custGeom>
                  <a:avLst/>
                  <a:gdLst>
                    <a:gd name="T0" fmla="*/ 10 w 20"/>
                    <a:gd name="T1" fmla="*/ 0 h 20"/>
                    <a:gd name="T2" fmla="*/ 0 w 20"/>
                    <a:gd name="T3" fmla="*/ 10 h 20"/>
                    <a:gd name="T4" fmla="*/ 10 w 20"/>
                    <a:gd name="T5" fmla="*/ 20 h 20"/>
                    <a:gd name="T6" fmla="*/ 20 w 20"/>
                    <a:gd name="T7" fmla="*/ 10 h 20"/>
                    <a:gd name="T8" fmla="*/ 10 w 20"/>
                    <a:gd name="T9" fmla="*/ 0 h 20"/>
                    <a:gd name="T10" fmla="*/ 10 w 20"/>
                    <a:gd name="T11" fmla="*/ 16 h 20"/>
                    <a:gd name="T12" fmla="*/ 4 w 20"/>
                    <a:gd name="T13" fmla="*/ 10 h 20"/>
                    <a:gd name="T14" fmla="*/ 10 w 20"/>
                    <a:gd name="T15" fmla="*/ 4 h 20"/>
                    <a:gd name="T16" fmla="*/ 16 w 20"/>
                    <a:gd name="T17" fmla="*/ 10 h 20"/>
                    <a:gd name="T18" fmla="*/ 10 w 20"/>
                    <a:gd name="T19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cubicBezTo>
                        <a:pt x="4" y="0"/>
                        <a:pt x="0" y="4"/>
                        <a:pt x="0" y="10"/>
                      </a:cubicBezTo>
                      <a:cubicBezTo>
                        <a:pt x="0" y="16"/>
                        <a:pt x="4" y="20"/>
                        <a:pt x="10" y="20"/>
                      </a:cubicBezTo>
                      <a:cubicBezTo>
                        <a:pt x="16" y="20"/>
                        <a:pt x="20" y="16"/>
                        <a:pt x="20" y="10"/>
                      </a:cubicBezTo>
                      <a:cubicBezTo>
                        <a:pt x="20" y="4"/>
                        <a:pt x="16" y="0"/>
                        <a:pt x="10" y="0"/>
                      </a:cubicBezTo>
                      <a:close/>
                      <a:moveTo>
                        <a:pt x="10" y="16"/>
                      </a:moveTo>
                      <a:cubicBezTo>
                        <a:pt x="7" y="16"/>
                        <a:pt x="4" y="13"/>
                        <a:pt x="4" y="10"/>
                      </a:cubicBezTo>
                      <a:cubicBezTo>
                        <a:pt x="4" y="7"/>
                        <a:pt x="7" y="4"/>
                        <a:pt x="10" y="4"/>
                      </a:cubicBezTo>
                      <a:cubicBezTo>
                        <a:pt x="13" y="4"/>
                        <a:pt x="16" y="7"/>
                        <a:pt x="16" y="10"/>
                      </a:cubicBezTo>
                      <a:cubicBezTo>
                        <a:pt x="16" y="13"/>
                        <a:pt x="13" y="16"/>
                        <a:pt x="10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iSlïḋê"/>
                <p:cNvSpPr/>
                <p:nvPr/>
              </p:nvSpPr>
              <p:spPr bwMode="auto">
                <a:xfrm>
                  <a:off x="1737588" y="5329896"/>
                  <a:ext cx="48848" cy="48848"/>
                </a:xfrm>
                <a:custGeom>
                  <a:avLst/>
                  <a:gdLst>
                    <a:gd name="T0" fmla="*/ 0 w 16"/>
                    <a:gd name="T1" fmla="*/ 8 h 16"/>
                    <a:gd name="T2" fmla="*/ 8 w 16"/>
                    <a:gd name="T3" fmla="*/ 16 h 16"/>
                    <a:gd name="T4" fmla="*/ 16 w 16"/>
                    <a:gd name="T5" fmla="*/ 8 h 16"/>
                    <a:gd name="T6" fmla="*/ 8 w 16"/>
                    <a:gd name="T7" fmla="*/ 0 h 16"/>
                    <a:gd name="T8" fmla="*/ 0 w 16"/>
                    <a:gd name="T9" fmla="*/ 8 h 16"/>
                    <a:gd name="T10" fmla="*/ 8 w 16"/>
                    <a:gd name="T11" fmla="*/ 4 h 16"/>
                    <a:gd name="T12" fmla="*/ 12 w 16"/>
                    <a:gd name="T13" fmla="*/ 8 h 16"/>
                    <a:gd name="T14" fmla="*/ 8 w 16"/>
                    <a:gd name="T15" fmla="*/ 12 h 16"/>
                    <a:gd name="T16" fmla="*/ 4 w 16"/>
                    <a:gd name="T17" fmla="*/ 8 h 16"/>
                    <a:gd name="T18" fmla="*/ 8 w 16"/>
                    <a:gd name="T1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6">
                      <a:moveTo>
                        <a:pt x="0" y="8"/>
                      </a:moveTo>
                      <a:cubicBezTo>
                        <a:pt x="0" y="12"/>
                        <a:pt x="4" y="16"/>
                        <a:pt x="8" y="16"/>
                      </a:cubicBezTo>
                      <a:cubicBezTo>
                        <a:pt x="12" y="16"/>
                        <a:pt x="16" y="12"/>
                        <a:pt x="16" y="8"/>
                      </a:cubicBezTo>
                      <a:cubicBezTo>
                        <a:pt x="16" y="4"/>
                        <a:pt x="12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lose/>
                      <a:moveTo>
                        <a:pt x="8" y="4"/>
                      </a:moveTo>
                      <a:cubicBezTo>
                        <a:pt x="10" y="4"/>
                        <a:pt x="12" y="6"/>
                        <a:pt x="12" y="8"/>
                      </a:cubicBezTo>
                      <a:cubicBezTo>
                        <a:pt x="12" y="10"/>
                        <a:pt x="10" y="12"/>
                        <a:pt x="8" y="12"/>
                      </a:cubicBezTo>
                      <a:cubicBezTo>
                        <a:pt x="6" y="12"/>
                        <a:pt x="4" y="10"/>
                        <a:pt x="4" y="8"/>
                      </a:cubicBezTo>
                      <a:cubicBezTo>
                        <a:pt x="4" y="6"/>
                        <a:pt x="6" y="4"/>
                        <a:pt x="8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ṡḷíḑè"/>
                <p:cNvSpPr/>
                <p:nvPr/>
              </p:nvSpPr>
              <p:spPr bwMode="auto">
                <a:xfrm>
                  <a:off x="1786436" y="5417030"/>
                  <a:ext cx="25084" cy="2508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5" name="iš1íḑè"/>
                <p:cNvSpPr/>
                <p:nvPr/>
              </p:nvSpPr>
              <p:spPr bwMode="auto">
                <a:xfrm>
                  <a:off x="1987108" y="5229560"/>
                  <a:ext cx="25084" cy="25084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8" name="ïşlíḓê"/>
              <p:cNvSpPr/>
              <p:nvPr/>
            </p:nvSpPr>
            <p:spPr bwMode="auto">
              <a:xfrm>
                <a:off x="5990431" y="5247796"/>
                <a:ext cx="468314" cy="468314"/>
              </a:xfrm>
              <a:custGeom>
                <a:avLst/>
                <a:gdLst>
                  <a:gd name="T0" fmla="*/ 111 w 112"/>
                  <a:gd name="T1" fmla="*/ 45 h 112"/>
                  <a:gd name="T2" fmla="*/ 109 w 112"/>
                  <a:gd name="T3" fmla="*/ 38 h 112"/>
                  <a:gd name="T4" fmla="*/ 104 w 112"/>
                  <a:gd name="T5" fmla="*/ 35 h 112"/>
                  <a:gd name="T6" fmla="*/ 104 w 112"/>
                  <a:gd name="T7" fmla="*/ 35 h 112"/>
                  <a:gd name="T8" fmla="*/ 56 w 112"/>
                  <a:gd name="T9" fmla="*/ 4 h 112"/>
                  <a:gd name="T10" fmla="*/ 50 w 112"/>
                  <a:gd name="T11" fmla="*/ 4 h 112"/>
                  <a:gd name="T12" fmla="*/ 50 w 112"/>
                  <a:gd name="T13" fmla="*/ 3 h 112"/>
                  <a:gd name="T14" fmla="*/ 45 w 112"/>
                  <a:gd name="T15" fmla="*/ 1 h 112"/>
                  <a:gd name="T16" fmla="*/ 38 w 112"/>
                  <a:gd name="T17" fmla="*/ 3 h 112"/>
                  <a:gd name="T18" fmla="*/ 35 w 112"/>
                  <a:gd name="T19" fmla="*/ 8 h 112"/>
                  <a:gd name="T20" fmla="*/ 35 w 112"/>
                  <a:gd name="T21" fmla="*/ 8 h 112"/>
                  <a:gd name="T22" fmla="*/ 4 w 112"/>
                  <a:gd name="T23" fmla="*/ 56 h 112"/>
                  <a:gd name="T24" fmla="*/ 4 w 112"/>
                  <a:gd name="T25" fmla="*/ 62 h 112"/>
                  <a:gd name="T26" fmla="*/ 3 w 112"/>
                  <a:gd name="T27" fmla="*/ 62 h 112"/>
                  <a:gd name="T28" fmla="*/ 1 w 112"/>
                  <a:gd name="T29" fmla="*/ 67 h 112"/>
                  <a:gd name="T30" fmla="*/ 3 w 112"/>
                  <a:gd name="T31" fmla="*/ 74 h 112"/>
                  <a:gd name="T32" fmla="*/ 8 w 112"/>
                  <a:gd name="T33" fmla="*/ 77 h 112"/>
                  <a:gd name="T34" fmla="*/ 8 w 112"/>
                  <a:gd name="T35" fmla="*/ 77 h 112"/>
                  <a:gd name="T36" fmla="*/ 56 w 112"/>
                  <a:gd name="T37" fmla="*/ 108 h 112"/>
                  <a:gd name="T38" fmla="*/ 62 w 112"/>
                  <a:gd name="T39" fmla="*/ 108 h 112"/>
                  <a:gd name="T40" fmla="*/ 62 w 112"/>
                  <a:gd name="T41" fmla="*/ 109 h 112"/>
                  <a:gd name="T42" fmla="*/ 67 w 112"/>
                  <a:gd name="T43" fmla="*/ 111 h 112"/>
                  <a:gd name="T44" fmla="*/ 74 w 112"/>
                  <a:gd name="T45" fmla="*/ 109 h 112"/>
                  <a:gd name="T46" fmla="*/ 77 w 112"/>
                  <a:gd name="T47" fmla="*/ 104 h 112"/>
                  <a:gd name="T48" fmla="*/ 77 w 112"/>
                  <a:gd name="T49" fmla="*/ 104 h 112"/>
                  <a:gd name="T50" fmla="*/ 108 w 112"/>
                  <a:gd name="T51" fmla="*/ 56 h 112"/>
                  <a:gd name="T52" fmla="*/ 108 w 112"/>
                  <a:gd name="T53" fmla="*/ 50 h 112"/>
                  <a:gd name="T54" fmla="*/ 109 w 112"/>
                  <a:gd name="T55" fmla="*/ 50 h 112"/>
                  <a:gd name="T56" fmla="*/ 111 w 112"/>
                  <a:gd name="T57" fmla="*/ 45 h 112"/>
                  <a:gd name="T58" fmla="*/ 56 w 112"/>
                  <a:gd name="T59" fmla="*/ 12 h 112"/>
                  <a:gd name="T60" fmla="*/ 96 w 112"/>
                  <a:gd name="T61" fmla="*/ 37 h 112"/>
                  <a:gd name="T62" fmla="*/ 76 w 112"/>
                  <a:gd name="T63" fmla="*/ 42 h 112"/>
                  <a:gd name="T64" fmla="*/ 58 w 112"/>
                  <a:gd name="T65" fmla="*/ 32 h 112"/>
                  <a:gd name="T66" fmla="*/ 53 w 112"/>
                  <a:gd name="T67" fmla="*/ 12 h 112"/>
                  <a:gd name="T68" fmla="*/ 56 w 112"/>
                  <a:gd name="T69" fmla="*/ 12 h 112"/>
                  <a:gd name="T70" fmla="*/ 72 w 112"/>
                  <a:gd name="T71" fmla="*/ 56 h 112"/>
                  <a:gd name="T72" fmla="*/ 56 w 112"/>
                  <a:gd name="T73" fmla="*/ 72 h 112"/>
                  <a:gd name="T74" fmla="*/ 40 w 112"/>
                  <a:gd name="T75" fmla="*/ 56 h 112"/>
                  <a:gd name="T76" fmla="*/ 52 w 112"/>
                  <a:gd name="T77" fmla="*/ 40 h 112"/>
                  <a:gd name="T78" fmla="*/ 53 w 112"/>
                  <a:gd name="T79" fmla="*/ 40 h 112"/>
                  <a:gd name="T80" fmla="*/ 56 w 112"/>
                  <a:gd name="T81" fmla="*/ 40 h 112"/>
                  <a:gd name="T82" fmla="*/ 72 w 112"/>
                  <a:gd name="T83" fmla="*/ 53 h 112"/>
                  <a:gd name="T84" fmla="*/ 72 w 112"/>
                  <a:gd name="T85" fmla="*/ 53 h 112"/>
                  <a:gd name="T86" fmla="*/ 72 w 112"/>
                  <a:gd name="T87" fmla="*/ 56 h 112"/>
                  <a:gd name="T88" fmla="*/ 12 w 112"/>
                  <a:gd name="T89" fmla="*/ 56 h 112"/>
                  <a:gd name="T90" fmla="*/ 37 w 112"/>
                  <a:gd name="T91" fmla="*/ 16 h 112"/>
                  <a:gd name="T92" fmla="*/ 42 w 112"/>
                  <a:gd name="T93" fmla="*/ 36 h 112"/>
                  <a:gd name="T94" fmla="*/ 32 w 112"/>
                  <a:gd name="T95" fmla="*/ 54 h 112"/>
                  <a:gd name="T96" fmla="*/ 12 w 112"/>
                  <a:gd name="T97" fmla="*/ 60 h 112"/>
                  <a:gd name="T98" fmla="*/ 12 w 112"/>
                  <a:gd name="T99" fmla="*/ 56 h 112"/>
                  <a:gd name="T100" fmla="*/ 56 w 112"/>
                  <a:gd name="T101" fmla="*/ 100 h 112"/>
                  <a:gd name="T102" fmla="*/ 16 w 112"/>
                  <a:gd name="T103" fmla="*/ 75 h 112"/>
                  <a:gd name="T104" fmla="*/ 36 w 112"/>
                  <a:gd name="T105" fmla="*/ 70 h 112"/>
                  <a:gd name="T106" fmla="*/ 54 w 112"/>
                  <a:gd name="T107" fmla="*/ 80 h 112"/>
                  <a:gd name="T108" fmla="*/ 60 w 112"/>
                  <a:gd name="T109" fmla="*/ 100 h 112"/>
                  <a:gd name="T110" fmla="*/ 56 w 112"/>
                  <a:gd name="T111" fmla="*/ 100 h 112"/>
                  <a:gd name="T112" fmla="*/ 100 w 112"/>
                  <a:gd name="T113" fmla="*/ 56 h 112"/>
                  <a:gd name="T114" fmla="*/ 75 w 112"/>
                  <a:gd name="T115" fmla="*/ 96 h 112"/>
                  <a:gd name="T116" fmla="*/ 70 w 112"/>
                  <a:gd name="T117" fmla="*/ 76 h 112"/>
                  <a:gd name="T118" fmla="*/ 80 w 112"/>
                  <a:gd name="T119" fmla="*/ 58 h 112"/>
                  <a:gd name="T120" fmla="*/ 100 w 112"/>
                  <a:gd name="T121" fmla="*/ 53 h 112"/>
                  <a:gd name="T122" fmla="*/ 100 w 112"/>
                  <a:gd name="T123" fmla="*/ 5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2" h="112">
                    <a:moveTo>
                      <a:pt x="111" y="45"/>
                    </a:moveTo>
                    <a:cubicBezTo>
                      <a:pt x="109" y="38"/>
                      <a:pt x="109" y="38"/>
                      <a:pt x="109" y="38"/>
                    </a:cubicBezTo>
                    <a:cubicBezTo>
                      <a:pt x="109" y="36"/>
                      <a:pt x="106" y="34"/>
                      <a:pt x="104" y="35"/>
                    </a:cubicBezTo>
                    <a:cubicBezTo>
                      <a:pt x="104" y="35"/>
                      <a:pt x="104" y="35"/>
                      <a:pt x="104" y="35"/>
                    </a:cubicBezTo>
                    <a:cubicBezTo>
                      <a:pt x="95" y="17"/>
                      <a:pt x="77" y="4"/>
                      <a:pt x="56" y="4"/>
                    </a:cubicBezTo>
                    <a:cubicBezTo>
                      <a:pt x="54" y="4"/>
                      <a:pt x="52" y="4"/>
                      <a:pt x="50" y="4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1"/>
                      <a:pt x="48" y="0"/>
                      <a:pt x="45" y="1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6" y="3"/>
                      <a:pt x="34" y="6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17" y="17"/>
                      <a:pt x="4" y="35"/>
                      <a:pt x="4" y="56"/>
                    </a:cubicBezTo>
                    <a:cubicBezTo>
                      <a:pt x="4" y="58"/>
                      <a:pt x="4" y="60"/>
                      <a:pt x="4" y="62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1" y="62"/>
                      <a:pt x="0" y="65"/>
                      <a:pt x="1" y="67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3" y="76"/>
                      <a:pt x="6" y="78"/>
                      <a:pt x="8" y="77"/>
                    </a:cubicBezTo>
                    <a:cubicBezTo>
                      <a:pt x="8" y="77"/>
                      <a:pt x="8" y="77"/>
                      <a:pt x="8" y="77"/>
                    </a:cubicBezTo>
                    <a:cubicBezTo>
                      <a:pt x="17" y="95"/>
                      <a:pt x="35" y="108"/>
                      <a:pt x="56" y="108"/>
                    </a:cubicBezTo>
                    <a:cubicBezTo>
                      <a:pt x="58" y="108"/>
                      <a:pt x="60" y="108"/>
                      <a:pt x="62" y="108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2" y="111"/>
                      <a:pt x="65" y="112"/>
                      <a:pt x="67" y="111"/>
                    </a:cubicBezTo>
                    <a:cubicBezTo>
                      <a:pt x="74" y="109"/>
                      <a:pt x="74" y="109"/>
                      <a:pt x="74" y="109"/>
                    </a:cubicBezTo>
                    <a:cubicBezTo>
                      <a:pt x="77" y="109"/>
                      <a:pt x="78" y="106"/>
                      <a:pt x="77" y="104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95" y="95"/>
                      <a:pt x="108" y="77"/>
                      <a:pt x="108" y="56"/>
                    </a:cubicBezTo>
                    <a:cubicBezTo>
                      <a:pt x="108" y="54"/>
                      <a:pt x="108" y="52"/>
                      <a:pt x="108" y="50"/>
                    </a:cubicBezTo>
                    <a:cubicBezTo>
                      <a:pt x="109" y="50"/>
                      <a:pt x="109" y="50"/>
                      <a:pt x="109" y="50"/>
                    </a:cubicBezTo>
                    <a:cubicBezTo>
                      <a:pt x="111" y="50"/>
                      <a:pt x="112" y="48"/>
                      <a:pt x="111" y="45"/>
                    </a:cubicBezTo>
                    <a:close/>
                    <a:moveTo>
                      <a:pt x="56" y="12"/>
                    </a:moveTo>
                    <a:cubicBezTo>
                      <a:pt x="74" y="12"/>
                      <a:pt x="89" y="22"/>
                      <a:pt x="96" y="3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2" y="37"/>
                      <a:pt x="65" y="33"/>
                      <a:pt x="58" y="32"/>
                    </a:cubicBezTo>
                    <a:cubicBezTo>
                      <a:pt x="53" y="12"/>
                      <a:pt x="53" y="12"/>
                      <a:pt x="53" y="12"/>
                    </a:cubicBezTo>
                    <a:cubicBezTo>
                      <a:pt x="54" y="12"/>
                      <a:pt x="55" y="12"/>
                      <a:pt x="56" y="12"/>
                    </a:cubicBezTo>
                    <a:close/>
                    <a:moveTo>
                      <a:pt x="72" y="56"/>
                    </a:moveTo>
                    <a:cubicBezTo>
                      <a:pt x="72" y="65"/>
                      <a:pt x="65" y="72"/>
                      <a:pt x="56" y="72"/>
                    </a:cubicBezTo>
                    <a:cubicBezTo>
                      <a:pt x="47" y="72"/>
                      <a:pt x="40" y="65"/>
                      <a:pt x="40" y="56"/>
                    </a:cubicBezTo>
                    <a:cubicBezTo>
                      <a:pt x="40" y="48"/>
                      <a:pt x="45" y="42"/>
                      <a:pt x="52" y="40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4" y="40"/>
                      <a:pt x="55" y="40"/>
                      <a:pt x="56" y="40"/>
                    </a:cubicBezTo>
                    <a:cubicBezTo>
                      <a:pt x="64" y="40"/>
                      <a:pt x="70" y="45"/>
                      <a:pt x="72" y="53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4"/>
                      <a:pt x="72" y="55"/>
                      <a:pt x="72" y="56"/>
                    </a:cubicBezTo>
                    <a:close/>
                    <a:moveTo>
                      <a:pt x="12" y="56"/>
                    </a:moveTo>
                    <a:cubicBezTo>
                      <a:pt x="12" y="38"/>
                      <a:pt x="22" y="23"/>
                      <a:pt x="37" y="16"/>
                    </a:cubicBezTo>
                    <a:cubicBezTo>
                      <a:pt x="42" y="36"/>
                      <a:pt x="42" y="36"/>
                      <a:pt x="42" y="36"/>
                    </a:cubicBezTo>
                    <a:cubicBezTo>
                      <a:pt x="37" y="40"/>
                      <a:pt x="33" y="47"/>
                      <a:pt x="32" y="54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2" y="58"/>
                      <a:pt x="12" y="57"/>
                      <a:pt x="12" y="56"/>
                    </a:cubicBezTo>
                    <a:close/>
                    <a:moveTo>
                      <a:pt x="56" y="100"/>
                    </a:moveTo>
                    <a:cubicBezTo>
                      <a:pt x="38" y="100"/>
                      <a:pt x="23" y="90"/>
                      <a:pt x="16" y="75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40" y="75"/>
                      <a:pt x="47" y="79"/>
                      <a:pt x="54" y="80"/>
                    </a:cubicBezTo>
                    <a:cubicBezTo>
                      <a:pt x="60" y="100"/>
                      <a:pt x="60" y="100"/>
                      <a:pt x="60" y="100"/>
                    </a:cubicBezTo>
                    <a:cubicBezTo>
                      <a:pt x="58" y="100"/>
                      <a:pt x="57" y="100"/>
                      <a:pt x="56" y="100"/>
                    </a:cubicBezTo>
                    <a:close/>
                    <a:moveTo>
                      <a:pt x="100" y="56"/>
                    </a:moveTo>
                    <a:cubicBezTo>
                      <a:pt x="100" y="74"/>
                      <a:pt x="90" y="89"/>
                      <a:pt x="75" y="96"/>
                    </a:cubicBezTo>
                    <a:cubicBezTo>
                      <a:pt x="70" y="76"/>
                      <a:pt x="70" y="76"/>
                      <a:pt x="70" y="76"/>
                    </a:cubicBezTo>
                    <a:cubicBezTo>
                      <a:pt x="75" y="72"/>
                      <a:pt x="79" y="65"/>
                      <a:pt x="80" y="58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4"/>
                      <a:pt x="100" y="55"/>
                      <a:pt x="100" y="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ṩḷïḓê"/>
              <p:cNvSpPr/>
              <p:nvPr/>
            </p:nvSpPr>
            <p:spPr bwMode="auto">
              <a:xfrm>
                <a:off x="4563435" y="4197557"/>
                <a:ext cx="467067" cy="482990"/>
              </a:xfrm>
              <a:custGeom>
                <a:avLst/>
                <a:gdLst>
                  <a:gd name="T0" fmla="*/ 186 w 186"/>
                  <a:gd name="T1" fmla="*/ 108 h 192"/>
                  <a:gd name="T2" fmla="*/ 170 w 186"/>
                  <a:gd name="T3" fmla="*/ 89 h 192"/>
                  <a:gd name="T4" fmla="*/ 171 w 186"/>
                  <a:gd name="T5" fmla="*/ 77 h 192"/>
                  <a:gd name="T6" fmla="*/ 94 w 186"/>
                  <a:gd name="T7" fmla="*/ 0 h 192"/>
                  <a:gd name="T8" fmla="*/ 17 w 186"/>
                  <a:gd name="T9" fmla="*/ 77 h 192"/>
                  <a:gd name="T10" fmla="*/ 18 w 186"/>
                  <a:gd name="T11" fmla="*/ 87 h 192"/>
                  <a:gd name="T12" fmla="*/ 0 w 186"/>
                  <a:gd name="T13" fmla="*/ 106 h 192"/>
                  <a:gd name="T14" fmla="*/ 19 w 186"/>
                  <a:gd name="T15" fmla="*/ 125 h 192"/>
                  <a:gd name="T16" fmla="*/ 22 w 186"/>
                  <a:gd name="T17" fmla="*/ 125 h 192"/>
                  <a:gd name="T18" fmla="*/ 22 w 186"/>
                  <a:gd name="T19" fmla="*/ 133 h 192"/>
                  <a:gd name="T20" fmla="*/ 30 w 186"/>
                  <a:gd name="T21" fmla="*/ 141 h 192"/>
                  <a:gd name="T22" fmla="*/ 43 w 186"/>
                  <a:gd name="T23" fmla="*/ 141 h 192"/>
                  <a:gd name="T24" fmla="*/ 51 w 186"/>
                  <a:gd name="T25" fmla="*/ 133 h 192"/>
                  <a:gd name="T26" fmla="*/ 51 w 186"/>
                  <a:gd name="T27" fmla="*/ 81 h 192"/>
                  <a:gd name="T28" fmla="*/ 43 w 186"/>
                  <a:gd name="T29" fmla="*/ 73 h 192"/>
                  <a:gd name="T30" fmla="*/ 30 w 186"/>
                  <a:gd name="T31" fmla="*/ 73 h 192"/>
                  <a:gd name="T32" fmla="*/ 26 w 186"/>
                  <a:gd name="T33" fmla="*/ 74 h 192"/>
                  <a:gd name="T34" fmla="*/ 94 w 186"/>
                  <a:gd name="T35" fmla="*/ 18 h 192"/>
                  <a:gd name="T36" fmla="*/ 162 w 186"/>
                  <a:gd name="T37" fmla="*/ 76 h 192"/>
                  <a:gd name="T38" fmla="*/ 156 w 186"/>
                  <a:gd name="T39" fmla="*/ 73 h 192"/>
                  <a:gd name="T40" fmla="*/ 143 w 186"/>
                  <a:gd name="T41" fmla="*/ 73 h 192"/>
                  <a:gd name="T42" fmla="*/ 135 w 186"/>
                  <a:gd name="T43" fmla="*/ 81 h 192"/>
                  <a:gd name="T44" fmla="*/ 135 w 186"/>
                  <a:gd name="T45" fmla="*/ 133 h 192"/>
                  <a:gd name="T46" fmla="*/ 143 w 186"/>
                  <a:gd name="T47" fmla="*/ 141 h 192"/>
                  <a:gd name="T48" fmla="*/ 156 w 186"/>
                  <a:gd name="T49" fmla="*/ 141 h 192"/>
                  <a:gd name="T50" fmla="*/ 159 w 186"/>
                  <a:gd name="T51" fmla="*/ 140 h 192"/>
                  <a:gd name="T52" fmla="*/ 122 w 186"/>
                  <a:gd name="T53" fmla="*/ 174 h 192"/>
                  <a:gd name="T54" fmla="*/ 106 w 186"/>
                  <a:gd name="T55" fmla="*/ 163 h 192"/>
                  <a:gd name="T56" fmla="*/ 89 w 186"/>
                  <a:gd name="T57" fmla="*/ 178 h 192"/>
                  <a:gd name="T58" fmla="*/ 106 w 186"/>
                  <a:gd name="T59" fmla="*/ 192 h 192"/>
                  <a:gd name="T60" fmla="*/ 122 w 186"/>
                  <a:gd name="T61" fmla="*/ 183 h 192"/>
                  <a:gd name="T62" fmla="*/ 171 w 186"/>
                  <a:gd name="T63" fmla="*/ 126 h 192"/>
                  <a:gd name="T64" fmla="*/ 186 w 186"/>
                  <a:gd name="T65" fmla="*/ 108 h 192"/>
                  <a:gd name="T66" fmla="*/ 164 w 186"/>
                  <a:gd name="T67" fmla="*/ 126 h 192"/>
                  <a:gd name="T68" fmla="*/ 164 w 186"/>
                  <a:gd name="T69" fmla="*/ 126 h 192"/>
                  <a:gd name="T70" fmla="*/ 164 w 186"/>
                  <a:gd name="T71" fmla="*/ 127 h 192"/>
                  <a:gd name="T72" fmla="*/ 164 w 186"/>
                  <a:gd name="T73" fmla="*/ 12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192">
                    <a:moveTo>
                      <a:pt x="186" y="108"/>
                    </a:moveTo>
                    <a:cubicBezTo>
                      <a:pt x="186" y="99"/>
                      <a:pt x="179" y="91"/>
                      <a:pt x="170" y="89"/>
                    </a:cubicBezTo>
                    <a:cubicBezTo>
                      <a:pt x="171" y="85"/>
                      <a:pt x="171" y="81"/>
                      <a:pt x="171" y="77"/>
                    </a:cubicBezTo>
                    <a:cubicBezTo>
                      <a:pt x="171" y="35"/>
                      <a:pt x="137" y="0"/>
                      <a:pt x="94" y="0"/>
                    </a:cubicBezTo>
                    <a:cubicBezTo>
                      <a:pt x="51" y="0"/>
                      <a:pt x="17" y="35"/>
                      <a:pt x="17" y="77"/>
                    </a:cubicBezTo>
                    <a:cubicBezTo>
                      <a:pt x="17" y="81"/>
                      <a:pt x="17" y="84"/>
                      <a:pt x="18" y="87"/>
                    </a:cubicBezTo>
                    <a:cubicBezTo>
                      <a:pt x="8" y="88"/>
                      <a:pt x="0" y="96"/>
                      <a:pt x="0" y="106"/>
                    </a:cubicBezTo>
                    <a:cubicBezTo>
                      <a:pt x="0" y="117"/>
                      <a:pt x="8" y="125"/>
                      <a:pt x="19" y="125"/>
                    </a:cubicBezTo>
                    <a:cubicBezTo>
                      <a:pt x="20" y="125"/>
                      <a:pt x="21" y="125"/>
                      <a:pt x="22" y="125"/>
                    </a:cubicBezTo>
                    <a:cubicBezTo>
                      <a:pt x="22" y="133"/>
                      <a:pt x="22" y="133"/>
                      <a:pt x="22" y="133"/>
                    </a:cubicBezTo>
                    <a:cubicBezTo>
                      <a:pt x="22" y="137"/>
                      <a:pt x="25" y="141"/>
                      <a:pt x="30" y="141"/>
                    </a:cubicBezTo>
                    <a:cubicBezTo>
                      <a:pt x="43" y="141"/>
                      <a:pt x="43" y="141"/>
                      <a:pt x="43" y="141"/>
                    </a:cubicBezTo>
                    <a:cubicBezTo>
                      <a:pt x="48" y="141"/>
                      <a:pt x="51" y="137"/>
                      <a:pt x="51" y="133"/>
                    </a:cubicBezTo>
                    <a:cubicBezTo>
                      <a:pt x="51" y="81"/>
                      <a:pt x="51" y="81"/>
                      <a:pt x="51" y="81"/>
                    </a:cubicBezTo>
                    <a:cubicBezTo>
                      <a:pt x="51" y="77"/>
                      <a:pt x="48" y="73"/>
                      <a:pt x="43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29" y="73"/>
                      <a:pt x="27" y="74"/>
                      <a:pt x="26" y="74"/>
                    </a:cubicBezTo>
                    <a:cubicBezTo>
                      <a:pt x="32" y="42"/>
                      <a:pt x="60" y="18"/>
                      <a:pt x="94" y="18"/>
                    </a:cubicBezTo>
                    <a:cubicBezTo>
                      <a:pt x="129" y="18"/>
                      <a:pt x="157" y="43"/>
                      <a:pt x="162" y="76"/>
                    </a:cubicBezTo>
                    <a:cubicBezTo>
                      <a:pt x="161" y="74"/>
                      <a:pt x="159" y="73"/>
                      <a:pt x="156" y="73"/>
                    </a:cubicBezTo>
                    <a:cubicBezTo>
                      <a:pt x="143" y="73"/>
                      <a:pt x="143" y="73"/>
                      <a:pt x="143" y="73"/>
                    </a:cubicBezTo>
                    <a:cubicBezTo>
                      <a:pt x="138" y="73"/>
                      <a:pt x="135" y="77"/>
                      <a:pt x="135" y="81"/>
                    </a:cubicBezTo>
                    <a:cubicBezTo>
                      <a:pt x="135" y="133"/>
                      <a:pt x="135" y="133"/>
                      <a:pt x="135" y="133"/>
                    </a:cubicBezTo>
                    <a:cubicBezTo>
                      <a:pt x="135" y="137"/>
                      <a:pt x="138" y="141"/>
                      <a:pt x="143" y="141"/>
                    </a:cubicBezTo>
                    <a:cubicBezTo>
                      <a:pt x="156" y="141"/>
                      <a:pt x="156" y="141"/>
                      <a:pt x="156" y="141"/>
                    </a:cubicBezTo>
                    <a:cubicBezTo>
                      <a:pt x="157" y="141"/>
                      <a:pt x="158" y="141"/>
                      <a:pt x="159" y="140"/>
                    </a:cubicBezTo>
                    <a:cubicBezTo>
                      <a:pt x="151" y="157"/>
                      <a:pt x="138" y="169"/>
                      <a:pt x="122" y="174"/>
                    </a:cubicBezTo>
                    <a:cubicBezTo>
                      <a:pt x="120" y="168"/>
                      <a:pt x="114" y="163"/>
                      <a:pt x="106" y="163"/>
                    </a:cubicBezTo>
                    <a:cubicBezTo>
                      <a:pt x="97" y="163"/>
                      <a:pt x="89" y="170"/>
                      <a:pt x="89" y="178"/>
                    </a:cubicBezTo>
                    <a:cubicBezTo>
                      <a:pt x="89" y="186"/>
                      <a:pt x="97" y="192"/>
                      <a:pt x="106" y="192"/>
                    </a:cubicBezTo>
                    <a:cubicBezTo>
                      <a:pt x="113" y="192"/>
                      <a:pt x="119" y="188"/>
                      <a:pt x="122" y="183"/>
                    </a:cubicBezTo>
                    <a:cubicBezTo>
                      <a:pt x="146" y="178"/>
                      <a:pt x="166" y="156"/>
                      <a:pt x="171" y="126"/>
                    </a:cubicBezTo>
                    <a:cubicBezTo>
                      <a:pt x="179" y="125"/>
                      <a:pt x="186" y="117"/>
                      <a:pt x="186" y="108"/>
                    </a:cubicBezTo>
                    <a:close/>
                    <a:moveTo>
                      <a:pt x="164" y="126"/>
                    </a:moveTo>
                    <a:cubicBezTo>
                      <a:pt x="164" y="126"/>
                      <a:pt x="164" y="126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lnTo>
                      <a:pt x="164" y="12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íṡḷiḍè">
              <a:extLst>
                <a:ext uri="{FF2B5EF4-FFF2-40B4-BE49-F238E27FC236}">
                  <a16:creationId xmlns:a16="http://schemas.microsoft.com/office/drawing/2014/main" xmlns="" id="{39340196-E1AA-4B49-976A-BF366BB2B662}"/>
                </a:ext>
              </a:extLst>
            </p:cNvPr>
            <p:cNvSpPr/>
            <p:nvPr/>
          </p:nvSpPr>
          <p:spPr bwMode="auto">
            <a:xfrm>
              <a:off x="1011000" y="2136396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8" name="îṣḻïḓé">
              <a:extLst>
                <a:ext uri="{FF2B5EF4-FFF2-40B4-BE49-F238E27FC236}">
                  <a16:creationId xmlns:a16="http://schemas.microsoft.com/office/drawing/2014/main" xmlns="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011000" y="1748798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9" name="ïşḻiḋe">
              <a:extLst>
                <a:ext uri="{FF2B5EF4-FFF2-40B4-BE49-F238E27FC236}">
                  <a16:creationId xmlns:a16="http://schemas.microsoft.com/office/drawing/2014/main" xmlns="" id="{39340196-E1AA-4B49-976A-BF366BB2B662}"/>
                </a:ext>
              </a:extLst>
            </p:cNvPr>
            <p:cNvSpPr/>
            <p:nvPr/>
          </p:nvSpPr>
          <p:spPr bwMode="auto">
            <a:xfrm>
              <a:off x="1011000" y="3575669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" name="îšļidê">
              <a:extLst>
                <a:ext uri="{FF2B5EF4-FFF2-40B4-BE49-F238E27FC236}">
                  <a16:creationId xmlns:a16="http://schemas.microsoft.com/office/drawing/2014/main" xmlns="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011000" y="3188071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1" name="išlíḍê">
              <a:extLst>
                <a:ext uri="{FF2B5EF4-FFF2-40B4-BE49-F238E27FC236}">
                  <a16:creationId xmlns:a16="http://schemas.microsoft.com/office/drawing/2014/main" xmlns="" id="{39340196-E1AA-4B49-976A-BF366BB2B662}"/>
                </a:ext>
              </a:extLst>
            </p:cNvPr>
            <p:cNvSpPr/>
            <p:nvPr/>
          </p:nvSpPr>
          <p:spPr bwMode="auto">
            <a:xfrm>
              <a:off x="1011000" y="5014942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2" name="iṥḷïde">
              <a:extLst>
                <a:ext uri="{FF2B5EF4-FFF2-40B4-BE49-F238E27FC236}">
                  <a16:creationId xmlns:a16="http://schemas.microsoft.com/office/drawing/2014/main" xmlns="" id="{4D5C24C6-4DD0-4193-AD42-019C1134797B}"/>
                </a:ext>
              </a:extLst>
            </p:cNvPr>
            <p:cNvSpPr txBox="1"/>
            <p:nvPr/>
          </p:nvSpPr>
          <p:spPr bwMode="auto">
            <a:xfrm>
              <a:off x="1011000" y="4627344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113595" y="2940933"/>
              <a:ext cx="207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13595" y="4380206"/>
              <a:ext cx="207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îsļïḑê">
              <a:extLst>
                <a:ext uri="{FF2B5EF4-FFF2-40B4-BE49-F238E27FC236}">
                  <a16:creationId xmlns:a16="http://schemas.microsoft.com/office/drawing/2014/main" xmlns="" id="{39340196-E1AA-4B49-976A-BF366BB2B662}"/>
                </a:ext>
              </a:extLst>
            </p:cNvPr>
            <p:cNvSpPr/>
            <p:nvPr/>
          </p:nvSpPr>
          <p:spPr bwMode="auto">
            <a:xfrm>
              <a:off x="8853868" y="2136396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6" name="íşlîḍê">
              <a:extLst>
                <a:ext uri="{FF2B5EF4-FFF2-40B4-BE49-F238E27FC236}">
                  <a16:creationId xmlns:a16="http://schemas.microsoft.com/office/drawing/2014/main" xmlns="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53868" y="1748798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7" name="iṩlîḋê">
              <a:extLst>
                <a:ext uri="{FF2B5EF4-FFF2-40B4-BE49-F238E27FC236}">
                  <a16:creationId xmlns:a16="http://schemas.microsoft.com/office/drawing/2014/main" xmlns="" id="{39340196-E1AA-4B49-976A-BF366BB2B662}"/>
                </a:ext>
              </a:extLst>
            </p:cNvPr>
            <p:cNvSpPr/>
            <p:nvPr/>
          </p:nvSpPr>
          <p:spPr bwMode="auto">
            <a:xfrm>
              <a:off x="8853868" y="3575669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8" name="í$ľïḓé">
              <a:extLst>
                <a:ext uri="{FF2B5EF4-FFF2-40B4-BE49-F238E27FC236}">
                  <a16:creationId xmlns:a16="http://schemas.microsoft.com/office/drawing/2014/main" xmlns="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53868" y="3188071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9" name="iṡ1iḓe">
              <a:extLst>
                <a:ext uri="{FF2B5EF4-FFF2-40B4-BE49-F238E27FC236}">
                  <a16:creationId xmlns:a16="http://schemas.microsoft.com/office/drawing/2014/main" xmlns="" id="{39340196-E1AA-4B49-976A-BF366BB2B662}"/>
                </a:ext>
              </a:extLst>
            </p:cNvPr>
            <p:cNvSpPr/>
            <p:nvPr/>
          </p:nvSpPr>
          <p:spPr bwMode="auto">
            <a:xfrm>
              <a:off x="8853868" y="5014942"/>
              <a:ext cx="2327132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20" name="ïSḻîḍe">
              <a:extLst>
                <a:ext uri="{FF2B5EF4-FFF2-40B4-BE49-F238E27FC236}">
                  <a16:creationId xmlns:a16="http://schemas.microsoft.com/office/drawing/2014/main" xmlns="" id="{4D5C24C6-4DD0-4193-AD42-019C1134797B}"/>
                </a:ext>
              </a:extLst>
            </p:cNvPr>
            <p:cNvSpPr txBox="1"/>
            <p:nvPr/>
          </p:nvSpPr>
          <p:spPr bwMode="auto">
            <a:xfrm>
              <a:off x="8853868" y="4627344"/>
              <a:ext cx="2327132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956463" y="2940933"/>
              <a:ext cx="207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956463" y="4380206"/>
              <a:ext cx="207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89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78215fa3-5552-4137-a1c4-f6d7513871e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02298" y="1541025"/>
            <a:ext cx="10587404" cy="4182350"/>
            <a:chOff x="669925" y="1539000"/>
            <a:chExt cx="10587404" cy="4182350"/>
          </a:xfrm>
        </p:grpSpPr>
        <p:sp>
          <p:nvSpPr>
            <p:cNvPr id="6" name="ïś1ïďé">
              <a:extLst>
                <a:ext uri="{FF2B5EF4-FFF2-40B4-BE49-F238E27FC236}">
                  <a16:creationId xmlns:a16="http://schemas.microsoft.com/office/drawing/2014/main" xmlns="" id="{38DDEA25-8FD8-4C78-9A3F-E6C75EEE4C04}"/>
                </a:ext>
              </a:extLst>
            </p:cNvPr>
            <p:cNvSpPr/>
            <p:nvPr/>
          </p:nvSpPr>
          <p:spPr>
            <a:xfrm flipH="1">
              <a:off x="3736063" y="1539000"/>
              <a:ext cx="4719874" cy="4182350"/>
            </a:xfrm>
            <a:custGeom>
              <a:avLst/>
              <a:gdLst>
                <a:gd name="connsiteX0" fmla="*/ 2100975 w 2161778"/>
                <a:gd name="connsiteY0" fmla="*/ 0 h 1915584"/>
                <a:gd name="connsiteX1" fmla="*/ 1582752 w 2161778"/>
                <a:gd name="connsiteY1" fmla="*/ 0 h 1915584"/>
                <a:gd name="connsiteX2" fmla="*/ 1521949 w 2161778"/>
                <a:gd name="connsiteY2" fmla="*/ 60781 h 1915584"/>
                <a:gd name="connsiteX3" fmla="*/ 1521949 w 2161778"/>
                <a:gd name="connsiteY3" fmla="*/ 146792 h 1915584"/>
                <a:gd name="connsiteX4" fmla="*/ 1521987 w 2161778"/>
                <a:gd name="connsiteY4" fmla="*/ 147548 h 1915584"/>
                <a:gd name="connsiteX5" fmla="*/ 1521987 w 2161778"/>
                <a:gd name="connsiteY5" fmla="*/ 375764 h 1915584"/>
                <a:gd name="connsiteX6" fmla="*/ 1258058 w 2161778"/>
                <a:gd name="connsiteY6" fmla="*/ 639598 h 1915584"/>
                <a:gd name="connsiteX7" fmla="*/ 1150381 w 2161778"/>
                <a:gd name="connsiteY7" fmla="*/ 639598 h 1915584"/>
                <a:gd name="connsiteX8" fmla="*/ 1150380 w 2161778"/>
                <a:gd name="connsiteY8" fmla="*/ 639598 h 1915584"/>
                <a:gd name="connsiteX9" fmla="*/ 820686 w 2161778"/>
                <a:gd name="connsiteY9" fmla="*/ 639598 h 1915584"/>
                <a:gd name="connsiteX10" fmla="*/ 759883 w 2161778"/>
                <a:gd name="connsiteY10" fmla="*/ 700379 h 1915584"/>
                <a:gd name="connsiteX11" fmla="*/ 759883 w 2161778"/>
                <a:gd name="connsiteY11" fmla="*/ 955466 h 1915584"/>
                <a:gd name="connsiteX12" fmla="*/ 758604 w 2161778"/>
                <a:gd name="connsiteY12" fmla="*/ 956745 h 1915584"/>
                <a:gd name="connsiteX13" fmla="*/ 758604 w 2161778"/>
                <a:gd name="connsiteY13" fmla="*/ 1019500 h 1915584"/>
                <a:gd name="connsiteX14" fmla="*/ 494675 w 2161778"/>
                <a:gd name="connsiteY14" fmla="*/ 1283334 h 1915584"/>
                <a:gd name="connsiteX15" fmla="*/ 266376 w 2161778"/>
                <a:gd name="connsiteY15" fmla="*/ 1283334 h 1915584"/>
                <a:gd name="connsiteX16" fmla="*/ 239391 w 2161778"/>
                <a:gd name="connsiteY16" fmla="*/ 1281972 h 1915584"/>
                <a:gd name="connsiteX17" fmla="*/ 221195 w 2161778"/>
                <a:gd name="connsiteY17" fmla="*/ 1279196 h 1915584"/>
                <a:gd name="connsiteX18" fmla="*/ 58621 w 2161778"/>
                <a:gd name="connsiteY18" fmla="*/ 1279196 h 1915584"/>
                <a:gd name="connsiteX19" fmla="*/ 2596 w 2161778"/>
                <a:gd name="connsiteY19" fmla="*/ 1316318 h 1915584"/>
                <a:gd name="connsiteX20" fmla="*/ 0 w 2161778"/>
                <a:gd name="connsiteY20" fmla="*/ 1329173 h 1915584"/>
                <a:gd name="connsiteX21" fmla="*/ 0 w 2161778"/>
                <a:gd name="connsiteY21" fmla="*/ 1915584 h 1915584"/>
                <a:gd name="connsiteX22" fmla="*/ 592745 w 2161778"/>
                <a:gd name="connsiteY22" fmla="*/ 1915584 h 1915584"/>
                <a:gd name="connsiteX23" fmla="*/ 600512 w 2161778"/>
                <a:gd name="connsiteY23" fmla="*/ 1914017 h 1915584"/>
                <a:gd name="connsiteX24" fmla="*/ 637647 w 2161778"/>
                <a:gd name="connsiteY24" fmla="*/ 1858012 h 1915584"/>
                <a:gd name="connsiteX25" fmla="*/ 637647 w 2161778"/>
                <a:gd name="connsiteY25" fmla="*/ 1807743 h 1915584"/>
                <a:gd name="connsiteX26" fmla="*/ 636193 w 2161778"/>
                <a:gd name="connsiteY26" fmla="*/ 1798221 h 1915584"/>
                <a:gd name="connsiteX27" fmla="*/ 634831 w 2161778"/>
                <a:gd name="connsiteY27" fmla="*/ 1771245 h 1915584"/>
                <a:gd name="connsiteX28" fmla="*/ 634831 w 2161778"/>
                <a:gd name="connsiteY28" fmla="*/ 1543029 h 1915584"/>
                <a:gd name="connsiteX29" fmla="*/ 898760 w 2161778"/>
                <a:gd name="connsiteY29" fmla="*/ 1279196 h 1915584"/>
                <a:gd name="connsiteX30" fmla="*/ 949696 w 2161778"/>
                <a:gd name="connsiteY30" fmla="*/ 1279196 h 1915584"/>
                <a:gd name="connsiteX31" fmla="*/ 1127058 w 2161778"/>
                <a:gd name="connsiteY31" fmla="*/ 1279196 h 1915584"/>
                <a:gd name="connsiteX32" fmla="*/ 1338909 w 2161778"/>
                <a:gd name="connsiteY32" fmla="*/ 1279196 h 1915584"/>
                <a:gd name="connsiteX33" fmla="*/ 1399713 w 2161778"/>
                <a:gd name="connsiteY33" fmla="*/ 1218415 h 1915584"/>
                <a:gd name="connsiteX34" fmla="*/ 1399713 w 2161778"/>
                <a:gd name="connsiteY34" fmla="*/ 1161038 h 1915584"/>
                <a:gd name="connsiteX35" fmla="*/ 1399344 w 2161778"/>
                <a:gd name="connsiteY35" fmla="*/ 1158623 h 1915584"/>
                <a:gd name="connsiteX36" fmla="*/ 1397981 w 2161778"/>
                <a:gd name="connsiteY36" fmla="*/ 1131648 h 1915584"/>
                <a:gd name="connsiteX37" fmla="*/ 1397981 w 2161778"/>
                <a:gd name="connsiteY37" fmla="*/ 903431 h 1915584"/>
                <a:gd name="connsiteX38" fmla="*/ 1661910 w 2161778"/>
                <a:gd name="connsiteY38" fmla="*/ 639598 h 1915584"/>
                <a:gd name="connsiteX39" fmla="*/ 1890209 w 2161778"/>
                <a:gd name="connsiteY39" fmla="*/ 639598 h 1915584"/>
                <a:gd name="connsiteX40" fmla="*/ 1890217 w 2161778"/>
                <a:gd name="connsiteY40" fmla="*/ 639598 h 1915584"/>
                <a:gd name="connsiteX41" fmla="*/ 2100975 w 2161778"/>
                <a:gd name="connsiteY41" fmla="*/ 639598 h 1915584"/>
                <a:gd name="connsiteX42" fmla="*/ 2161778 w 2161778"/>
                <a:gd name="connsiteY42" fmla="*/ 578817 h 1915584"/>
                <a:gd name="connsiteX43" fmla="*/ 2161778 w 2161778"/>
                <a:gd name="connsiteY43" fmla="*/ 60781 h 1915584"/>
                <a:gd name="connsiteX44" fmla="*/ 2100975 w 2161778"/>
                <a:gd name="connsiteY44" fmla="*/ 0 h 191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1778" h="1915584">
                  <a:moveTo>
                    <a:pt x="2100975" y="0"/>
                  </a:moveTo>
                  <a:lnTo>
                    <a:pt x="1582752" y="0"/>
                  </a:lnTo>
                  <a:cubicBezTo>
                    <a:pt x="1549171" y="0"/>
                    <a:pt x="1521949" y="27213"/>
                    <a:pt x="1521949" y="60781"/>
                  </a:cubicBezTo>
                  <a:lnTo>
                    <a:pt x="1521949" y="146792"/>
                  </a:lnTo>
                  <a:lnTo>
                    <a:pt x="1521987" y="147548"/>
                  </a:lnTo>
                  <a:lnTo>
                    <a:pt x="1521987" y="375764"/>
                  </a:lnTo>
                  <a:cubicBezTo>
                    <a:pt x="1521987" y="521475"/>
                    <a:pt x="1403822" y="639598"/>
                    <a:pt x="1258058" y="639598"/>
                  </a:cubicBezTo>
                  <a:lnTo>
                    <a:pt x="1150381" y="639598"/>
                  </a:lnTo>
                  <a:lnTo>
                    <a:pt x="1150380" y="639598"/>
                  </a:lnTo>
                  <a:lnTo>
                    <a:pt x="820686" y="639598"/>
                  </a:lnTo>
                  <a:cubicBezTo>
                    <a:pt x="787106" y="639598"/>
                    <a:pt x="759883" y="666810"/>
                    <a:pt x="759883" y="700379"/>
                  </a:cubicBezTo>
                  <a:lnTo>
                    <a:pt x="759883" y="955466"/>
                  </a:lnTo>
                  <a:lnTo>
                    <a:pt x="758604" y="956745"/>
                  </a:lnTo>
                  <a:lnTo>
                    <a:pt x="758604" y="1019500"/>
                  </a:lnTo>
                  <a:cubicBezTo>
                    <a:pt x="758604" y="1165212"/>
                    <a:pt x="640439" y="1283334"/>
                    <a:pt x="494675" y="1283334"/>
                  </a:cubicBezTo>
                  <a:lnTo>
                    <a:pt x="266376" y="1283334"/>
                  </a:lnTo>
                  <a:cubicBezTo>
                    <a:pt x="257266" y="1283334"/>
                    <a:pt x="248264" y="1282872"/>
                    <a:pt x="239391" y="1281972"/>
                  </a:cubicBezTo>
                  <a:lnTo>
                    <a:pt x="221195" y="1279196"/>
                  </a:lnTo>
                  <a:lnTo>
                    <a:pt x="58621" y="1279196"/>
                  </a:lnTo>
                  <a:cubicBezTo>
                    <a:pt x="33436" y="1279196"/>
                    <a:pt x="11827" y="1294503"/>
                    <a:pt x="2596" y="1316318"/>
                  </a:cubicBezTo>
                  <a:lnTo>
                    <a:pt x="0" y="1329173"/>
                  </a:lnTo>
                  <a:lnTo>
                    <a:pt x="0" y="1915584"/>
                  </a:lnTo>
                  <a:lnTo>
                    <a:pt x="592745" y="1915584"/>
                  </a:lnTo>
                  <a:lnTo>
                    <a:pt x="600512" y="1914017"/>
                  </a:lnTo>
                  <a:cubicBezTo>
                    <a:pt x="622335" y="1904790"/>
                    <a:pt x="637647" y="1883189"/>
                    <a:pt x="637647" y="1858012"/>
                  </a:cubicBezTo>
                  <a:lnTo>
                    <a:pt x="637647" y="1807743"/>
                  </a:lnTo>
                  <a:lnTo>
                    <a:pt x="636193" y="1798221"/>
                  </a:lnTo>
                  <a:cubicBezTo>
                    <a:pt x="635292" y="1789351"/>
                    <a:pt x="634831" y="1780352"/>
                    <a:pt x="634831" y="1771245"/>
                  </a:cubicBezTo>
                  <a:lnTo>
                    <a:pt x="634831" y="1543029"/>
                  </a:lnTo>
                  <a:cubicBezTo>
                    <a:pt x="634831" y="1397318"/>
                    <a:pt x="752996" y="1279196"/>
                    <a:pt x="898760" y="1279196"/>
                  </a:cubicBezTo>
                  <a:lnTo>
                    <a:pt x="949696" y="1279196"/>
                  </a:lnTo>
                  <a:lnTo>
                    <a:pt x="1127058" y="1279196"/>
                  </a:lnTo>
                  <a:lnTo>
                    <a:pt x="1338909" y="1279196"/>
                  </a:lnTo>
                  <a:cubicBezTo>
                    <a:pt x="1372490" y="1279196"/>
                    <a:pt x="1399713" y="1251983"/>
                    <a:pt x="1399713" y="1218415"/>
                  </a:cubicBezTo>
                  <a:lnTo>
                    <a:pt x="1399713" y="1161038"/>
                  </a:lnTo>
                  <a:lnTo>
                    <a:pt x="1399344" y="1158623"/>
                  </a:lnTo>
                  <a:cubicBezTo>
                    <a:pt x="1398443" y="1149754"/>
                    <a:pt x="1397981" y="1140755"/>
                    <a:pt x="1397981" y="1131648"/>
                  </a:cubicBezTo>
                  <a:lnTo>
                    <a:pt x="1397981" y="903431"/>
                  </a:lnTo>
                  <a:cubicBezTo>
                    <a:pt x="1397981" y="757720"/>
                    <a:pt x="1516146" y="639598"/>
                    <a:pt x="1661910" y="639598"/>
                  </a:cubicBezTo>
                  <a:lnTo>
                    <a:pt x="1890209" y="639598"/>
                  </a:lnTo>
                  <a:lnTo>
                    <a:pt x="1890217" y="639598"/>
                  </a:lnTo>
                  <a:lnTo>
                    <a:pt x="2100975" y="639598"/>
                  </a:lnTo>
                  <a:cubicBezTo>
                    <a:pt x="2134556" y="639598"/>
                    <a:pt x="2161778" y="612385"/>
                    <a:pt x="2161778" y="578817"/>
                  </a:cubicBezTo>
                  <a:lnTo>
                    <a:pt x="2161778" y="60781"/>
                  </a:lnTo>
                  <a:cubicBezTo>
                    <a:pt x="2161778" y="27213"/>
                    <a:pt x="2134556" y="0"/>
                    <a:pt x="2100975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7" name="işḷïďè">
              <a:extLst>
                <a:ext uri="{FF2B5EF4-FFF2-40B4-BE49-F238E27FC236}">
                  <a16:creationId xmlns:a16="http://schemas.microsoft.com/office/drawing/2014/main" xmlns="" id="{9C140754-20F0-4678-A60A-F757F4F8DB8A}"/>
                </a:ext>
              </a:extLst>
            </p:cNvPr>
            <p:cNvGrpSpPr/>
            <p:nvPr/>
          </p:nvGrpSpPr>
          <p:grpSpPr>
            <a:xfrm>
              <a:off x="3971947" y="1790893"/>
              <a:ext cx="890020" cy="890020"/>
              <a:chOff x="713590" y="3744001"/>
              <a:chExt cx="712143" cy="712143"/>
            </a:xfrm>
          </p:grpSpPr>
          <p:sp>
            <p:nvSpPr>
              <p:cNvPr id="25" name="îṥľídè">
                <a:extLst>
                  <a:ext uri="{FF2B5EF4-FFF2-40B4-BE49-F238E27FC236}">
                    <a16:creationId xmlns:a16="http://schemas.microsoft.com/office/drawing/2014/main" xmlns="" id="{29858E2A-A829-4CE7-ABD9-CB38B8B00BA8}"/>
                  </a:ext>
                </a:extLst>
              </p:cNvPr>
              <p:cNvSpPr/>
              <p:nvPr/>
            </p:nvSpPr>
            <p:spPr>
              <a:xfrm>
                <a:off x="713590" y="3744001"/>
                <a:ext cx="712143" cy="71214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" name="iṣ1iḑe">
                <a:extLst>
                  <a:ext uri="{FF2B5EF4-FFF2-40B4-BE49-F238E27FC236}">
                    <a16:creationId xmlns:a16="http://schemas.microsoft.com/office/drawing/2014/main" xmlns="" id="{7B25A19A-47A2-4EC6-99D5-05613491D933}"/>
                  </a:ext>
                </a:extLst>
              </p:cNvPr>
              <p:cNvSpPr/>
              <p:nvPr/>
            </p:nvSpPr>
            <p:spPr bwMode="auto">
              <a:xfrm>
                <a:off x="893201" y="3918310"/>
                <a:ext cx="334064" cy="360052"/>
              </a:xfrm>
              <a:custGeom>
                <a:avLst/>
                <a:gdLst>
                  <a:gd name="T0" fmla="*/ 7606 w 7612"/>
                  <a:gd name="T1" fmla="*/ 2100 h 8216"/>
                  <a:gd name="T2" fmla="*/ 7603 w 7612"/>
                  <a:gd name="T3" fmla="*/ 2014 h 8216"/>
                  <a:gd name="T4" fmla="*/ 7429 w 7612"/>
                  <a:gd name="T5" fmla="*/ 1635 h 8216"/>
                  <a:gd name="T6" fmla="*/ 7036 w 7612"/>
                  <a:gd name="T7" fmla="*/ 1494 h 8216"/>
                  <a:gd name="T8" fmla="*/ 6866 w 7612"/>
                  <a:gd name="T9" fmla="*/ 1499 h 8216"/>
                  <a:gd name="T10" fmla="*/ 4204 w 7612"/>
                  <a:gd name="T11" fmla="*/ 224 h 8216"/>
                  <a:gd name="T12" fmla="*/ 3408 w 7612"/>
                  <a:gd name="T13" fmla="*/ 224 h 8216"/>
                  <a:gd name="T14" fmla="*/ 746 w 7612"/>
                  <a:gd name="T15" fmla="*/ 1499 h 8216"/>
                  <a:gd name="T16" fmla="*/ 575 w 7612"/>
                  <a:gd name="T17" fmla="*/ 1494 h 8216"/>
                  <a:gd name="T18" fmla="*/ 182 w 7612"/>
                  <a:gd name="T19" fmla="*/ 1635 h 8216"/>
                  <a:gd name="T20" fmla="*/ 9 w 7612"/>
                  <a:gd name="T21" fmla="*/ 2014 h 8216"/>
                  <a:gd name="T22" fmla="*/ 6 w 7612"/>
                  <a:gd name="T23" fmla="*/ 2100 h 8216"/>
                  <a:gd name="T24" fmla="*/ 0 w 7612"/>
                  <a:gd name="T25" fmla="*/ 2320 h 8216"/>
                  <a:gd name="T26" fmla="*/ 3589 w 7612"/>
                  <a:gd name="T27" fmla="*/ 8170 h 8216"/>
                  <a:gd name="T28" fmla="*/ 3806 w 7612"/>
                  <a:gd name="T29" fmla="*/ 8216 h 8216"/>
                  <a:gd name="T30" fmla="*/ 4023 w 7612"/>
                  <a:gd name="T31" fmla="*/ 8170 h 8216"/>
                  <a:gd name="T32" fmla="*/ 7612 w 7612"/>
                  <a:gd name="T33" fmla="*/ 2321 h 8216"/>
                  <a:gd name="T34" fmla="*/ 7606 w 7612"/>
                  <a:gd name="T35" fmla="*/ 2100 h 8216"/>
                  <a:gd name="T36" fmla="*/ 5171 w 7612"/>
                  <a:gd name="T37" fmla="*/ 4847 h 8216"/>
                  <a:gd name="T38" fmla="*/ 4137 w 7612"/>
                  <a:gd name="T39" fmla="*/ 5910 h 8216"/>
                  <a:gd name="T40" fmla="*/ 4137 w 7612"/>
                  <a:gd name="T41" fmla="*/ 6156 h 8216"/>
                  <a:gd name="T42" fmla="*/ 3806 w 7612"/>
                  <a:gd name="T43" fmla="*/ 6488 h 8216"/>
                  <a:gd name="T44" fmla="*/ 3475 w 7612"/>
                  <a:gd name="T45" fmla="*/ 6156 h 8216"/>
                  <a:gd name="T46" fmla="*/ 3475 w 7612"/>
                  <a:gd name="T47" fmla="*/ 5883 h 8216"/>
                  <a:gd name="T48" fmla="*/ 2585 w 7612"/>
                  <a:gd name="T49" fmla="*/ 5508 h 8216"/>
                  <a:gd name="T50" fmla="*/ 2441 w 7612"/>
                  <a:gd name="T51" fmla="*/ 5220 h 8216"/>
                  <a:gd name="T52" fmla="*/ 2799 w 7612"/>
                  <a:gd name="T53" fmla="*/ 4867 h 8216"/>
                  <a:gd name="T54" fmla="*/ 3018 w 7612"/>
                  <a:gd name="T55" fmla="*/ 4937 h 8216"/>
                  <a:gd name="T56" fmla="*/ 3908 w 7612"/>
                  <a:gd name="T57" fmla="*/ 5250 h 8216"/>
                  <a:gd name="T58" fmla="*/ 4410 w 7612"/>
                  <a:gd name="T59" fmla="*/ 4922 h 8216"/>
                  <a:gd name="T60" fmla="*/ 4410 w 7612"/>
                  <a:gd name="T61" fmla="*/ 4912 h 8216"/>
                  <a:gd name="T62" fmla="*/ 3709 w 7612"/>
                  <a:gd name="T63" fmla="*/ 4469 h 8216"/>
                  <a:gd name="T64" fmla="*/ 2555 w 7612"/>
                  <a:gd name="T65" fmla="*/ 3404 h 8216"/>
                  <a:gd name="T66" fmla="*/ 2555 w 7612"/>
                  <a:gd name="T67" fmla="*/ 3395 h 8216"/>
                  <a:gd name="T68" fmla="*/ 3474 w 7612"/>
                  <a:gd name="T69" fmla="*/ 2374 h 8216"/>
                  <a:gd name="T70" fmla="*/ 3474 w 7612"/>
                  <a:gd name="T71" fmla="*/ 2115 h 8216"/>
                  <a:gd name="T72" fmla="*/ 3806 w 7612"/>
                  <a:gd name="T73" fmla="*/ 1784 h 8216"/>
                  <a:gd name="T74" fmla="*/ 4137 w 7612"/>
                  <a:gd name="T75" fmla="*/ 2115 h 8216"/>
                  <a:gd name="T76" fmla="*/ 4137 w 7612"/>
                  <a:gd name="T77" fmla="*/ 2377 h 8216"/>
                  <a:gd name="T78" fmla="*/ 4877 w 7612"/>
                  <a:gd name="T79" fmla="*/ 2654 h 8216"/>
                  <a:gd name="T80" fmla="*/ 5047 w 7612"/>
                  <a:gd name="T81" fmla="*/ 2957 h 8216"/>
                  <a:gd name="T82" fmla="*/ 4689 w 7612"/>
                  <a:gd name="T83" fmla="*/ 3310 h 8216"/>
                  <a:gd name="T84" fmla="*/ 4495 w 7612"/>
                  <a:gd name="T85" fmla="*/ 3255 h 8216"/>
                  <a:gd name="T86" fmla="*/ 3763 w 7612"/>
                  <a:gd name="T87" fmla="*/ 3021 h 8216"/>
                  <a:gd name="T88" fmla="*/ 3315 w 7612"/>
                  <a:gd name="T89" fmla="*/ 3325 h 8216"/>
                  <a:gd name="T90" fmla="*/ 3315 w 7612"/>
                  <a:gd name="T91" fmla="*/ 3335 h 8216"/>
                  <a:gd name="T92" fmla="*/ 4067 w 7612"/>
                  <a:gd name="T93" fmla="*/ 3792 h 8216"/>
                  <a:gd name="T94" fmla="*/ 5171 w 7612"/>
                  <a:gd name="T95" fmla="*/ 4836 h 8216"/>
                  <a:gd name="T96" fmla="*/ 5171 w 7612"/>
                  <a:gd name="T97" fmla="*/ 4847 h 8216"/>
                  <a:gd name="T98" fmla="*/ 5171 w 7612"/>
                  <a:gd name="T99" fmla="*/ 4847 h 8216"/>
                  <a:gd name="T100" fmla="*/ 5171 w 7612"/>
                  <a:gd name="T101" fmla="*/ 4847 h 8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12" h="8216">
                    <a:moveTo>
                      <a:pt x="7606" y="2100"/>
                    </a:moveTo>
                    <a:lnTo>
                      <a:pt x="7603" y="2014"/>
                    </a:lnTo>
                    <a:cubicBezTo>
                      <a:pt x="7599" y="1870"/>
                      <a:pt x="7536" y="1733"/>
                      <a:pt x="7429" y="1635"/>
                    </a:cubicBezTo>
                    <a:cubicBezTo>
                      <a:pt x="7323" y="1537"/>
                      <a:pt x="7183" y="1486"/>
                      <a:pt x="7036" y="1494"/>
                    </a:cubicBezTo>
                    <a:cubicBezTo>
                      <a:pt x="6980" y="1497"/>
                      <a:pt x="6923" y="1499"/>
                      <a:pt x="6866" y="1499"/>
                    </a:cubicBezTo>
                    <a:cubicBezTo>
                      <a:pt x="5898" y="1499"/>
                      <a:pt x="4953" y="1046"/>
                      <a:pt x="4204" y="224"/>
                    </a:cubicBezTo>
                    <a:cubicBezTo>
                      <a:pt x="4000" y="0"/>
                      <a:pt x="3612" y="0"/>
                      <a:pt x="3408" y="224"/>
                    </a:cubicBezTo>
                    <a:cubicBezTo>
                      <a:pt x="2660" y="1046"/>
                      <a:pt x="1714" y="1499"/>
                      <a:pt x="746" y="1499"/>
                    </a:cubicBezTo>
                    <a:cubicBezTo>
                      <a:pt x="688" y="1499"/>
                      <a:pt x="631" y="1497"/>
                      <a:pt x="575" y="1494"/>
                    </a:cubicBezTo>
                    <a:cubicBezTo>
                      <a:pt x="431" y="1486"/>
                      <a:pt x="289" y="1537"/>
                      <a:pt x="182" y="1635"/>
                    </a:cubicBezTo>
                    <a:cubicBezTo>
                      <a:pt x="76" y="1733"/>
                      <a:pt x="14" y="1870"/>
                      <a:pt x="9" y="2014"/>
                    </a:cubicBezTo>
                    <a:lnTo>
                      <a:pt x="6" y="2100"/>
                    </a:lnTo>
                    <a:cubicBezTo>
                      <a:pt x="3" y="2173"/>
                      <a:pt x="0" y="2246"/>
                      <a:pt x="0" y="2320"/>
                    </a:cubicBezTo>
                    <a:cubicBezTo>
                      <a:pt x="0" y="5112"/>
                      <a:pt x="1241" y="7135"/>
                      <a:pt x="3589" y="8170"/>
                    </a:cubicBezTo>
                    <a:cubicBezTo>
                      <a:pt x="3658" y="8201"/>
                      <a:pt x="3732" y="8216"/>
                      <a:pt x="3806" y="8216"/>
                    </a:cubicBezTo>
                    <a:cubicBezTo>
                      <a:pt x="3880" y="8216"/>
                      <a:pt x="3954" y="8201"/>
                      <a:pt x="4023" y="8170"/>
                    </a:cubicBezTo>
                    <a:cubicBezTo>
                      <a:pt x="6371" y="7135"/>
                      <a:pt x="7612" y="5112"/>
                      <a:pt x="7612" y="2321"/>
                    </a:cubicBezTo>
                    <a:cubicBezTo>
                      <a:pt x="7612" y="2246"/>
                      <a:pt x="7609" y="2173"/>
                      <a:pt x="7606" y="2100"/>
                    </a:cubicBezTo>
                    <a:close/>
                    <a:moveTo>
                      <a:pt x="5171" y="4847"/>
                    </a:moveTo>
                    <a:cubicBezTo>
                      <a:pt x="5171" y="5460"/>
                      <a:pt x="4755" y="5834"/>
                      <a:pt x="4137" y="5910"/>
                    </a:cubicBezTo>
                    <a:lnTo>
                      <a:pt x="4137" y="6156"/>
                    </a:lnTo>
                    <a:cubicBezTo>
                      <a:pt x="4137" y="6339"/>
                      <a:pt x="3989" y="6488"/>
                      <a:pt x="3806" y="6488"/>
                    </a:cubicBezTo>
                    <a:cubicBezTo>
                      <a:pt x="3623" y="6488"/>
                      <a:pt x="3475" y="6339"/>
                      <a:pt x="3475" y="6156"/>
                    </a:cubicBezTo>
                    <a:lnTo>
                      <a:pt x="3475" y="5883"/>
                    </a:lnTo>
                    <a:cubicBezTo>
                      <a:pt x="3161" y="5824"/>
                      <a:pt x="2855" y="5702"/>
                      <a:pt x="2585" y="5508"/>
                    </a:cubicBezTo>
                    <a:cubicBezTo>
                      <a:pt x="2501" y="5449"/>
                      <a:pt x="2441" y="5339"/>
                      <a:pt x="2441" y="5220"/>
                    </a:cubicBezTo>
                    <a:cubicBezTo>
                      <a:pt x="2441" y="5021"/>
                      <a:pt x="2600" y="4867"/>
                      <a:pt x="2799" y="4867"/>
                    </a:cubicBezTo>
                    <a:cubicBezTo>
                      <a:pt x="2898" y="4867"/>
                      <a:pt x="2968" y="4902"/>
                      <a:pt x="3018" y="4937"/>
                    </a:cubicBezTo>
                    <a:cubicBezTo>
                      <a:pt x="3281" y="5131"/>
                      <a:pt x="3570" y="5250"/>
                      <a:pt x="3908" y="5250"/>
                    </a:cubicBezTo>
                    <a:cubicBezTo>
                      <a:pt x="4221" y="5250"/>
                      <a:pt x="4410" y="5126"/>
                      <a:pt x="4410" y="4922"/>
                    </a:cubicBezTo>
                    <a:lnTo>
                      <a:pt x="4410" y="4912"/>
                    </a:lnTo>
                    <a:cubicBezTo>
                      <a:pt x="4410" y="4718"/>
                      <a:pt x="4291" y="4619"/>
                      <a:pt x="3709" y="4469"/>
                    </a:cubicBezTo>
                    <a:cubicBezTo>
                      <a:pt x="3008" y="4290"/>
                      <a:pt x="2555" y="4096"/>
                      <a:pt x="2555" y="3404"/>
                    </a:cubicBezTo>
                    <a:lnTo>
                      <a:pt x="2555" y="3395"/>
                    </a:lnTo>
                    <a:cubicBezTo>
                      <a:pt x="2555" y="2856"/>
                      <a:pt x="2925" y="2476"/>
                      <a:pt x="3474" y="2374"/>
                    </a:cubicBezTo>
                    <a:lnTo>
                      <a:pt x="3474" y="2115"/>
                    </a:lnTo>
                    <a:cubicBezTo>
                      <a:pt x="3474" y="1932"/>
                      <a:pt x="3623" y="1784"/>
                      <a:pt x="3806" y="1784"/>
                    </a:cubicBezTo>
                    <a:cubicBezTo>
                      <a:pt x="3989" y="1784"/>
                      <a:pt x="4137" y="1932"/>
                      <a:pt x="4137" y="2115"/>
                    </a:cubicBezTo>
                    <a:lnTo>
                      <a:pt x="4137" y="2377"/>
                    </a:lnTo>
                    <a:cubicBezTo>
                      <a:pt x="4410" y="2422"/>
                      <a:pt x="4658" y="2514"/>
                      <a:pt x="4877" y="2654"/>
                    </a:cubicBezTo>
                    <a:cubicBezTo>
                      <a:pt x="4962" y="2703"/>
                      <a:pt x="5047" y="2808"/>
                      <a:pt x="5047" y="2957"/>
                    </a:cubicBezTo>
                    <a:cubicBezTo>
                      <a:pt x="5047" y="3156"/>
                      <a:pt x="4887" y="3310"/>
                      <a:pt x="4689" y="3310"/>
                    </a:cubicBezTo>
                    <a:cubicBezTo>
                      <a:pt x="4613" y="3310"/>
                      <a:pt x="4554" y="3290"/>
                      <a:pt x="4495" y="3255"/>
                    </a:cubicBezTo>
                    <a:cubicBezTo>
                      <a:pt x="4241" y="3106"/>
                      <a:pt x="4002" y="3021"/>
                      <a:pt x="3763" y="3021"/>
                    </a:cubicBezTo>
                    <a:cubicBezTo>
                      <a:pt x="3470" y="3021"/>
                      <a:pt x="3315" y="3156"/>
                      <a:pt x="3315" y="3325"/>
                    </a:cubicBezTo>
                    <a:lnTo>
                      <a:pt x="3315" y="3335"/>
                    </a:lnTo>
                    <a:cubicBezTo>
                      <a:pt x="3315" y="3563"/>
                      <a:pt x="3465" y="3638"/>
                      <a:pt x="4067" y="3792"/>
                    </a:cubicBezTo>
                    <a:cubicBezTo>
                      <a:pt x="4773" y="3976"/>
                      <a:pt x="5171" y="4230"/>
                      <a:pt x="5171" y="4836"/>
                    </a:cubicBezTo>
                    <a:lnTo>
                      <a:pt x="5171" y="4847"/>
                    </a:lnTo>
                    <a:lnTo>
                      <a:pt x="5171" y="4847"/>
                    </a:lnTo>
                    <a:lnTo>
                      <a:pt x="5171" y="48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" name="iSlïďé">
              <a:extLst>
                <a:ext uri="{FF2B5EF4-FFF2-40B4-BE49-F238E27FC236}">
                  <a16:creationId xmlns:a16="http://schemas.microsoft.com/office/drawing/2014/main" xmlns="" id="{29967405-A273-444C-A430-55A9F843D9BA}"/>
                </a:ext>
              </a:extLst>
            </p:cNvPr>
            <p:cNvGrpSpPr/>
            <p:nvPr/>
          </p:nvGrpSpPr>
          <p:grpSpPr>
            <a:xfrm>
              <a:off x="5650990" y="3185165"/>
              <a:ext cx="890020" cy="890020"/>
              <a:chOff x="713590" y="3744001"/>
              <a:chExt cx="712143" cy="712143"/>
            </a:xfrm>
          </p:grpSpPr>
          <p:sp>
            <p:nvSpPr>
              <p:cNvPr id="23" name="ïSľiďê">
                <a:extLst>
                  <a:ext uri="{FF2B5EF4-FFF2-40B4-BE49-F238E27FC236}">
                    <a16:creationId xmlns:a16="http://schemas.microsoft.com/office/drawing/2014/main" xmlns="" id="{E347000A-982A-4CA5-AF3B-314E918D49CD}"/>
                  </a:ext>
                </a:extLst>
              </p:cNvPr>
              <p:cNvSpPr/>
              <p:nvPr/>
            </p:nvSpPr>
            <p:spPr>
              <a:xfrm>
                <a:off x="713590" y="3744001"/>
                <a:ext cx="712143" cy="71214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4" name="ïŝḻïďé">
                <a:extLst>
                  <a:ext uri="{FF2B5EF4-FFF2-40B4-BE49-F238E27FC236}">
                    <a16:creationId xmlns:a16="http://schemas.microsoft.com/office/drawing/2014/main" xmlns="" id="{E3AB3095-660B-49E7-975D-DF31B96E2493}"/>
                  </a:ext>
                </a:extLst>
              </p:cNvPr>
              <p:cNvSpPr/>
              <p:nvPr/>
            </p:nvSpPr>
            <p:spPr bwMode="auto">
              <a:xfrm>
                <a:off x="893201" y="3918310"/>
                <a:ext cx="334064" cy="360052"/>
              </a:xfrm>
              <a:custGeom>
                <a:avLst/>
                <a:gdLst>
                  <a:gd name="T0" fmla="*/ 7606 w 7612"/>
                  <a:gd name="T1" fmla="*/ 2100 h 8216"/>
                  <a:gd name="T2" fmla="*/ 7603 w 7612"/>
                  <a:gd name="T3" fmla="*/ 2014 h 8216"/>
                  <a:gd name="T4" fmla="*/ 7429 w 7612"/>
                  <a:gd name="T5" fmla="*/ 1635 h 8216"/>
                  <a:gd name="T6" fmla="*/ 7036 w 7612"/>
                  <a:gd name="T7" fmla="*/ 1494 h 8216"/>
                  <a:gd name="T8" fmla="*/ 6866 w 7612"/>
                  <a:gd name="T9" fmla="*/ 1499 h 8216"/>
                  <a:gd name="T10" fmla="*/ 4204 w 7612"/>
                  <a:gd name="T11" fmla="*/ 224 h 8216"/>
                  <a:gd name="T12" fmla="*/ 3408 w 7612"/>
                  <a:gd name="T13" fmla="*/ 224 h 8216"/>
                  <a:gd name="T14" fmla="*/ 746 w 7612"/>
                  <a:gd name="T15" fmla="*/ 1499 h 8216"/>
                  <a:gd name="T16" fmla="*/ 575 w 7612"/>
                  <a:gd name="T17" fmla="*/ 1494 h 8216"/>
                  <a:gd name="T18" fmla="*/ 182 w 7612"/>
                  <a:gd name="T19" fmla="*/ 1635 h 8216"/>
                  <a:gd name="T20" fmla="*/ 9 w 7612"/>
                  <a:gd name="T21" fmla="*/ 2014 h 8216"/>
                  <a:gd name="T22" fmla="*/ 6 w 7612"/>
                  <a:gd name="T23" fmla="*/ 2100 h 8216"/>
                  <a:gd name="T24" fmla="*/ 0 w 7612"/>
                  <a:gd name="T25" fmla="*/ 2320 h 8216"/>
                  <a:gd name="T26" fmla="*/ 3589 w 7612"/>
                  <a:gd name="T27" fmla="*/ 8170 h 8216"/>
                  <a:gd name="T28" fmla="*/ 3806 w 7612"/>
                  <a:gd name="T29" fmla="*/ 8216 h 8216"/>
                  <a:gd name="T30" fmla="*/ 4023 w 7612"/>
                  <a:gd name="T31" fmla="*/ 8170 h 8216"/>
                  <a:gd name="T32" fmla="*/ 7612 w 7612"/>
                  <a:gd name="T33" fmla="*/ 2321 h 8216"/>
                  <a:gd name="T34" fmla="*/ 7606 w 7612"/>
                  <a:gd name="T35" fmla="*/ 2100 h 8216"/>
                  <a:gd name="T36" fmla="*/ 5171 w 7612"/>
                  <a:gd name="T37" fmla="*/ 4847 h 8216"/>
                  <a:gd name="T38" fmla="*/ 4137 w 7612"/>
                  <a:gd name="T39" fmla="*/ 5910 h 8216"/>
                  <a:gd name="T40" fmla="*/ 4137 w 7612"/>
                  <a:gd name="T41" fmla="*/ 6156 h 8216"/>
                  <a:gd name="T42" fmla="*/ 3806 w 7612"/>
                  <a:gd name="T43" fmla="*/ 6488 h 8216"/>
                  <a:gd name="T44" fmla="*/ 3475 w 7612"/>
                  <a:gd name="T45" fmla="*/ 6156 h 8216"/>
                  <a:gd name="T46" fmla="*/ 3475 w 7612"/>
                  <a:gd name="T47" fmla="*/ 5883 h 8216"/>
                  <a:gd name="T48" fmla="*/ 2585 w 7612"/>
                  <a:gd name="T49" fmla="*/ 5508 h 8216"/>
                  <a:gd name="T50" fmla="*/ 2441 w 7612"/>
                  <a:gd name="T51" fmla="*/ 5220 h 8216"/>
                  <a:gd name="T52" fmla="*/ 2799 w 7612"/>
                  <a:gd name="T53" fmla="*/ 4867 h 8216"/>
                  <a:gd name="T54" fmla="*/ 3018 w 7612"/>
                  <a:gd name="T55" fmla="*/ 4937 h 8216"/>
                  <a:gd name="T56" fmla="*/ 3908 w 7612"/>
                  <a:gd name="T57" fmla="*/ 5250 h 8216"/>
                  <a:gd name="T58" fmla="*/ 4410 w 7612"/>
                  <a:gd name="T59" fmla="*/ 4922 h 8216"/>
                  <a:gd name="T60" fmla="*/ 4410 w 7612"/>
                  <a:gd name="T61" fmla="*/ 4912 h 8216"/>
                  <a:gd name="T62" fmla="*/ 3709 w 7612"/>
                  <a:gd name="T63" fmla="*/ 4469 h 8216"/>
                  <a:gd name="T64" fmla="*/ 2555 w 7612"/>
                  <a:gd name="T65" fmla="*/ 3404 h 8216"/>
                  <a:gd name="T66" fmla="*/ 2555 w 7612"/>
                  <a:gd name="T67" fmla="*/ 3395 h 8216"/>
                  <a:gd name="T68" fmla="*/ 3474 w 7612"/>
                  <a:gd name="T69" fmla="*/ 2374 h 8216"/>
                  <a:gd name="T70" fmla="*/ 3474 w 7612"/>
                  <a:gd name="T71" fmla="*/ 2115 h 8216"/>
                  <a:gd name="T72" fmla="*/ 3806 w 7612"/>
                  <a:gd name="T73" fmla="*/ 1784 h 8216"/>
                  <a:gd name="T74" fmla="*/ 4137 w 7612"/>
                  <a:gd name="T75" fmla="*/ 2115 h 8216"/>
                  <a:gd name="T76" fmla="*/ 4137 w 7612"/>
                  <a:gd name="T77" fmla="*/ 2377 h 8216"/>
                  <a:gd name="T78" fmla="*/ 4877 w 7612"/>
                  <a:gd name="T79" fmla="*/ 2654 h 8216"/>
                  <a:gd name="T80" fmla="*/ 5047 w 7612"/>
                  <a:gd name="T81" fmla="*/ 2957 h 8216"/>
                  <a:gd name="T82" fmla="*/ 4689 w 7612"/>
                  <a:gd name="T83" fmla="*/ 3310 h 8216"/>
                  <a:gd name="T84" fmla="*/ 4495 w 7612"/>
                  <a:gd name="T85" fmla="*/ 3255 h 8216"/>
                  <a:gd name="T86" fmla="*/ 3763 w 7612"/>
                  <a:gd name="T87" fmla="*/ 3021 h 8216"/>
                  <a:gd name="T88" fmla="*/ 3315 w 7612"/>
                  <a:gd name="T89" fmla="*/ 3325 h 8216"/>
                  <a:gd name="T90" fmla="*/ 3315 w 7612"/>
                  <a:gd name="T91" fmla="*/ 3335 h 8216"/>
                  <a:gd name="T92" fmla="*/ 4067 w 7612"/>
                  <a:gd name="T93" fmla="*/ 3792 h 8216"/>
                  <a:gd name="T94" fmla="*/ 5171 w 7612"/>
                  <a:gd name="T95" fmla="*/ 4836 h 8216"/>
                  <a:gd name="T96" fmla="*/ 5171 w 7612"/>
                  <a:gd name="T97" fmla="*/ 4847 h 8216"/>
                  <a:gd name="T98" fmla="*/ 5171 w 7612"/>
                  <a:gd name="T99" fmla="*/ 4847 h 8216"/>
                  <a:gd name="T100" fmla="*/ 5171 w 7612"/>
                  <a:gd name="T101" fmla="*/ 4847 h 8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12" h="8216">
                    <a:moveTo>
                      <a:pt x="7606" y="2100"/>
                    </a:moveTo>
                    <a:lnTo>
                      <a:pt x="7603" y="2014"/>
                    </a:lnTo>
                    <a:cubicBezTo>
                      <a:pt x="7599" y="1870"/>
                      <a:pt x="7536" y="1733"/>
                      <a:pt x="7429" y="1635"/>
                    </a:cubicBezTo>
                    <a:cubicBezTo>
                      <a:pt x="7323" y="1537"/>
                      <a:pt x="7183" y="1486"/>
                      <a:pt x="7036" y="1494"/>
                    </a:cubicBezTo>
                    <a:cubicBezTo>
                      <a:pt x="6980" y="1497"/>
                      <a:pt x="6923" y="1499"/>
                      <a:pt x="6866" y="1499"/>
                    </a:cubicBezTo>
                    <a:cubicBezTo>
                      <a:pt x="5898" y="1499"/>
                      <a:pt x="4953" y="1046"/>
                      <a:pt x="4204" y="224"/>
                    </a:cubicBezTo>
                    <a:cubicBezTo>
                      <a:pt x="4000" y="0"/>
                      <a:pt x="3612" y="0"/>
                      <a:pt x="3408" y="224"/>
                    </a:cubicBezTo>
                    <a:cubicBezTo>
                      <a:pt x="2660" y="1046"/>
                      <a:pt x="1714" y="1499"/>
                      <a:pt x="746" y="1499"/>
                    </a:cubicBezTo>
                    <a:cubicBezTo>
                      <a:pt x="688" y="1499"/>
                      <a:pt x="631" y="1497"/>
                      <a:pt x="575" y="1494"/>
                    </a:cubicBezTo>
                    <a:cubicBezTo>
                      <a:pt x="431" y="1486"/>
                      <a:pt x="289" y="1537"/>
                      <a:pt x="182" y="1635"/>
                    </a:cubicBezTo>
                    <a:cubicBezTo>
                      <a:pt x="76" y="1733"/>
                      <a:pt x="14" y="1870"/>
                      <a:pt x="9" y="2014"/>
                    </a:cubicBezTo>
                    <a:lnTo>
                      <a:pt x="6" y="2100"/>
                    </a:lnTo>
                    <a:cubicBezTo>
                      <a:pt x="3" y="2173"/>
                      <a:pt x="0" y="2246"/>
                      <a:pt x="0" y="2320"/>
                    </a:cubicBezTo>
                    <a:cubicBezTo>
                      <a:pt x="0" y="5112"/>
                      <a:pt x="1241" y="7135"/>
                      <a:pt x="3589" y="8170"/>
                    </a:cubicBezTo>
                    <a:cubicBezTo>
                      <a:pt x="3658" y="8201"/>
                      <a:pt x="3732" y="8216"/>
                      <a:pt x="3806" y="8216"/>
                    </a:cubicBezTo>
                    <a:cubicBezTo>
                      <a:pt x="3880" y="8216"/>
                      <a:pt x="3954" y="8201"/>
                      <a:pt x="4023" y="8170"/>
                    </a:cubicBezTo>
                    <a:cubicBezTo>
                      <a:pt x="6371" y="7135"/>
                      <a:pt x="7612" y="5112"/>
                      <a:pt x="7612" y="2321"/>
                    </a:cubicBezTo>
                    <a:cubicBezTo>
                      <a:pt x="7612" y="2246"/>
                      <a:pt x="7609" y="2173"/>
                      <a:pt x="7606" y="2100"/>
                    </a:cubicBezTo>
                    <a:close/>
                    <a:moveTo>
                      <a:pt x="5171" y="4847"/>
                    </a:moveTo>
                    <a:cubicBezTo>
                      <a:pt x="5171" y="5460"/>
                      <a:pt x="4755" y="5834"/>
                      <a:pt x="4137" y="5910"/>
                    </a:cubicBezTo>
                    <a:lnTo>
                      <a:pt x="4137" y="6156"/>
                    </a:lnTo>
                    <a:cubicBezTo>
                      <a:pt x="4137" y="6339"/>
                      <a:pt x="3989" y="6488"/>
                      <a:pt x="3806" y="6488"/>
                    </a:cubicBezTo>
                    <a:cubicBezTo>
                      <a:pt x="3623" y="6488"/>
                      <a:pt x="3475" y="6339"/>
                      <a:pt x="3475" y="6156"/>
                    </a:cubicBezTo>
                    <a:lnTo>
                      <a:pt x="3475" y="5883"/>
                    </a:lnTo>
                    <a:cubicBezTo>
                      <a:pt x="3161" y="5824"/>
                      <a:pt x="2855" y="5702"/>
                      <a:pt x="2585" y="5508"/>
                    </a:cubicBezTo>
                    <a:cubicBezTo>
                      <a:pt x="2501" y="5449"/>
                      <a:pt x="2441" y="5339"/>
                      <a:pt x="2441" y="5220"/>
                    </a:cubicBezTo>
                    <a:cubicBezTo>
                      <a:pt x="2441" y="5021"/>
                      <a:pt x="2600" y="4867"/>
                      <a:pt x="2799" y="4867"/>
                    </a:cubicBezTo>
                    <a:cubicBezTo>
                      <a:pt x="2898" y="4867"/>
                      <a:pt x="2968" y="4902"/>
                      <a:pt x="3018" y="4937"/>
                    </a:cubicBezTo>
                    <a:cubicBezTo>
                      <a:pt x="3281" y="5131"/>
                      <a:pt x="3570" y="5250"/>
                      <a:pt x="3908" y="5250"/>
                    </a:cubicBezTo>
                    <a:cubicBezTo>
                      <a:pt x="4221" y="5250"/>
                      <a:pt x="4410" y="5126"/>
                      <a:pt x="4410" y="4922"/>
                    </a:cubicBezTo>
                    <a:lnTo>
                      <a:pt x="4410" y="4912"/>
                    </a:lnTo>
                    <a:cubicBezTo>
                      <a:pt x="4410" y="4718"/>
                      <a:pt x="4291" y="4619"/>
                      <a:pt x="3709" y="4469"/>
                    </a:cubicBezTo>
                    <a:cubicBezTo>
                      <a:pt x="3008" y="4290"/>
                      <a:pt x="2555" y="4096"/>
                      <a:pt x="2555" y="3404"/>
                    </a:cubicBezTo>
                    <a:lnTo>
                      <a:pt x="2555" y="3395"/>
                    </a:lnTo>
                    <a:cubicBezTo>
                      <a:pt x="2555" y="2856"/>
                      <a:pt x="2925" y="2476"/>
                      <a:pt x="3474" y="2374"/>
                    </a:cubicBezTo>
                    <a:lnTo>
                      <a:pt x="3474" y="2115"/>
                    </a:lnTo>
                    <a:cubicBezTo>
                      <a:pt x="3474" y="1932"/>
                      <a:pt x="3623" y="1784"/>
                      <a:pt x="3806" y="1784"/>
                    </a:cubicBezTo>
                    <a:cubicBezTo>
                      <a:pt x="3989" y="1784"/>
                      <a:pt x="4137" y="1932"/>
                      <a:pt x="4137" y="2115"/>
                    </a:cubicBezTo>
                    <a:lnTo>
                      <a:pt x="4137" y="2377"/>
                    </a:lnTo>
                    <a:cubicBezTo>
                      <a:pt x="4410" y="2422"/>
                      <a:pt x="4658" y="2514"/>
                      <a:pt x="4877" y="2654"/>
                    </a:cubicBezTo>
                    <a:cubicBezTo>
                      <a:pt x="4962" y="2703"/>
                      <a:pt x="5047" y="2808"/>
                      <a:pt x="5047" y="2957"/>
                    </a:cubicBezTo>
                    <a:cubicBezTo>
                      <a:pt x="5047" y="3156"/>
                      <a:pt x="4887" y="3310"/>
                      <a:pt x="4689" y="3310"/>
                    </a:cubicBezTo>
                    <a:cubicBezTo>
                      <a:pt x="4613" y="3310"/>
                      <a:pt x="4554" y="3290"/>
                      <a:pt x="4495" y="3255"/>
                    </a:cubicBezTo>
                    <a:cubicBezTo>
                      <a:pt x="4241" y="3106"/>
                      <a:pt x="4002" y="3021"/>
                      <a:pt x="3763" y="3021"/>
                    </a:cubicBezTo>
                    <a:cubicBezTo>
                      <a:pt x="3470" y="3021"/>
                      <a:pt x="3315" y="3156"/>
                      <a:pt x="3315" y="3325"/>
                    </a:cubicBezTo>
                    <a:lnTo>
                      <a:pt x="3315" y="3335"/>
                    </a:lnTo>
                    <a:cubicBezTo>
                      <a:pt x="3315" y="3563"/>
                      <a:pt x="3465" y="3638"/>
                      <a:pt x="4067" y="3792"/>
                    </a:cubicBezTo>
                    <a:cubicBezTo>
                      <a:pt x="4773" y="3976"/>
                      <a:pt x="5171" y="4230"/>
                      <a:pt x="5171" y="4836"/>
                    </a:cubicBezTo>
                    <a:lnTo>
                      <a:pt x="5171" y="4847"/>
                    </a:lnTo>
                    <a:lnTo>
                      <a:pt x="5171" y="4847"/>
                    </a:lnTo>
                    <a:lnTo>
                      <a:pt x="5171" y="48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9" name="îŝļîďé">
              <a:extLst>
                <a:ext uri="{FF2B5EF4-FFF2-40B4-BE49-F238E27FC236}">
                  <a16:creationId xmlns:a16="http://schemas.microsoft.com/office/drawing/2014/main" xmlns="" id="{4D3C9742-DF01-4052-A587-0CBC6C429905}"/>
                </a:ext>
              </a:extLst>
            </p:cNvPr>
            <p:cNvGrpSpPr/>
            <p:nvPr/>
          </p:nvGrpSpPr>
          <p:grpSpPr>
            <a:xfrm>
              <a:off x="7320320" y="4626160"/>
              <a:ext cx="890020" cy="890020"/>
              <a:chOff x="713590" y="3744001"/>
              <a:chExt cx="712143" cy="712143"/>
            </a:xfrm>
          </p:grpSpPr>
          <p:sp>
            <p:nvSpPr>
              <p:cNvPr id="21" name="ïṥļïḍe">
                <a:extLst>
                  <a:ext uri="{FF2B5EF4-FFF2-40B4-BE49-F238E27FC236}">
                    <a16:creationId xmlns:a16="http://schemas.microsoft.com/office/drawing/2014/main" xmlns="" id="{B09A3C56-1E49-4B21-AAAB-80C4EBC3A191}"/>
                  </a:ext>
                </a:extLst>
              </p:cNvPr>
              <p:cNvSpPr/>
              <p:nvPr/>
            </p:nvSpPr>
            <p:spPr>
              <a:xfrm>
                <a:off x="713590" y="3744001"/>
                <a:ext cx="712143" cy="712143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ïṣḷîḋê">
                <a:extLst>
                  <a:ext uri="{FF2B5EF4-FFF2-40B4-BE49-F238E27FC236}">
                    <a16:creationId xmlns:a16="http://schemas.microsoft.com/office/drawing/2014/main" xmlns="" id="{55E39AE8-C706-4EA7-B84C-4D932113B350}"/>
                  </a:ext>
                </a:extLst>
              </p:cNvPr>
              <p:cNvSpPr/>
              <p:nvPr/>
            </p:nvSpPr>
            <p:spPr bwMode="auto">
              <a:xfrm>
                <a:off x="893201" y="3918310"/>
                <a:ext cx="334064" cy="360052"/>
              </a:xfrm>
              <a:custGeom>
                <a:avLst/>
                <a:gdLst>
                  <a:gd name="T0" fmla="*/ 7606 w 7612"/>
                  <a:gd name="T1" fmla="*/ 2100 h 8216"/>
                  <a:gd name="T2" fmla="*/ 7603 w 7612"/>
                  <a:gd name="T3" fmla="*/ 2014 h 8216"/>
                  <a:gd name="T4" fmla="*/ 7429 w 7612"/>
                  <a:gd name="T5" fmla="*/ 1635 h 8216"/>
                  <a:gd name="T6" fmla="*/ 7036 w 7612"/>
                  <a:gd name="T7" fmla="*/ 1494 h 8216"/>
                  <a:gd name="T8" fmla="*/ 6866 w 7612"/>
                  <a:gd name="T9" fmla="*/ 1499 h 8216"/>
                  <a:gd name="T10" fmla="*/ 4204 w 7612"/>
                  <a:gd name="T11" fmla="*/ 224 h 8216"/>
                  <a:gd name="T12" fmla="*/ 3408 w 7612"/>
                  <a:gd name="T13" fmla="*/ 224 h 8216"/>
                  <a:gd name="T14" fmla="*/ 746 w 7612"/>
                  <a:gd name="T15" fmla="*/ 1499 h 8216"/>
                  <a:gd name="T16" fmla="*/ 575 w 7612"/>
                  <a:gd name="T17" fmla="*/ 1494 h 8216"/>
                  <a:gd name="T18" fmla="*/ 182 w 7612"/>
                  <a:gd name="T19" fmla="*/ 1635 h 8216"/>
                  <a:gd name="T20" fmla="*/ 9 w 7612"/>
                  <a:gd name="T21" fmla="*/ 2014 h 8216"/>
                  <a:gd name="T22" fmla="*/ 6 w 7612"/>
                  <a:gd name="T23" fmla="*/ 2100 h 8216"/>
                  <a:gd name="T24" fmla="*/ 0 w 7612"/>
                  <a:gd name="T25" fmla="*/ 2320 h 8216"/>
                  <a:gd name="T26" fmla="*/ 3589 w 7612"/>
                  <a:gd name="T27" fmla="*/ 8170 h 8216"/>
                  <a:gd name="T28" fmla="*/ 3806 w 7612"/>
                  <a:gd name="T29" fmla="*/ 8216 h 8216"/>
                  <a:gd name="T30" fmla="*/ 4023 w 7612"/>
                  <a:gd name="T31" fmla="*/ 8170 h 8216"/>
                  <a:gd name="T32" fmla="*/ 7612 w 7612"/>
                  <a:gd name="T33" fmla="*/ 2321 h 8216"/>
                  <a:gd name="T34" fmla="*/ 7606 w 7612"/>
                  <a:gd name="T35" fmla="*/ 2100 h 8216"/>
                  <a:gd name="T36" fmla="*/ 5171 w 7612"/>
                  <a:gd name="T37" fmla="*/ 4847 h 8216"/>
                  <a:gd name="T38" fmla="*/ 4137 w 7612"/>
                  <a:gd name="T39" fmla="*/ 5910 h 8216"/>
                  <a:gd name="T40" fmla="*/ 4137 w 7612"/>
                  <a:gd name="T41" fmla="*/ 6156 h 8216"/>
                  <a:gd name="T42" fmla="*/ 3806 w 7612"/>
                  <a:gd name="T43" fmla="*/ 6488 h 8216"/>
                  <a:gd name="T44" fmla="*/ 3475 w 7612"/>
                  <a:gd name="T45" fmla="*/ 6156 h 8216"/>
                  <a:gd name="T46" fmla="*/ 3475 w 7612"/>
                  <a:gd name="T47" fmla="*/ 5883 h 8216"/>
                  <a:gd name="T48" fmla="*/ 2585 w 7612"/>
                  <a:gd name="T49" fmla="*/ 5508 h 8216"/>
                  <a:gd name="T50" fmla="*/ 2441 w 7612"/>
                  <a:gd name="T51" fmla="*/ 5220 h 8216"/>
                  <a:gd name="T52" fmla="*/ 2799 w 7612"/>
                  <a:gd name="T53" fmla="*/ 4867 h 8216"/>
                  <a:gd name="T54" fmla="*/ 3018 w 7612"/>
                  <a:gd name="T55" fmla="*/ 4937 h 8216"/>
                  <a:gd name="T56" fmla="*/ 3908 w 7612"/>
                  <a:gd name="T57" fmla="*/ 5250 h 8216"/>
                  <a:gd name="T58" fmla="*/ 4410 w 7612"/>
                  <a:gd name="T59" fmla="*/ 4922 h 8216"/>
                  <a:gd name="T60" fmla="*/ 4410 w 7612"/>
                  <a:gd name="T61" fmla="*/ 4912 h 8216"/>
                  <a:gd name="T62" fmla="*/ 3709 w 7612"/>
                  <a:gd name="T63" fmla="*/ 4469 h 8216"/>
                  <a:gd name="T64" fmla="*/ 2555 w 7612"/>
                  <a:gd name="T65" fmla="*/ 3404 h 8216"/>
                  <a:gd name="T66" fmla="*/ 2555 w 7612"/>
                  <a:gd name="T67" fmla="*/ 3395 h 8216"/>
                  <a:gd name="T68" fmla="*/ 3474 w 7612"/>
                  <a:gd name="T69" fmla="*/ 2374 h 8216"/>
                  <a:gd name="T70" fmla="*/ 3474 w 7612"/>
                  <a:gd name="T71" fmla="*/ 2115 h 8216"/>
                  <a:gd name="T72" fmla="*/ 3806 w 7612"/>
                  <a:gd name="T73" fmla="*/ 1784 h 8216"/>
                  <a:gd name="T74" fmla="*/ 4137 w 7612"/>
                  <a:gd name="T75" fmla="*/ 2115 h 8216"/>
                  <a:gd name="T76" fmla="*/ 4137 w 7612"/>
                  <a:gd name="T77" fmla="*/ 2377 h 8216"/>
                  <a:gd name="T78" fmla="*/ 4877 w 7612"/>
                  <a:gd name="T79" fmla="*/ 2654 h 8216"/>
                  <a:gd name="T80" fmla="*/ 5047 w 7612"/>
                  <a:gd name="T81" fmla="*/ 2957 h 8216"/>
                  <a:gd name="T82" fmla="*/ 4689 w 7612"/>
                  <a:gd name="T83" fmla="*/ 3310 h 8216"/>
                  <a:gd name="T84" fmla="*/ 4495 w 7612"/>
                  <a:gd name="T85" fmla="*/ 3255 h 8216"/>
                  <a:gd name="T86" fmla="*/ 3763 w 7612"/>
                  <a:gd name="T87" fmla="*/ 3021 h 8216"/>
                  <a:gd name="T88" fmla="*/ 3315 w 7612"/>
                  <a:gd name="T89" fmla="*/ 3325 h 8216"/>
                  <a:gd name="T90" fmla="*/ 3315 w 7612"/>
                  <a:gd name="T91" fmla="*/ 3335 h 8216"/>
                  <a:gd name="T92" fmla="*/ 4067 w 7612"/>
                  <a:gd name="T93" fmla="*/ 3792 h 8216"/>
                  <a:gd name="T94" fmla="*/ 5171 w 7612"/>
                  <a:gd name="T95" fmla="*/ 4836 h 8216"/>
                  <a:gd name="T96" fmla="*/ 5171 w 7612"/>
                  <a:gd name="T97" fmla="*/ 4847 h 8216"/>
                  <a:gd name="T98" fmla="*/ 5171 w 7612"/>
                  <a:gd name="T99" fmla="*/ 4847 h 8216"/>
                  <a:gd name="T100" fmla="*/ 5171 w 7612"/>
                  <a:gd name="T101" fmla="*/ 4847 h 8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612" h="8216">
                    <a:moveTo>
                      <a:pt x="7606" y="2100"/>
                    </a:moveTo>
                    <a:lnTo>
                      <a:pt x="7603" y="2014"/>
                    </a:lnTo>
                    <a:cubicBezTo>
                      <a:pt x="7599" y="1870"/>
                      <a:pt x="7536" y="1733"/>
                      <a:pt x="7429" y="1635"/>
                    </a:cubicBezTo>
                    <a:cubicBezTo>
                      <a:pt x="7323" y="1537"/>
                      <a:pt x="7183" y="1486"/>
                      <a:pt x="7036" y="1494"/>
                    </a:cubicBezTo>
                    <a:cubicBezTo>
                      <a:pt x="6980" y="1497"/>
                      <a:pt x="6923" y="1499"/>
                      <a:pt x="6866" y="1499"/>
                    </a:cubicBezTo>
                    <a:cubicBezTo>
                      <a:pt x="5898" y="1499"/>
                      <a:pt x="4953" y="1046"/>
                      <a:pt x="4204" y="224"/>
                    </a:cubicBezTo>
                    <a:cubicBezTo>
                      <a:pt x="4000" y="0"/>
                      <a:pt x="3612" y="0"/>
                      <a:pt x="3408" y="224"/>
                    </a:cubicBezTo>
                    <a:cubicBezTo>
                      <a:pt x="2660" y="1046"/>
                      <a:pt x="1714" y="1499"/>
                      <a:pt x="746" y="1499"/>
                    </a:cubicBezTo>
                    <a:cubicBezTo>
                      <a:pt x="688" y="1499"/>
                      <a:pt x="631" y="1497"/>
                      <a:pt x="575" y="1494"/>
                    </a:cubicBezTo>
                    <a:cubicBezTo>
                      <a:pt x="431" y="1486"/>
                      <a:pt x="289" y="1537"/>
                      <a:pt x="182" y="1635"/>
                    </a:cubicBezTo>
                    <a:cubicBezTo>
                      <a:pt x="76" y="1733"/>
                      <a:pt x="14" y="1870"/>
                      <a:pt x="9" y="2014"/>
                    </a:cubicBezTo>
                    <a:lnTo>
                      <a:pt x="6" y="2100"/>
                    </a:lnTo>
                    <a:cubicBezTo>
                      <a:pt x="3" y="2173"/>
                      <a:pt x="0" y="2246"/>
                      <a:pt x="0" y="2320"/>
                    </a:cubicBezTo>
                    <a:cubicBezTo>
                      <a:pt x="0" y="5112"/>
                      <a:pt x="1241" y="7135"/>
                      <a:pt x="3589" y="8170"/>
                    </a:cubicBezTo>
                    <a:cubicBezTo>
                      <a:pt x="3658" y="8201"/>
                      <a:pt x="3732" y="8216"/>
                      <a:pt x="3806" y="8216"/>
                    </a:cubicBezTo>
                    <a:cubicBezTo>
                      <a:pt x="3880" y="8216"/>
                      <a:pt x="3954" y="8201"/>
                      <a:pt x="4023" y="8170"/>
                    </a:cubicBezTo>
                    <a:cubicBezTo>
                      <a:pt x="6371" y="7135"/>
                      <a:pt x="7612" y="5112"/>
                      <a:pt x="7612" y="2321"/>
                    </a:cubicBezTo>
                    <a:cubicBezTo>
                      <a:pt x="7612" y="2246"/>
                      <a:pt x="7609" y="2173"/>
                      <a:pt x="7606" y="2100"/>
                    </a:cubicBezTo>
                    <a:close/>
                    <a:moveTo>
                      <a:pt x="5171" y="4847"/>
                    </a:moveTo>
                    <a:cubicBezTo>
                      <a:pt x="5171" y="5460"/>
                      <a:pt x="4755" y="5834"/>
                      <a:pt x="4137" y="5910"/>
                    </a:cubicBezTo>
                    <a:lnTo>
                      <a:pt x="4137" y="6156"/>
                    </a:lnTo>
                    <a:cubicBezTo>
                      <a:pt x="4137" y="6339"/>
                      <a:pt x="3989" y="6488"/>
                      <a:pt x="3806" y="6488"/>
                    </a:cubicBezTo>
                    <a:cubicBezTo>
                      <a:pt x="3623" y="6488"/>
                      <a:pt x="3475" y="6339"/>
                      <a:pt x="3475" y="6156"/>
                    </a:cubicBezTo>
                    <a:lnTo>
                      <a:pt x="3475" y="5883"/>
                    </a:lnTo>
                    <a:cubicBezTo>
                      <a:pt x="3161" y="5824"/>
                      <a:pt x="2855" y="5702"/>
                      <a:pt x="2585" y="5508"/>
                    </a:cubicBezTo>
                    <a:cubicBezTo>
                      <a:pt x="2501" y="5449"/>
                      <a:pt x="2441" y="5339"/>
                      <a:pt x="2441" y="5220"/>
                    </a:cubicBezTo>
                    <a:cubicBezTo>
                      <a:pt x="2441" y="5021"/>
                      <a:pt x="2600" y="4867"/>
                      <a:pt x="2799" y="4867"/>
                    </a:cubicBezTo>
                    <a:cubicBezTo>
                      <a:pt x="2898" y="4867"/>
                      <a:pt x="2968" y="4902"/>
                      <a:pt x="3018" y="4937"/>
                    </a:cubicBezTo>
                    <a:cubicBezTo>
                      <a:pt x="3281" y="5131"/>
                      <a:pt x="3570" y="5250"/>
                      <a:pt x="3908" y="5250"/>
                    </a:cubicBezTo>
                    <a:cubicBezTo>
                      <a:pt x="4221" y="5250"/>
                      <a:pt x="4410" y="5126"/>
                      <a:pt x="4410" y="4922"/>
                    </a:cubicBezTo>
                    <a:lnTo>
                      <a:pt x="4410" y="4912"/>
                    </a:lnTo>
                    <a:cubicBezTo>
                      <a:pt x="4410" y="4718"/>
                      <a:pt x="4291" y="4619"/>
                      <a:pt x="3709" y="4469"/>
                    </a:cubicBezTo>
                    <a:cubicBezTo>
                      <a:pt x="3008" y="4290"/>
                      <a:pt x="2555" y="4096"/>
                      <a:pt x="2555" y="3404"/>
                    </a:cubicBezTo>
                    <a:lnTo>
                      <a:pt x="2555" y="3395"/>
                    </a:lnTo>
                    <a:cubicBezTo>
                      <a:pt x="2555" y="2856"/>
                      <a:pt x="2925" y="2476"/>
                      <a:pt x="3474" y="2374"/>
                    </a:cubicBezTo>
                    <a:lnTo>
                      <a:pt x="3474" y="2115"/>
                    </a:lnTo>
                    <a:cubicBezTo>
                      <a:pt x="3474" y="1932"/>
                      <a:pt x="3623" y="1784"/>
                      <a:pt x="3806" y="1784"/>
                    </a:cubicBezTo>
                    <a:cubicBezTo>
                      <a:pt x="3989" y="1784"/>
                      <a:pt x="4137" y="1932"/>
                      <a:pt x="4137" y="2115"/>
                    </a:cubicBezTo>
                    <a:lnTo>
                      <a:pt x="4137" y="2377"/>
                    </a:lnTo>
                    <a:cubicBezTo>
                      <a:pt x="4410" y="2422"/>
                      <a:pt x="4658" y="2514"/>
                      <a:pt x="4877" y="2654"/>
                    </a:cubicBezTo>
                    <a:cubicBezTo>
                      <a:pt x="4962" y="2703"/>
                      <a:pt x="5047" y="2808"/>
                      <a:pt x="5047" y="2957"/>
                    </a:cubicBezTo>
                    <a:cubicBezTo>
                      <a:pt x="5047" y="3156"/>
                      <a:pt x="4887" y="3310"/>
                      <a:pt x="4689" y="3310"/>
                    </a:cubicBezTo>
                    <a:cubicBezTo>
                      <a:pt x="4613" y="3310"/>
                      <a:pt x="4554" y="3290"/>
                      <a:pt x="4495" y="3255"/>
                    </a:cubicBezTo>
                    <a:cubicBezTo>
                      <a:pt x="4241" y="3106"/>
                      <a:pt x="4002" y="3021"/>
                      <a:pt x="3763" y="3021"/>
                    </a:cubicBezTo>
                    <a:cubicBezTo>
                      <a:pt x="3470" y="3021"/>
                      <a:pt x="3315" y="3156"/>
                      <a:pt x="3315" y="3325"/>
                    </a:cubicBezTo>
                    <a:lnTo>
                      <a:pt x="3315" y="3335"/>
                    </a:lnTo>
                    <a:cubicBezTo>
                      <a:pt x="3315" y="3563"/>
                      <a:pt x="3465" y="3638"/>
                      <a:pt x="4067" y="3792"/>
                    </a:cubicBezTo>
                    <a:cubicBezTo>
                      <a:pt x="4773" y="3976"/>
                      <a:pt x="5171" y="4230"/>
                      <a:pt x="5171" y="4836"/>
                    </a:cubicBezTo>
                    <a:lnTo>
                      <a:pt x="5171" y="4847"/>
                    </a:lnTo>
                    <a:lnTo>
                      <a:pt x="5171" y="4847"/>
                    </a:lnTo>
                    <a:lnTo>
                      <a:pt x="5171" y="48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0" name="íŝ1ïḋê">
              <a:extLst>
                <a:ext uri="{FF2B5EF4-FFF2-40B4-BE49-F238E27FC236}">
                  <a16:creationId xmlns:a16="http://schemas.microsoft.com/office/drawing/2014/main" xmlns="" id="{AD5F94D9-1118-4826-ACEB-C1B61D2B722E}"/>
                </a:ext>
              </a:extLst>
            </p:cNvPr>
            <p:cNvGrpSpPr/>
            <p:nvPr/>
          </p:nvGrpSpPr>
          <p:grpSpPr>
            <a:xfrm>
              <a:off x="685044" y="1674000"/>
              <a:ext cx="2802979" cy="1074799"/>
              <a:chOff x="7899285" y="1202654"/>
              <a:chExt cx="3622790" cy="1074799"/>
            </a:xfrm>
          </p:grpSpPr>
          <p:sp>
            <p:nvSpPr>
              <p:cNvPr id="19" name="íṩļïďe">
                <a:extLst>
                  <a:ext uri="{FF2B5EF4-FFF2-40B4-BE49-F238E27FC236}">
                    <a16:creationId xmlns:a16="http://schemas.microsoft.com/office/drawing/2014/main" xmlns="" id="{4FBDECCD-F27A-43E9-B07D-C2CF23464144}"/>
                  </a:ext>
                </a:extLst>
              </p:cNvPr>
              <p:cNvSpPr/>
              <p:nvPr/>
            </p:nvSpPr>
            <p:spPr bwMode="auto">
              <a:xfrm>
                <a:off x="7899285" y="1615535"/>
                <a:ext cx="3622790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……</a:t>
                </a:r>
              </a:p>
            </p:txBody>
          </p:sp>
          <p:sp>
            <p:nvSpPr>
              <p:cNvPr id="20" name="iṣľïḋê">
                <a:extLst>
                  <a:ext uri="{FF2B5EF4-FFF2-40B4-BE49-F238E27FC236}">
                    <a16:creationId xmlns:a16="http://schemas.microsoft.com/office/drawing/2014/main" xmlns="" id="{FE34B4CC-8AC5-459F-B7C8-FF39D6B7921B}"/>
                  </a:ext>
                </a:extLst>
              </p:cNvPr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01.Text here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68BB039B-D9DD-41EE-AC3B-8C81BE3F1B52}"/>
                </a:ext>
              </a:extLst>
            </p:cNvPr>
            <p:cNvCxnSpPr/>
            <p:nvPr/>
          </p:nvCxnSpPr>
          <p:spPr>
            <a:xfrm flipH="1">
              <a:off x="669925" y="2915893"/>
              <a:ext cx="306613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4B48CC8F-6FA5-40F8-AEE3-461DEB823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044" y="4374000"/>
              <a:ext cx="474209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ïSľíḍe">
              <a:extLst>
                <a:ext uri="{FF2B5EF4-FFF2-40B4-BE49-F238E27FC236}">
                  <a16:creationId xmlns:a16="http://schemas.microsoft.com/office/drawing/2014/main" xmlns="" id="{AA887305-8FD1-45BA-A667-8214DD262FB1}"/>
                </a:ext>
              </a:extLst>
            </p:cNvPr>
            <p:cNvGrpSpPr/>
            <p:nvPr/>
          </p:nvGrpSpPr>
          <p:grpSpPr>
            <a:xfrm>
              <a:off x="685044" y="3299201"/>
              <a:ext cx="2802979" cy="1074799"/>
              <a:chOff x="7899285" y="1202654"/>
              <a:chExt cx="3622790" cy="1074799"/>
            </a:xfrm>
          </p:grpSpPr>
          <p:sp>
            <p:nvSpPr>
              <p:cNvPr id="17" name="ïšlide">
                <a:extLst>
                  <a:ext uri="{FF2B5EF4-FFF2-40B4-BE49-F238E27FC236}">
                    <a16:creationId xmlns:a16="http://schemas.microsoft.com/office/drawing/2014/main" xmlns="" id="{DC535D73-0CD9-48B2-95D0-42287B01B5C4}"/>
                  </a:ext>
                </a:extLst>
              </p:cNvPr>
              <p:cNvSpPr/>
              <p:nvPr/>
            </p:nvSpPr>
            <p:spPr bwMode="auto">
              <a:xfrm>
                <a:off x="7899285" y="1615535"/>
                <a:ext cx="3622790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……</a:t>
                </a:r>
              </a:p>
            </p:txBody>
          </p:sp>
          <p:sp>
            <p:nvSpPr>
              <p:cNvPr id="18" name="îṣļîḍé">
                <a:extLst>
                  <a:ext uri="{FF2B5EF4-FFF2-40B4-BE49-F238E27FC236}">
                    <a16:creationId xmlns:a16="http://schemas.microsoft.com/office/drawing/2014/main" xmlns="" id="{23D92664-5531-4601-AFE5-C865A881624C}"/>
                  </a:ext>
                </a:extLst>
              </p:cNvPr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02.Text here</a:t>
                </a:r>
              </a:p>
            </p:txBody>
          </p:sp>
        </p:grpSp>
        <p:grpSp>
          <p:nvGrpSpPr>
            <p:cNvPr id="14" name="ïṩlïde">
              <a:extLst>
                <a:ext uri="{FF2B5EF4-FFF2-40B4-BE49-F238E27FC236}">
                  <a16:creationId xmlns:a16="http://schemas.microsoft.com/office/drawing/2014/main" xmlns="" id="{D95A1179-8145-478F-B391-068AC50443D6}"/>
                </a:ext>
              </a:extLst>
            </p:cNvPr>
            <p:cNvGrpSpPr/>
            <p:nvPr/>
          </p:nvGrpSpPr>
          <p:grpSpPr>
            <a:xfrm>
              <a:off x="8454350" y="4531599"/>
              <a:ext cx="2802979" cy="1074799"/>
              <a:chOff x="7899285" y="1202654"/>
              <a:chExt cx="3622790" cy="1074799"/>
            </a:xfrm>
          </p:grpSpPr>
          <p:sp>
            <p:nvSpPr>
              <p:cNvPr id="15" name="îsliḋê">
                <a:extLst>
                  <a:ext uri="{FF2B5EF4-FFF2-40B4-BE49-F238E27FC236}">
                    <a16:creationId xmlns:a16="http://schemas.microsoft.com/office/drawing/2014/main" xmlns="" id="{17FACC4C-115E-4426-ADD1-BA0F4CE93297}"/>
                  </a:ext>
                </a:extLst>
              </p:cNvPr>
              <p:cNvSpPr/>
              <p:nvPr/>
            </p:nvSpPr>
            <p:spPr bwMode="auto">
              <a:xfrm>
                <a:off x="7899285" y="1615535"/>
                <a:ext cx="3622790" cy="661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……</a:t>
                </a:r>
              </a:p>
            </p:txBody>
          </p:sp>
          <p:sp>
            <p:nvSpPr>
              <p:cNvPr id="16" name="î$ḻíḑè">
                <a:extLst>
                  <a:ext uri="{FF2B5EF4-FFF2-40B4-BE49-F238E27FC236}">
                    <a16:creationId xmlns:a16="http://schemas.microsoft.com/office/drawing/2014/main" xmlns="" id="{E17D06E4-1690-4B2C-94FC-240B214028D2}"/>
                  </a:ext>
                </a:extLst>
              </p:cNvPr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30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5" name="b365c84f-36db-40d7-b60d-e788bba302b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9645" y="1171639"/>
            <a:ext cx="10832709" cy="4921123"/>
            <a:chOff x="687779" y="1216152"/>
            <a:chExt cx="10832709" cy="4921123"/>
          </a:xfrm>
        </p:grpSpPr>
        <p:sp>
          <p:nvSpPr>
            <p:cNvPr id="6" name="îŝlíďè">
              <a:extLst>
                <a:ext uri="{FF2B5EF4-FFF2-40B4-BE49-F238E27FC236}">
                  <a16:creationId xmlns:a16="http://schemas.microsoft.com/office/drawing/2014/main" xmlns="" id="{8BBE077D-AC07-43FF-BF3F-5780AEFD862E}"/>
                </a:ext>
              </a:extLst>
            </p:cNvPr>
            <p:cNvSpPr/>
            <p:nvPr/>
          </p:nvSpPr>
          <p:spPr>
            <a:xfrm>
              <a:off x="5465064" y="2303220"/>
              <a:ext cx="1261872" cy="1261872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" name="ï$líḍê">
              <a:extLst>
                <a:ext uri="{FF2B5EF4-FFF2-40B4-BE49-F238E27FC236}">
                  <a16:creationId xmlns:a16="http://schemas.microsoft.com/office/drawing/2014/main" xmlns="" id="{BDB579C9-B53D-4EAF-8F8D-DF683B6386DE}"/>
                </a:ext>
              </a:extLst>
            </p:cNvPr>
            <p:cNvSpPr/>
            <p:nvPr/>
          </p:nvSpPr>
          <p:spPr bwMode="auto">
            <a:xfrm>
              <a:off x="5890239" y="2736210"/>
              <a:ext cx="411522" cy="39589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íSḻiḋè">
              <a:extLst>
                <a:ext uri="{FF2B5EF4-FFF2-40B4-BE49-F238E27FC236}">
                  <a16:creationId xmlns:a16="http://schemas.microsoft.com/office/drawing/2014/main" xmlns="" id="{27715F61-1939-4AE8-A03E-347FC89E37BF}"/>
                </a:ext>
              </a:extLst>
            </p:cNvPr>
            <p:cNvSpPr/>
            <p:nvPr/>
          </p:nvSpPr>
          <p:spPr>
            <a:xfrm>
              <a:off x="4716802" y="3007308"/>
              <a:ext cx="1261872" cy="1261872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9" name="îśḷiḑè">
              <a:extLst>
                <a:ext uri="{FF2B5EF4-FFF2-40B4-BE49-F238E27FC236}">
                  <a16:creationId xmlns:a16="http://schemas.microsoft.com/office/drawing/2014/main" xmlns="" id="{DCEFC17E-2156-442C-B280-7349C21004DC}"/>
                </a:ext>
              </a:extLst>
            </p:cNvPr>
            <p:cNvSpPr/>
            <p:nvPr/>
          </p:nvSpPr>
          <p:spPr bwMode="auto">
            <a:xfrm>
              <a:off x="5141977" y="3440297"/>
              <a:ext cx="411522" cy="39589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ï$ḻîďê">
              <a:extLst>
                <a:ext uri="{FF2B5EF4-FFF2-40B4-BE49-F238E27FC236}">
                  <a16:creationId xmlns:a16="http://schemas.microsoft.com/office/drawing/2014/main" xmlns="" id="{566A65F2-842B-4561-A037-6A2BA4B6AB2B}"/>
                </a:ext>
              </a:extLst>
            </p:cNvPr>
            <p:cNvSpPr/>
            <p:nvPr/>
          </p:nvSpPr>
          <p:spPr>
            <a:xfrm>
              <a:off x="5465064" y="3711396"/>
              <a:ext cx="1261872" cy="1261872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1" name="íṣ1iḑè">
              <a:extLst>
                <a:ext uri="{FF2B5EF4-FFF2-40B4-BE49-F238E27FC236}">
                  <a16:creationId xmlns:a16="http://schemas.microsoft.com/office/drawing/2014/main" xmlns="" id="{B2C33841-A7C1-41FC-968A-001C510CDF8E}"/>
                </a:ext>
              </a:extLst>
            </p:cNvPr>
            <p:cNvSpPr/>
            <p:nvPr/>
          </p:nvSpPr>
          <p:spPr bwMode="auto">
            <a:xfrm>
              <a:off x="5890240" y="4144385"/>
              <a:ext cx="411522" cy="39589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işlîḑê">
              <a:extLst>
                <a:ext uri="{FF2B5EF4-FFF2-40B4-BE49-F238E27FC236}">
                  <a16:creationId xmlns:a16="http://schemas.microsoft.com/office/drawing/2014/main" xmlns="" id="{6C69D191-7470-40C6-9E79-DFDA3006BC11}"/>
                </a:ext>
              </a:extLst>
            </p:cNvPr>
            <p:cNvSpPr/>
            <p:nvPr/>
          </p:nvSpPr>
          <p:spPr>
            <a:xfrm>
              <a:off x="6213326" y="3007308"/>
              <a:ext cx="1261872" cy="1261872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3" name="íSlîḋe">
              <a:extLst>
                <a:ext uri="{FF2B5EF4-FFF2-40B4-BE49-F238E27FC236}">
                  <a16:creationId xmlns:a16="http://schemas.microsoft.com/office/drawing/2014/main" xmlns="" id="{2D534B5F-0F6C-4EF4-A8D2-CEF54BBC8C4C}"/>
                </a:ext>
              </a:extLst>
            </p:cNvPr>
            <p:cNvSpPr/>
            <p:nvPr/>
          </p:nvSpPr>
          <p:spPr bwMode="auto">
            <a:xfrm>
              <a:off x="6638502" y="3440297"/>
              <a:ext cx="411522" cy="395892"/>
            </a:xfrm>
            <a:custGeom>
              <a:avLst/>
              <a:gdLst>
                <a:gd name="connsiteX0" fmla="*/ 195114 w 608814"/>
                <a:gd name="connsiteY0" fmla="*/ 351627 h 585693"/>
                <a:gd name="connsiteX1" fmla="*/ 258290 w 608814"/>
                <a:gd name="connsiteY1" fmla="*/ 351627 h 585693"/>
                <a:gd name="connsiteX2" fmla="*/ 282731 w 608814"/>
                <a:gd name="connsiteY2" fmla="*/ 376018 h 585693"/>
                <a:gd name="connsiteX3" fmla="*/ 282731 w 608814"/>
                <a:gd name="connsiteY3" fmla="*/ 561210 h 585693"/>
                <a:gd name="connsiteX4" fmla="*/ 258290 w 608814"/>
                <a:gd name="connsiteY4" fmla="*/ 585693 h 585693"/>
                <a:gd name="connsiteX5" fmla="*/ 195114 w 608814"/>
                <a:gd name="connsiteY5" fmla="*/ 585693 h 585693"/>
                <a:gd name="connsiteX6" fmla="*/ 170673 w 608814"/>
                <a:gd name="connsiteY6" fmla="*/ 561210 h 585693"/>
                <a:gd name="connsiteX7" fmla="*/ 170673 w 608814"/>
                <a:gd name="connsiteY7" fmla="*/ 376018 h 585693"/>
                <a:gd name="connsiteX8" fmla="*/ 195114 w 608814"/>
                <a:gd name="connsiteY8" fmla="*/ 351627 h 585693"/>
                <a:gd name="connsiteX9" fmla="*/ 358100 w 608814"/>
                <a:gd name="connsiteY9" fmla="*/ 249872 h 585693"/>
                <a:gd name="connsiteX10" fmla="*/ 421316 w 608814"/>
                <a:gd name="connsiteY10" fmla="*/ 249872 h 585693"/>
                <a:gd name="connsiteX11" fmla="*/ 445737 w 608814"/>
                <a:gd name="connsiteY11" fmla="*/ 274267 h 585693"/>
                <a:gd name="connsiteX12" fmla="*/ 445737 w 608814"/>
                <a:gd name="connsiteY12" fmla="*/ 561206 h 585693"/>
                <a:gd name="connsiteX13" fmla="*/ 421316 w 608814"/>
                <a:gd name="connsiteY13" fmla="*/ 585693 h 585693"/>
                <a:gd name="connsiteX14" fmla="*/ 358100 w 608814"/>
                <a:gd name="connsiteY14" fmla="*/ 585693 h 585693"/>
                <a:gd name="connsiteX15" fmla="*/ 333679 w 608814"/>
                <a:gd name="connsiteY15" fmla="*/ 561206 h 585693"/>
                <a:gd name="connsiteX16" fmla="*/ 333679 w 608814"/>
                <a:gd name="connsiteY16" fmla="*/ 274267 h 585693"/>
                <a:gd name="connsiteX17" fmla="*/ 358100 w 608814"/>
                <a:gd name="connsiteY17" fmla="*/ 249872 h 585693"/>
                <a:gd name="connsiteX18" fmla="*/ 140260 w 608814"/>
                <a:gd name="connsiteY18" fmla="*/ 224680 h 585693"/>
                <a:gd name="connsiteX19" fmla="*/ 191844 w 608814"/>
                <a:gd name="connsiteY19" fmla="*/ 276122 h 585693"/>
                <a:gd name="connsiteX20" fmla="*/ 140260 w 608814"/>
                <a:gd name="connsiteY20" fmla="*/ 327564 h 585693"/>
                <a:gd name="connsiteX21" fmla="*/ 88676 w 608814"/>
                <a:gd name="connsiteY21" fmla="*/ 276122 h 585693"/>
                <a:gd name="connsiteX22" fmla="*/ 140260 w 608814"/>
                <a:gd name="connsiteY22" fmla="*/ 224680 h 585693"/>
                <a:gd name="connsiteX23" fmla="*/ 521177 w 608814"/>
                <a:gd name="connsiteY23" fmla="*/ 148117 h 585693"/>
                <a:gd name="connsiteX24" fmla="*/ 584301 w 608814"/>
                <a:gd name="connsiteY24" fmla="*/ 148117 h 585693"/>
                <a:gd name="connsiteX25" fmla="*/ 608814 w 608814"/>
                <a:gd name="connsiteY25" fmla="*/ 172601 h 585693"/>
                <a:gd name="connsiteX26" fmla="*/ 608814 w 608814"/>
                <a:gd name="connsiteY26" fmla="*/ 561209 h 585693"/>
                <a:gd name="connsiteX27" fmla="*/ 584301 w 608814"/>
                <a:gd name="connsiteY27" fmla="*/ 585693 h 585693"/>
                <a:gd name="connsiteX28" fmla="*/ 521177 w 608814"/>
                <a:gd name="connsiteY28" fmla="*/ 585693 h 585693"/>
                <a:gd name="connsiteX29" fmla="*/ 496756 w 608814"/>
                <a:gd name="connsiteY29" fmla="*/ 561209 h 585693"/>
                <a:gd name="connsiteX30" fmla="*/ 496756 w 608814"/>
                <a:gd name="connsiteY30" fmla="*/ 172601 h 585693"/>
                <a:gd name="connsiteX31" fmla="*/ 521177 w 608814"/>
                <a:gd name="connsiteY31" fmla="*/ 148117 h 585693"/>
                <a:gd name="connsiteX32" fmla="*/ 116229 w 608814"/>
                <a:gd name="connsiteY32" fmla="*/ 131322 h 585693"/>
                <a:gd name="connsiteX33" fmla="*/ 164246 w 608814"/>
                <a:gd name="connsiteY33" fmla="*/ 131322 h 585693"/>
                <a:gd name="connsiteX34" fmla="*/ 184061 w 608814"/>
                <a:gd name="connsiteY34" fmla="*/ 151113 h 585693"/>
                <a:gd name="connsiteX35" fmla="*/ 184061 w 608814"/>
                <a:gd name="connsiteY35" fmla="*/ 171457 h 585693"/>
                <a:gd name="connsiteX36" fmla="*/ 208669 w 608814"/>
                <a:gd name="connsiteY36" fmla="*/ 186094 h 585693"/>
                <a:gd name="connsiteX37" fmla="*/ 226641 w 608814"/>
                <a:gd name="connsiteY37" fmla="*/ 175692 h 585693"/>
                <a:gd name="connsiteX38" fmla="*/ 253737 w 608814"/>
                <a:gd name="connsiteY38" fmla="*/ 182964 h 585693"/>
                <a:gd name="connsiteX39" fmla="*/ 277792 w 608814"/>
                <a:gd name="connsiteY39" fmla="*/ 224572 h 585693"/>
                <a:gd name="connsiteX40" fmla="*/ 279727 w 608814"/>
                <a:gd name="connsiteY40" fmla="*/ 239577 h 585693"/>
                <a:gd name="connsiteX41" fmla="*/ 270511 w 608814"/>
                <a:gd name="connsiteY41" fmla="*/ 251544 h 585693"/>
                <a:gd name="connsiteX42" fmla="*/ 252355 w 608814"/>
                <a:gd name="connsiteY42" fmla="*/ 262038 h 585693"/>
                <a:gd name="connsiteX43" fmla="*/ 253829 w 608814"/>
                <a:gd name="connsiteY43" fmla="*/ 276122 h 585693"/>
                <a:gd name="connsiteX44" fmla="*/ 252355 w 608814"/>
                <a:gd name="connsiteY44" fmla="*/ 290206 h 585693"/>
                <a:gd name="connsiteX45" fmla="*/ 270511 w 608814"/>
                <a:gd name="connsiteY45" fmla="*/ 300700 h 585693"/>
                <a:gd name="connsiteX46" fmla="*/ 278714 w 608814"/>
                <a:gd name="connsiteY46" fmla="*/ 325094 h 585693"/>
                <a:gd name="connsiteX47" fmla="*/ 258253 w 608814"/>
                <a:gd name="connsiteY47" fmla="*/ 321136 h 585693"/>
                <a:gd name="connsiteX48" fmla="*/ 195858 w 608814"/>
                <a:gd name="connsiteY48" fmla="*/ 321136 h 585693"/>
                <a:gd name="connsiteX49" fmla="*/ 212171 w 608814"/>
                <a:gd name="connsiteY49" fmla="*/ 276122 h 585693"/>
                <a:gd name="connsiteX50" fmla="*/ 140191 w 608814"/>
                <a:gd name="connsiteY50" fmla="*/ 204320 h 585693"/>
                <a:gd name="connsiteX51" fmla="*/ 68304 w 608814"/>
                <a:gd name="connsiteY51" fmla="*/ 276122 h 585693"/>
                <a:gd name="connsiteX52" fmla="*/ 140191 w 608814"/>
                <a:gd name="connsiteY52" fmla="*/ 348016 h 585693"/>
                <a:gd name="connsiteX53" fmla="*/ 148486 w 608814"/>
                <a:gd name="connsiteY53" fmla="*/ 347095 h 585693"/>
                <a:gd name="connsiteX54" fmla="*/ 140099 w 608814"/>
                <a:gd name="connsiteY54" fmla="*/ 376000 h 585693"/>
                <a:gd name="connsiteX55" fmla="*/ 140099 w 608814"/>
                <a:gd name="connsiteY55" fmla="*/ 420922 h 585693"/>
                <a:gd name="connsiteX56" fmla="*/ 116229 w 608814"/>
                <a:gd name="connsiteY56" fmla="*/ 420922 h 585693"/>
                <a:gd name="connsiteX57" fmla="*/ 96413 w 608814"/>
                <a:gd name="connsiteY57" fmla="*/ 401131 h 585693"/>
                <a:gd name="connsiteX58" fmla="*/ 96413 w 608814"/>
                <a:gd name="connsiteY58" fmla="*/ 380787 h 585693"/>
                <a:gd name="connsiteX59" fmla="*/ 71806 w 608814"/>
                <a:gd name="connsiteY59" fmla="*/ 366150 h 585693"/>
                <a:gd name="connsiteX60" fmla="*/ 53742 w 608814"/>
                <a:gd name="connsiteY60" fmla="*/ 376552 h 585693"/>
                <a:gd name="connsiteX61" fmla="*/ 38719 w 608814"/>
                <a:gd name="connsiteY61" fmla="*/ 378577 h 585693"/>
                <a:gd name="connsiteX62" fmla="*/ 26738 w 608814"/>
                <a:gd name="connsiteY62" fmla="*/ 369372 h 585693"/>
                <a:gd name="connsiteX63" fmla="*/ 2683 w 608814"/>
                <a:gd name="connsiteY63" fmla="*/ 327764 h 585693"/>
                <a:gd name="connsiteX64" fmla="*/ 9872 w 608814"/>
                <a:gd name="connsiteY64" fmla="*/ 300700 h 585693"/>
                <a:gd name="connsiteX65" fmla="*/ 28120 w 608814"/>
                <a:gd name="connsiteY65" fmla="*/ 290206 h 585693"/>
                <a:gd name="connsiteX66" fmla="*/ 26645 w 608814"/>
                <a:gd name="connsiteY66" fmla="*/ 276122 h 585693"/>
                <a:gd name="connsiteX67" fmla="*/ 28120 w 608814"/>
                <a:gd name="connsiteY67" fmla="*/ 262038 h 585693"/>
                <a:gd name="connsiteX68" fmla="*/ 9872 w 608814"/>
                <a:gd name="connsiteY68" fmla="*/ 251544 h 585693"/>
                <a:gd name="connsiteX69" fmla="*/ 2683 w 608814"/>
                <a:gd name="connsiteY69" fmla="*/ 224572 h 585693"/>
                <a:gd name="connsiteX70" fmla="*/ 26738 w 608814"/>
                <a:gd name="connsiteY70" fmla="*/ 182964 h 585693"/>
                <a:gd name="connsiteX71" fmla="*/ 38719 w 608814"/>
                <a:gd name="connsiteY71" fmla="*/ 173759 h 585693"/>
                <a:gd name="connsiteX72" fmla="*/ 53742 w 608814"/>
                <a:gd name="connsiteY72" fmla="*/ 175692 h 585693"/>
                <a:gd name="connsiteX73" fmla="*/ 71806 w 608814"/>
                <a:gd name="connsiteY73" fmla="*/ 186094 h 585693"/>
                <a:gd name="connsiteX74" fmla="*/ 96413 w 608814"/>
                <a:gd name="connsiteY74" fmla="*/ 171457 h 585693"/>
                <a:gd name="connsiteX75" fmla="*/ 96413 w 608814"/>
                <a:gd name="connsiteY75" fmla="*/ 151113 h 585693"/>
                <a:gd name="connsiteX76" fmla="*/ 116229 w 608814"/>
                <a:gd name="connsiteY76" fmla="*/ 131322 h 585693"/>
                <a:gd name="connsiteX77" fmla="*/ 445756 w 608814"/>
                <a:gd name="connsiteY77" fmla="*/ 83476 h 585693"/>
                <a:gd name="connsiteX78" fmla="*/ 414140 w 608814"/>
                <a:gd name="connsiteY78" fmla="*/ 115044 h 585693"/>
                <a:gd name="connsiteX79" fmla="*/ 445756 w 608814"/>
                <a:gd name="connsiteY79" fmla="*/ 146520 h 585693"/>
                <a:gd name="connsiteX80" fmla="*/ 477371 w 608814"/>
                <a:gd name="connsiteY80" fmla="*/ 115044 h 585693"/>
                <a:gd name="connsiteX81" fmla="*/ 445756 w 608814"/>
                <a:gd name="connsiteY81" fmla="*/ 83476 h 585693"/>
                <a:gd name="connsiteX82" fmla="*/ 426676 w 608814"/>
                <a:gd name="connsiteY82" fmla="*/ 0 h 585693"/>
                <a:gd name="connsiteX83" fmla="*/ 464835 w 608814"/>
                <a:gd name="connsiteY83" fmla="*/ 0 h 585693"/>
                <a:gd name="connsiteX84" fmla="*/ 480597 w 608814"/>
                <a:gd name="connsiteY84" fmla="*/ 15738 h 585693"/>
                <a:gd name="connsiteX85" fmla="*/ 480597 w 608814"/>
                <a:gd name="connsiteY85" fmla="*/ 31936 h 585693"/>
                <a:gd name="connsiteX86" fmla="*/ 500138 w 608814"/>
                <a:gd name="connsiteY86" fmla="*/ 43533 h 585693"/>
                <a:gd name="connsiteX87" fmla="*/ 514425 w 608814"/>
                <a:gd name="connsiteY87" fmla="*/ 35249 h 585693"/>
                <a:gd name="connsiteX88" fmla="*/ 535901 w 608814"/>
                <a:gd name="connsiteY88" fmla="*/ 40956 h 585693"/>
                <a:gd name="connsiteX89" fmla="*/ 554981 w 608814"/>
                <a:gd name="connsiteY89" fmla="*/ 73996 h 585693"/>
                <a:gd name="connsiteX90" fmla="*/ 556640 w 608814"/>
                <a:gd name="connsiteY90" fmla="*/ 85961 h 585693"/>
                <a:gd name="connsiteX91" fmla="*/ 549266 w 608814"/>
                <a:gd name="connsiteY91" fmla="*/ 95440 h 585693"/>
                <a:gd name="connsiteX92" fmla="*/ 534887 w 608814"/>
                <a:gd name="connsiteY92" fmla="*/ 103815 h 585693"/>
                <a:gd name="connsiteX93" fmla="*/ 535993 w 608814"/>
                <a:gd name="connsiteY93" fmla="*/ 115044 h 585693"/>
                <a:gd name="connsiteX94" fmla="*/ 535717 w 608814"/>
                <a:gd name="connsiteY94" fmla="*/ 117621 h 585693"/>
                <a:gd name="connsiteX95" fmla="*/ 521153 w 608814"/>
                <a:gd name="connsiteY95" fmla="*/ 117621 h 585693"/>
                <a:gd name="connsiteX96" fmla="*/ 466126 w 608814"/>
                <a:gd name="connsiteY96" fmla="*/ 172565 h 585693"/>
                <a:gd name="connsiteX97" fmla="*/ 466126 w 608814"/>
                <a:gd name="connsiteY97" fmla="*/ 229719 h 585693"/>
                <a:gd name="connsiteX98" fmla="*/ 466126 w 608814"/>
                <a:gd name="connsiteY98" fmla="*/ 242604 h 585693"/>
                <a:gd name="connsiteX99" fmla="*/ 453590 w 608814"/>
                <a:gd name="connsiteY99" fmla="*/ 229995 h 585693"/>
                <a:gd name="connsiteX100" fmla="*/ 421330 w 608814"/>
                <a:gd name="connsiteY100" fmla="*/ 219319 h 585693"/>
                <a:gd name="connsiteX101" fmla="*/ 411928 w 608814"/>
                <a:gd name="connsiteY101" fmla="*/ 219319 h 585693"/>
                <a:gd name="connsiteX102" fmla="*/ 410914 w 608814"/>
                <a:gd name="connsiteY102" fmla="*/ 214257 h 585693"/>
                <a:gd name="connsiteX103" fmla="*/ 410914 w 608814"/>
                <a:gd name="connsiteY103" fmla="*/ 198059 h 585693"/>
                <a:gd name="connsiteX104" fmla="*/ 391373 w 608814"/>
                <a:gd name="connsiteY104" fmla="*/ 186463 h 585693"/>
                <a:gd name="connsiteX105" fmla="*/ 377086 w 608814"/>
                <a:gd name="connsiteY105" fmla="*/ 194746 h 585693"/>
                <a:gd name="connsiteX106" fmla="*/ 365104 w 608814"/>
                <a:gd name="connsiteY106" fmla="*/ 196310 h 585693"/>
                <a:gd name="connsiteX107" fmla="*/ 355610 w 608814"/>
                <a:gd name="connsiteY107" fmla="*/ 189040 h 585693"/>
                <a:gd name="connsiteX108" fmla="*/ 336530 w 608814"/>
                <a:gd name="connsiteY108" fmla="*/ 155999 h 585693"/>
                <a:gd name="connsiteX109" fmla="*/ 342245 w 608814"/>
                <a:gd name="connsiteY109" fmla="*/ 134463 h 585693"/>
                <a:gd name="connsiteX110" fmla="*/ 356716 w 608814"/>
                <a:gd name="connsiteY110" fmla="*/ 126180 h 585693"/>
                <a:gd name="connsiteX111" fmla="*/ 355518 w 608814"/>
                <a:gd name="connsiteY111" fmla="*/ 115044 h 585693"/>
                <a:gd name="connsiteX112" fmla="*/ 356716 w 608814"/>
                <a:gd name="connsiteY112" fmla="*/ 103815 h 585693"/>
                <a:gd name="connsiteX113" fmla="*/ 342245 w 608814"/>
                <a:gd name="connsiteY113" fmla="*/ 95440 h 585693"/>
                <a:gd name="connsiteX114" fmla="*/ 336530 w 608814"/>
                <a:gd name="connsiteY114" fmla="*/ 73996 h 585693"/>
                <a:gd name="connsiteX115" fmla="*/ 355610 w 608814"/>
                <a:gd name="connsiteY115" fmla="*/ 40956 h 585693"/>
                <a:gd name="connsiteX116" fmla="*/ 365104 w 608814"/>
                <a:gd name="connsiteY116" fmla="*/ 33685 h 585693"/>
                <a:gd name="connsiteX117" fmla="*/ 377086 w 608814"/>
                <a:gd name="connsiteY117" fmla="*/ 35249 h 585693"/>
                <a:gd name="connsiteX118" fmla="*/ 391373 w 608814"/>
                <a:gd name="connsiteY118" fmla="*/ 43533 h 585693"/>
                <a:gd name="connsiteX119" fmla="*/ 410914 w 608814"/>
                <a:gd name="connsiteY119" fmla="*/ 31936 h 585693"/>
                <a:gd name="connsiteX120" fmla="*/ 410914 w 608814"/>
                <a:gd name="connsiteY120" fmla="*/ 15738 h 585693"/>
                <a:gd name="connsiteX121" fmla="*/ 426676 w 608814"/>
                <a:gd name="connsiteY121" fmla="*/ 0 h 5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4" name="ïṣḷíďê">
              <a:extLst>
                <a:ext uri="{FF2B5EF4-FFF2-40B4-BE49-F238E27FC236}">
                  <a16:creationId xmlns:a16="http://schemas.microsoft.com/office/drawing/2014/main" xmlns="" id="{9223F0EA-7BB7-4992-B546-3EEF853FC20D}"/>
                </a:ext>
              </a:extLst>
            </p:cNvPr>
            <p:cNvGrpSpPr/>
            <p:nvPr/>
          </p:nvGrpSpPr>
          <p:grpSpPr>
            <a:xfrm>
              <a:off x="4244112" y="1216152"/>
              <a:ext cx="3703776" cy="988975"/>
              <a:chOff x="4333800" y="1227734"/>
              <a:chExt cx="3703776" cy="988975"/>
            </a:xfrm>
          </p:grpSpPr>
          <p:sp>
            <p:nvSpPr>
              <p:cNvPr id="28" name="íṣḻíďe">
                <a:extLst>
                  <a:ext uri="{FF2B5EF4-FFF2-40B4-BE49-F238E27FC236}">
                    <a16:creationId xmlns:a16="http://schemas.microsoft.com/office/drawing/2014/main" xmlns="" id="{330E4A2D-F327-4DF7-B74F-976310FD952B}"/>
                  </a:ext>
                </a:extLst>
              </p:cNvPr>
              <p:cNvSpPr/>
              <p:nvPr/>
            </p:nvSpPr>
            <p:spPr bwMode="auto">
              <a:xfrm>
                <a:off x="4333800" y="1640615"/>
                <a:ext cx="3703776" cy="57609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When you copy &amp; paste, choose "keep text only" option.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>
                    <a:solidFill>
                      <a:srgbClr val="000000"/>
                    </a:solidFill>
                  </a:rPr>
                  <a:t>Supporting text here.</a:t>
                </a:r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îṥ1ïḍé">
                <a:extLst>
                  <a:ext uri="{FF2B5EF4-FFF2-40B4-BE49-F238E27FC236}">
                    <a16:creationId xmlns:a16="http://schemas.microsoft.com/office/drawing/2014/main" xmlns="" id="{0482099A-06A1-40A7-AE6B-E065A38536DA}"/>
                  </a:ext>
                </a:extLst>
              </p:cNvPr>
              <p:cNvSpPr txBox="1"/>
              <p:nvPr/>
            </p:nvSpPr>
            <p:spPr bwMode="auto">
              <a:xfrm>
                <a:off x="4333800" y="1227734"/>
                <a:ext cx="3703776" cy="4128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grpSp>
          <p:nvGrpSpPr>
            <p:cNvPr id="15" name="îṣļîdé">
              <a:extLst>
                <a:ext uri="{FF2B5EF4-FFF2-40B4-BE49-F238E27FC236}">
                  <a16:creationId xmlns:a16="http://schemas.microsoft.com/office/drawing/2014/main" xmlns="" id="{6B212CDE-1752-489C-AC9B-3465CD6AEBC1}"/>
                </a:ext>
              </a:extLst>
            </p:cNvPr>
            <p:cNvGrpSpPr/>
            <p:nvPr/>
          </p:nvGrpSpPr>
          <p:grpSpPr>
            <a:xfrm>
              <a:off x="4244112" y="5206740"/>
              <a:ext cx="3703776" cy="930535"/>
              <a:chOff x="4333800" y="1227734"/>
              <a:chExt cx="3703776" cy="930535"/>
            </a:xfrm>
          </p:grpSpPr>
          <p:sp>
            <p:nvSpPr>
              <p:cNvPr id="26" name="íṡlíďé">
                <a:extLst>
                  <a:ext uri="{FF2B5EF4-FFF2-40B4-BE49-F238E27FC236}">
                    <a16:creationId xmlns:a16="http://schemas.microsoft.com/office/drawing/2014/main" xmlns="" id="{16B9E101-DF26-4E1F-862E-053ADE6F9016}"/>
                  </a:ext>
                </a:extLst>
              </p:cNvPr>
              <p:cNvSpPr/>
              <p:nvPr/>
            </p:nvSpPr>
            <p:spPr bwMode="auto">
              <a:xfrm>
                <a:off x="4333800" y="1640615"/>
                <a:ext cx="3703776" cy="51765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When you copy &amp; paste, choose "keep text only" option.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</a:t>
                </a:r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îṡľíde">
                <a:extLst>
                  <a:ext uri="{FF2B5EF4-FFF2-40B4-BE49-F238E27FC236}">
                    <a16:creationId xmlns:a16="http://schemas.microsoft.com/office/drawing/2014/main" xmlns="" id="{53201A0D-19E7-4FC9-9866-D804B69157CA}"/>
                  </a:ext>
                </a:extLst>
              </p:cNvPr>
              <p:cNvSpPr txBox="1"/>
              <p:nvPr/>
            </p:nvSpPr>
            <p:spPr bwMode="auto">
              <a:xfrm>
                <a:off x="4333800" y="1227734"/>
                <a:ext cx="3703776" cy="4128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chemeClr val="accent4"/>
                    </a:solidFill>
                  </a:rPr>
                  <a:t>Text here</a:t>
                </a:r>
              </a:p>
            </p:txBody>
          </p:sp>
        </p:grpSp>
        <p:grpSp>
          <p:nvGrpSpPr>
            <p:cNvPr id="16" name="îṣľiḋè">
              <a:extLst>
                <a:ext uri="{FF2B5EF4-FFF2-40B4-BE49-F238E27FC236}">
                  <a16:creationId xmlns:a16="http://schemas.microsoft.com/office/drawing/2014/main" xmlns="" id="{24FB6B27-9A6C-4CDF-892C-CE3F4681547D}"/>
                </a:ext>
              </a:extLst>
            </p:cNvPr>
            <p:cNvGrpSpPr/>
            <p:nvPr/>
          </p:nvGrpSpPr>
          <p:grpSpPr>
            <a:xfrm>
              <a:off x="687779" y="3143757"/>
              <a:ext cx="3703776" cy="988975"/>
              <a:chOff x="4333800" y="1227734"/>
              <a:chExt cx="3703776" cy="988975"/>
            </a:xfrm>
          </p:grpSpPr>
          <p:sp>
            <p:nvSpPr>
              <p:cNvPr id="24" name="išḷîḑé">
                <a:extLst>
                  <a:ext uri="{FF2B5EF4-FFF2-40B4-BE49-F238E27FC236}">
                    <a16:creationId xmlns:a16="http://schemas.microsoft.com/office/drawing/2014/main" xmlns="" id="{329F771C-FC72-4D2E-8484-F9EDCC0DB913}"/>
                  </a:ext>
                </a:extLst>
              </p:cNvPr>
              <p:cNvSpPr/>
              <p:nvPr/>
            </p:nvSpPr>
            <p:spPr bwMode="auto">
              <a:xfrm>
                <a:off x="4333800" y="1640615"/>
                <a:ext cx="3703776" cy="57609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When you copy &amp; paste, choose "keep text only" option.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</a:t>
                </a:r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iśḻïḋè">
                <a:extLst>
                  <a:ext uri="{FF2B5EF4-FFF2-40B4-BE49-F238E27FC236}">
                    <a16:creationId xmlns:a16="http://schemas.microsoft.com/office/drawing/2014/main" xmlns="" id="{998537D4-70E1-44D6-947B-E3BFA6572D85}"/>
                  </a:ext>
                </a:extLst>
              </p:cNvPr>
              <p:cNvSpPr txBox="1"/>
              <p:nvPr/>
            </p:nvSpPr>
            <p:spPr bwMode="auto">
              <a:xfrm>
                <a:off x="4333800" y="1227734"/>
                <a:ext cx="3703776" cy="4128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2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7" name="ïśḻîḓé">
              <a:extLst>
                <a:ext uri="{FF2B5EF4-FFF2-40B4-BE49-F238E27FC236}">
                  <a16:creationId xmlns:a16="http://schemas.microsoft.com/office/drawing/2014/main" xmlns="" id="{85FA0A4B-24BA-462F-8972-9AE282BF75FA}"/>
                </a:ext>
              </a:extLst>
            </p:cNvPr>
            <p:cNvGrpSpPr/>
            <p:nvPr/>
          </p:nvGrpSpPr>
          <p:grpSpPr>
            <a:xfrm>
              <a:off x="7816712" y="3143757"/>
              <a:ext cx="3703776" cy="988975"/>
              <a:chOff x="4333800" y="1227734"/>
              <a:chExt cx="3703776" cy="988975"/>
            </a:xfrm>
          </p:grpSpPr>
          <p:sp>
            <p:nvSpPr>
              <p:cNvPr id="22" name="ïSḷiḑê">
                <a:extLst>
                  <a:ext uri="{FF2B5EF4-FFF2-40B4-BE49-F238E27FC236}">
                    <a16:creationId xmlns:a16="http://schemas.microsoft.com/office/drawing/2014/main" xmlns="" id="{85168E9C-F56A-4581-98E5-259FA659E244}"/>
                  </a:ext>
                </a:extLst>
              </p:cNvPr>
              <p:cNvSpPr/>
              <p:nvPr/>
            </p:nvSpPr>
            <p:spPr bwMode="auto">
              <a:xfrm>
                <a:off x="4333800" y="1640615"/>
                <a:ext cx="3703776" cy="57609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When you copy &amp; paste, choose "keep text only" option.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</a:rPr>
                  <a:t>Supporting text here.</a:t>
                </a:r>
                <a:endParaRPr lang="zh-CN" altLang="en-US" sz="11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íśļîḍe">
                <a:extLst>
                  <a:ext uri="{FF2B5EF4-FFF2-40B4-BE49-F238E27FC236}">
                    <a16:creationId xmlns:a16="http://schemas.microsoft.com/office/drawing/2014/main" xmlns="" id="{83DA91BB-5DE8-4095-9D4E-AD228353B86D}"/>
                  </a:ext>
                </a:extLst>
              </p:cNvPr>
              <p:cNvSpPr txBox="1"/>
              <p:nvPr/>
            </p:nvSpPr>
            <p:spPr bwMode="auto">
              <a:xfrm>
                <a:off x="4333800" y="1227734"/>
                <a:ext cx="3703776" cy="41288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chemeClr val="accent3"/>
                    </a:solidFill>
                  </a:rPr>
                  <a:t>Text here</a:t>
                </a:r>
                <a:endParaRPr lang="en-US" altLang="zh-CN" sz="18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8" name="îS1îďê">
              <a:extLst>
                <a:ext uri="{FF2B5EF4-FFF2-40B4-BE49-F238E27FC236}">
                  <a16:creationId xmlns:a16="http://schemas.microsoft.com/office/drawing/2014/main" xmlns="" id="{F2EA105A-95C8-48A7-83E2-76F88FFB800A}"/>
                </a:ext>
              </a:extLst>
            </p:cNvPr>
            <p:cNvSpPr/>
            <p:nvPr/>
          </p:nvSpPr>
          <p:spPr>
            <a:xfrm>
              <a:off x="5870449" y="2143005"/>
              <a:ext cx="431312" cy="431312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Q1</a:t>
              </a:r>
              <a:endParaRPr lang="zh-CN" altLang="en-US" b="1" dirty="0"/>
            </a:p>
          </p:txBody>
        </p:sp>
        <p:sp>
          <p:nvSpPr>
            <p:cNvPr id="19" name="îşļîde">
              <a:extLst>
                <a:ext uri="{FF2B5EF4-FFF2-40B4-BE49-F238E27FC236}">
                  <a16:creationId xmlns:a16="http://schemas.microsoft.com/office/drawing/2014/main" xmlns="" id="{7CA061AE-8D90-4D68-AF1A-0AA9AC28152D}"/>
                </a:ext>
              </a:extLst>
            </p:cNvPr>
            <p:cNvSpPr/>
            <p:nvPr/>
          </p:nvSpPr>
          <p:spPr>
            <a:xfrm>
              <a:off x="4563582" y="3422588"/>
              <a:ext cx="431312" cy="431312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Q2</a:t>
              </a:r>
              <a:endParaRPr lang="zh-CN" altLang="en-US" b="1" dirty="0"/>
            </a:p>
          </p:txBody>
        </p:sp>
        <p:sp>
          <p:nvSpPr>
            <p:cNvPr id="20" name="íš1íḑe">
              <a:extLst>
                <a:ext uri="{FF2B5EF4-FFF2-40B4-BE49-F238E27FC236}">
                  <a16:creationId xmlns:a16="http://schemas.microsoft.com/office/drawing/2014/main" xmlns="" id="{557FD774-1F54-49D5-9DD9-932C7614C715}"/>
                </a:ext>
              </a:extLst>
            </p:cNvPr>
            <p:cNvSpPr/>
            <p:nvPr/>
          </p:nvSpPr>
          <p:spPr>
            <a:xfrm>
              <a:off x="7256473" y="3422588"/>
              <a:ext cx="431312" cy="431312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Q2</a:t>
              </a:r>
              <a:endParaRPr lang="zh-CN" altLang="en-US" b="1" dirty="0"/>
            </a:p>
          </p:txBody>
        </p:sp>
        <p:sp>
          <p:nvSpPr>
            <p:cNvPr id="21" name="îṩlïḑê">
              <a:extLst>
                <a:ext uri="{FF2B5EF4-FFF2-40B4-BE49-F238E27FC236}">
                  <a16:creationId xmlns:a16="http://schemas.microsoft.com/office/drawing/2014/main" xmlns="" id="{EE4ABFBB-5887-44DC-BE42-2228477E2048}"/>
                </a:ext>
              </a:extLst>
            </p:cNvPr>
            <p:cNvSpPr/>
            <p:nvPr/>
          </p:nvSpPr>
          <p:spPr>
            <a:xfrm>
              <a:off x="5870449" y="4702169"/>
              <a:ext cx="431312" cy="431312"/>
            </a:xfrm>
            <a:prstGeom prst="ellipse">
              <a:avLst/>
            </a:prstGeom>
            <a:solidFill>
              <a:schemeClr val="accent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/>
                <a:t>Q4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70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xmlns="" id="{7B1AFC06-BB1A-4582-832C-B511A19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xmlns="" id="{DA5411F8-7159-42A9-B1FD-BC5F37B9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9324B85-199C-44EE-8B67-701CAE763E0E}"/>
              </a:ext>
            </a:extLst>
          </p:cNvPr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143496"/>
            <a:ext cx="11302770" cy="5714504"/>
            <a:chOff x="687279" y="1143496"/>
            <a:chExt cx="11302770" cy="5714504"/>
          </a:xfrm>
        </p:grpSpPr>
        <p:sp>
          <p:nvSpPr>
            <p:cNvPr id="6" name="íS1ïďe">
              <a:extLst>
                <a:ext uri="{FF2B5EF4-FFF2-40B4-BE49-F238E27FC236}">
                  <a16:creationId xmlns:a16="http://schemas.microsoft.com/office/drawing/2014/main" xmlns="" id="{CDC3C392-9079-4493-9CD6-F182C37632A0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ïśḷîḋê">
              <a:extLst>
                <a:ext uri="{FF2B5EF4-FFF2-40B4-BE49-F238E27FC236}">
                  <a16:creationId xmlns:a16="http://schemas.microsoft.com/office/drawing/2014/main" xmlns="" id="{962BA7EC-C4D9-4D1F-A383-3FC12AEA599C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ïṡļíḍè">
                <a:extLst>
                  <a:ext uri="{FF2B5EF4-FFF2-40B4-BE49-F238E27FC236}">
                    <a16:creationId xmlns:a16="http://schemas.microsoft.com/office/drawing/2014/main" xmlns="" id="{00D6750C-6B67-4218-AA21-C570A6D35C98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9" name="iśḷiḑe">
                <a:extLst>
                  <a:ext uri="{FF2B5EF4-FFF2-40B4-BE49-F238E27FC236}">
                    <a16:creationId xmlns:a16="http://schemas.microsoft.com/office/drawing/2014/main" xmlns="" id="{F49D2E55-FE18-4AC7-9ECC-05F2ABA6ABE1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xmlns="" id="{0845C55C-A92A-455B-9279-7CE7CCB83251}"/>
                </a:ext>
              </a:extLst>
            </p:cNvPr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ļîḍe">
              <a:extLst>
                <a:ext uri="{FF2B5EF4-FFF2-40B4-BE49-F238E27FC236}">
                  <a16:creationId xmlns:a16="http://schemas.microsoft.com/office/drawing/2014/main" xmlns="" id="{6AA6077F-38DD-4262-AC34-AE83BF962372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îṡḷiḋè">
                <a:extLst>
                  <a:ext uri="{FF2B5EF4-FFF2-40B4-BE49-F238E27FC236}">
                    <a16:creationId xmlns:a16="http://schemas.microsoft.com/office/drawing/2014/main" xmlns="" id="{1BF6C4F5-EC31-4DD6-A576-B83C878677DE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îSliḓe">
                <a:extLst>
                  <a:ext uri="{FF2B5EF4-FFF2-40B4-BE49-F238E27FC236}">
                    <a16:creationId xmlns:a16="http://schemas.microsoft.com/office/drawing/2014/main" xmlns="" id="{6B042116-3EBE-4B6F-ACEA-24962CBBCE7B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</a:p>
            </p:txBody>
          </p:sp>
          <p:sp>
            <p:nvSpPr>
              <p:cNvPr id="17" name="ïsḷidê">
                <a:extLst>
                  <a:ext uri="{FF2B5EF4-FFF2-40B4-BE49-F238E27FC236}">
                    <a16:creationId xmlns:a16="http://schemas.microsoft.com/office/drawing/2014/main" xmlns="" id="{01119FD3-3B4D-45CF-86A8-F63A62AA1AA6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10" name="î$1ïďé">
              <a:extLst>
                <a:ext uri="{FF2B5EF4-FFF2-40B4-BE49-F238E27FC236}">
                  <a16:creationId xmlns:a16="http://schemas.microsoft.com/office/drawing/2014/main" xmlns="" id="{A23CB678-485B-45EB-9489-6489401FF97F}"/>
                </a:ext>
              </a:extLst>
            </p:cNvPr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iSliḓe">
                <a:extLst>
                  <a:ext uri="{FF2B5EF4-FFF2-40B4-BE49-F238E27FC236}">
                    <a16:creationId xmlns:a16="http://schemas.microsoft.com/office/drawing/2014/main" xmlns="" id="{237E73C7-7F17-41D7-82B4-221D9D65E3B8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ïṥḷïďê">
                <a:extLst>
                  <a:ext uri="{FF2B5EF4-FFF2-40B4-BE49-F238E27FC236}">
                    <a16:creationId xmlns:a16="http://schemas.microsoft.com/office/drawing/2014/main" xmlns="" id="{677FC162-06E9-43B5-ADB3-2D262B7EAC0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</a:p>
            </p:txBody>
          </p:sp>
          <p:sp>
            <p:nvSpPr>
              <p:cNvPr id="14" name="íşļïdè">
                <a:extLst>
                  <a:ext uri="{FF2B5EF4-FFF2-40B4-BE49-F238E27FC236}">
                    <a16:creationId xmlns:a16="http://schemas.microsoft.com/office/drawing/2014/main" xmlns="" id="{2ABE6942-BD07-43BB-9C66-79FE978285C1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C829AED2-F1EC-4BE5-9CED-E5C3528EB85A}"/>
                </a:ext>
              </a:extLst>
            </p:cNvPr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7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5" name="78b4ad56-4981-457e-897a-6ec54c8df34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121844"/>
            <a:ext cx="10852150" cy="5020712"/>
            <a:chOff x="669925" y="1121955"/>
            <a:chExt cx="10852150" cy="502071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05D39186-165A-43C6-8F09-A25D4C75C46B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>
              <a:off x="7531295" y="1880854"/>
              <a:ext cx="0" cy="349468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ïsļíďê">
              <a:extLst>
                <a:ext uri="{FF2B5EF4-FFF2-40B4-BE49-F238E27FC236}">
                  <a16:creationId xmlns:a16="http://schemas.microsoft.com/office/drawing/2014/main" xmlns="" id="{C15E8783-51ED-4635-8CA7-03306A3B35A6}"/>
                </a:ext>
              </a:extLst>
            </p:cNvPr>
            <p:cNvSpPr/>
            <p:nvPr/>
          </p:nvSpPr>
          <p:spPr>
            <a:xfrm>
              <a:off x="7262385" y="1343030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latin typeface="Impact" panose="020B0806030902050204" pitchFamily="34" charset="0"/>
                </a:rPr>
                <a:t>Q1</a:t>
              </a:r>
              <a:endParaRPr lang="zh-CN" altLang="en-US" dirty="0">
                <a:latin typeface="Impact" panose="020B0806030902050204" pitchFamily="34" charset="0"/>
              </a:endParaRPr>
            </a:p>
          </p:txBody>
        </p:sp>
        <p:sp>
          <p:nvSpPr>
            <p:cNvPr id="8" name="ïŝľíḑe">
              <a:extLst>
                <a:ext uri="{FF2B5EF4-FFF2-40B4-BE49-F238E27FC236}">
                  <a16:creationId xmlns:a16="http://schemas.microsoft.com/office/drawing/2014/main" xmlns="" id="{8361FC70-494C-435C-A85C-64940D9304AA}"/>
                </a:ext>
              </a:extLst>
            </p:cNvPr>
            <p:cNvSpPr/>
            <p:nvPr/>
          </p:nvSpPr>
          <p:spPr>
            <a:xfrm>
              <a:off x="7262385" y="268719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latin typeface="Impact" panose="020B0806030902050204" pitchFamily="34" charset="0"/>
                </a:rPr>
                <a:t>Q2</a:t>
              </a:r>
              <a:endParaRPr lang="zh-CN" altLang="en-US" dirty="0">
                <a:latin typeface="Impact" panose="020B0806030902050204" pitchFamily="34" charset="0"/>
              </a:endParaRPr>
            </a:p>
          </p:txBody>
        </p:sp>
        <p:sp>
          <p:nvSpPr>
            <p:cNvPr id="9" name="is1ïďé">
              <a:extLst>
                <a:ext uri="{FF2B5EF4-FFF2-40B4-BE49-F238E27FC236}">
                  <a16:creationId xmlns:a16="http://schemas.microsoft.com/office/drawing/2014/main" xmlns="" id="{5D22B151-9782-442B-922F-F88633A7A5D6}"/>
                </a:ext>
              </a:extLst>
            </p:cNvPr>
            <p:cNvSpPr/>
            <p:nvPr/>
          </p:nvSpPr>
          <p:spPr>
            <a:xfrm>
              <a:off x="7262385" y="4031366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latin typeface="Impact" panose="020B0806030902050204" pitchFamily="34" charset="0"/>
                </a:rPr>
                <a:t>Q3</a:t>
              </a:r>
              <a:endParaRPr lang="zh-CN" altLang="en-US" dirty="0">
                <a:latin typeface="Impact" panose="020B0806030902050204" pitchFamily="34" charset="0"/>
              </a:endParaRPr>
            </a:p>
          </p:txBody>
        </p:sp>
        <p:sp>
          <p:nvSpPr>
            <p:cNvPr id="10" name="îšḷíďe">
              <a:extLst>
                <a:ext uri="{FF2B5EF4-FFF2-40B4-BE49-F238E27FC236}">
                  <a16:creationId xmlns:a16="http://schemas.microsoft.com/office/drawing/2014/main" xmlns="" id="{06719B4E-9EEF-4F7F-B5E4-12802E1372BC}"/>
                </a:ext>
              </a:extLst>
            </p:cNvPr>
            <p:cNvSpPr/>
            <p:nvPr/>
          </p:nvSpPr>
          <p:spPr>
            <a:xfrm>
              <a:off x="7262385" y="5375534"/>
              <a:ext cx="537820" cy="537824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rtlCol="0" anchor="ctr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dirty="0">
                  <a:latin typeface="Impact" panose="020B0806030902050204" pitchFamily="34" charset="0"/>
                </a:rPr>
                <a:t>Q4</a:t>
              </a:r>
              <a:endParaRPr lang="zh-CN" altLang="en-US" dirty="0">
                <a:latin typeface="Impact" panose="020B0806030902050204" pitchFamily="34" charset="0"/>
              </a:endParaRPr>
            </a:p>
          </p:txBody>
        </p:sp>
        <p:grpSp>
          <p:nvGrpSpPr>
            <p:cNvPr id="11" name="ïş1ïḍé">
              <a:extLst>
                <a:ext uri="{FF2B5EF4-FFF2-40B4-BE49-F238E27FC236}">
                  <a16:creationId xmlns:a16="http://schemas.microsoft.com/office/drawing/2014/main" xmlns="" id="{B55274B0-1D92-49A2-8B0D-868996C221F4}"/>
                </a:ext>
              </a:extLst>
            </p:cNvPr>
            <p:cNvGrpSpPr/>
            <p:nvPr/>
          </p:nvGrpSpPr>
          <p:grpSpPr>
            <a:xfrm>
              <a:off x="7896734" y="1121955"/>
              <a:ext cx="3625341" cy="1100037"/>
              <a:chOff x="7970199" y="1121955"/>
              <a:chExt cx="3551878" cy="1100037"/>
            </a:xfrm>
          </p:grpSpPr>
          <p:sp>
            <p:nvSpPr>
              <p:cNvPr id="35" name="ïṣ1ïḋe">
                <a:extLst>
                  <a:ext uri="{FF2B5EF4-FFF2-40B4-BE49-F238E27FC236}">
                    <a16:creationId xmlns:a16="http://schemas.microsoft.com/office/drawing/2014/main" xmlns="" id="{D3AF83D9-89BF-464F-9848-9734EB824E47}"/>
                  </a:ext>
                </a:extLst>
              </p:cNvPr>
              <p:cNvSpPr/>
              <p:nvPr/>
            </p:nvSpPr>
            <p:spPr bwMode="auto">
              <a:xfrm>
                <a:off x="7970199" y="1488431"/>
                <a:ext cx="3551878" cy="73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You can use the icon library in iSlide  (www.islide.cc) to filter and replace existing icon elements with one click.</a:t>
                </a:r>
              </a:p>
            </p:txBody>
          </p:sp>
          <p:sp>
            <p:nvSpPr>
              <p:cNvPr id="36" name="ï$ḻiḍê">
                <a:extLst>
                  <a:ext uri="{FF2B5EF4-FFF2-40B4-BE49-F238E27FC236}">
                    <a16:creationId xmlns:a16="http://schemas.microsoft.com/office/drawing/2014/main" xmlns="" id="{219746C0-6FE9-46BA-A1B3-36F6650DB08B}"/>
                  </a:ext>
                </a:extLst>
              </p:cNvPr>
              <p:cNvSpPr txBox="1"/>
              <p:nvPr/>
            </p:nvSpPr>
            <p:spPr bwMode="auto">
              <a:xfrm>
                <a:off x="7970199" y="1121955"/>
                <a:ext cx="35518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>
                    <a:solidFill>
                      <a:schemeClr val="accent1"/>
                    </a:solidFill>
                  </a:rPr>
                  <a:t>Text here</a:t>
                </a:r>
              </a:p>
            </p:txBody>
          </p:sp>
        </p:grpSp>
        <p:sp>
          <p:nvSpPr>
            <p:cNvPr id="12" name="iṩḷîḑè">
              <a:extLst>
                <a:ext uri="{FF2B5EF4-FFF2-40B4-BE49-F238E27FC236}">
                  <a16:creationId xmlns:a16="http://schemas.microsoft.com/office/drawing/2014/main" xmlns="" id="{7A259B1F-40B5-4485-B083-C9FEF9AFA8FD}"/>
                </a:ext>
              </a:extLst>
            </p:cNvPr>
            <p:cNvSpPr txBox="1"/>
            <p:nvPr/>
          </p:nvSpPr>
          <p:spPr>
            <a:xfrm>
              <a:off x="6173077" y="1482318"/>
              <a:ext cx="873376" cy="25924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altLang="zh-CN" sz="54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1</a:t>
              </a:r>
              <a:r>
                <a:rPr lang="en-US" sz="5400" dirty="0">
                  <a:solidFill>
                    <a:schemeClr val="accent1"/>
                  </a:solidFill>
                  <a:latin typeface="Impact" panose="020B0806030902050204" pitchFamily="34" charset="0"/>
                </a:rPr>
                <a:t>86,456K</a:t>
              </a:r>
            </a:p>
          </p:txBody>
        </p:sp>
        <p:grpSp>
          <p:nvGrpSpPr>
            <p:cNvPr id="13" name="ïšḻïḓê">
              <a:extLst>
                <a:ext uri="{FF2B5EF4-FFF2-40B4-BE49-F238E27FC236}">
                  <a16:creationId xmlns:a16="http://schemas.microsoft.com/office/drawing/2014/main" xmlns="" id="{381BAAC0-12B1-4EB1-BB53-87B73151DA04}"/>
                </a:ext>
              </a:extLst>
            </p:cNvPr>
            <p:cNvGrpSpPr/>
            <p:nvPr/>
          </p:nvGrpSpPr>
          <p:grpSpPr>
            <a:xfrm>
              <a:off x="5486089" y="2514441"/>
              <a:ext cx="1776296" cy="1100037"/>
              <a:chOff x="7970199" y="1121955"/>
              <a:chExt cx="3551878" cy="1100037"/>
            </a:xfrm>
          </p:grpSpPr>
          <p:sp>
            <p:nvSpPr>
              <p:cNvPr id="33" name="i$1ide">
                <a:extLst>
                  <a:ext uri="{FF2B5EF4-FFF2-40B4-BE49-F238E27FC236}">
                    <a16:creationId xmlns:a16="http://schemas.microsoft.com/office/drawing/2014/main" xmlns="" id="{8786EF7A-A50C-4269-AA73-C8CAC2C7668E}"/>
                  </a:ext>
                </a:extLst>
              </p:cNvPr>
              <p:cNvSpPr/>
              <p:nvPr/>
            </p:nvSpPr>
            <p:spPr bwMode="auto">
              <a:xfrm>
                <a:off x="7970199" y="1488431"/>
                <a:ext cx="3551878" cy="73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</p:txBody>
          </p:sp>
          <p:sp>
            <p:nvSpPr>
              <p:cNvPr id="34" name="iSľíḋê">
                <a:extLst>
                  <a:ext uri="{FF2B5EF4-FFF2-40B4-BE49-F238E27FC236}">
                    <a16:creationId xmlns:a16="http://schemas.microsoft.com/office/drawing/2014/main" xmlns="" id="{AF550EDB-0C78-4C89-B28D-305057F9B033}"/>
                  </a:ext>
                </a:extLst>
              </p:cNvPr>
              <p:cNvSpPr txBox="1"/>
              <p:nvPr/>
            </p:nvSpPr>
            <p:spPr bwMode="auto">
              <a:xfrm>
                <a:off x="7970199" y="1121955"/>
                <a:ext cx="35518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>
                    <a:solidFill>
                      <a:schemeClr val="accent2"/>
                    </a:solidFill>
                  </a:rPr>
                  <a:t>Text here</a:t>
                </a:r>
              </a:p>
            </p:txBody>
          </p:sp>
        </p:grpSp>
        <p:sp>
          <p:nvSpPr>
            <p:cNvPr id="14" name="ïṥlîḑè">
              <a:extLst>
                <a:ext uri="{FF2B5EF4-FFF2-40B4-BE49-F238E27FC236}">
                  <a16:creationId xmlns:a16="http://schemas.microsoft.com/office/drawing/2014/main" xmlns="" id="{076AEA9D-65BD-4916-A724-AC7EDAE08056}"/>
                </a:ext>
              </a:extLst>
            </p:cNvPr>
            <p:cNvSpPr txBox="1"/>
            <p:nvPr/>
          </p:nvSpPr>
          <p:spPr>
            <a:xfrm>
              <a:off x="7896733" y="2830259"/>
              <a:ext cx="873376" cy="25924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altLang="zh-CN" sz="5400" dirty="0">
                  <a:solidFill>
                    <a:schemeClr val="accent2"/>
                  </a:solidFill>
                  <a:latin typeface="Impact" panose="020B0806030902050204" pitchFamily="34" charset="0"/>
                </a:rPr>
                <a:t>1</a:t>
              </a:r>
              <a:r>
                <a:rPr lang="en-US" sz="5400" dirty="0">
                  <a:solidFill>
                    <a:schemeClr val="accent2"/>
                  </a:solidFill>
                  <a:latin typeface="Impact" panose="020B0806030902050204" pitchFamily="34" charset="0"/>
                </a:rPr>
                <a:t>86,456K</a:t>
              </a:r>
            </a:p>
          </p:txBody>
        </p:sp>
        <p:grpSp>
          <p:nvGrpSpPr>
            <p:cNvPr id="15" name="iṣľiḍé">
              <a:extLst>
                <a:ext uri="{FF2B5EF4-FFF2-40B4-BE49-F238E27FC236}">
                  <a16:creationId xmlns:a16="http://schemas.microsoft.com/office/drawing/2014/main" xmlns="" id="{6205C970-6DA2-4037-9E80-413A64AA4D00}"/>
                </a:ext>
              </a:extLst>
            </p:cNvPr>
            <p:cNvGrpSpPr/>
            <p:nvPr/>
          </p:nvGrpSpPr>
          <p:grpSpPr>
            <a:xfrm>
              <a:off x="7896734" y="3870803"/>
              <a:ext cx="3625341" cy="1100037"/>
              <a:chOff x="7970199" y="1121955"/>
              <a:chExt cx="3551878" cy="1100037"/>
            </a:xfrm>
          </p:grpSpPr>
          <p:sp>
            <p:nvSpPr>
              <p:cNvPr id="31" name="ïSľiḋè">
                <a:extLst>
                  <a:ext uri="{FF2B5EF4-FFF2-40B4-BE49-F238E27FC236}">
                    <a16:creationId xmlns:a16="http://schemas.microsoft.com/office/drawing/2014/main" xmlns="" id="{0AECAF32-C13C-4F98-BCB4-F818B9DED9D7}"/>
                  </a:ext>
                </a:extLst>
              </p:cNvPr>
              <p:cNvSpPr/>
              <p:nvPr/>
            </p:nvSpPr>
            <p:spPr bwMode="auto">
              <a:xfrm>
                <a:off x="7970199" y="1488431"/>
                <a:ext cx="3551878" cy="7335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You can use the icon library in iSlide  (www.islide.cc) to filter and replace existing icon elements with one click.</a:t>
                </a:r>
              </a:p>
            </p:txBody>
          </p:sp>
          <p:sp>
            <p:nvSpPr>
              <p:cNvPr id="32" name="íşļiḑè">
                <a:extLst>
                  <a:ext uri="{FF2B5EF4-FFF2-40B4-BE49-F238E27FC236}">
                    <a16:creationId xmlns:a16="http://schemas.microsoft.com/office/drawing/2014/main" xmlns="" id="{0CB6FB3D-D757-4F67-8988-CDB663ECC969}"/>
                  </a:ext>
                </a:extLst>
              </p:cNvPr>
              <p:cNvSpPr txBox="1"/>
              <p:nvPr/>
            </p:nvSpPr>
            <p:spPr bwMode="auto">
              <a:xfrm>
                <a:off x="7970199" y="1121955"/>
                <a:ext cx="35518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>
                    <a:solidFill>
                      <a:schemeClr val="accent3"/>
                    </a:solidFill>
                  </a:rPr>
                  <a:t>Text here</a:t>
                </a:r>
              </a:p>
            </p:txBody>
          </p:sp>
        </p:grpSp>
        <p:sp>
          <p:nvSpPr>
            <p:cNvPr id="16" name="ïşlíḍé">
              <a:extLst>
                <a:ext uri="{FF2B5EF4-FFF2-40B4-BE49-F238E27FC236}">
                  <a16:creationId xmlns:a16="http://schemas.microsoft.com/office/drawing/2014/main" xmlns="" id="{49C8900C-DA86-4FD4-BFB8-4BD337693801}"/>
                </a:ext>
              </a:extLst>
            </p:cNvPr>
            <p:cNvSpPr txBox="1"/>
            <p:nvPr/>
          </p:nvSpPr>
          <p:spPr>
            <a:xfrm>
              <a:off x="6173077" y="4231166"/>
              <a:ext cx="873376" cy="25924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altLang="zh-CN" sz="5400" dirty="0">
                  <a:solidFill>
                    <a:schemeClr val="accent3"/>
                  </a:solidFill>
                  <a:latin typeface="Impact" panose="020B0806030902050204" pitchFamily="34" charset="0"/>
                </a:rPr>
                <a:t>1</a:t>
              </a:r>
              <a:r>
                <a:rPr lang="en-US" sz="5400" dirty="0">
                  <a:solidFill>
                    <a:schemeClr val="accent3"/>
                  </a:solidFill>
                  <a:latin typeface="Impact" panose="020B0806030902050204" pitchFamily="34" charset="0"/>
                </a:rPr>
                <a:t>86,456K</a:t>
              </a:r>
            </a:p>
          </p:txBody>
        </p:sp>
        <p:grpSp>
          <p:nvGrpSpPr>
            <p:cNvPr id="17" name="íṧľíḋe">
              <a:extLst>
                <a:ext uri="{FF2B5EF4-FFF2-40B4-BE49-F238E27FC236}">
                  <a16:creationId xmlns:a16="http://schemas.microsoft.com/office/drawing/2014/main" xmlns="" id="{DAEF9B50-7FB0-4112-94E9-F11EE47231ED}"/>
                </a:ext>
              </a:extLst>
            </p:cNvPr>
            <p:cNvGrpSpPr/>
            <p:nvPr/>
          </p:nvGrpSpPr>
          <p:grpSpPr>
            <a:xfrm>
              <a:off x="5486089" y="5171262"/>
              <a:ext cx="1776296" cy="971405"/>
              <a:chOff x="7970199" y="1121955"/>
              <a:chExt cx="3551878" cy="971405"/>
            </a:xfrm>
          </p:grpSpPr>
          <p:sp>
            <p:nvSpPr>
              <p:cNvPr id="29" name="ïṥļiḓe">
                <a:extLst>
                  <a:ext uri="{FF2B5EF4-FFF2-40B4-BE49-F238E27FC236}">
                    <a16:creationId xmlns:a16="http://schemas.microsoft.com/office/drawing/2014/main" xmlns="" id="{4ADE2B35-6F3B-4266-965E-0CB13D270BCF}"/>
                  </a:ext>
                </a:extLst>
              </p:cNvPr>
              <p:cNvSpPr/>
              <p:nvPr/>
            </p:nvSpPr>
            <p:spPr bwMode="auto">
              <a:xfrm>
                <a:off x="7970199" y="1488432"/>
                <a:ext cx="3551878" cy="6049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800" dirty="0"/>
                  <a:t>Supporting text here.</a:t>
                </a:r>
              </a:p>
              <a:p>
                <a:pPr marL="171450" indent="-171450" algn="r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endParaRPr lang="en-US" altLang="zh-CN" sz="800" dirty="0"/>
              </a:p>
            </p:txBody>
          </p:sp>
          <p:sp>
            <p:nvSpPr>
              <p:cNvPr id="30" name="ïṣ1iḋê">
                <a:extLst>
                  <a:ext uri="{FF2B5EF4-FFF2-40B4-BE49-F238E27FC236}">
                    <a16:creationId xmlns:a16="http://schemas.microsoft.com/office/drawing/2014/main" xmlns="" id="{20CA9936-677A-4125-9492-28753BD5D406}"/>
                  </a:ext>
                </a:extLst>
              </p:cNvPr>
              <p:cNvSpPr txBox="1"/>
              <p:nvPr/>
            </p:nvSpPr>
            <p:spPr bwMode="auto">
              <a:xfrm>
                <a:off x="7970199" y="1121955"/>
                <a:ext cx="355187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b="1" dirty="0">
                    <a:solidFill>
                      <a:schemeClr val="accent4"/>
                    </a:solidFill>
                  </a:rPr>
                  <a:t>Text here</a:t>
                </a:r>
              </a:p>
            </p:txBody>
          </p:sp>
        </p:grpSp>
        <p:sp>
          <p:nvSpPr>
            <p:cNvPr id="18" name="îṥḻíḓé">
              <a:extLst>
                <a:ext uri="{FF2B5EF4-FFF2-40B4-BE49-F238E27FC236}">
                  <a16:creationId xmlns:a16="http://schemas.microsoft.com/office/drawing/2014/main" xmlns="" id="{C868D93F-523C-4905-874A-0707B3FA06E6}"/>
                </a:ext>
              </a:extLst>
            </p:cNvPr>
            <p:cNvSpPr txBox="1"/>
            <p:nvPr/>
          </p:nvSpPr>
          <p:spPr>
            <a:xfrm>
              <a:off x="7896733" y="5537738"/>
              <a:ext cx="873376" cy="25924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altLang="zh-CN" sz="5400" dirty="0">
                  <a:solidFill>
                    <a:schemeClr val="accent4"/>
                  </a:solidFill>
                  <a:latin typeface="Impact" panose="020B0806030902050204" pitchFamily="34" charset="0"/>
                </a:rPr>
                <a:t>1</a:t>
              </a:r>
              <a:r>
                <a:rPr lang="en-US" sz="5400" dirty="0">
                  <a:solidFill>
                    <a:schemeClr val="accent4"/>
                  </a:solidFill>
                  <a:latin typeface="Impact" panose="020B0806030902050204" pitchFamily="34" charset="0"/>
                </a:rPr>
                <a:t>86,456K</a:t>
              </a:r>
            </a:p>
          </p:txBody>
        </p:sp>
        <p:sp>
          <p:nvSpPr>
            <p:cNvPr id="19" name="ïšḻîďe">
              <a:extLst>
                <a:ext uri="{FF2B5EF4-FFF2-40B4-BE49-F238E27FC236}">
                  <a16:creationId xmlns:a16="http://schemas.microsoft.com/office/drawing/2014/main" xmlns="" id="{3BA787B5-4EE6-4151-8193-A429CCAFFF51}"/>
                </a:ext>
              </a:extLst>
            </p:cNvPr>
            <p:cNvSpPr txBox="1"/>
            <p:nvPr/>
          </p:nvSpPr>
          <p:spPr>
            <a:xfrm>
              <a:off x="669925" y="3055437"/>
              <a:ext cx="4242972" cy="1951858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/>
                <a:t>Unified fonts make reading more fluent.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b="1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/>
                <a:t>Adjust the spacing to adapt to Chinese typesetting, use the reference line in PPT.</a:t>
              </a:r>
              <a:endParaRPr lang="en-US" sz="1400" b="1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4F282704-1199-4989-8010-EBFF548FA6B9}"/>
                </a:ext>
              </a:extLst>
            </p:cNvPr>
            <p:cNvCxnSpPr/>
            <p:nvPr/>
          </p:nvCxnSpPr>
          <p:spPr>
            <a:xfrm>
              <a:off x="5303520" y="1130300"/>
              <a:ext cx="0" cy="500697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iš1îďè">
              <a:extLst>
                <a:ext uri="{FF2B5EF4-FFF2-40B4-BE49-F238E27FC236}">
                  <a16:creationId xmlns:a16="http://schemas.microsoft.com/office/drawing/2014/main" xmlns="" id="{6E443BC8-42FA-45AF-8505-E4B07FAE5CEB}"/>
                </a:ext>
              </a:extLst>
            </p:cNvPr>
            <p:cNvGrpSpPr/>
            <p:nvPr/>
          </p:nvGrpSpPr>
          <p:grpSpPr>
            <a:xfrm>
              <a:off x="773620" y="2084566"/>
              <a:ext cx="1224862" cy="727491"/>
              <a:chOff x="669925" y="1636795"/>
              <a:chExt cx="1644266" cy="976590"/>
            </a:xfrm>
          </p:grpSpPr>
          <p:grpSp>
            <p:nvGrpSpPr>
              <p:cNvPr id="22" name="í$lîḍè">
                <a:extLst>
                  <a:ext uri="{FF2B5EF4-FFF2-40B4-BE49-F238E27FC236}">
                    <a16:creationId xmlns:a16="http://schemas.microsoft.com/office/drawing/2014/main" xmlns="" id="{E50E3F24-D21D-4D84-A4B4-DDEC4A9F8DD8}"/>
                  </a:ext>
                </a:extLst>
              </p:cNvPr>
              <p:cNvGrpSpPr/>
              <p:nvPr/>
            </p:nvGrpSpPr>
            <p:grpSpPr>
              <a:xfrm>
                <a:off x="669926" y="1636796"/>
                <a:ext cx="1644265" cy="976589"/>
                <a:chOff x="922942" y="1294557"/>
                <a:chExt cx="2306399" cy="1369855"/>
              </a:xfrm>
            </p:grpSpPr>
            <p:sp>
              <p:nvSpPr>
                <p:cNvPr id="26" name="îSľïḑe">
                  <a:extLst>
                    <a:ext uri="{FF2B5EF4-FFF2-40B4-BE49-F238E27FC236}">
                      <a16:creationId xmlns:a16="http://schemas.microsoft.com/office/drawing/2014/main" xmlns="" id="{CC2C8D80-45DB-4059-BFB4-838DA3E1C15E}"/>
                    </a:ext>
                  </a:extLst>
                </p:cNvPr>
                <p:cNvSpPr txBox="1"/>
                <p:nvPr/>
              </p:nvSpPr>
              <p:spPr>
                <a:xfrm>
                  <a:off x="922942" y="2194511"/>
                  <a:ext cx="2306399" cy="469901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6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REPORT</a:t>
                  </a:r>
                  <a:endParaRPr kumimoji="0" lang="zh-CN" altLang="en-US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îṥlîḑe">
                  <a:extLst>
                    <a:ext uri="{FF2B5EF4-FFF2-40B4-BE49-F238E27FC236}">
                      <a16:creationId xmlns:a16="http://schemas.microsoft.com/office/drawing/2014/main" xmlns="" id="{20601ABB-30BF-4DA7-8EFC-1399B12EB6F8}"/>
                    </a:ext>
                  </a:extLst>
                </p:cNvPr>
                <p:cNvSpPr txBox="1"/>
                <p:nvPr/>
              </p:nvSpPr>
              <p:spPr>
                <a:xfrm>
                  <a:off x="926965" y="1817115"/>
                  <a:ext cx="1645678" cy="281587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ANNUAL</a:t>
                  </a:r>
                  <a:endParaRPr kumimoji="0" lang="zh-CN" altLang="en-US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îṧlíḍé">
                  <a:extLst>
                    <a:ext uri="{FF2B5EF4-FFF2-40B4-BE49-F238E27FC236}">
                      <a16:creationId xmlns:a16="http://schemas.microsoft.com/office/drawing/2014/main" xmlns="" id="{409C134C-6D28-4238-9A68-8DC9F7139953}"/>
                    </a:ext>
                  </a:extLst>
                </p:cNvPr>
                <p:cNvSpPr txBox="1"/>
                <p:nvPr/>
              </p:nvSpPr>
              <p:spPr>
                <a:xfrm>
                  <a:off x="1792429" y="1294557"/>
                  <a:ext cx="1027941" cy="421969"/>
                </a:xfrm>
                <a:prstGeom prst="rect">
                  <a:avLst/>
                </a:prstGeom>
                <a:noFill/>
              </p:spPr>
              <p:txBody>
                <a:bodyPr wrap="none" numCol="1" rtlCol="0">
                  <a:prstTxWarp prst="textPlain">
                    <a:avLst/>
                  </a:prstTxWarp>
                  <a:sp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2018</a:t>
                  </a:r>
                  <a:endParaRPr kumimoji="0" lang="zh-CN" altLang="en-US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3" name="íśḷîḓe">
                <a:extLst>
                  <a:ext uri="{FF2B5EF4-FFF2-40B4-BE49-F238E27FC236}">
                    <a16:creationId xmlns:a16="http://schemas.microsoft.com/office/drawing/2014/main" xmlns="" id="{485FF9D8-E977-4E4F-9228-68878E5F0547}"/>
                  </a:ext>
                </a:extLst>
              </p:cNvPr>
              <p:cNvSpPr/>
              <p:nvPr/>
            </p:nvSpPr>
            <p:spPr>
              <a:xfrm>
                <a:off x="669926" y="1636795"/>
                <a:ext cx="543928" cy="280601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îṡlîḍè">
                <a:extLst>
                  <a:ext uri="{FF2B5EF4-FFF2-40B4-BE49-F238E27FC236}">
                    <a16:creationId xmlns:a16="http://schemas.microsoft.com/office/drawing/2014/main" xmlns="" id="{98533E0F-A36C-4BF6-98DC-E8A9B12B40D4}"/>
                  </a:ext>
                </a:extLst>
              </p:cNvPr>
              <p:cNvSpPr/>
              <p:nvPr/>
            </p:nvSpPr>
            <p:spPr>
              <a:xfrm>
                <a:off x="669925" y="1636795"/>
                <a:ext cx="163179" cy="2806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îśļîḑé">
                <a:extLst>
                  <a:ext uri="{FF2B5EF4-FFF2-40B4-BE49-F238E27FC236}">
                    <a16:creationId xmlns:a16="http://schemas.microsoft.com/office/drawing/2014/main" xmlns="" id="{CCC006A1-023F-495F-B7FB-3F114EB1ED4E}"/>
                  </a:ext>
                </a:extLst>
              </p:cNvPr>
              <p:cNvSpPr/>
              <p:nvPr/>
            </p:nvSpPr>
            <p:spPr>
              <a:xfrm>
                <a:off x="1921965" y="1815822"/>
                <a:ext cx="392226" cy="391634"/>
              </a:xfrm>
              <a:custGeom>
                <a:avLst/>
                <a:gdLst>
                  <a:gd name="connsiteX0" fmla="*/ 259984 w 607639"/>
                  <a:gd name="connsiteY0" fmla="*/ 430308 h 606722"/>
                  <a:gd name="connsiteX1" fmla="*/ 287837 w 607639"/>
                  <a:gd name="connsiteY1" fmla="*/ 458126 h 606722"/>
                  <a:gd name="connsiteX2" fmla="*/ 139047 w 607639"/>
                  <a:gd name="connsiteY2" fmla="*/ 606722 h 606722"/>
                  <a:gd name="connsiteX3" fmla="*/ 111282 w 607639"/>
                  <a:gd name="connsiteY3" fmla="*/ 578905 h 606722"/>
                  <a:gd name="connsiteX4" fmla="*/ 204460 w 607639"/>
                  <a:gd name="connsiteY4" fmla="*/ 374844 h 606722"/>
                  <a:gd name="connsiteX5" fmla="*/ 232231 w 607639"/>
                  <a:gd name="connsiteY5" fmla="*/ 402573 h 606722"/>
                  <a:gd name="connsiteX6" fmla="*/ 27771 w 607639"/>
                  <a:gd name="connsiteY6" fmla="*/ 606722 h 606722"/>
                  <a:gd name="connsiteX7" fmla="*/ 0 w 607639"/>
                  <a:gd name="connsiteY7" fmla="*/ 578904 h 606722"/>
                  <a:gd name="connsiteX8" fmla="*/ 148791 w 607639"/>
                  <a:gd name="connsiteY8" fmla="*/ 319309 h 606722"/>
                  <a:gd name="connsiteX9" fmla="*/ 176555 w 607639"/>
                  <a:gd name="connsiteY9" fmla="*/ 347040 h 606722"/>
                  <a:gd name="connsiteX10" fmla="*/ 27853 w 607639"/>
                  <a:gd name="connsiteY10" fmla="*/ 495652 h 606722"/>
                  <a:gd name="connsiteX11" fmla="*/ 0 w 607639"/>
                  <a:gd name="connsiteY11" fmla="*/ 467921 h 606722"/>
                  <a:gd name="connsiteX12" fmla="*/ 482456 w 607639"/>
                  <a:gd name="connsiteY12" fmla="*/ 291506 h 606722"/>
                  <a:gd name="connsiteX13" fmla="*/ 441354 w 607639"/>
                  <a:gd name="connsiteY13" fmla="*/ 444829 h 606722"/>
                  <a:gd name="connsiteX14" fmla="*/ 385749 w 607639"/>
                  <a:gd name="connsiteY14" fmla="*/ 500380 h 606722"/>
                  <a:gd name="connsiteX15" fmla="*/ 329611 w 607639"/>
                  <a:gd name="connsiteY15" fmla="*/ 444295 h 606722"/>
                  <a:gd name="connsiteX16" fmla="*/ 218312 w 607639"/>
                  <a:gd name="connsiteY16" fmla="*/ 277605 h 606722"/>
                  <a:gd name="connsiteX17" fmla="*/ 329470 w 607639"/>
                  <a:gd name="connsiteY17" fmla="*/ 388739 h 606722"/>
                  <a:gd name="connsiteX18" fmla="*/ 301703 w 607639"/>
                  <a:gd name="connsiteY18" fmla="*/ 416478 h 606722"/>
                  <a:gd name="connsiteX19" fmla="*/ 190456 w 607639"/>
                  <a:gd name="connsiteY19" fmla="*/ 305433 h 606722"/>
                  <a:gd name="connsiteX20" fmla="*/ 315639 w 607639"/>
                  <a:gd name="connsiteY20" fmla="*/ 124971 h 606722"/>
                  <a:gd name="connsiteX21" fmla="*/ 162720 w 607639"/>
                  <a:gd name="connsiteY21" fmla="*/ 277604 h 606722"/>
                  <a:gd name="connsiteX22" fmla="*/ 106554 w 607639"/>
                  <a:gd name="connsiteY22" fmla="*/ 221544 h 606722"/>
                  <a:gd name="connsiteX23" fmla="*/ 162097 w 607639"/>
                  <a:gd name="connsiteY23" fmla="*/ 166016 h 606722"/>
                  <a:gd name="connsiteX24" fmla="*/ 459243 w 607639"/>
                  <a:gd name="connsiteY24" fmla="*/ 120359 h 606722"/>
                  <a:gd name="connsiteX25" fmla="*/ 431471 w 607639"/>
                  <a:gd name="connsiteY25" fmla="*/ 148088 h 606722"/>
                  <a:gd name="connsiteX26" fmla="*/ 459243 w 607639"/>
                  <a:gd name="connsiteY26" fmla="*/ 175905 h 606722"/>
                  <a:gd name="connsiteX27" fmla="*/ 487103 w 607639"/>
                  <a:gd name="connsiteY27" fmla="*/ 148088 h 606722"/>
                  <a:gd name="connsiteX28" fmla="*/ 445357 w 607639"/>
                  <a:gd name="connsiteY28" fmla="*/ 50948 h 606722"/>
                  <a:gd name="connsiteX29" fmla="*/ 556620 w 607639"/>
                  <a:gd name="connsiteY29" fmla="*/ 161952 h 606722"/>
                  <a:gd name="connsiteX30" fmla="*/ 357326 w 607639"/>
                  <a:gd name="connsiteY30" fmla="*/ 360942 h 606722"/>
                  <a:gd name="connsiteX31" fmla="*/ 246062 w 607639"/>
                  <a:gd name="connsiteY31" fmla="*/ 249938 h 606722"/>
                  <a:gd name="connsiteX32" fmla="*/ 607639 w 607639"/>
                  <a:gd name="connsiteY32" fmla="*/ 0 h 606722"/>
                  <a:gd name="connsiteX33" fmla="*/ 576136 w 607639"/>
                  <a:gd name="connsiteY33" fmla="*/ 125818 h 606722"/>
                  <a:gd name="connsiteX34" fmla="*/ 481539 w 607639"/>
                  <a:gd name="connsiteY34" fmla="*/ 31454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07639" h="606722">
                    <a:moveTo>
                      <a:pt x="259984" y="430308"/>
                    </a:moveTo>
                    <a:lnTo>
                      <a:pt x="287837" y="458126"/>
                    </a:lnTo>
                    <a:lnTo>
                      <a:pt x="139047" y="606722"/>
                    </a:lnTo>
                    <a:lnTo>
                      <a:pt x="111282" y="578905"/>
                    </a:lnTo>
                    <a:close/>
                    <a:moveTo>
                      <a:pt x="204460" y="374844"/>
                    </a:moveTo>
                    <a:lnTo>
                      <a:pt x="232231" y="402573"/>
                    </a:lnTo>
                    <a:lnTo>
                      <a:pt x="27771" y="606722"/>
                    </a:lnTo>
                    <a:lnTo>
                      <a:pt x="0" y="578904"/>
                    </a:lnTo>
                    <a:close/>
                    <a:moveTo>
                      <a:pt x="148791" y="319309"/>
                    </a:moveTo>
                    <a:lnTo>
                      <a:pt x="176555" y="347040"/>
                    </a:lnTo>
                    <a:lnTo>
                      <a:pt x="27853" y="495652"/>
                    </a:lnTo>
                    <a:lnTo>
                      <a:pt x="0" y="467921"/>
                    </a:lnTo>
                    <a:close/>
                    <a:moveTo>
                      <a:pt x="482456" y="291506"/>
                    </a:moveTo>
                    <a:lnTo>
                      <a:pt x="441354" y="444829"/>
                    </a:lnTo>
                    <a:lnTo>
                      <a:pt x="385749" y="500380"/>
                    </a:lnTo>
                    <a:lnTo>
                      <a:pt x="329611" y="444295"/>
                    </a:lnTo>
                    <a:close/>
                    <a:moveTo>
                      <a:pt x="218312" y="277605"/>
                    </a:moveTo>
                    <a:lnTo>
                      <a:pt x="329470" y="388739"/>
                    </a:lnTo>
                    <a:lnTo>
                      <a:pt x="301703" y="416478"/>
                    </a:lnTo>
                    <a:lnTo>
                      <a:pt x="190456" y="305433"/>
                    </a:lnTo>
                    <a:close/>
                    <a:moveTo>
                      <a:pt x="315639" y="124971"/>
                    </a:moveTo>
                    <a:lnTo>
                      <a:pt x="162720" y="277604"/>
                    </a:lnTo>
                    <a:lnTo>
                      <a:pt x="106554" y="221544"/>
                    </a:lnTo>
                    <a:lnTo>
                      <a:pt x="162097" y="166016"/>
                    </a:lnTo>
                    <a:close/>
                    <a:moveTo>
                      <a:pt x="459243" y="120359"/>
                    </a:moveTo>
                    <a:lnTo>
                      <a:pt x="431471" y="148088"/>
                    </a:lnTo>
                    <a:lnTo>
                      <a:pt x="459243" y="175905"/>
                    </a:lnTo>
                    <a:lnTo>
                      <a:pt x="487103" y="148088"/>
                    </a:lnTo>
                    <a:close/>
                    <a:moveTo>
                      <a:pt x="445357" y="50948"/>
                    </a:moveTo>
                    <a:lnTo>
                      <a:pt x="556620" y="161952"/>
                    </a:lnTo>
                    <a:lnTo>
                      <a:pt x="357326" y="360942"/>
                    </a:lnTo>
                    <a:lnTo>
                      <a:pt x="246062" y="249938"/>
                    </a:lnTo>
                    <a:close/>
                    <a:moveTo>
                      <a:pt x="607639" y="0"/>
                    </a:moveTo>
                    <a:lnTo>
                      <a:pt x="576136" y="125818"/>
                    </a:lnTo>
                    <a:lnTo>
                      <a:pt x="481539" y="3145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03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xmlns="" id="{7B1AFC06-BB1A-4582-832C-B511A19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xmlns="" id="{DA5411F8-7159-42A9-B1FD-BC5F37B9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9324B85-199C-44EE-8B67-701CAE763E0E}"/>
              </a:ext>
            </a:extLst>
          </p:cNvPr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grpSp>
        <p:nvGrpSpPr>
          <p:cNvPr id="5" name="c18d3be1-2a9a-4821-9336-e02002429c4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099612"/>
            <a:ext cx="10850563" cy="5758390"/>
            <a:chOff x="669925" y="1099612"/>
            <a:chExt cx="10850563" cy="5758390"/>
          </a:xfrm>
        </p:grpSpPr>
        <p:sp>
          <p:nvSpPr>
            <p:cNvPr id="6" name="íšḷíḑè">
              <a:extLst>
                <a:ext uri="{FF2B5EF4-FFF2-40B4-BE49-F238E27FC236}">
                  <a16:creationId xmlns:a16="http://schemas.microsoft.com/office/drawing/2014/main" xmlns="" id="{6FC0998C-2E93-4219-BAA6-8DB6E6335C63}"/>
                </a:ext>
              </a:extLst>
            </p:cNvPr>
            <p:cNvSpPr/>
            <p:nvPr/>
          </p:nvSpPr>
          <p:spPr>
            <a:xfrm>
              <a:off x="5004746" y="1099612"/>
              <a:ext cx="2288902" cy="5758390"/>
            </a:xfrm>
            <a:custGeom>
              <a:avLst/>
              <a:gdLst>
                <a:gd name="connsiteX0" fmla="*/ 982449 w 1382890"/>
                <a:gd name="connsiteY0" fmla="*/ 3543487 h 3594532"/>
                <a:gd name="connsiteX1" fmla="*/ 572874 w 1382890"/>
                <a:gd name="connsiteY1" fmla="*/ 3553012 h 3594532"/>
                <a:gd name="connsiteX2" fmla="*/ 372849 w 1382890"/>
                <a:gd name="connsiteY2" fmla="*/ 3038662 h 3594532"/>
                <a:gd name="connsiteX3" fmla="*/ 725274 w 1382890"/>
                <a:gd name="connsiteY3" fmla="*/ 2343337 h 3594532"/>
                <a:gd name="connsiteX4" fmla="*/ 515724 w 1382890"/>
                <a:gd name="connsiteY4" fmla="*/ 1838512 h 3594532"/>
                <a:gd name="connsiteX5" fmla="*/ 1374 w 1382890"/>
                <a:gd name="connsiteY5" fmla="*/ 1809937 h 3594532"/>
                <a:gd name="connsiteX6" fmla="*/ 372849 w 1382890"/>
                <a:gd name="connsiteY6" fmla="*/ 1705162 h 3594532"/>
                <a:gd name="connsiteX7" fmla="*/ 620499 w 1382890"/>
                <a:gd name="connsiteY7" fmla="*/ 1838512 h 3594532"/>
                <a:gd name="connsiteX8" fmla="*/ 668124 w 1382890"/>
                <a:gd name="connsiteY8" fmla="*/ 1609912 h 3594532"/>
                <a:gd name="connsiteX9" fmla="*/ 801474 w 1382890"/>
                <a:gd name="connsiteY9" fmla="*/ 1295587 h 3594532"/>
                <a:gd name="connsiteX10" fmla="*/ 744324 w 1382890"/>
                <a:gd name="connsiteY10" fmla="*/ 771712 h 3594532"/>
                <a:gd name="connsiteX11" fmla="*/ 515724 w 1382890"/>
                <a:gd name="connsiteY11" fmla="*/ 628837 h 3594532"/>
                <a:gd name="connsiteX12" fmla="*/ 668124 w 1382890"/>
                <a:gd name="connsiteY12" fmla="*/ 628837 h 3594532"/>
                <a:gd name="connsiteX13" fmla="*/ 744324 w 1382890"/>
                <a:gd name="connsiteY13" fmla="*/ 714562 h 3594532"/>
                <a:gd name="connsiteX14" fmla="*/ 849099 w 1382890"/>
                <a:gd name="connsiteY14" fmla="*/ 187 h 3594532"/>
                <a:gd name="connsiteX15" fmla="*/ 810999 w 1382890"/>
                <a:gd name="connsiteY15" fmla="*/ 647887 h 3594532"/>
                <a:gd name="connsiteX16" fmla="*/ 887199 w 1382890"/>
                <a:gd name="connsiteY16" fmla="*/ 1038412 h 3594532"/>
                <a:gd name="connsiteX17" fmla="*/ 915774 w 1382890"/>
                <a:gd name="connsiteY17" fmla="*/ 1286062 h 3594532"/>
                <a:gd name="connsiteX18" fmla="*/ 1087224 w 1382890"/>
                <a:gd name="connsiteY18" fmla="*/ 1152712 h 3594532"/>
                <a:gd name="connsiteX19" fmla="*/ 1315824 w 1382890"/>
                <a:gd name="connsiteY19" fmla="*/ 1133662 h 3594532"/>
                <a:gd name="connsiteX20" fmla="*/ 1068174 w 1382890"/>
                <a:gd name="connsiteY20" fmla="*/ 1190812 h 3594532"/>
                <a:gd name="connsiteX21" fmla="*/ 858624 w 1382890"/>
                <a:gd name="connsiteY21" fmla="*/ 1495612 h 3594532"/>
                <a:gd name="connsiteX22" fmla="*/ 801474 w 1382890"/>
                <a:gd name="connsiteY22" fmla="*/ 1857562 h 3594532"/>
                <a:gd name="connsiteX23" fmla="*/ 953874 w 1382890"/>
                <a:gd name="connsiteY23" fmla="*/ 2314762 h 3594532"/>
                <a:gd name="connsiteX24" fmla="*/ 877674 w 1382890"/>
                <a:gd name="connsiteY24" fmla="*/ 2552887 h 3594532"/>
                <a:gd name="connsiteX25" fmla="*/ 1191999 w 1382890"/>
                <a:gd name="connsiteY25" fmla="*/ 2495737 h 3594532"/>
                <a:gd name="connsiteX26" fmla="*/ 1382499 w 1382890"/>
                <a:gd name="connsiteY26" fmla="*/ 2590987 h 3594532"/>
                <a:gd name="connsiteX27" fmla="*/ 1144374 w 1382890"/>
                <a:gd name="connsiteY27" fmla="*/ 2533837 h 3594532"/>
                <a:gd name="connsiteX28" fmla="*/ 810999 w 1382890"/>
                <a:gd name="connsiteY28" fmla="*/ 2695762 h 3594532"/>
                <a:gd name="connsiteX29" fmla="*/ 668124 w 1382890"/>
                <a:gd name="connsiteY29" fmla="*/ 3048187 h 3594532"/>
                <a:gd name="connsiteX30" fmla="*/ 896724 w 1382890"/>
                <a:gd name="connsiteY30" fmla="*/ 3381562 h 3594532"/>
                <a:gd name="connsiteX31" fmla="*/ 982449 w 1382890"/>
                <a:gd name="connsiteY31" fmla="*/ 3543487 h 3594532"/>
                <a:gd name="connsiteX0-1" fmla="*/ 982886 w 1383327"/>
                <a:gd name="connsiteY0-2" fmla="*/ 3543487 h 3594532"/>
                <a:gd name="connsiteX1-3" fmla="*/ 573311 w 1383327"/>
                <a:gd name="connsiteY1-4" fmla="*/ 3553012 h 3594532"/>
                <a:gd name="connsiteX2-5" fmla="*/ 373286 w 1383327"/>
                <a:gd name="connsiteY2-6" fmla="*/ 3038662 h 3594532"/>
                <a:gd name="connsiteX3-7" fmla="*/ 725711 w 1383327"/>
                <a:gd name="connsiteY3-8" fmla="*/ 2343337 h 3594532"/>
                <a:gd name="connsiteX4-9" fmla="*/ 539021 w 1383327"/>
                <a:gd name="connsiteY4-10" fmla="*/ 1884232 h 3594532"/>
                <a:gd name="connsiteX5-11" fmla="*/ 1811 w 1383327"/>
                <a:gd name="connsiteY5-12" fmla="*/ 1809937 h 3594532"/>
                <a:gd name="connsiteX6-13" fmla="*/ 373286 w 1383327"/>
                <a:gd name="connsiteY6-14" fmla="*/ 1705162 h 3594532"/>
                <a:gd name="connsiteX7-15" fmla="*/ 620936 w 1383327"/>
                <a:gd name="connsiteY7-16" fmla="*/ 1838512 h 3594532"/>
                <a:gd name="connsiteX8-17" fmla="*/ 668561 w 1383327"/>
                <a:gd name="connsiteY8-18" fmla="*/ 1609912 h 3594532"/>
                <a:gd name="connsiteX9-19" fmla="*/ 801911 w 1383327"/>
                <a:gd name="connsiteY9-20" fmla="*/ 1295587 h 3594532"/>
                <a:gd name="connsiteX10-21" fmla="*/ 744761 w 1383327"/>
                <a:gd name="connsiteY10-22" fmla="*/ 771712 h 3594532"/>
                <a:gd name="connsiteX11-23" fmla="*/ 516161 w 1383327"/>
                <a:gd name="connsiteY11-24" fmla="*/ 628837 h 3594532"/>
                <a:gd name="connsiteX12-25" fmla="*/ 668561 w 1383327"/>
                <a:gd name="connsiteY12-26" fmla="*/ 628837 h 3594532"/>
                <a:gd name="connsiteX13-27" fmla="*/ 744761 w 1383327"/>
                <a:gd name="connsiteY13-28" fmla="*/ 714562 h 3594532"/>
                <a:gd name="connsiteX14-29" fmla="*/ 849536 w 1383327"/>
                <a:gd name="connsiteY14-30" fmla="*/ 187 h 3594532"/>
                <a:gd name="connsiteX15-31" fmla="*/ 811436 w 1383327"/>
                <a:gd name="connsiteY15-32" fmla="*/ 647887 h 3594532"/>
                <a:gd name="connsiteX16-33" fmla="*/ 887636 w 1383327"/>
                <a:gd name="connsiteY16-34" fmla="*/ 1038412 h 3594532"/>
                <a:gd name="connsiteX17-35" fmla="*/ 916211 w 1383327"/>
                <a:gd name="connsiteY17-36" fmla="*/ 1286062 h 3594532"/>
                <a:gd name="connsiteX18-37" fmla="*/ 1087661 w 1383327"/>
                <a:gd name="connsiteY18-38" fmla="*/ 1152712 h 3594532"/>
                <a:gd name="connsiteX19-39" fmla="*/ 1316261 w 1383327"/>
                <a:gd name="connsiteY19-40" fmla="*/ 1133662 h 3594532"/>
                <a:gd name="connsiteX20-41" fmla="*/ 1068611 w 1383327"/>
                <a:gd name="connsiteY20-42" fmla="*/ 1190812 h 3594532"/>
                <a:gd name="connsiteX21-43" fmla="*/ 859061 w 1383327"/>
                <a:gd name="connsiteY21-44" fmla="*/ 1495612 h 3594532"/>
                <a:gd name="connsiteX22-45" fmla="*/ 801911 w 1383327"/>
                <a:gd name="connsiteY22-46" fmla="*/ 1857562 h 3594532"/>
                <a:gd name="connsiteX23-47" fmla="*/ 954311 w 1383327"/>
                <a:gd name="connsiteY23-48" fmla="*/ 2314762 h 3594532"/>
                <a:gd name="connsiteX24-49" fmla="*/ 878111 w 1383327"/>
                <a:gd name="connsiteY24-50" fmla="*/ 2552887 h 3594532"/>
                <a:gd name="connsiteX25-51" fmla="*/ 1192436 w 1383327"/>
                <a:gd name="connsiteY25-52" fmla="*/ 2495737 h 3594532"/>
                <a:gd name="connsiteX26-53" fmla="*/ 1382936 w 1383327"/>
                <a:gd name="connsiteY26-54" fmla="*/ 2590987 h 3594532"/>
                <a:gd name="connsiteX27-55" fmla="*/ 1144811 w 1383327"/>
                <a:gd name="connsiteY27-56" fmla="*/ 2533837 h 3594532"/>
                <a:gd name="connsiteX28-57" fmla="*/ 811436 w 1383327"/>
                <a:gd name="connsiteY28-58" fmla="*/ 2695762 h 3594532"/>
                <a:gd name="connsiteX29-59" fmla="*/ 668561 w 1383327"/>
                <a:gd name="connsiteY29-60" fmla="*/ 3048187 h 3594532"/>
                <a:gd name="connsiteX30-61" fmla="*/ 897161 w 1383327"/>
                <a:gd name="connsiteY30-62" fmla="*/ 3381562 h 3594532"/>
                <a:gd name="connsiteX31-63" fmla="*/ 982886 w 1383327"/>
                <a:gd name="connsiteY31-64" fmla="*/ 3543487 h 3594532"/>
                <a:gd name="connsiteX0-65" fmla="*/ 982886 w 1383327"/>
                <a:gd name="connsiteY0-66" fmla="*/ 3543487 h 3594532"/>
                <a:gd name="connsiteX1-67" fmla="*/ 573311 w 1383327"/>
                <a:gd name="connsiteY1-68" fmla="*/ 3553012 h 3594532"/>
                <a:gd name="connsiteX2-69" fmla="*/ 373286 w 1383327"/>
                <a:gd name="connsiteY2-70" fmla="*/ 3038662 h 3594532"/>
                <a:gd name="connsiteX3-71" fmla="*/ 725711 w 1383327"/>
                <a:gd name="connsiteY3-72" fmla="*/ 2343337 h 3594532"/>
                <a:gd name="connsiteX4-73" fmla="*/ 539021 w 1383327"/>
                <a:gd name="connsiteY4-74" fmla="*/ 1884232 h 3594532"/>
                <a:gd name="connsiteX5-75" fmla="*/ 1811 w 1383327"/>
                <a:gd name="connsiteY5-76" fmla="*/ 1809937 h 3594532"/>
                <a:gd name="connsiteX6-77" fmla="*/ 373286 w 1383327"/>
                <a:gd name="connsiteY6-78" fmla="*/ 1705162 h 3594532"/>
                <a:gd name="connsiteX7-79" fmla="*/ 620936 w 1383327"/>
                <a:gd name="connsiteY7-80" fmla="*/ 1838512 h 3594532"/>
                <a:gd name="connsiteX8-81" fmla="*/ 668561 w 1383327"/>
                <a:gd name="connsiteY8-82" fmla="*/ 1609912 h 3594532"/>
                <a:gd name="connsiteX9-83" fmla="*/ 801911 w 1383327"/>
                <a:gd name="connsiteY9-84" fmla="*/ 1295587 h 3594532"/>
                <a:gd name="connsiteX10-85" fmla="*/ 744761 w 1383327"/>
                <a:gd name="connsiteY10-86" fmla="*/ 771712 h 3594532"/>
                <a:gd name="connsiteX11-87" fmla="*/ 516161 w 1383327"/>
                <a:gd name="connsiteY11-88" fmla="*/ 628837 h 3594532"/>
                <a:gd name="connsiteX12-89" fmla="*/ 668561 w 1383327"/>
                <a:gd name="connsiteY12-90" fmla="*/ 628837 h 3594532"/>
                <a:gd name="connsiteX13-91" fmla="*/ 744761 w 1383327"/>
                <a:gd name="connsiteY13-92" fmla="*/ 714562 h 3594532"/>
                <a:gd name="connsiteX14-93" fmla="*/ 849536 w 1383327"/>
                <a:gd name="connsiteY14-94" fmla="*/ 187 h 3594532"/>
                <a:gd name="connsiteX15-95" fmla="*/ 811436 w 1383327"/>
                <a:gd name="connsiteY15-96" fmla="*/ 647887 h 3594532"/>
                <a:gd name="connsiteX16-97" fmla="*/ 887636 w 1383327"/>
                <a:gd name="connsiteY16-98" fmla="*/ 1038412 h 3594532"/>
                <a:gd name="connsiteX17-99" fmla="*/ 916211 w 1383327"/>
                <a:gd name="connsiteY17-100" fmla="*/ 1286062 h 3594532"/>
                <a:gd name="connsiteX18-101" fmla="*/ 1087661 w 1383327"/>
                <a:gd name="connsiteY18-102" fmla="*/ 1152712 h 3594532"/>
                <a:gd name="connsiteX19-103" fmla="*/ 1316261 w 1383327"/>
                <a:gd name="connsiteY19-104" fmla="*/ 1133662 h 3594532"/>
                <a:gd name="connsiteX20-105" fmla="*/ 1068611 w 1383327"/>
                <a:gd name="connsiteY20-106" fmla="*/ 1190812 h 3594532"/>
                <a:gd name="connsiteX21-107" fmla="*/ 859061 w 1383327"/>
                <a:gd name="connsiteY21-108" fmla="*/ 1495612 h 3594532"/>
                <a:gd name="connsiteX22-109" fmla="*/ 801911 w 1383327"/>
                <a:gd name="connsiteY22-110" fmla="*/ 1857562 h 3594532"/>
                <a:gd name="connsiteX23-111" fmla="*/ 954311 w 1383327"/>
                <a:gd name="connsiteY23-112" fmla="*/ 2314762 h 3594532"/>
                <a:gd name="connsiteX24-113" fmla="*/ 878111 w 1383327"/>
                <a:gd name="connsiteY24-114" fmla="*/ 2552887 h 3594532"/>
                <a:gd name="connsiteX25-115" fmla="*/ 1192436 w 1383327"/>
                <a:gd name="connsiteY25-116" fmla="*/ 2495737 h 3594532"/>
                <a:gd name="connsiteX26-117" fmla="*/ 1382936 w 1383327"/>
                <a:gd name="connsiteY26-118" fmla="*/ 2590987 h 3594532"/>
                <a:gd name="connsiteX27-119" fmla="*/ 1144811 w 1383327"/>
                <a:gd name="connsiteY27-120" fmla="*/ 2533837 h 3594532"/>
                <a:gd name="connsiteX28-121" fmla="*/ 811436 w 1383327"/>
                <a:gd name="connsiteY28-122" fmla="*/ 2695762 h 3594532"/>
                <a:gd name="connsiteX29-123" fmla="*/ 668561 w 1383327"/>
                <a:gd name="connsiteY29-124" fmla="*/ 3048187 h 3594532"/>
                <a:gd name="connsiteX30-125" fmla="*/ 897161 w 1383327"/>
                <a:gd name="connsiteY30-126" fmla="*/ 3381562 h 3594532"/>
                <a:gd name="connsiteX31-127" fmla="*/ 982886 w 1383327"/>
                <a:gd name="connsiteY31-128" fmla="*/ 3543487 h 3594532"/>
                <a:gd name="connsiteX0-129" fmla="*/ 1005643 w 1406084"/>
                <a:gd name="connsiteY0-130" fmla="*/ 3543487 h 3594532"/>
                <a:gd name="connsiteX1-131" fmla="*/ 596068 w 1406084"/>
                <a:gd name="connsiteY1-132" fmla="*/ 3553012 h 3594532"/>
                <a:gd name="connsiteX2-133" fmla="*/ 396043 w 1406084"/>
                <a:gd name="connsiteY2-134" fmla="*/ 3038662 h 3594532"/>
                <a:gd name="connsiteX3-135" fmla="*/ 748468 w 1406084"/>
                <a:gd name="connsiteY3-136" fmla="*/ 2343337 h 3594532"/>
                <a:gd name="connsiteX4-137" fmla="*/ 561778 w 1406084"/>
                <a:gd name="connsiteY4-138" fmla="*/ 1884232 h 3594532"/>
                <a:gd name="connsiteX5-139" fmla="*/ 1708 w 1406084"/>
                <a:gd name="connsiteY5-140" fmla="*/ 1832797 h 3594532"/>
                <a:gd name="connsiteX6-141" fmla="*/ 396043 w 1406084"/>
                <a:gd name="connsiteY6-142" fmla="*/ 1705162 h 3594532"/>
                <a:gd name="connsiteX7-143" fmla="*/ 643693 w 1406084"/>
                <a:gd name="connsiteY7-144" fmla="*/ 1838512 h 3594532"/>
                <a:gd name="connsiteX8-145" fmla="*/ 691318 w 1406084"/>
                <a:gd name="connsiteY8-146" fmla="*/ 1609912 h 3594532"/>
                <a:gd name="connsiteX9-147" fmla="*/ 824668 w 1406084"/>
                <a:gd name="connsiteY9-148" fmla="*/ 1295587 h 3594532"/>
                <a:gd name="connsiteX10-149" fmla="*/ 767518 w 1406084"/>
                <a:gd name="connsiteY10-150" fmla="*/ 771712 h 3594532"/>
                <a:gd name="connsiteX11-151" fmla="*/ 538918 w 1406084"/>
                <a:gd name="connsiteY11-152" fmla="*/ 628837 h 3594532"/>
                <a:gd name="connsiteX12-153" fmla="*/ 691318 w 1406084"/>
                <a:gd name="connsiteY12-154" fmla="*/ 628837 h 3594532"/>
                <a:gd name="connsiteX13-155" fmla="*/ 767518 w 1406084"/>
                <a:gd name="connsiteY13-156" fmla="*/ 714562 h 3594532"/>
                <a:gd name="connsiteX14-157" fmla="*/ 872293 w 1406084"/>
                <a:gd name="connsiteY14-158" fmla="*/ 187 h 3594532"/>
                <a:gd name="connsiteX15-159" fmla="*/ 834193 w 1406084"/>
                <a:gd name="connsiteY15-160" fmla="*/ 647887 h 3594532"/>
                <a:gd name="connsiteX16-161" fmla="*/ 910393 w 1406084"/>
                <a:gd name="connsiteY16-162" fmla="*/ 1038412 h 3594532"/>
                <a:gd name="connsiteX17-163" fmla="*/ 938968 w 1406084"/>
                <a:gd name="connsiteY17-164" fmla="*/ 1286062 h 3594532"/>
                <a:gd name="connsiteX18-165" fmla="*/ 1110418 w 1406084"/>
                <a:gd name="connsiteY18-166" fmla="*/ 1152712 h 3594532"/>
                <a:gd name="connsiteX19-167" fmla="*/ 1339018 w 1406084"/>
                <a:gd name="connsiteY19-168" fmla="*/ 1133662 h 3594532"/>
                <a:gd name="connsiteX20-169" fmla="*/ 1091368 w 1406084"/>
                <a:gd name="connsiteY20-170" fmla="*/ 1190812 h 3594532"/>
                <a:gd name="connsiteX21-171" fmla="*/ 881818 w 1406084"/>
                <a:gd name="connsiteY21-172" fmla="*/ 1495612 h 3594532"/>
                <a:gd name="connsiteX22-173" fmla="*/ 824668 w 1406084"/>
                <a:gd name="connsiteY22-174" fmla="*/ 1857562 h 3594532"/>
                <a:gd name="connsiteX23-175" fmla="*/ 977068 w 1406084"/>
                <a:gd name="connsiteY23-176" fmla="*/ 2314762 h 3594532"/>
                <a:gd name="connsiteX24-177" fmla="*/ 900868 w 1406084"/>
                <a:gd name="connsiteY24-178" fmla="*/ 2552887 h 3594532"/>
                <a:gd name="connsiteX25-179" fmla="*/ 1215193 w 1406084"/>
                <a:gd name="connsiteY25-180" fmla="*/ 2495737 h 3594532"/>
                <a:gd name="connsiteX26-181" fmla="*/ 1405693 w 1406084"/>
                <a:gd name="connsiteY26-182" fmla="*/ 2590987 h 3594532"/>
                <a:gd name="connsiteX27-183" fmla="*/ 1167568 w 1406084"/>
                <a:gd name="connsiteY27-184" fmla="*/ 2533837 h 3594532"/>
                <a:gd name="connsiteX28-185" fmla="*/ 834193 w 1406084"/>
                <a:gd name="connsiteY28-186" fmla="*/ 2695762 h 3594532"/>
                <a:gd name="connsiteX29-187" fmla="*/ 691318 w 1406084"/>
                <a:gd name="connsiteY29-188" fmla="*/ 3048187 h 3594532"/>
                <a:gd name="connsiteX30-189" fmla="*/ 919918 w 1406084"/>
                <a:gd name="connsiteY30-190" fmla="*/ 3381562 h 3594532"/>
                <a:gd name="connsiteX31-191" fmla="*/ 1005643 w 1406084"/>
                <a:gd name="connsiteY31-192" fmla="*/ 3543487 h 3594532"/>
                <a:gd name="connsiteX0-193" fmla="*/ 1003993 w 1404434"/>
                <a:gd name="connsiteY0-194" fmla="*/ 3543487 h 3594532"/>
                <a:gd name="connsiteX1-195" fmla="*/ 594418 w 1404434"/>
                <a:gd name="connsiteY1-196" fmla="*/ 3553012 h 3594532"/>
                <a:gd name="connsiteX2-197" fmla="*/ 394393 w 1404434"/>
                <a:gd name="connsiteY2-198" fmla="*/ 3038662 h 3594532"/>
                <a:gd name="connsiteX3-199" fmla="*/ 746818 w 1404434"/>
                <a:gd name="connsiteY3-200" fmla="*/ 2343337 h 3594532"/>
                <a:gd name="connsiteX4-201" fmla="*/ 560128 w 1404434"/>
                <a:gd name="connsiteY4-202" fmla="*/ 1884232 h 3594532"/>
                <a:gd name="connsiteX5-203" fmla="*/ 58 w 1404434"/>
                <a:gd name="connsiteY5-204" fmla="*/ 1832797 h 3594532"/>
                <a:gd name="connsiteX6-205" fmla="*/ 394393 w 1404434"/>
                <a:gd name="connsiteY6-206" fmla="*/ 1705162 h 3594532"/>
                <a:gd name="connsiteX7-207" fmla="*/ 642043 w 1404434"/>
                <a:gd name="connsiteY7-208" fmla="*/ 1838512 h 3594532"/>
                <a:gd name="connsiteX8-209" fmla="*/ 689668 w 1404434"/>
                <a:gd name="connsiteY8-210" fmla="*/ 1609912 h 3594532"/>
                <a:gd name="connsiteX9-211" fmla="*/ 823018 w 1404434"/>
                <a:gd name="connsiteY9-212" fmla="*/ 1295587 h 3594532"/>
                <a:gd name="connsiteX10-213" fmla="*/ 765868 w 1404434"/>
                <a:gd name="connsiteY10-214" fmla="*/ 771712 h 3594532"/>
                <a:gd name="connsiteX11-215" fmla="*/ 537268 w 1404434"/>
                <a:gd name="connsiteY11-216" fmla="*/ 628837 h 3594532"/>
                <a:gd name="connsiteX12-217" fmla="*/ 689668 w 1404434"/>
                <a:gd name="connsiteY12-218" fmla="*/ 628837 h 3594532"/>
                <a:gd name="connsiteX13-219" fmla="*/ 765868 w 1404434"/>
                <a:gd name="connsiteY13-220" fmla="*/ 714562 h 3594532"/>
                <a:gd name="connsiteX14-221" fmla="*/ 870643 w 1404434"/>
                <a:gd name="connsiteY14-222" fmla="*/ 187 h 3594532"/>
                <a:gd name="connsiteX15-223" fmla="*/ 832543 w 1404434"/>
                <a:gd name="connsiteY15-224" fmla="*/ 647887 h 3594532"/>
                <a:gd name="connsiteX16-225" fmla="*/ 908743 w 1404434"/>
                <a:gd name="connsiteY16-226" fmla="*/ 1038412 h 3594532"/>
                <a:gd name="connsiteX17-227" fmla="*/ 937318 w 1404434"/>
                <a:gd name="connsiteY17-228" fmla="*/ 1286062 h 3594532"/>
                <a:gd name="connsiteX18-229" fmla="*/ 1108768 w 1404434"/>
                <a:gd name="connsiteY18-230" fmla="*/ 1152712 h 3594532"/>
                <a:gd name="connsiteX19-231" fmla="*/ 1337368 w 1404434"/>
                <a:gd name="connsiteY19-232" fmla="*/ 1133662 h 3594532"/>
                <a:gd name="connsiteX20-233" fmla="*/ 1089718 w 1404434"/>
                <a:gd name="connsiteY20-234" fmla="*/ 1190812 h 3594532"/>
                <a:gd name="connsiteX21-235" fmla="*/ 880168 w 1404434"/>
                <a:gd name="connsiteY21-236" fmla="*/ 1495612 h 3594532"/>
                <a:gd name="connsiteX22-237" fmla="*/ 823018 w 1404434"/>
                <a:gd name="connsiteY22-238" fmla="*/ 1857562 h 3594532"/>
                <a:gd name="connsiteX23-239" fmla="*/ 975418 w 1404434"/>
                <a:gd name="connsiteY23-240" fmla="*/ 2314762 h 3594532"/>
                <a:gd name="connsiteX24-241" fmla="*/ 899218 w 1404434"/>
                <a:gd name="connsiteY24-242" fmla="*/ 2552887 h 3594532"/>
                <a:gd name="connsiteX25-243" fmla="*/ 1213543 w 1404434"/>
                <a:gd name="connsiteY25-244" fmla="*/ 2495737 h 3594532"/>
                <a:gd name="connsiteX26-245" fmla="*/ 1404043 w 1404434"/>
                <a:gd name="connsiteY26-246" fmla="*/ 2590987 h 3594532"/>
                <a:gd name="connsiteX27-247" fmla="*/ 1165918 w 1404434"/>
                <a:gd name="connsiteY27-248" fmla="*/ 2533837 h 3594532"/>
                <a:gd name="connsiteX28-249" fmla="*/ 832543 w 1404434"/>
                <a:gd name="connsiteY28-250" fmla="*/ 2695762 h 3594532"/>
                <a:gd name="connsiteX29-251" fmla="*/ 689668 w 1404434"/>
                <a:gd name="connsiteY29-252" fmla="*/ 3048187 h 3594532"/>
                <a:gd name="connsiteX30-253" fmla="*/ 918268 w 1404434"/>
                <a:gd name="connsiteY30-254" fmla="*/ 3381562 h 3594532"/>
                <a:gd name="connsiteX31-255" fmla="*/ 1003993 w 1404434"/>
                <a:gd name="connsiteY31-256" fmla="*/ 3543487 h 3594532"/>
                <a:gd name="connsiteX0-257" fmla="*/ 1003993 w 1404434"/>
                <a:gd name="connsiteY0-258" fmla="*/ 3543487 h 3559332"/>
                <a:gd name="connsiteX1-259" fmla="*/ 594418 w 1404434"/>
                <a:gd name="connsiteY1-260" fmla="*/ 3553012 h 3559332"/>
                <a:gd name="connsiteX2-261" fmla="*/ 394393 w 1404434"/>
                <a:gd name="connsiteY2-262" fmla="*/ 3038662 h 3559332"/>
                <a:gd name="connsiteX3-263" fmla="*/ 746818 w 1404434"/>
                <a:gd name="connsiteY3-264" fmla="*/ 2343337 h 3559332"/>
                <a:gd name="connsiteX4-265" fmla="*/ 560128 w 1404434"/>
                <a:gd name="connsiteY4-266" fmla="*/ 1884232 h 3559332"/>
                <a:gd name="connsiteX5-267" fmla="*/ 58 w 1404434"/>
                <a:gd name="connsiteY5-268" fmla="*/ 1832797 h 3559332"/>
                <a:gd name="connsiteX6-269" fmla="*/ 394393 w 1404434"/>
                <a:gd name="connsiteY6-270" fmla="*/ 1705162 h 3559332"/>
                <a:gd name="connsiteX7-271" fmla="*/ 642043 w 1404434"/>
                <a:gd name="connsiteY7-272" fmla="*/ 1838512 h 3559332"/>
                <a:gd name="connsiteX8-273" fmla="*/ 689668 w 1404434"/>
                <a:gd name="connsiteY8-274" fmla="*/ 1609912 h 3559332"/>
                <a:gd name="connsiteX9-275" fmla="*/ 823018 w 1404434"/>
                <a:gd name="connsiteY9-276" fmla="*/ 1295587 h 3559332"/>
                <a:gd name="connsiteX10-277" fmla="*/ 765868 w 1404434"/>
                <a:gd name="connsiteY10-278" fmla="*/ 771712 h 3559332"/>
                <a:gd name="connsiteX11-279" fmla="*/ 537268 w 1404434"/>
                <a:gd name="connsiteY11-280" fmla="*/ 628837 h 3559332"/>
                <a:gd name="connsiteX12-281" fmla="*/ 689668 w 1404434"/>
                <a:gd name="connsiteY12-282" fmla="*/ 628837 h 3559332"/>
                <a:gd name="connsiteX13-283" fmla="*/ 765868 w 1404434"/>
                <a:gd name="connsiteY13-284" fmla="*/ 714562 h 3559332"/>
                <a:gd name="connsiteX14-285" fmla="*/ 870643 w 1404434"/>
                <a:gd name="connsiteY14-286" fmla="*/ 187 h 3559332"/>
                <a:gd name="connsiteX15-287" fmla="*/ 832543 w 1404434"/>
                <a:gd name="connsiteY15-288" fmla="*/ 647887 h 3559332"/>
                <a:gd name="connsiteX16-289" fmla="*/ 908743 w 1404434"/>
                <a:gd name="connsiteY16-290" fmla="*/ 1038412 h 3559332"/>
                <a:gd name="connsiteX17-291" fmla="*/ 937318 w 1404434"/>
                <a:gd name="connsiteY17-292" fmla="*/ 1286062 h 3559332"/>
                <a:gd name="connsiteX18-293" fmla="*/ 1108768 w 1404434"/>
                <a:gd name="connsiteY18-294" fmla="*/ 1152712 h 3559332"/>
                <a:gd name="connsiteX19-295" fmla="*/ 1337368 w 1404434"/>
                <a:gd name="connsiteY19-296" fmla="*/ 1133662 h 3559332"/>
                <a:gd name="connsiteX20-297" fmla="*/ 1089718 w 1404434"/>
                <a:gd name="connsiteY20-298" fmla="*/ 1190812 h 3559332"/>
                <a:gd name="connsiteX21-299" fmla="*/ 880168 w 1404434"/>
                <a:gd name="connsiteY21-300" fmla="*/ 1495612 h 3559332"/>
                <a:gd name="connsiteX22-301" fmla="*/ 823018 w 1404434"/>
                <a:gd name="connsiteY22-302" fmla="*/ 1857562 h 3559332"/>
                <a:gd name="connsiteX23-303" fmla="*/ 975418 w 1404434"/>
                <a:gd name="connsiteY23-304" fmla="*/ 2314762 h 3559332"/>
                <a:gd name="connsiteX24-305" fmla="*/ 899218 w 1404434"/>
                <a:gd name="connsiteY24-306" fmla="*/ 2552887 h 3559332"/>
                <a:gd name="connsiteX25-307" fmla="*/ 1213543 w 1404434"/>
                <a:gd name="connsiteY25-308" fmla="*/ 2495737 h 3559332"/>
                <a:gd name="connsiteX26-309" fmla="*/ 1404043 w 1404434"/>
                <a:gd name="connsiteY26-310" fmla="*/ 2590987 h 3559332"/>
                <a:gd name="connsiteX27-311" fmla="*/ 1165918 w 1404434"/>
                <a:gd name="connsiteY27-312" fmla="*/ 2533837 h 3559332"/>
                <a:gd name="connsiteX28-313" fmla="*/ 832543 w 1404434"/>
                <a:gd name="connsiteY28-314" fmla="*/ 2695762 h 3559332"/>
                <a:gd name="connsiteX29-315" fmla="*/ 689668 w 1404434"/>
                <a:gd name="connsiteY29-316" fmla="*/ 3048187 h 3559332"/>
                <a:gd name="connsiteX30-317" fmla="*/ 918268 w 1404434"/>
                <a:gd name="connsiteY30-318" fmla="*/ 3381562 h 3559332"/>
                <a:gd name="connsiteX31-319" fmla="*/ 1003993 w 1404434"/>
                <a:gd name="connsiteY31-320" fmla="*/ 3543487 h 3559332"/>
                <a:gd name="connsiteX0-321" fmla="*/ 1003993 w 1404434"/>
                <a:gd name="connsiteY0-322" fmla="*/ 3543487 h 3553018"/>
                <a:gd name="connsiteX1-323" fmla="*/ 594418 w 1404434"/>
                <a:gd name="connsiteY1-324" fmla="*/ 3553012 h 3553018"/>
                <a:gd name="connsiteX2-325" fmla="*/ 394393 w 1404434"/>
                <a:gd name="connsiteY2-326" fmla="*/ 3038662 h 3553018"/>
                <a:gd name="connsiteX3-327" fmla="*/ 746818 w 1404434"/>
                <a:gd name="connsiteY3-328" fmla="*/ 2343337 h 3553018"/>
                <a:gd name="connsiteX4-329" fmla="*/ 560128 w 1404434"/>
                <a:gd name="connsiteY4-330" fmla="*/ 1884232 h 3553018"/>
                <a:gd name="connsiteX5-331" fmla="*/ 58 w 1404434"/>
                <a:gd name="connsiteY5-332" fmla="*/ 1832797 h 3553018"/>
                <a:gd name="connsiteX6-333" fmla="*/ 394393 w 1404434"/>
                <a:gd name="connsiteY6-334" fmla="*/ 1705162 h 3553018"/>
                <a:gd name="connsiteX7-335" fmla="*/ 642043 w 1404434"/>
                <a:gd name="connsiteY7-336" fmla="*/ 1838512 h 3553018"/>
                <a:gd name="connsiteX8-337" fmla="*/ 689668 w 1404434"/>
                <a:gd name="connsiteY8-338" fmla="*/ 1609912 h 3553018"/>
                <a:gd name="connsiteX9-339" fmla="*/ 823018 w 1404434"/>
                <a:gd name="connsiteY9-340" fmla="*/ 1295587 h 3553018"/>
                <a:gd name="connsiteX10-341" fmla="*/ 765868 w 1404434"/>
                <a:gd name="connsiteY10-342" fmla="*/ 771712 h 3553018"/>
                <a:gd name="connsiteX11-343" fmla="*/ 537268 w 1404434"/>
                <a:gd name="connsiteY11-344" fmla="*/ 628837 h 3553018"/>
                <a:gd name="connsiteX12-345" fmla="*/ 689668 w 1404434"/>
                <a:gd name="connsiteY12-346" fmla="*/ 628837 h 3553018"/>
                <a:gd name="connsiteX13-347" fmla="*/ 765868 w 1404434"/>
                <a:gd name="connsiteY13-348" fmla="*/ 714562 h 3553018"/>
                <a:gd name="connsiteX14-349" fmla="*/ 870643 w 1404434"/>
                <a:gd name="connsiteY14-350" fmla="*/ 187 h 3553018"/>
                <a:gd name="connsiteX15-351" fmla="*/ 832543 w 1404434"/>
                <a:gd name="connsiteY15-352" fmla="*/ 647887 h 3553018"/>
                <a:gd name="connsiteX16-353" fmla="*/ 908743 w 1404434"/>
                <a:gd name="connsiteY16-354" fmla="*/ 1038412 h 3553018"/>
                <a:gd name="connsiteX17-355" fmla="*/ 937318 w 1404434"/>
                <a:gd name="connsiteY17-356" fmla="*/ 1286062 h 3553018"/>
                <a:gd name="connsiteX18-357" fmla="*/ 1108768 w 1404434"/>
                <a:gd name="connsiteY18-358" fmla="*/ 1152712 h 3553018"/>
                <a:gd name="connsiteX19-359" fmla="*/ 1337368 w 1404434"/>
                <a:gd name="connsiteY19-360" fmla="*/ 1133662 h 3553018"/>
                <a:gd name="connsiteX20-361" fmla="*/ 1089718 w 1404434"/>
                <a:gd name="connsiteY20-362" fmla="*/ 1190812 h 3553018"/>
                <a:gd name="connsiteX21-363" fmla="*/ 880168 w 1404434"/>
                <a:gd name="connsiteY21-364" fmla="*/ 1495612 h 3553018"/>
                <a:gd name="connsiteX22-365" fmla="*/ 823018 w 1404434"/>
                <a:gd name="connsiteY22-366" fmla="*/ 1857562 h 3553018"/>
                <a:gd name="connsiteX23-367" fmla="*/ 975418 w 1404434"/>
                <a:gd name="connsiteY23-368" fmla="*/ 2314762 h 3553018"/>
                <a:gd name="connsiteX24-369" fmla="*/ 899218 w 1404434"/>
                <a:gd name="connsiteY24-370" fmla="*/ 2552887 h 3553018"/>
                <a:gd name="connsiteX25-371" fmla="*/ 1213543 w 1404434"/>
                <a:gd name="connsiteY25-372" fmla="*/ 2495737 h 3553018"/>
                <a:gd name="connsiteX26-373" fmla="*/ 1404043 w 1404434"/>
                <a:gd name="connsiteY26-374" fmla="*/ 2590987 h 3553018"/>
                <a:gd name="connsiteX27-375" fmla="*/ 1165918 w 1404434"/>
                <a:gd name="connsiteY27-376" fmla="*/ 2533837 h 3553018"/>
                <a:gd name="connsiteX28-377" fmla="*/ 832543 w 1404434"/>
                <a:gd name="connsiteY28-378" fmla="*/ 2695762 h 3553018"/>
                <a:gd name="connsiteX29-379" fmla="*/ 689668 w 1404434"/>
                <a:gd name="connsiteY29-380" fmla="*/ 3048187 h 3553018"/>
                <a:gd name="connsiteX30-381" fmla="*/ 918268 w 1404434"/>
                <a:gd name="connsiteY30-382" fmla="*/ 3381562 h 3553018"/>
                <a:gd name="connsiteX31-383" fmla="*/ 1003993 w 1404434"/>
                <a:gd name="connsiteY31-384" fmla="*/ 3543487 h 3553018"/>
                <a:gd name="connsiteX0-385" fmla="*/ 1003993 w 1404434"/>
                <a:gd name="connsiteY0-386" fmla="*/ 3543487 h 3553025"/>
                <a:gd name="connsiteX1-387" fmla="*/ 594418 w 1404434"/>
                <a:gd name="connsiteY1-388" fmla="*/ 3553012 h 3553025"/>
                <a:gd name="connsiteX2-389" fmla="*/ 394393 w 1404434"/>
                <a:gd name="connsiteY2-390" fmla="*/ 3038662 h 3553025"/>
                <a:gd name="connsiteX3-391" fmla="*/ 746818 w 1404434"/>
                <a:gd name="connsiteY3-392" fmla="*/ 2343337 h 3553025"/>
                <a:gd name="connsiteX4-393" fmla="*/ 560128 w 1404434"/>
                <a:gd name="connsiteY4-394" fmla="*/ 1884232 h 3553025"/>
                <a:gd name="connsiteX5-395" fmla="*/ 58 w 1404434"/>
                <a:gd name="connsiteY5-396" fmla="*/ 1832797 h 3553025"/>
                <a:gd name="connsiteX6-397" fmla="*/ 394393 w 1404434"/>
                <a:gd name="connsiteY6-398" fmla="*/ 1705162 h 3553025"/>
                <a:gd name="connsiteX7-399" fmla="*/ 642043 w 1404434"/>
                <a:gd name="connsiteY7-400" fmla="*/ 1838512 h 3553025"/>
                <a:gd name="connsiteX8-401" fmla="*/ 689668 w 1404434"/>
                <a:gd name="connsiteY8-402" fmla="*/ 1609912 h 3553025"/>
                <a:gd name="connsiteX9-403" fmla="*/ 823018 w 1404434"/>
                <a:gd name="connsiteY9-404" fmla="*/ 1295587 h 3553025"/>
                <a:gd name="connsiteX10-405" fmla="*/ 765868 w 1404434"/>
                <a:gd name="connsiteY10-406" fmla="*/ 771712 h 3553025"/>
                <a:gd name="connsiteX11-407" fmla="*/ 537268 w 1404434"/>
                <a:gd name="connsiteY11-408" fmla="*/ 628837 h 3553025"/>
                <a:gd name="connsiteX12-409" fmla="*/ 689668 w 1404434"/>
                <a:gd name="connsiteY12-410" fmla="*/ 628837 h 3553025"/>
                <a:gd name="connsiteX13-411" fmla="*/ 765868 w 1404434"/>
                <a:gd name="connsiteY13-412" fmla="*/ 714562 h 3553025"/>
                <a:gd name="connsiteX14-413" fmla="*/ 870643 w 1404434"/>
                <a:gd name="connsiteY14-414" fmla="*/ 187 h 3553025"/>
                <a:gd name="connsiteX15-415" fmla="*/ 832543 w 1404434"/>
                <a:gd name="connsiteY15-416" fmla="*/ 647887 h 3553025"/>
                <a:gd name="connsiteX16-417" fmla="*/ 908743 w 1404434"/>
                <a:gd name="connsiteY16-418" fmla="*/ 1038412 h 3553025"/>
                <a:gd name="connsiteX17-419" fmla="*/ 937318 w 1404434"/>
                <a:gd name="connsiteY17-420" fmla="*/ 1286062 h 3553025"/>
                <a:gd name="connsiteX18-421" fmla="*/ 1108768 w 1404434"/>
                <a:gd name="connsiteY18-422" fmla="*/ 1152712 h 3553025"/>
                <a:gd name="connsiteX19-423" fmla="*/ 1337368 w 1404434"/>
                <a:gd name="connsiteY19-424" fmla="*/ 1133662 h 3553025"/>
                <a:gd name="connsiteX20-425" fmla="*/ 1089718 w 1404434"/>
                <a:gd name="connsiteY20-426" fmla="*/ 1190812 h 3553025"/>
                <a:gd name="connsiteX21-427" fmla="*/ 880168 w 1404434"/>
                <a:gd name="connsiteY21-428" fmla="*/ 1495612 h 3553025"/>
                <a:gd name="connsiteX22-429" fmla="*/ 823018 w 1404434"/>
                <a:gd name="connsiteY22-430" fmla="*/ 1857562 h 3553025"/>
                <a:gd name="connsiteX23-431" fmla="*/ 975418 w 1404434"/>
                <a:gd name="connsiteY23-432" fmla="*/ 2314762 h 3553025"/>
                <a:gd name="connsiteX24-433" fmla="*/ 899218 w 1404434"/>
                <a:gd name="connsiteY24-434" fmla="*/ 2552887 h 3553025"/>
                <a:gd name="connsiteX25-435" fmla="*/ 1213543 w 1404434"/>
                <a:gd name="connsiteY25-436" fmla="*/ 2495737 h 3553025"/>
                <a:gd name="connsiteX26-437" fmla="*/ 1404043 w 1404434"/>
                <a:gd name="connsiteY26-438" fmla="*/ 2590987 h 3553025"/>
                <a:gd name="connsiteX27-439" fmla="*/ 1165918 w 1404434"/>
                <a:gd name="connsiteY27-440" fmla="*/ 2533837 h 3553025"/>
                <a:gd name="connsiteX28-441" fmla="*/ 832543 w 1404434"/>
                <a:gd name="connsiteY28-442" fmla="*/ 2695762 h 3553025"/>
                <a:gd name="connsiteX29-443" fmla="*/ 689668 w 1404434"/>
                <a:gd name="connsiteY29-444" fmla="*/ 3048187 h 3553025"/>
                <a:gd name="connsiteX30-445" fmla="*/ 918268 w 1404434"/>
                <a:gd name="connsiteY30-446" fmla="*/ 3381562 h 3553025"/>
                <a:gd name="connsiteX31-447" fmla="*/ 1003993 w 1404434"/>
                <a:gd name="connsiteY31-448" fmla="*/ 3543487 h 3553025"/>
                <a:gd name="connsiteX0-449" fmla="*/ 1016693 w 1404434"/>
                <a:gd name="connsiteY0-450" fmla="*/ 3543487 h 3588988"/>
                <a:gd name="connsiteX1-451" fmla="*/ 594418 w 1404434"/>
                <a:gd name="connsiteY1-452" fmla="*/ 3553012 h 3588988"/>
                <a:gd name="connsiteX2-453" fmla="*/ 394393 w 1404434"/>
                <a:gd name="connsiteY2-454" fmla="*/ 3038662 h 3588988"/>
                <a:gd name="connsiteX3-455" fmla="*/ 746818 w 1404434"/>
                <a:gd name="connsiteY3-456" fmla="*/ 2343337 h 3588988"/>
                <a:gd name="connsiteX4-457" fmla="*/ 560128 w 1404434"/>
                <a:gd name="connsiteY4-458" fmla="*/ 1884232 h 3588988"/>
                <a:gd name="connsiteX5-459" fmla="*/ 58 w 1404434"/>
                <a:gd name="connsiteY5-460" fmla="*/ 1832797 h 3588988"/>
                <a:gd name="connsiteX6-461" fmla="*/ 394393 w 1404434"/>
                <a:gd name="connsiteY6-462" fmla="*/ 1705162 h 3588988"/>
                <a:gd name="connsiteX7-463" fmla="*/ 642043 w 1404434"/>
                <a:gd name="connsiteY7-464" fmla="*/ 1838512 h 3588988"/>
                <a:gd name="connsiteX8-465" fmla="*/ 689668 w 1404434"/>
                <a:gd name="connsiteY8-466" fmla="*/ 1609912 h 3588988"/>
                <a:gd name="connsiteX9-467" fmla="*/ 823018 w 1404434"/>
                <a:gd name="connsiteY9-468" fmla="*/ 1295587 h 3588988"/>
                <a:gd name="connsiteX10-469" fmla="*/ 765868 w 1404434"/>
                <a:gd name="connsiteY10-470" fmla="*/ 771712 h 3588988"/>
                <a:gd name="connsiteX11-471" fmla="*/ 537268 w 1404434"/>
                <a:gd name="connsiteY11-472" fmla="*/ 628837 h 3588988"/>
                <a:gd name="connsiteX12-473" fmla="*/ 689668 w 1404434"/>
                <a:gd name="connsiteY12-474" fmla="*/ 628837 h 3588988"/>
                <a:gd name="connsiteX13-475" fmla="*/ 765868 w 1404434"/>
                <a:gd name="connsiteY13-476" fmla="*/ 714562 h 3588988"/>
                <a:gd name="connsiteX14-477" fmla="*/ 870643 w 1404434"/>
                <a:gd name="connsiteY14-478" fmla="*/ 187 h 3588988"/>
                <a:gd name="connsiteX15-479" fmla="*/ 832543 w 1404434"/>
                <a:gd name="connsiteY15-480" fmla="*/ 647887 h 3588988"/>
                <a:gd name="connsiteX16-481" fmla="*/ 908743 w 1404434"/>
                <a:gd name="connsiteY16-482" fmla="*/ 1038412 h 3588988"/>
                <a:gd name="connsiteX17-483" fmla="*/ 937318 w 1404434"/>
                <a:gd name="connsiteY17-484" fmla="*/ 1286062 h 3588988"/>
                <a:gd name="connsiteX18-485" fmla="*/ 1108768 w 1404434"/>
                <a:gd name="connsiteY18-486" fmla="*/ 1152712 h 3588988"/>
                <a:gd name="connsiteX19-487" fmla="*/ 1337368 w 1404434"/>
                <a:gd name="connsiteY19-488" fmla="*/ 1133662 h 3588988"/>
                <a:gd name="connsiteX20-489" fmla="*/ 1089718 w 1404434"/>
                <a:gd name="connsiteY20-490" fmla="*/ 1190812 h 3588988"/>
                <a:gd name="connsiteX21-491" fmla="*/ 880168 w 1404434"/>
                <a:gd name="connsiteY21-492" fmla="*/ 1495612 h 3588988"/>
                <a:gd name="connsiteX22-493" fmla="*/ 823018 w 1404434"/>
                <a:gd name="connsiteY22-494" fmla="*/ 1857562 h 3588988"/>
                <a:gd name="connsiteX23-495" fmla="*/ 975418 w 1404434"/>
                <a:gd name="connsiteY23-496" fmla="*/ 2314762 h 3588988"/>
                <a:gd name="connsiteX24-497" fmla="*/ 899218 w 1404434"/>
                <a:gd name="connsiteY24-498" fmla="*/ 2552887 h 3588988"/>
                <a:gd name="connsiteX25-499" fmla="*/ 1213543 w 1404434"/>
                <a:gd name="connsiteY25-500" fmla="*/ 2495737 h 3588988"/>
                <a:gd name="connsiteX26-501" fmla="*/ 1404043 w 1404434"/>
                <a:gd name="connsiteY26-502" fmla="*/ 2590987 h 3588988"/>
                <a:gd name="connsiteX27-503" fmla="*/ 1165918 w 1404434"/>
                <a:gd name="connsiteY27-504" fmla="*/ 2533837 h 3588988"/>
                <a:gd name="connsiteX28-505" fmla="*/ 832543 w 1404434"/>
                <a:gd name="connsiteY28-506" fmla="*/ 2695762 h 3588988"/>
                <a:gd name="connsiteX29-507" fmla="*/ 689668 w 1404434"/>
                <a:gd name="connsiteY29-508" fmla="*/ 3048187 h 3588988"/>
                <a:gd name="connsiteX30-509" fmla="*/ 918268 w 1404434"/>
                <a:gd name="connsiteY30-510" fmla="*/ 3381562 h 3588988"/>
                <a:gd name="connsiteX31-511" fmla="*/ 1016693 w 1404434"/>
                <a:gd name="connsiteY31-512" fmla="*/ 3543487 h 3588988"/>
                <a:gd name="connsiteX0-513" fmla="*/ 1016693 w 1404434"/>
                <a:gd name="connsiteY0-514" fmla="*/ 3543487 h 3592198"/>
                <a:gd name="connsiteX1-515" fmla="*/ 591243 w 1404434"/>
                <a:gd name="connsiteY1-516" fmla="*/ 3549837 h 3592198"/>
                <a:gd name="connsiteX2-517" fmla="*/ 394393 w 1404434"/>
                <a:gd name="connsiteY2-518" fmla="*/ 3038662 h 3592198"/>
                <a:gd name="connsiteX3-519" fmla="*/ 746818 w 1404434"/>
                <a:gd name="connsiteY3-520" fmla="*/ 2343337 h 3592198"/>
                <a:gd name="connsiteX4-521" fmla="*/ 560128 w 1404434"/>
                <a:gd name="connsiteY4-522" fmla="*/ 1884232 h 3592198"/>
                <a:gd name="connsiteX5-523" fmla="*/ 58 w 1404434"/>
                <a:gd name="connsiteY5-524" fmla="*/ 1832797 h 3592198"/>
                <a:gd name="connsiteX6-525" fmla="*/ 394393 w 1404434"/>
                <a:gd name="connsiteY6-526" fmla="*/ 1705162 h 3592198"/>
                <a:gd name="connsiteX7-527" fmla="*/ 642043 w 1404434"/>
                <a:gd name="connsiteY7-528" fmla="*/ 1838512 h 3592198"/>
                <a:gd name="connsiteX8-529" fmla="*/ 689668 w 1404434"/>
                <a:gd name="connsiteY8-530" fmla="*/ 1609912 h 3592198"/>
                <a:gd name="connsiteX9-531" fmla="*/ 823018 w 1404434"/>
                <a:gd name="connsiteY9-532" fmla="*/ 1295587 h 3592198"/>
                <a:gd name="connsiteX10-533" fmla="*/ 765868 w 1404434"/>
                <a:gd name="connsiteY10-534" fmla="*/ 771712 h 3592198"/>
                <a:gd name="connsiteX11-535" fmla="*/ 537268 w 1404434"/>
                <a:gd name="connsiteY11-536" fmla="*/ 628837 h 3592198"/>
                <a:gd name="connsiteX12-537" fmla="*/ 689668 w 1404434"/>
                <a:gd name="connsiteY12-538" fmla="*/ 628837 h 3592198"/>
                <a:gd name="connsiteX13-539" fmla="*/ 765868 w 1404434"/>
                <a:gd name="connsiteY13-540" fmla="*/ 714562 h 3592198"/>
                <a:gd name="connsiteX14-541" fmla="*/ 870643 w 1404434"/>
                <a:gd name="connsiteY14-542" fmla="*/ 187 h 3592198"/>
                <a:gd name="connsiteX15-543" fmla="*/ 832543 w 1404434"/>
                <a:gd name="connsiteY15-544" fmla="*/ 647887 h 3592198"/>
                <a:gd name="connsiteX16-545" fmla="*/ 908743 w 1404434"/>
                <a:gd name="connsiteY16-546" fmla="*/ 1038412 h 3592198"/>
                <a:gd name="connsiteX17-547" fmla="*/ 937318 w 1404434"/>
                <a:gd name="connsiteY17-548" fmla="*/ 1286062 h 3592198"/>
                <a:gd name="connsiteX18-549" fmla="*/ 1108768 w 1404434"/>
                <a:gd name="connsiteY18-550" fmla="*/ 1152712 h 3592198"/>
                <a:gd name="connsiteX19-551" fmla="*/ 1337368 w 1404434"/>
                <a:gd name="connsiteY19-552" fmla="*/ 1133662 h 3592198"/>
                <a:gd name="connsiteX20-553" fmla="*/ 1089718 w 1404434"/>
                <a:gd name="connsiteY20-554" fmla="*/ 1190812 h 3592198"/>
                <a:gd name="connsiteX21-555" fmla="*/ 880168 w 1404434"/>
                <a:gd name="connsiteY21-556" fmla="*/ 1495612 h 3592198"/>
                <a:gd name="connsiteX22-557" fmla="*/ 823018 w 1404434"/>
                <a:gd name="connsiteY22-558" fmla="*/ 1857562 h 3592198"/>
                <a:gd name="connsiteX23-559" fmla="*/ 975418 w 1404434"/>
                <a:gd name="connsiteY23-560" fmla="*/ 2314762 h 3592198"/>
                <a:gd name="connsiteX24-561" fmla="*/ 899218 w 1404434"/>
                <a:gd name="connsiteY24-562" fmla="*/ 2552887 h 3592198"/>
                <a:gd name="connsiteX25-563" fmla="*/ 1213543 w 1404434"/>
                <a:gd name="connsiteY25-564" fmla="*/ 2495737 h 3592198"/>
                <a:gd name="connsiteX26-565" fmla="*/ 1404043 w 1404434"/>
                <a:gd name="connsiteY26-566" fmla="*/ 2590987 h 3592198"/>
                <a:gd name="connsiteX27-567" fmla="*/ 1165918 w 1404434"/>
                <a:gd name="connsiteY27-568" fmla="*/ 2533837 h 3592198"/>
                <a:gd name="connsiteX28-569" fmla="*/ 832543 w 1404434"/>
                <a:gd name="connsiteY28-570" fmla="*/ 2695762 h 3592198"/>
                <a:gd name="connsiteX29-571" fmla="*/ 689668 w 1404434"/>
                <a:gd name="connsiteY29-572" fmla="*/ 3048187 h 3592198"/>
                <a:gd name="connsiteX30-573" fmla="*/ 918268 w 1404434"/>
                <a:gd name="connsiteY30-574" fmla="*/ 3381562 h 3592198"/>
                <a:gd name="connsiteX31-575" fmla="*/ 1016693 w 1404434"/>
                <a:gd name="connsiteY31-576" fmla="*/ 3543487 h 3592198"/>
                <a:gd name="connsiteX0-577" fmla="*/ 1016693 w 1404434"/>
                <a:gd name="connsiteY0-578" fmla="*/ 3543487 h 3558296"/>
                <a:gd name="connsiteX1-579" fmla="*/ 591243 w 1404434"/>
                <a:gd name="connsiteY1-580" fmla="*/ 3549837 h 3558296"/>
                <a:gd name="connsiteX2-581" fmla="*/ 394393 w 1404434"/>
                <a:gd name="connsiteY2-582" fmla="*/ 3038662 h 3558296"/>
                <a:gd name="connsiteX3-583" fmla="*/ 746818 w 1404434"/>
                <a:gd name="connsiteY3-584" fmla="*/ 2343337 h 3558296"/>
                <a:gd name="connsiteX4-585" fmla="*/ 560128 w 1404434"/>
                <a:gd name="connsiteY4-586" fmla="*/ 1884232 h 3558296"/>
                <a:gd name="connsiteX5-587" fmla="*/ 58 w 1404434"/>
                <a:gd name="connsiteY5-588" fmla="*/ 1832797 h 3558296"/>
                <a:gd name="connsiteX6-589" fmla="*/ 394393 w 1404434"/>
                <a:gd name="connsiteY6-590" fmla="*/ 1705162 h 3558296"/>
                <a:gd name="connsiteX7-591" fmla="*/ 642043 w 1404434"/>
                <a:gd name="connsiteY7-592" fmla="*/ 1838512 h 3558296"/>
                <a:gd name="connsiteX8-593" fmla="*/ 689668 w 1404434"/>
                <a:gd name="connsiteY8-594" fmla="*/ 1609912 h 3558296"/>
                <a:gd name="connsiteX9-595" fmla="*/ 823018 w 1404434"/>
                <a:gd name="connsiteY9-596" fmla="*/ 1295587 h 3558296"/>
                <a:gd name="connsiteX10-597" fmla="*/ 765868 w 1404434"/>
                <a:gd name="connsiteY10-598" fmla="*/ 771712 h 3558296"/>
                <a:gd name="connsiteX11-599" fmla="*/ 537268 w 1404434"/>
                <a:gd name="connsiteY11-600" fmla="*/ 628837 h 3558296"/>
                <a:gd name="connsiteX12-601" fmla="*/ 689668 w 1404434"/>
                <a:gd name="connsiteY12-602" fmla="*/ 628837 h 3558296"/>
                <a:gd name="connsiteX13-603" fmla="*/ 765868 w 1404434"/>
                <a:gd name="connsiteY13-604" fmla="*/ 714562 h 3558296"/>
                <a:gd name="connsiteX14-605" fmla="*/ 870643 w 1404434"/>
                <a:gd name="connsiteY14-606" fmla="*/ 187 h 3558296"/>
                <a:gd name="connsiteX15-607" fmla="*/ 832543 w 1404434"/>
                <a:gd name="connsiteY15-608" fmla="*/ 647887 h 3558296"/>
                <a:gd name="connsiteX16-609" fmla="*/ 908743 w 1404434"/>
                <a:gd name="connsiteY16-610" fmla="*/ 1038412 h 3558296"/>
                <a:gd name="connsiteX17-611" fmla="*/ 937318 w 1404434"/>
                <a:gd name="connsiteY17-612" fmla="*/ 1286062 h 3558296"/>
                <a:gd name="connsiteX18-613" fmla="*/ 1108768 w 1404434"/>
                <a:gd name="connsiteY18-614" fmla="*/ 1152712 h 3558296"/>
                <a:gd name="connsiteX19-615" fmla="*/ 1337368 w 1404434"/>
                <a:gd name="connsiteY19-616" fmla="*/ 1133662 h 3558296"/>
                <a:gd name="connsiteX20-617" fmla="*/ 1089718 w 1404434"/>
                <a:gd name="connsiteY20-618" fmla="*/ 1190812 h 3558296"/>
                <a:gd name="connsiteX21-619" fmla="*/ 880168 w 1404434"/>
                <a:gd name="connsiteY21-620" fmla="*/ 1495612 h 3558296"/>
                <a:gd name="connsiteX22-621" fmla="*/ 823018 w 1404434"/>
                <a:gd name="connsiteY22-622" fmla="*/ 1857562 h 3558296"/>
                <a:gd name="connsiteX23-623" fmla="*/ 975418 w 1404434"/>
                <a:gd name="connsiteY23-624" fmla="*/ 2314762 h 3558296"/>
                <a:gd name="connsiteX24-625" fmla="*/ 899218 w 1404434"/>
                <a:gd name="connsiteY24-626" fmla="*/ 2552887 h 3558296"/>
                <a:gd name="connsiteX25-627" fmla="*/ 1213543 w 1404434"/>
                <a:gd name="connsiteY25-628" fmla="*/ 2495737 h 3558296"/>
                <a:gd name="connsiteX26-629" fmla="*/ 1404043 w 1404434"/>
                <a:gd name="connsiteY26-630" fmla="*/ 2590987 h 3558296"/>
                <a:gd name="connsiteX27-631" fmla="*/ 1165918 w 1404434"/>
                <a:gd name="connsiteY27-632" fmla="*/ 2533837 h 3558296"/>
                <a:gd name="connsiteX28-633" fmla="*/ 832543 w 1404434"/>
                <a:gd name="connsiteY28-634" fmla="*/ 2695762 h 3558296"/>
                <a:gd name="connsiteX29-635" fmla="*/ 689668 w 1404434"/>
                <a:gd name="connsiteY29-636" fmla="*/ 3048187 h 3558296"/>
                <a:gd name="connsiteX30-637" fmla="*/ 918268 w 1404434"/>
                <a:gd name="connsiteY30-638" fmla="*/ 3381562 h 3558296"/>
                <a:gd name="connsiteX31-639" fmla="*/ 1016693 w 1404434"/>
                <a:gd name="connsiteY31-640" fmla="*/ 3543487 h 3558296"/>
                <a:gd name="connsiteX0-641" fmla="*/ 1016693 w 1404434"/>
                <a:gd name="connsiteY0-642" fmla="*/ 3543487 h 3550128"/>
                <a:gd name="connsiteX1-643" fmla="*/ 591243 w 1404434"/>
                <a:gd name="connsiteY1-644" fmla="*/ 3549837 h 3550128"/>
                <a:gd name="connsiteX2-645" fmla="*/ 394393 w 1404434"/>
                <a:gd name="connsiteY2-646" fmla="*/ 3038662 h 3550128"/>
                <a:gd name="connsiteX3-647" fmla="*/ 746818 w 1404434"/>
                <a:gd name="connsiteY3-648" fmla="*/ 2343337 h 3550128"/>
                <a:gd name="connsiteX4-649" fmla="*/ 560128 w 1404434"/>
                <a:gd name="connsiteY4-650" fmla="*/ 1884232 h 3550128"/>
                <a:gd name="connsiteX5-651" fmla="*/ 58 w 1404434"/>
                <a:gd name="connsiteY5-652" fmla="*/ 1832797 h 3550128"/>
                <a:gd name="connsiteX6-653" fmla="*/ 394393 w 1404434"/>
                <a:gd name="connsiteY6-654" fmla="*/ 1705162 h 3550128"/>
                <a:gd name="connsiteX7-655" fmla="*/ 642043 w 1404434"/>
                <a:gd name="connsiteY7-656" fmla="*/ 1838512 h 3550128"/>
                <a:gd name="connsiteX8-657" fmla="*/ 689668 w 1404434"/>
                <a:gd name="connsiteY8-658" fmla="*/ 1609912 h 3550128"/>
                <a:gd name="connsiteX9-659" fmla="*/ 823018 w 1404434"/>
                <a:gd name="connsiteY9-660" fmla="*/ 1295587 h 3550128"/>
                <a:gd name="connsiteX10-661" fmla="*/ 765868 w 1404434"/>
                <a:gd name="connsiteY10-662" fmla="*/ 771712 h 3550128"/>
                <a:gd name="connsiteX11-663" fmla="*/ 537268 w 1404434"/>
                <a:gd name="connsiteY11-664" fmla="*/ 628837 h 3550128"/>
                <a:gd name="connsiteX12-665" fmla="*/ 689668 w 1404434"/>
                <a:gd name="connsiteY12-666" fmla="*/ 628837 h 3550128"/>
                <a:gd name="connsiteX13-667" fmla="*/ 765868 w 1404434"/>
                <a:gd name="connsiteY13-668" fmla="*/ 714562 h 3550128"/>
                <a:gd name="connsiteX14-669" fmla="*/ 870643 w 1404434"/>
                <a:gd name="connsiteY14-670" fmla="*/ 187 h 3550128"/>
                <a:gd name="connsiteX15-671" fmla="*/ 832543 w 1404434"/>
                <a:gd name="connsiteY15-672" fmla="*/ 647887 h 3550128"/>
                <a:gd name="connsiteX16-673" fmla="*/ 908743 w 1404434"/>
                <a:gd name="connsiteY16-674" fmla="*/ 1038412 h 3550128"/>
                <a:gd name="connsiteX17-675" fmla="*/ 937318 w 1404434"/>
                <a:gd name="connsiteY17-676" fmla="*/ 1286062 h 3550128"/>
                <a:gd name="connsiteX18-677" fmla="*/ 1108768 w 1404434"/>
                <a:gd name="connsiteY18-678" fmla="*/ 1152712 h 3550128"/>
                <a:gd name="connsiteX19-679" fmla="*/ 1337368 w 1404434"/>
                <a:gd name="connsiteY19-680" fmla="*/ 1133662 h 3550128"/>
                <a:gd name="connsiteX20-681" fmla="*/ 1089718 w 1404434"/>
                <a:gd name="connsiteY20-682" fmla="*/ 1190812 h 3550128"/>
                <a:gd name="connsiteX21-683" fmla="*/ 880168 w 1404434"/>
                <a:gd name="connsiteY21-684" fmla="*/ 1495612 h 3550128"/>
                <a:gd name="connsiteX22-685" fmla="*/ 823018 w 1404434"/>
                <a:gd name="connsiteY22-686" fmla="*/ 1857562 h 3550128"/>
                <a:gd name="connsiteX23-687" fmla="*/ 975418 w 1404434"/>
                <a:gd name="connsiteY23-688" fmla="*/ 2314762 h 3550128"/>
                <a:gd name="connsiteX24-689" fmla="*/ 899218 w 1404434"/>
                <a:gd name="connsiteY24-690" fmla="*/ 2552887 h 3550128"/>
                <a:gd name="connsiteX25-691" fmla="*/ 1213543 w 1404434"/>
                <a:gd name="connsiteY25-692" fmla="*/ 2495737 h 3550128"/>
                <a:gd name="connsiteX26-693" fmla="*/ 1404043 w 1404434"/>
                <a:gd name="connsiteY26-694" fmla="*/ 2590987 h 3550128"/>
                <a:gd name="connsiteX27-695" fmla="*/ 1165918 w 1404434"/>
                <a:gd name="connsiteY27-696" fmla="*/ 2533837 h 3550128"/>
                <a:gd name="connsiteX28-697" fmla="*/ 832543 w 1404434"/>
                <a:gd name="connsiteY28-698" fmla="*/ 2695762 h 3550128"/>
                <a:gd name="connsiteX29-699" fmla="*/ 689668 w 1404434"/>
                <a:gd name="connsiteY29-700" fmla="*/ 3048187 h 3550128"/>
                <a:gd name="connsiteX30-701" fmla="*/ 918268 w 1404434"/>
                <a:gd name="connsiteY30-702" fmla="*/ 3381562 h 3550128"/>
                <a:gd name="connsiteX31-703" fmla="*/ 1016693 w 1404434"/>
                <a:gd name="connsiteY31-704" fmla="*/ 3543487 h 3550128"/>
                <a:gd name="connsiteX0-705" fmla="*/ 1016693 w 1404434"/>
                <a:gd name="connsiteY0-706" fmla="*/ 3543487 h 3550128"/>
                <a:gd name="connsiteX1-707" fmla="*/ 591243 w 1404434"/>
                <a:gd name="connsiteY1-708" fmla="*/ 3549837 h 3550128"/>
                <a:gd name="connsiteX2-709" fmla="*/ 394393 w 1404434"/>
                <a:gd name="connsiteY2-710" fmla="*/ 3038662 h 3550128"/>
                <a:gd name="connsiteX3-711" fmla="*/ 746818 w 1404434"/>
                <a:gd name="connsiteY3-712" fmla="*/ 2343337 h 3550128"/>
                <a:gd name="connsiteX4-713" fmla="*/ 560128 w 1404434"/>
                <a:gd name="connsiteY4-714" fmla="*/ 1884232 h 3550128"/>
                <a:gd name="connsiteX5-715" fmla="*/ 58 w 1404434"/>
                <a:gd name="connsiteY5-716" fmla="*/ 1832797 h 3550128"/>
                <a:gd name="connsiteX6-717" fmla="*/ 394393 w 1404434"/>
                <a:gd name="connsiteY6-718" fmla="*/ 1705162 h 3550128"/>
                <a:gd name="connsiteX7-719" fmla="*/ 642043 w 1404434"/>
                <a:gd name="connsiteY7-720" fmla="*/ 1838512 h 3550128"/>
                <a:gd name="connsiteX8-721" fmla="*/ 689668 w 1404434"/>
                <a:gd name="connsiteY8-722" fmla="*/ 1609912 h 3550128"/>
                <a:gd name="connsiteX9-723" fmla="*/ 823018 w 1404434"/>
                <a:gd name="connsiteY9-724" fmla="*/ 1295587 h 3550128"/>
                <a:gd name="connsiteX10-725" fmla="*/ 765868 w 1404434"/>
                <a:gd name="connsiteY10-726" fmla="*/ 771712 h 3550128"/>
                <a:gd name="connsiteX11-727" fmla="*/ 537268 w 1404434"/>
                <a:gd name="connsiteY11-728" fmla="*/ 628837 h 3550128"/>
                <a:gd name="connsiteX12-729" fmla="*/ 689668 w 1404434"/>
                <a:gd name="connsiteY12-730" fmla="*/ 628837 h 3550128"/>
                <a:gd name="connsiteX13-731" fmla="*/ 765868 w 1404434"/>
                <a:gd name="connsiteY13-732" fmla="*/ 714562 h 3550128"/>
                <a:gd name="connsiteX14-733" fmla="*/ 870643 w 1404434"/>
                <a:gd name="connsiteY14-734" fmla="*/ 187 h 3550128"/>
                <a:gd name="connsiteX15-735" fmla="*/ 832543 w 1404434"/>
                <a:gd name="connsiteY15-736" fmla="*/ 647887 h 3550128"/>
                <a:gd name="connsiteX16-737" fmla="*/ 908743 w 1404434"/>
                <a:gd name="connsiteY16-738" fmla="*/ 1038412 h 3550128"/>
                <a:gd name="connsiteX17-739" fmla="*/ 937318 w 1404434"/>
                <a:gd name="connsiteY17-740" fmla="*/ 1286062 h 3550128"/>
                <a:gd name="connsiteX18-741" fmla="*/ 1108768 w 1404434"/>
                <a:gd name="connsiteY18-742" fmla="*/ 1152712 h 3550128"/>
                <a:gd name="connsiteX19-743" fmla="*/ 1337368 w 1404434"/>
                <a:gd name="connsiteY19-744" fmla="*/ 1133662 h 3550128"/>
                <a:gd name="connsiteX20-745" fmla="*/ 1089718 w 1404434"/>
                <a:gd name="connsiteY20-746" fmla="*/ 1190812 h 3550128"/>
                <a:gd name="connsiteX21-747" fmla="*/ 880168 w 1404434"/>
                <a:gd name="connsiteY21-748" fmla="*/ 1495612 h 3550128"/>
                <a:gd name="connsiteX22-749" fmla="*/ 823018 w 1404434"/>
                <a:gd name="connsiteY22-750" fmla="*/ 1857562 h 3550128"/>
                <a:gd name="connsiteX23-751" fmla="*/ 975418 w 1404434"/>
                <a:gd name="connsiteY23-752" fmla="*/ 2314762 h 3550128"/>
                <a:gd name="connsiteX24-753" fmla="*/ 899218 w 1404434"/>
                <a:gd name="connsiteY24-754" fmla="*/ 2552887 h 3550128"/>
                <a:gd name="connsiteX25-755" fmla="*/ 1213543 w 1404434"/>
                <a:gd name="connsiteY25-756" fmla="*/ 2495737 h 3550128"/>
                <a:gd name="connsiteX26-757" fmla="*/ 1404043 w 1404434"/>
                <a:gd name="connsiteY26-758" fmla="*/ 2590987 h 3550128"/>
                <a:gd name="connsiteX27-759" fmla="*/ 1165918 w 1404434"/>
                <a:gd name="connsiteY27-760" fmla="*/ 2533837 h 3550128"/>
                <a:gd name="connsiteX28-761" fmla="*/ 832543 w 1404434"/>
                <a:gd name="connsiteY28-762" fmla="*/ 2695762 h 3550128"/>
                <a:gd name="connsiteX29-763" fmla="*/ 689668 w 1404434"/>
                <a:gd name="connsiteY29-764" fmla="*/ 3048187 h 3550128"/>
                <a:gd name="connsiteX30-765" fmla="*/ 918268 w 1404434"/>
                <a:gd name="connsiteY30-766" fmla="*/ 3381562 h 3550128"/>
                <a:gd name="connsiteX31-767" fmla="*/ 1016693 w 1404434"/>
                <a:gd name="connsiteY31-768" fmla="*/ 3543487 h 3550128"/>
                <a:gd name="connsiteX0-769" fmla="*/ 1016693 w 1404434"/>
                <a:gd name="connsiteY0-770" fmla="*/ 3543487 h 3550128"/>
                <a:gd name="connsiteX1-771" fmla="*/ 591243 w 1404434"/>
                <a:gd name="connsiteY1-772" fmla="*/ 3549837 h 3550128"/>
                <a:gd name="connsiteX2-773" fmla="*/ 394393 w 1404434"/>
                <a:gd name="connsiteY2-774" fmla="*/ 3038662 h 3550128"/>
                <a:gd name="connsiteX3-775" fmla="*/ 746818 w 1404434"/>
                <a:gd name="connsiteY3-776" fmla="*/ 2343337 h 3550128"/>
                <a:gd name="connsiteX4-777" fmla="*/ 560128 w 1404434"/>
                <a:gd name="connsiteY4-778" fmla="*/ 1884232 h 3550128"/>
                <a:gd name="connsiteX5-779" fmla="*/ 58 w 1404434"/>
                <a:gd name="connsiteY5-780" fmla="*/ 1832797 h 3550128"/>
                <a:gd name="connsiteX6-781" fmla="*/ 394393 w 1404434"/>
                <a:gd name="connsiteY6-782" fmla="*/ 1705162 h 3550128"/>
                <a:gd name="connsiteX7-783" fmla="*/ 642043 w 1404434"/>
                <a:gd name="connsiteY7-784" fmla="*/ 1838512 h 3550128"/>
                <a:gd name="connsiteX8-785" fmla="*/ 689668 w 1404434"/>
                <a:gd name="connsiteY8-786" fmla="*/ 1609912 h 3550128"/>
                <a:gd name="connsiteX9-787" fmla="*/ 823018 w 1404434"/>
                <a:gd name="connsiteY9-788" fmla="*/ 1295587 h 3550128"/>
                <a:gd name="connsiteX10-789" fmla="*/ 765868 w 1404434"/>
                <a:gd name="connsiteY10-790" fmla="*/ 771712 h 3550128"/>
                <a:gd name="connsiteX11-791" fmla="*/ 537268 w 1404434"/>
                <a:gd name="connsiteY11-792" fmla="*/ 628837 h 3550128"/>
                <a:gd name="connsiteX12-793" fmla="*/ 689668 w 1404434"/>
                <a:gd name="connsiteY12-794" fmla="*/ 628837 h 3550128"/>
                <a:gd name="connsiteX13-795" fmla="*/ 765868 w 1404434"/>
                <a:gd name="connsiteY13-796" fmla="*/ 714562 h 3550128"/>
                <a:gd name="connsiteX14-797" fmla="*/ 870643 w 1404434"/>
                <a:gd name="connsiteY14-798" fmla="*/ 187 h 3550128"/>
                <a:gd name="connsiteX15-799" fmla="*/ 832543 w 1404434"/>
                <a:gd name="connsiteY15-800" fmla="*/ 647887 h 3550128"/>
                <a:gd name="connsiteX16-801" fmla="*/ 908743 w 1404434"/>
                <a:gd name="connsiteY16-802" fmla="*/ 1038412 h 3550128"/>
                <a:gd name="connsiteX17-803" fmla="*/ 937318 w 1404434"/>
                <a:gd name="connsiteY17-804" fmla="*/ 1286062 h 3550128"/>
                <a:gd name="connsiteX18-805" fmla="*/ 1108768 w 1404434"/>
                <a:gd name="connsiteY18-806" fmla="*/ 1152712 h 3550128"/>
                <a:gd name="connsiteX19-807" fmla="*/ 1337368 w 1404434"/>
                <a:gd name="connsiteY19-808" fmla="*/ 1133662 h 3550128"/>
                <a:gd name="connsiteX20-809" fmla="*/ 1089718 w 1404434"/>
                <a:gd name="connsiteY20-810" fmla="*/ 1190812 h 3550128"/>
                <a:gd name="connsiteX21-811" fmla="*/ 880168 w 1404434"/>
                <a:gd name="connsiteY21-812" fmla="*/ 1495612 h 3550128"/>
                <a:gd name="connsiteX22-813" fmla="*/ 823018 w 1404434"/>
                <a:gd name="connsiteY22-814" fmla="*/ 1857562 h 3550128"/>
                <a:gd name="connsiteX23-815" fmla="*/ 975418 w 1404434"/>
                <a:gd name="connsiteY23-816" fmla="*/ 2314762 h 3550128"/>
                <a:gd name="connsiteX24-817" fmla="*/ 899218 w 1404434"/>
                <a:gd name="connsiteY24-818" fmla="*/ 2552887 h 3550128"/>
                <a:gd name="connsiteX25-819" fmla="*/ 1213543 w 1404434"/>
                <a:gd name="connsiteY25-820" fmla="*/ 2495737 h 3550128"/>
                <a:gd name="connsiteX26-821" fmla="*/ 1404043 w 1404434"/>
                <a:gd name="connsiteY26-822" fmla="*/ 2590987 h 3550128"/>
                <a:gd name="connsiteX27-823" fmla="*/ 1165918 w 1404434"/>
                <a:gd name="connsiteY27-824" fmla="*/ 2533837 h 3550128"/>
                <a:gd name="connsiteX28-825" fmla="*/ 832543 w 1404434"/>
                <a:gd name="connsiteY28-826" fmla="*/ 2695762 h 3550128"/>
                <a:gd name="connsiteX29-827" fmla="*/ 689668 w 1404434"/>
                <a:gd name="connsiteY29-828" fmla="*/ 3048187 h 3550128"/>
                <a:gd name="connsiteX30-829" fmla="*/ 918268 w 1404434"/>
                <a:gd name="connsiteY30-830" fmla="*/ 3381562 h 3550128"/>
                <a:gd name="connsiteX31-831" fmla="*/ 1016693 w 1404434"/>
                <a:gd name="connsiteY31-832" fmla="*/ 3543487 h 3550128"/>
                <a:gd name="connsiteX0-833" fmla="*/ 1016693 w 1404434"/>
                <a:gd name="connsiteY0-834" fmla="*/ 3543487 h 3550128"/>
                <a:gd name="connsiteX1-835" fmla="*/ 591243 w 1404434"/>
                <a:gd name="connsiteY1-836" fmla="*/ 3549837 h 3550128"/>
                <a:gd name="connsiteX2-837" fmla="*/ 394393 w 1404434"/>
                <a:gd name="connsiteY2-838" fmla="*/ 3038662 h 3550128"/>
                <a:gd name="connsiteX3-839" fmla="*/ 746818 w 1404434"/>
                <a:gd name="connsiteY3-840" fmla="*/ 2343337 h 3550128"/>
                <a:gd name="connsiteX4-841" fmla="*/ 560128 w 1404434"/>
                <a:gd name="connsiteY4-842" fmla="*/ 1884232 h 3550128"/>
                <a:gd name="connsiteX5-843" fmla="*/ 58 w 1404434"/>
                <a:gd name="connsiteY5-844" fmla="*/ 1832797 h 3550128"/>
                <a:gd name="connsiteX6-845" fmla="*/ 394393 w 1404434"/>
                <a:gd name="connsiteY6-846" fmla="*/ 1705162 h 3550128"/>
                <a:gd name="connsiteX7-847" fmla="*/ 642043 w 1404434"/>
                <a:gd name="connsiteY7-848" fmla="*/ 1838512 h 3550128"/>
                <a:gd name="connsiteX8-849" fmla="*/ 689668 w 1404434"/>
                <a:gd name="connsiteY8-850" fmla="*/ 1609912 h 3550128"/>
                <a:gd name="connsiteX9-851" fmla="*/ 823018 w 1404434"/>
                <a:gd name="connsiteY9-852" fmla="*/ 1295587 h 3550128"/>
                <a:gd name="connsiteX10-853" fmla="*/ 765868 w 1404434"/>
                <a:gd name="connsiteY10-854" fmla="*/ 771712 h 3550128"/>
                <a:gd name="connsiteX11-855" fmla="*/ 537268 w 1404434"/>
                <a:gd name="connsiteY11-856" fmla="*/ 628837 h 3550128"/>
                <a:gd name="connsiteX12-857" fmla="*/ 689668 w 1404434"/>
                <a:gd name="connsiteY12-858" fmla="*/ 628837 h 3550128"/>
                <a:gd name="connsiteX13-859" fmla="*/ 765868 w 1404434"/>
                <a:gd name="connsiteY13-860" fmla="*/ 714562 h 3550128"/>
                <a:gd name="connsiteX14-861" fmla="*/ 870643 w 1404434"/>
                <a:gd name="connsiteY14-862" fmla="*/ 187 h 3550128"/>
                <a:gd name="connsiteX15-863" fmla="*/ 832543 w 1404434"/>
                <a:gd name="connsiteY15-864" fmla="*/ 647887 h 3550128"/>
                <a:gd name="connsiteX16-865" fmla="*/ 908743 w 1404434"/>
                <a:gd name="connsiteY16-866" fmla="*/ 1038412 h 3550128"/>
                <a:gd name="connsiteX17-867" fmla="*/ 937318 w 1404434"/>
                <a:gd name="connsiteY17-868" fmla="*/ 1286062 h 3550128"/>
                <a:gd name="connsiteX18-869" fmla="*/ 1108768 w 1404434"/>
                <a:gd name="connsiteY18-870" fmla="*/ 1152712 h 3550128"/>
                <a:gd name="connsiteX19-871" fmla="*/ 1337368 w 1404434"/>
                <a:gd name="connsiteY19-872" fmla="*/ 1133662 h 3550128"/>
                <a:gd name="connsiteX20-873" fmla="*/ 1089718 w 1404434"/>
                <a:gd name="connsiteY20-874" fmla="*/ 1190812 h 3550128"/>
                <a:gd name="connsiteX21-875" fmla="*/ 880168 w 1404434"/>
                <a:gd name="connsiteY21-876" fmla="*/ 1495612 h 3550128"/>
                <a:gd name="connsiteX22-877" fmla="*/ 823018 w 1404434"/>
                <a:gd name="connsiteY22-878" fmla="*/ 1857562 h 3550128"/>
                <a:gd name="connsiteX23-879" fmla="*/ 975418 w 1404434"/>
                <a:gd name="connsiteY23-880" fmla="*/ 2314762 h 3550128"/>
                <a:gd name="connsiteX24-881" fmla="*/ 899218 w 1404434"/>
                <a:gd name="connsiteY24-882" fmla="*/ 2552887 h 3550128"/>
                <a:gd name="connsiteX25-883" fmla="*/ 1213543 w 1404434"/>
                <a:gd name="connsiteY25-884" fmla="*/ 2495737 h 3550128"/>
                <a:gd name="connsiteX26-885" fmla="*/ 1404043 w 1404434"/>
                <a:gd name="connsiteY26-886" fmla="*/ 2590987 h 3550128"/>
                <a:gd name="connsiteX27-887" fmla="*/ 1165918 w 1404434"/>
                <a:gd name="connsiteY27-888" fmla="*/ 2533837 h 3550128"/>
                <a:gd name="connsiteX28-889" fmla="*/ 832543 w 1404434"/>
                <a:gd name="connsiteY28-890" fmla="*/ 2695762 h 3550128"/>
                <a:gd name="connsiteX29-891" fmla="*/ 689668 w 1404434"/>
                <a:gd name="connsiteY29-892" fmla="*/ 3048187 h 3550128"/>
                <a:gd name="connsiteX30-893" fmla="*/ 918268 w 1404434"/>
                <a:gd name="connsiteY30-894" fmla="*/ 3381562 h 3550128"/>
                <a:gd name="connsiteX31-895" fmla="*/ 1016693 w 1404434"/>
                <a:gd name="connsiteY31-896" fmla="*/ 3543487 h 3550128"/>
                <a:gd name="connsiteX0-897" fmla="*/ 1016693 w 1404434"/>
                <a:gd name="connsiteY0-898" fmla="*/ 3543487 h 3550128"/>
                <a:gd name="connsiteX1-899" fmla="*/ 591243 w 1404434"/>
                <a:gd name="connsiteY1-900" fmla="*/ 3549837 h 3550128"/>
                <a:gd name="connsiteX2-901" fmla="*/ 394393 w 1404434"/>
                <a:gd name="connsiteY2-902" fmla="*/ 3038662 h 3550128"/>
                <a:gd name="connsiteX3-903" fmla="*/ 746818 w 1404434"/>
                <a:gd name="connsiteY3-904" fmla="*/ 2343337 h 3550128"/>
                <a:gd name="connsiteX4-905" fmla="*/ 560128 w 1404434"/>
                <a:gd name="connsiteY4-906" fmla="*/ 1884232 h 3550128"/>
                <a:gd name="connsiteX5-907" fmla="*/ 58 w 1404434"/>
                <a:gd name="connsiteY5-908" fmla="*/ 1832797 h 3550128"/>
                <a:gd name="connsiteX6-909" fmla="*/ 394393 w 1404434"/>
                <a:gd name="connsiteY6-910" fmla="*/ 1705162 h 3550128"/>
                <a:gd name="connsiteX7-911" fmla="*/ 642043 w 1404434"/>
                <a:gd name="connsiteY7-912" fmla="*/ 1838512 h 3550128"/>
                <a:gd name="connsiteX8-913" fmla="*/ 689668 w 1404434"/>
                <a:gd name="connsiteY8-914" fmla="*/ 1609912 h 3550128"/>
                <a:gd name="connsiteX9-915" fmla="*/ 823018 w 1404434"/>
                <a:gd name="connsiteY9-916" fmla="*/ 1295587 h 3550128"/>
                <a:gd name="connsiteX10-917" fmla="*/ 765868 w 1404434"/>
                <a:gd name="connsiteY10-918" fmla="*/ 771712 h 3550128"/>
                <a:gd name="connsiteX11-919" fmla="*/ 537268 w 1404434"/>
                <a:gd name="connsiteY11-920" fmla="*/ 628837 h 3550128"/>
                <a:gd name="connsiteX12-921" fmla="*/ 689668 w 1404434"/>
                <a:gd name="connsiteY12-922" fmla="*/ 628837 h 3550128"/>
                <a:gd name="connsiteX13-923" fmla="*/ 765868 w 1404434"/>
                <a:gd name="connsiteY13-924" fmla="*/ 714562 h 3550128"/>
                <a:gd name="connsiteX14-925" fmla="*/ 870643 w 1404434"/>
                <a:gd name="connsiteY14-926" fmla="*/ 187 h 3550128"/>
                <a:gd name="connsiteX15-927" fmla="*/ 832543 w 1404434"/>
                <a:gd name="connsiteY15-928" fmla="*/ 647887 h 3550128"/>
                <a:gd name="connsiteX16-929" fmla="*/ 908743 w 1404434"/>
                <a:gd name="connsiteY16-930" fmla="*/ 1038412 h 3550128"/>
                <a:gd name="connsiteX17-931" fmla="*/ 937318 w 1404434"/>
                <a:gd name="connsiteY17-932" fmla="*/ 1286062 h 3550128"/>
                <a:gd name="connsiteX18-933" fmla="*/ 1108768 w 1404434"/>
                <a:gd name="connsiteY18-934" fmla="*/ 1152712 h 3550128"/>
                <a:gd name="connsiteX19-935" fmla="*/ 1337368 w 1404434"/>
                <a:gd name="connsiteY19-936" fmla="*/ 1133662 h 3550128"/>
                <a:gd name="connsiteX20-937" fmla="*/ 1089718 w 1404434"/>
                <a:gd name="connsiteY20-938" fmla="*/ 1190812 h 3550128"/>
                <a:gd name="connsiteX21-939" fmla="*/ 880168 w 1404434"/>
                <a:gd name="connsiteY21-940" fmla="*/ 1495612 h 3550128"/>
                <a:gd name="connsiteX22-941" fmla="*/ 823018 w 1404434"/>
                <a:gd name="connsiteY22-942" fmla="*/ 1857562 h 3550128"/>
                <a:gd name="connsiteX23-943" fmla="*/ 975418 w 1404434"/>
                <a:gd name="connsiteY23-944" fmla="*/ 2314762 h 3550128"/>
                <a:gd name="connsiteX24-945" fmla="*/ 899218 w 1404434"/>
                <a:gd name="connsiteY24-946" fmla="*/ 2552887 h 3550128"/>
                <a:gd name="connsiteX25-947" fmla="*/ 1213543 w 1404434"/>
                <a:gd name="connsiteY25-948" fmla="*/ 2495737 h 3550128"/>
                <a:gd name="connsiteX26-949" fmla="*/ 1404043 w 1404434"/>
                <a:gd name="connsiteY26-950" fmla="*/ 2590987 h 3550128"/>
                <a:gd name="connsiteX27-951" fmla="*/ 1165918 w 1404434"/>
                <a:gd name="connsiteY27-952" fmla="*/ 2533837 h 3550128"/>
                <a:gd name="connsiteX28-953" fmla="*/ 832543 w 1404434"/>
                <a:gd name="connsiteY28-954" fmla="*/ 2695762 h 3550128"/>
                <a:gd name="connsiteX29-955" fmla="*/ 689668 w 1404434"/>
                <a:gd name="connsiteY29-956" fmla="*/ 3048187 h 3550128"/>
                <a:gd name="connsiteX30-957" fmla="*/ 918268 w 1404434"/>
                <a:gd name="connsiteY30-958" fmla="*/ 3381562 h 3550128"/>
                <a:gd name="connsiteX31-959" fmla="*/ 1016693 w 1404434"/>
                <a:gd name="connsiteY31-960" fmla="*/ 3543487 h 3550128"/>
                <a:gd name="connsiteX0-961" fmla="*/ 1016693 w 1404434"/>
                <a:gd name="connsiteY0-962" fmla="*/ 3543487 h 3550128"/>
                <a:gd name="connsiteX1-963" fmla="*/ 591243 w 1404434"/>
                <a:gd name="connsiteY1-964" fmla="*/ 3549837 h 3550128"/>
                <a:gd name="connsiteX2-965" fmla="*/ 394393 w 1404434"/>
                <a:gd name="connsiteY2-966" fmla="*/ 3038662 h 3550128"/>
                <a:gd name="connsiteX3-967" fmla="*/ 746818 w 1404434"/>
                <a:gd name="connsiteY3-968" fmla="*/ 2343337 h 3550128"/>
                <a:gd name="connsiteX4-969" fmla="*/ 560128 w 1404434"/>
                <a:gd name="connsiteY4-970" fmla="*/ 1884232 h 3550128"/>
                <a:gd name="connsiteX5-971" fmla="*/ 58 w 1404434"/>
                <a:gd name="connsiteY5-972" fmla="*/ 1832797 h 3550128"/>
                <a:gd name="connsiteX6-973" fmla="*/ 394393 w 1404434"/>
                <a:gd name="connsiteY6-974" fmla="*/ 1705162 h 3550128"/>
                <a:gd name="connsiteX7-975" fmla="*/ 642043 w 1404434"/>
                <a:gd name="connsiteY7-976" fmla="*/ 1838512 h 3550128"/>
                <a:gd name="connsiteX8-977" fmla="*/ 689668 w 1404434"/>
                <a:gd name="connsiteY8-978" fmla="*/ 1609912 h 3550128"/>
                <a:gd name="connsiteX9-979" fmla="*/ 823018 w 1404434"/>
                <a:gd name="connsiteY9-980" fmla="*/ 1295587 h 3550128"/>
                <a:gd name="connsiteX10-981" fmla="*/ 765868 w 1404434"/>
                <a:gd name="connsiteY10-982" fmla="*/ 771712 h 3550128"/>
                <a:gd name="connsiteX11-983" fmla="*/ 537268 w 1404434"/>
                <a:gd name="connsiteY11-984" fmla="*/ 628837 h 3550128"/>
                <a:gd name="connsiteX12-985" fmla="*/ 689668 w 1404434"/>
                <a:gd name="connsiteY12-986" fmla="*/ 628837 h 3550128"/>
                <a:gd name="connsiteX13-987" fmla="*/ 765868 w 1404434"/>
                <a:gd name="connsiteY13-988" fmla="*/ 714562 h 3550128"/>
                <a:gd name="connsiteX14-989" fmla="*/ 870643 w 1404434"/>
                <a:gd name="connsiteY14-990" fmla="*/ 187 h 3550128"/>
                <a:gd name="connsiteX15-991" fmla="*/ 832543 w 1404434"/>
                <a:gd name="connsiteY15-992" fmla="*/ 647887 h 3550128"/>
                <a:gd name="connsiteX16-993" fmla="*/ 908743 w 1404434"/>
                <a:gd name="connsiteY16-994" fmla="*/ 1038412 h 3550128"/>
                <a:gd name="connsiteX17-995" fmla="*/ 937318 w 1404434"/>
                <a:gd name="connsiteY17-996" fmla="*/ 1286062 h 3550128"/>
                <a:gd name="connsiteX18-997" fmla="*/ 1108768 w 1404434"/>
                <a:gd name="connsiteY18-998" fmla="*/ 1152712 h 3550128"/>
                <a:gd name="connsiteX19-999" fmla="*/ 1337368 w 1404434"/>
                <a:gd name="connsiteY19-1000" fmla="*/ 1133662 h 3550128"/>
                <a:gd name="connsiteX20-1001" fmla="*/ 1089718 w 1404434"/>
                <a:gd name="connsiteY20-1002" fmla="*/ 1190812 h 3550128"/>
                <a:gd name="connsiteX21-1003" fmla="*/ 880168 w 1404434"/>
                <a:gd name="connsiteY21-1004" fmla="*/ 1495612 h 3550128"/>
                <a:gd name="connsiteX22-1005" fmla="*/ 823018 w 1404434"/>
                <a:gd name="connsiteY22-1006" fmla="*/ 1857562 h 3550128"/>
                <a:gd name="connsiteX23-1007" fmla="*/ 975418 w 1404434"/>
                <a:gd name="connsiteY23-1008" fmla="*/ 2314762 h 3550128"/>
                <a:gd name="connsiteX24-1009" fmla="*/ 899218 w 1404434"/>
                <a:gd name="connsiteY24-1010" fmla="*/ 2552887 h 3550128"/>
                <a:gd name="connsiteX25-1011" fmla="*/ 1213543 w 1404434"/>
                <a:gd name="connsiteY25-1012" fmla="*/ 2495737 h 3550128"/>
                <a:gd name="connsiteX26-1013" fmla="*/ 1404043 w 1404434"/>
                <a:gd name="connsiteY26-1014" fmla="*/ 2590987 h 3550128"/>
                <a:gd name="connsiteX27-1015" fmla="*/ 1165918 w 1404434"/>
                <a:gd name="connsiteY27-1016" fmla="*/ 2533837 h 3550128"/>
                <a:gd name="connsiteX28-1017" fmla="*/ 832543 w 1404434"/>
                <a:gd name="connsiteY28-1018" fmla="*/ 2695762 h 3550128"/>
                <a:gd name="connsiteX29-1019" fmla="*/ 689668 w 1404434"/>
                <a:gd name="connsiteY29-1020" fmla="*/ 3048187 h 3550128"/>
                <a:gd name="connsiteX30-1021" fmla="*/ 918268 w 1404434"/>
                <a:gd name="connsiteY30-1022" fmla="*/ 3381562 h 3550128"/>
                <a:gd name="connsiteX31-1023" fmla="*/ 1016693 w 1404434"/>
                <a:gd name="connsiteY31-1024" fmla="*/ 3543487 h 3550128"/>
                <a:gd name="connsiteX0-1025" fmla="*/ 1016693 w 1404434"/>
                <a:gd name="connsiteY0-1026" fmla="*/ 3543487 h 3550128"/>
                <a:gd name="connsiteX1-1027" fmla="*/ 591243 w 1404434"/>
                <a:gd name="connsiteY1-1028" fmla="*/ 3549837 h 3550128"/>
                <a:gd name="connsiteX2-1029" fmla="*/ 394393 w 1404434"/>
                <a:gd name="connsiteY2-1030" fmla="*/ 3038662 h 3550128"/>
                <a:gd name="connsiteX3-1031" fmla="*/ 746818 w 1404434"/>
                <a:gd name="connsiteY3-1032" fmla="*/ 2343337 h 3550128"/>
                <a:gd name="connsiteX4-1033" fmla="*/ 560128 w 1404434"/>
                <a:gd name="connsiteY4-1034" fmla="*/ 1884232 h 3550128"/>
                <a:gd name="connsiteX5-1035" fmla="*/ 58 w 1404434"/>
                <a:gd name="connsiteY5-1036" fmla="*/ 1832797 h 3550128"/>
                <a:gd name="connsiteX6-1037" fmla="*/ 394393 w 1404434"/>
                <a:gd name="connsiteY6-1038" fmla="*/ 1705162 h 3550128"/>
                <a:gd name="connsiteX7-1039" fmla="*/ 642043 w 1404434"/>
                <a:gd name="connsiteY7-1040" fmla="*/ 1838512 h 3550128"/>
                <a:gd name="connsiteX8-1041" fmla="*/ 689668 w 1404434"/>
                <a:gd name="connsiteY8-1042" fmla="*/ 1609912 h 3550128"/>
                <a:gd name="connsiteX9-1043" fmla="*/ 823018 w 1404434"/>
                <a:gd name="connsiteY9-1044" fmla="*/ 1295587 h 3550128"/>
                <a:gd name="connsiteX10-1045" fmla="*/ 765868 w 1404434"/>
                <a:gd name="connsiteY10-1046" fmla="*/ 771712 h 3550128"/>
                <a:gd name="connsiteX11-1047" fmla="*/ 537268 w 1404434"/>
                <a:gd name="connsiteY11-1048" fmla="*/ 628837 h 3550128"/>
                <a:gd name="connsiteX12-1049" fmla="*/ 689668 w 1404434"/>
                <a:gd name="connsiteY12-1050" fmla="*/ 628837 h 3550128"/>
                <a:gd name="connsiteX13-1051" fmla="*/ 765868 w 1404434"/>
                <a:gd name="connsiteY13-1052" fmla="*/ 714562 h 3550128"/>
                <a:gd name="connsiteX14-1053" fmla="*/ 870643 w 1404434"/>
                <a:gd name="connsiteY14-1054" fmla="*/ 187 h 3550128"/>
                <a:gd name="connsiteX15-1055" fmla="*/ 832543 w 1404434"/>
                <a:gd name="connsiteY15-1056" fmla="*/ 647887 h 3550128"/>
                <a:gd name="connsiteX16-1057" fmla="*/ 908743 w 1404434"/>
                <a:gd name="connsiteY16-1058" fmla="*/ 1038412 h 3550128"/>
                <a:gd name="connsiteX17-1059" fmla="*/ 937318 w 1404434"/>
                <a:gd name="connsiteY17-1060" fmla="*/ 1286062 h 3550128"/>
                <a:gd name="connsiteX18-1061" fmla="*/ 1108768 w 1404434"/>
                <a:gd name="connsiteY18-1062" fmla="*/ 1152712 h 3550128"/>
                <a:gd name="connsiteX19-1063" fmla="*/ 1337368 w 1404434"/>
                <a:gd name="connsiteY19-1064" fmla="*/ 1133662 h 3550128"/>
                <a:gd name="connsiteX20-1065" fmla="*/ 1089718 w 1404434"/>
                <a:gd name="connsiteY20-1066" fmla="*/ 1190812 h 3550128"/>
                <a:gd name="connsiteX21-1067" fmla="*/ 880168 w 1404434"/>
                <a:gd name="connsiteY21-1068" fmla="*/ 1495612 h 3550128"/>
                <a:gd name="connsiteX22-1069" fmla="*/ 823018 w 1404434"/>
                <a:gd name="connsiteY22-1070" fmla="*/ 1857562 h 3550128"/>
                <a:gd name="connsiteX23-1071" fmla="*/ 975418 w 1404434"/>
                <a:gd name="connsiteY23-1072" fmla="*/ 2314762 h 3550128"/>
                <a:gd name="connsiteX24-1073" fmla="*/ 899218 w 1404434"/>
                <a:gd name="connsiteY24-1074" fmla="*/ 2552887 h 3550128"/>
                <a:gd name="connsiteX25-1075" fmla="*/ 1213543 w 1404434"/>
                <a:gd name="connsiteY25-1076" fmla="*/ 2495737 h 3550128"/>
                <a:gd name="connsiteX26-1077" fmla="*/ 1404043 w 1404434"/>
                <a:gd name="connsiteY26-1078" fmla="*/ 2590987 h 3550128"/>
                <a:gd name="connsiteX27-1079" fmla="*/ 1165918 w 1404434"/>
                <a:gd name="connsiteY27-1080" fmla="*/ 2533837 h 3550128"/>
                <a:gd name="connsiteX28-1081" fmla="*/ 832543 w 1404434"/>
                <a:gd name="connsiteY28-1082" fmla="*/ 2695762 h 3550128"/>
                <a:gd name="connsiteX29-1083" fmla="*/ 689668 w 1404434"/>
                <a:gd name="connsiteY29-1084" fmla="*/ 3048187 h 3550128"/>
                <a:gd name="connsiteX30-1085" fmla="*/ 918268 w 1404434"/>
                <a:gd name="connsiteY30-1086" fmla="*/ 3381562 h 3550128"/>
                <a:gd name="connsiteX31-1087" fmla="*/ 1016693 w 1404434"/>
                <a:gd name="connsiteY31-1088" fmla="*/ 3543487 h 3550128"/>
                <a:gd name="connsiteX0-1089" fmla="*/ 1016693 w 1404434"/>
                <a:gd name="connsiteY0-1090" fmla="*/ 3543487 h 3550128"/>
                <a:gd name="connsiteX1-1091" fmla="*/ 591243 w 1404434"/>
                <a:gd name="connsiteY1-1092" fmla="*/ 3549837 h 3550128"/>
                <a:gd name="connsiteX2-1093" fmla="*/ 394393 w 1404434"/>
                <a:gd name="connsiteY2-1094" fmla="*/ 3038662 h 3550128"/>
                <a:gd name="connsiteX3-1095" fmla="*/ 746818 w 1404434"/>
                <a:gd name="connsiteY3-1096" fmla="*/ 2343337 h 3550128"/>
                <a:gd name="connsiteX4-1097" fmla="*/ 560128 w 1404434"/>
                <a:gd name="connsiteY4-1098" fmla="*/ 1884232 h 3550128"/>
                <a:gd name="connsiteX5-1099" fmla="*/ 58 w 1404434"/>
                <a:gd name="connsiteY5-1100" fmla="*/ 1832797 h 3550128"/>
                <a:gd name="connsiteX6-1101" fmla="*/ 394393 w 1404434"/>
                <a:gd name="connsiteY6-1102" fmla="*/ 1705162 h 3550128"/>
                <a:gd name="connsiteX7-1103" fmla="*/ 642043 w 1404434"/>
                <a:gd name="connsiteY7-1104" fmla="*/ 1838512 h 3550128"/>
                <a:gd name="connsiteX8-1105" fmla="*/ 689668 w 1404434"/>
                <a:gd name="connsiteY8-1106" fmla="*/ 1609912 h 3550128"/>
                <a:gd name="connsiteX9-1107" fmla="*/ 823018 w 1404434"/>
                <a:gd name="connsiteY9-1108" fmla="*/ 1295587 h 3550128"/>
                <a:gd name="connsiteX10-1109" fmla="*/ 765868 w 1404434"/>
                <a:gd name="connsiteY10-1110" fmla="*/ 771712 h 3550128"/>
                <a:gd name="connsiteX11-1111" fmla="*/ 537268 w 1404434"/>
                <a:gd name="connsiteY11-1112" fmla="*/ 628837 h 3550128"/>
                <a:gd name="connsiteX12-1113" fmla="*/ 689668 w 1404434"/>
                <a:gd name="connsiteY12-1114" fmla="*/ 628837 h 3550128"/>
                <a:gd name="connsiteX13-1115" fmla="*/ 765868 w 1404434"/>
                <a:gd name="connsiteY13-1116" fmla="*/ 714562 h 3550128"/>
                <a:gd name="connsiteX14-1117" fmla="*/ 870643 w 1404434"/>
                <a:gd name="connsiteY14-1118" fmla="*/ 187 h 3550128"/>
                <a:gd name="connsiteX15-1119" fmla="*/ 832543 w 1404434"/>
                <a:gd name="connsiteY15-1120" fmla="*/ 647887 h 3550128"/>
                <a:gd name="connsiteX16-1121" fmla="*/ 908743 w 1404434"/>
                <a:gd name="connsiteY16-1122" fmla="*/ 1038412 h 3550128"/>
                <a:gd name="connsiteX17-1123" fmla="*/ 937318 w 1404434"/>
                <a:gd name="connsiteY17-1124" fmla="*/ 1286062 h 3550128"/>
                <a:gd name="connsiteX18-1125" fmla="*/ 1108768 w 1404434"/>
                <a:gd name="connsiteY18-1126" fmla="*/ 1152712 h 3550128"/>
                <a:gd name="connsiteX19-1127" fmla="*/ 1337368 w 1404434"/>
                <a:gd name="connsiteY19-1128" fmla="*/ 1133662 h 3550128"/>
                <a:gd name="connsiteX20-1129" fmla="*/ 1089718 w 1404434"/>
                <a:gd name="connsiteY20-1130" fmla="*/ 1190812 h 3550128"/>
                <a:gd name="connsiteX21-1131" fmla="*/ 880168 w 1404434"/>
                <a:gd name="connsiteY21-1132" fmla="*/ 1495612 h 3550128"/>
                <a:gd name="connsiteX22-1133" fmla="*/ 823018 w 1404434"/>
                <a:gd name="connsiteY22-1134" fmla="*/ 1857562 h 3550128"/>
                <a:gd name="connsiteX23-1135" fmla="*/ 975418 w 1404434"/>
                <a:gd name="connsiteY23-1136" fmla="*/ 2314762 h 3550128"/>
                <a:gd name="connsiteX24-1137" fmla="*/ 899218 w 1404434"/>
                <a:gd name="connsiteY24-1138" fmla="*/ 2552887 h 3550128"/>
                <a:gd name="connsiteX25-1139" fmla="*/ 1213543 w 1404434"/>
                <a:gd name="connsiteY25-1140" fmla="*/ 2495737 h 3550128"/>
                <a:gd name="connsiteX26-1141" fmla="*/ 1404043 w 1404434"/>
                <a:gd name="connsiteY26-1142" fmla="*/ 2590987 h 3550128"/>
                <a:gd name="connsiteX27-1143" fmla="*/ 1165918 w 1404434"/>
                <a:gd name="connsiteY27-1144" fmla="*/ 2533837 h 3550128"/>
                <a:gd name="connsiteX28-1145" fmla="*/ 832543 w 1404434"/>
                <a:gd name="connsiteY28-1146" fmla="*/ 2695762 h 3550128"/>
                <a:gd name="connsiteX29-1147" fmla="*/ 689668 w 1404434"/>
                <a:gd name="connsiteY29-1148" fmla="*/ 3048187 h 3550128"/>
                <a:gd name="connsiteX30-1149" fmla="*/ 918268 w 1404434"/>
                <a:gd name="connsiteY30-1150" fmla="*/ 3381562 h 3550128"/>
                <a:gd name="connsiteX31-1151" fmla="*/ 1016693 w 1404434"/>
                <a:gd name="connsiteY31-1152" fmla="*/ 3543487 h 3550128"/>
                <a:gd name="connsiteX0-1153" fmla="*/ 1016693 w 1404434"/>
                <a:gd name="connsiteY0-1154" fmla="*/ 3543487 h 3550128"/>
                <a:gd name="connsiteX1-1155" fmla="*/ 591243 w 1404434"/>
                <a:gd name="connsiteY1-1156" fmla="*/ 3549837 h 3550128"/>
                <a:gd name="connsiteX2-1157" fmla="*/ 394393 w 1404434"/>
                <a:gd name="connsiteY2-1158" fmla="*/ 3038662 h 3550128"/>
                <a:gd name="connsiteX3-1159" fmla="*/ 746818 w 1404434"/>
                <a:gd name="connsiteY3-1160" fmla="*/ 2343337 h 3550128"/>
                <a:gd name="connsiteX4-1161" fmla="*/ 560128 w 1404434"/>
                <a:gd name="connsiteY4-1162" fmla="*/ 1884232 h 3550128"/>
                <a:gd name="connsiteX5-1163" fmla="*/ 58 w 1404434"/>
                <a:gd name="connsiteY5-1164" fmla="*/ 1832797 h 3550128"/>
                <a:gd name="connsiteX6-1165" fmla="*/ 394393 w 1404434"/>
                <a:gd name="connsiteY6-1166" fmla="*/ 1705162 h 3550128"/>
                <a:gd name="connsiteX7-1167" fmla="*/ 642043 w 1404434"/>
                <a:gd name="connsiteY7-1168" fmla="*/ 1838512 h 3550128"/>
                <a:gd name="connsiteX8-1169" fmla="*/ 689668 w 1404434"/>
                <a:gd name="connsiteY8-1170" fmla="*/ 1609912 h 3550128"/>
                <a:gd name="connsiteX9-1171" fmla="*/ 823018 w 1404434"/>
                <a:gd name="connsiteY9-1172" fmla="*/ 1295587 h 3550128"/>
                <a:gd name="connsiteX10-1173" fmla="*/ 765868 w 1404434"/>
                <a:gd name="connsiteY10-1174" fmla="*/ 771712 h 3550128"/>
                <a:gd name="connsiteX11-1175" fmla="*/ 537268 w 1404434"/>
                <a:gd name="connsiteY11-1176" fmla="*/ 628837 h 3550128"/>
                <a:gd name="connsiteX12-1177" fmla="*/ 689668 w 1404434"/>
                <a:gd name="connsiteY12-1178" fmla="*/ 628837 h 3550128"/>
                <a:gd name="connsiteX13-1179" fmla="*/ 765868 w 1404434"/>
                <a:gd name="connsiteY13-1180" fmla="*/ 714562 h 3550128"/>
                <a:gd name="connsiteX14-1181" fmla="*/ 870643 w 1404434"/>
                <a:gd name="connsiteY14-1182" fmla="*/ 187 h 3550128"/>
                <a:gd name="connsiteX15-1183" fmla="*/ 832543 w 1404434"/>
                <a:gd name="connsiteY15-1184" fmla="*/ 647887 h 3550128"/>
                <a:gd name="connsiteX16-1185" fmla="*/ 908743 w 1404434"/>
                <a:gd name="connsiteY16-1186" fmla="*/ 1038412 h 3550128"/>
                <a:gd name="connsiteX17-1187" fmla="*/ 937318 w 1404434"/>
                <a:gd name="connsiteY17-1188" fmla="*/ 1286062 h 3550128"/>
                <a:gd name="connsiteX18-1189" fmla="*/ 1108768 w 1404434"/>
                <a:gd name="connsiteY18-1190" fmla="*/ 1152712 h 3550128"/>
                <a:gd name="connsiteX19-1191" fmla="*/ 1337368 w 1404434"/>
                <a:gd name="connsiteY19-1192" fmla="*/ 1133662 h 3550128"/>
                <a:gd name="connsiteX20-1193" fmla="*/ 1089718 w 1404434"/>
                <a:gd name="connsiteY20-1194" fmla="*/ 1190812 h 3550128"/>
                <a:gd name="connsiteX21-1195" fmla="*/ 880168 w 1404434"/>
                <a:gd name="connsiteY21-1196" fmla="*/ 1495612 h 3550128"/>
                <a:gd name="connsiteX22-1197" fmla="*/ 823018 w 1404434"/>
                <a:gd name="connsiteY22-1198" fmla="*/ 1857562 h 3550128"/>
                <a:gd name="connsiteX23-1199" fmla="*/ 975418 w 1404434"/>
                <a:gd name="connsiteY23-1200" fmla="*/ 2314762 h 3550128"/>
                <a:gd name="connsiteX24-1201" fmla="*/ 899218 w 1404434"/>
                <a:gd name="connsiteY24-1202" fmla="*/ 2552887 h 3550128"/>
                <a:gd name="connsiteX25-1203" fmla="*/ 1213543 w 1404434"/>
                <a:gd name="connsiteY25-1204" fmla="*/ 2495737 h 3550128"/>
                <a:gd name="connsiteX26-1205" fmla="*/ 1404043 w 1404434"/>
                <a:gd name="connsiteY26-1206" fmla="*/ 2590987 h 3550128"/>
                <a:gd name="connsiteX27-1207" fmla="*/ 1165918 w 1404434"/>
                <a:gd name="connsiteY27-1208" fmla="*/ 2533837 h 3550128"/>
                <a:gd name="connsiteX28-1209" fmla="*/ 832543 w 1404434"/>
                <a:gd name="connsiteY28-1210" fmla="*/ 2695762 h 3550128"/>
                <a:gd name="connsiteX29-1211" fmla="*/ 689668 w 1404434"/>
                <a:gd name="connsiteY29-1212" fmla="*/ 3048187 h 3550128"/>
                <a:gd name="connsiteX30-1213" fmla="*/ 918268 w 1404434"/>
                <a:gd name="connsiteY30-1214" fmla="*/ 3381562 h 3550128"/>
                <a:gd name="connsiteX31-1215" fmla="*/ 1016693 w 1404434"/>
                <a:gd name="connsiteY31-1216" fmla="*/ 3543487 h 3550128"/>
                <a:gd name="connsiteX0-1217" fmla="*/ 1016693 w 1404434"/>
                <a:gd name="connsiteY0-1218" fmla="*/ 3543487 h 3550128"/>
                <a:gd name="connsiteX1-1219" fmla="*/ 591243 w 1404434"/>
                <a:gd name="connsiteY1-1220" fmla="*/ 3549837 h 3550128"/>
                <a:gd name="connsiteX2-1221" fmla="*/ 394393 w 1404434"/>
                <a:gd name="connsiteY2-1222" fmla="*/ 3038662 h 3550128"/>
                <a:gd name="connsiteX3-1223" fmla="*/ 746818 w 1404434"/>
                <a:gd name="connsiteY3-1224" fmla="*/ 2343337 h 3550128"/>
                <a:gd name="connsiteX4-1225" fmla="*/ 560128 w 1404434"/>
                <a:gd name="connsiteY4-1226" fmla="*/ 1884232 h 3550128"/>
                <a:gd name="connsiteX5-1227" fmla="*/ 58 w 1404434"/>
                <a:gd name="connsiteY5-1228" fmla="*/ 1832797 h 3550128"/>
                <a:gd name="connsiteX6-1229" fmla="*/ 394393 w 1404434"/>
                <a:gd name="connsiteY6-1230" fmla="*/ 1705162 h 3550128"/>
                <a:gd name="connsiteX7-1231" fmla="*/ 642043 w 1404434"/>
                <a:gd name="connsiteY7-1232" fmla="*/ 1838512 h 3550128"/>
                <a:gd name="connsiteX8-1233" fmla="*/ 689668 w 1404434"/>
                <a:gd name="connsiteY8-1234" fmla="*/ 1609912 h 3550128"/>
                <a:gd name="connsiteX9-1235" fmla="*/ 823018 w 1404434"/>
                <a:gd name="connsiteY9-1236" fmla="*/ 1295587 h 3550128"/>
                <a:gd name="connsiteX10-1237" fmla="*/ 765868 w 1404434"/>
                <a:gd name="connsiteY10-1238" fmla="*/ 771712 h 3550128"/>
                <a:gd name="connsiteX11-1239" fmla="*/ 537268 w 1404434"/>
                <a:gd name="connsiteY11-1240" fmla="*/ 628837 h 3550128"/>
                <a:gd name="connsiteX12-1241" fmla="*/ 689668 w 1404434"/>
                <a:gd name="connsiteY12-1242" fmla="*/ 628837 h 3550128"/>
                <a:gd name="connsiteX13-1243" fmla="*/ 765868 w 1404434"/>
                <a:gd name="connsiteY13-1244" fmla="*/ 714562 h 3550128"/>
                <a:gd name="connsiteX14-1245" fmla="*/ 870643 w 1404434"/>
                <a:gd name="connsiteY14-1246" fmla="*/ 187 h 3550128"/>
                <a:gd name="connsiteX15-1247" fmla="*/ 832543 w 1404434"/>
                <a:gd name="connsiteY15-1248" fmla="*/ 647887 h 3550128"/>
                <a:gd name="connsiteX16-1249" fmla="*/ 908743 w 1404434"/>
                <a:gd name="connsiteY16-1250" fmla="*/ 1038412 h 3550128"/>
                <a:gd name="connsiteX17-1251" fmla="*/ 937318 w 1404434"/>
                <a:gd name="connsiteY17-1252" fmla="*/ 1286062 h 3550128"/>
                <a:gd name="connsiteX18-1253" fmla="*/ 1108768 w 1404434"/>
                <a:gd name="connsiteY18-1254" fmla="*/ 1152712 h 3550128"/>
                <a:gd name="connsiteX19-1255" fmla="*/ 1337368 w 1404434"/>
                <a:gd name="connsiteY19-1256" fmla="*/ 1133662 h 3550128"/>
                <a:gd name="connsiteX20-1257" fmla="*/ 1089718 w 1404434"/>
                <a:gd name="connsiteY20-1258" fmla="*/ 1190812 h 3550128"/>
                <a:gd name="connsiteX21-1259" fmla="*/ 880168 w 1404434"/>
                <a:gd name="connsiteY21-1260" fmla="*/ 1495612 h 3550128"/>
                <a:gd name="connsiteX22-1261" fmla="*/ 823018 w 1404434"/>
                <a:gd name="connsiteY22-1262" fmla="*/ 1857562 h 3550128"/>
                <a:gd name="connsiteX23-1263" fmla="*/ 975418 w 1404434"/>
                <a:gd name="connsiteY23-1264" fmla="*/ 2314762 h 3550128"/>
                <a:gd name="connsiteX24-1265" fmla="*/ 899218 w 1404434"/>
                <a:gd name="connsiteY24-1266" fmla="*/ 2552887 h 3550128"/>
                <a:gd name="connsiteX25-1267" fmla="*/ 1213543 w 1404434"/>
                <a:gd name="connsiteY25-1268" fmla="*/ 2495737 h 3550128"/>
                <a:gd name="connsiteX26-1269" fmla="*/ 1404043 w 1404434"/>
                <a:gd name="connsiteY26-1270" fmla="*/ 2590987 h 3550128"/>
                <a:gd name="connsiteX27-1271" fmla="*/ 1165918 w 1404434"/>
                <a:gd name="connsiteY27-1272" fmla="*/ 2533837 h 3550128"/>
                <a:gd name="connsiteX28-1273" fmla="*/ 832543 w 1404434"/>
                <a:gd name="connsiteY28-1274" fmla="*/ 2695762 h 3550128"/>
                <a:gd name="connsiteX29-1275" fmla="*/ 689668 w 1404434"/>
                <a:gd name="connsiteY29-1276" fmla="*/ 3048187 h 3550128"/>
                <a:gd name="connsiteX30-1277" fmla="*/ 918268 w 1404434"/>
                <a:gd name="connsiteY30-1278" fmla="*/ 3381562 h 3550128"/>
                <a:gd name="connsiteX31-1279" fmla="*/ 1016693 w 1404434"/>
                <a:gd name="connsiteY31-1280" fmla="*/ 3543487 h 3550128"/>
                <a:gd name="connsiteX0-1281" fmla="*/ 1016693 w 1404434"/>
                <a:gd name="connsiteY0-1282" fmla="*/ 3543487 h 3550128"/>
                <a:gd name="connsiteX1-1283" fmla="*/ 591243 w 1404434"/>
                <a:gd name="connsiteY1-1284" fmla="*/ 3549837 h 3550128"/>
                <a:gd name="connsiteX2-1285" fmla="*/ 394393 w 1404434"/>
                <a:gd name="connsiteY2-1286" fmla="*/ 3038662 h 3550128"/>
                <a:gd name="connsiteX3-1287" fmla="*/ 746818 w 1404434"/>
                <a:gd name="connsiteY3-1288" fmla="*/ 2343337 h 3550128"/>
                <a:gd name="connsiteX4-1289" fmla="*/ 560128 w 1404434"/>
                <a:gd name="connsiteY4-1290" fmla="*/ 1884232 h 3550128"/>
                <a:gd name="connsiteX5-1291" fmla="*/ 58 w 1404434"/>
                <a:gd name="connsiteY5-1292" fmla="*/ 1832797 h 3550128"/>
                <a:gd name="connsiteX6-1293" fmla="*/ 394393 w 1404434"/>
                <a:gd name="connsiteY6-1294" fmla="*/ 1705162 h 3550128"/>
                <a:gd name="connsiteX7-1295" fmla="*/ 642043 w 1404434"/>
                <a:gd name="connsiteY7-1296" fmla="*/ 1838512 h 3550128"/>
                <a:gd name="connsiteX8-1297" fmla="*/ 689668 w 1404434"/>
                <a:gd name="connsiteY8-1298" fmla="*/ 1609912 h 3550128"/>
                <a:gd name="connsiteX9-1299" fmla="*/ 823018 w 1404434"/>
                <a:gd name="connsiteY9-1300" fmla="*/ 1295587 h 3550128"/>
                <a:gd name="connsiteX10-1301" fmla="*/ 765868 w 1404434"/>
                <a:gd name="connsiteY10-1302" fmla="*/ 771712 h 3550128"/>
                <a:gd name="connsiteX11-1303" fmla="*/ 537268 w 1404434"/>
                <a:gd name="connsiteY11-1304" fmla="*/ 628837 h 3550128"/>
                <a:gd name="connsiteX12-1305" fmla="*/ 689668 w 1404434"/>
                <a:gd name="connsiteY12-1306" fmla="*/ 628837 h 3550128"/>
                <a:gd name="connsiteX13-1307" fmla="*/ 765868 w 1404434"/>
                <a:gd name="connsiteY13-1308" fmla="*/ 714562 h 3550128"/>
                <a:gd name="connsiteX14-1309" fmla="*/ 870643 w 1404434"/>
                <a:gd name="connsiteY14-1310" fmla="*/ 187 h 3550128"/>
                <a:gd name="connsiteX15-1311" fmla="*/ 832543 w 1404434"/>
                <a:gd name="connsiteY15-1312" fmla="*/ 647887 h 3550128"/>
                <a:gd name="connsiteX16-1313" fmla="*/ 908743 w 1404434"/>
                <a:gd name="connsiteY16-1314" fmla="*/ 1038412 h 3550128"/>
                <a:gd name="connsiteX17-1315" fmla="*/ 937318 w 1404434"/>
                <a:gd name="connsiteY17-1316" fmla="*/ 1286062 h 3550128"/>
                <a:gd name="connsiteX18-1317" fmla="*/ 1108768 w 1404434"/>
                <a:gd name="connsiteY18-1318" fmla="*/ 1152712 h 3550128"/>
                <a:gd name="connsiteX19-1319" fmla="*/ 1337368 w 1404434"/>
                <a:gd name="connsiteY19-1320" fmla="*/ 1133662 h 3550128"/>
                <a:gd name="connsiteX20-1321" fmla="*/ 1089718 w 1404434"/>
                <a:gd name="connsiteY20-1322" fmla="*/ 1190812 h 3550128"/>
                <a:gd name="connsiteX21-1323" fmla="*/ 880168 w 1404434"/>
                <a:gd name="connsiteY21-1324" fmla="*/ 1495612 h 3550128"/>
                <a:gd name="connsiteX22-1325" fmla="*/ 823018 w 1404434"/>
                <a:gd name="connsiteY22-1326" fmla="*/ 1857562 h 3550128"/>
                <a:gd name="connsiteX23-1327" fmla="*/ 975418 w 1404434"/>
                <a:gd name="connsiteY23-1328" fmla="*/ 2314762 h 3550128"/>
                <a:gd name="connsiteX24-1329" fmla="*/ 899218 w 1404434"/>
                <a:gd name="connsiteY24-1330" fmla="*/ 2552887 h 3550128"/>
                <a:gd name="connsiteX25-1331" fmla="*/ 1213543 w 1404434"/>
                <a:gd name="connsiteY25-1332" fmla="*/ 2495737 h 3550128"/>
                <a:gd name="connsiteX26-1333" fmla="*/ 1404043 w 1404434"/>
                <a:gd name="connsiteY26-1334" fmla="*/ 2590987 h 3550128"/>
                <a:gd name="connsiteX27-1335" fmla="*/ 1165918 w 1404434"/>
                <a:gd name="connsiteY27-1336" fmla="*/ 2533837 h 3550128"/>
                <a:gd name="connsiteX28-1337" fmla="*/ 832543 w 1404434"/>
                <a:gd name="connsiteY28-1338" fmla="*/ 2695762 h 3550128"/>
                <a:gd name="connsiteX29-1339" fmla="*/ 689668 w 1404434"/>
                <a:gd name="connsiteY29-1340" fmla="*/ 3048187 h 3550128"/>
                <a:gd name="connsiteX30-1341" fmla="*/ 918268 w 1404434"/>
                <a:gd name="connsiteY30-1342" fmla="*/ 3381562 h 3550128"/>
                <a:gd name="connsiteX31-1343" fmla="*/ 1016693 w 1404434"/>
                <a:gd name="connsiteY31-1344" fmla="*/ 3543487 h 3550128"/>
                <a:gd name="connsiteX0-1345" fmla="*/ 1016693 w 1404387"/>
                <a:gd name="connsiteY0-1346" fmla="*/ 3543487 h 3550128"/>
                <a:gd name="connsiteX1-1347" fmla="*/ 591243 w 1404387"/>
                <a:gd name="connsiteY1-1348" fmla="*/ 3549837 h 3550128"/>
                <a:gd name="connsiteX2-1349" fmla="*/ 394393 w 1404387"/>
                <a:gd name="connsiteY2-1350" fmla="*/ 3038662 h 3550128"/>
                <a:gd name="connsiteX3-1351" fmla="*/ 746818 w 1404387"/>
                <a:gd name="connsiteY3-1352" fmla="*/ 2343337 h 3550128"/>
                <a:gd name="connsiteX4-1353" fmla="*/ 560128 w 1404387"/>
                <a:gd name="connsiteY4-1354" fmla="*/ 1884232 h 3550128"/>
                <a:gd name="connsiteX5-1355" fmla="*/ 58 w 1404387"/>
                <a:gd name="connsiteY5-1356" fmla="*/ 1832797 h 3550128"/>
                <a:gd name="connsiteX6-1357" fmla="*/ 394393 w 1404387"/>
                <a:gd name="connsiteY6-1358" fmla="*/ 1705162 h 3550128"/>
                <a:gd name="connsiteX7-1359" fmla="*/ 642043 w 1404387"/>
                <a:gd name="connsiteY7-1360" fmla="*/ 1838512 h 3550128"/>
                <a:gd name="connsiteX8-1361" fmla="*/ 689668 w 1404387"/>
                <a:gd name="connsiteY8-1362" fmla="*/ 1609912 h 3550128"/>
                <a:gd name="connsiteX9-1363" fmla="*/ 823018 w 1404387"/>
                <a:gd name="connsiteY9-1364" fmla="*/ 1295587 h 3550128"/>
                <a:gd name="connsiteX10-1365" fmla="*/ 765868 w 1404387"/>
                <a:gd name="connsiteY10-1366" fmla="*/ 771712 h 3550128"/>
                <a:gd name="connsiteX11-1367" fmla="*/ 537268 w 1404387"/>
                <a:gd name="connsiteY11-1368" fmla="*/ 628837 h 3550128"/>
                <a:gd name="connsiteX12-1369" fmla="*/ 689668 w 1404387"/>
                <a:gd name="connsiteY12-1370" fmla="*/ 628837 h 3550128"/>
                <a:gd name="connsiteX13-1371" fmla="*/ 765868 w 1404387"/>
                <a:gd name="connsiteY13-1372" fmla="*/ 714562 h 3550128"/>
                <a:gd name="connsiteX14-1373" fmla="*/ 870643 w 1404387"/>
                <a:gd name="connsiteY14-1374" fmla="*/ 187 h 3550128"/>
                <a:gd name="connsiteX15-1375" fmla="*/ 832543 w 1404387"/>
                <a:gd name="connsiteY15-1376" fmla="*/ 647887 h 3550128"/>
                <a:gd name="connsiteX16-1377" fmla="*/ 908743 w 1404387"/>
                <a:gd name="connsiteY16-1378" fmla="*/ 1038412 h 3550128"/>
                <a:gd name="connsiteX17-1379" fmla="*/ 937318 w 1404387"/>
                <a:gd name="connsiteY17-1380" fmla="*/ 1286062 h 3550128"/>
                <a:gd name="connsiteX18-1381" fmla="*/ 1108768 w 1404387"/>
                <a:gd name="connsiteY18-1382" fmla="*/ 1152712 h 3550128"/>
                <a:gd name="connsiteX19-1383" fmla="*/ 1337368 w 1404387"/>
                <a:gd name="connsiteY19-1384" fmla="*/ 1133662 h 3550128"/>
                <a:gd name="connsiteX20-1385" fmla="*/ 1089718 w 1404387"/>
                <a:gd name="connsiteY20-1386" fmla="*/ 1190812 h 3550128"/>
                <a:gd name="connsiteX21-1387" fmla="*/ 880168 w 1404387"/>
                <a:gd name="connsiteY21-1388" fmla="*/ 1495612 h 3550128"/>
                <a:gd name="connsiteX22-1389" fmla="*/ 823018 w 1404387"/>
                <a:gd name="connsiteY22-1390" fmla="*/ 1857562 h 3550128"/>
                <a:gd name="connsiteX23-1391" fmla="*/ 975418 w 1404387"/>
                <a:gd name="connsiteY23-1392" fmla="*/ 2314762 h 3550128"/>
                <a:gd name="connsiteX24-1393" fmla="*/ 899218 w 1404387"/>
                <a:gd name="connsiteY24-1394" fmla="*/ 2552887 h 3550128"/>
                <a:gd name="connsiteX25-1395" fmla="*/ 1213543 w 1404387"/>
                <a:gd name="connsiteY25-1396" fmla="*/ 2495737 h 3550128"/>
                <a:gd name="connsiteX26-1397" fmla="*/ 1404043 w 1404387"/>
                <a:gd name="connsiteY26-1398" fmla="*/ 2590987 h 3550128"/>
                <a:gd name="connsiteX27-1399" fmla="*/ 1169093 w 1404387"/>
                <a:gd name="connsiteY27-1400" fmla="*/ 2543362 h 3550128"/>
                <a:gd name="connsiteX28-1401" fmla="*/ 832543 w 1404387"/>
                <a:gd name="connsiteY28-1402" fmla="*/ 2695762 h 3550128"/>
                <a:gd name="connsiteX29-1403" fmla="*/ 689668 w 1404387"/>
                <a:gd name="connsiteY29-1404" fmla="*/ 3048187 h 3550128"/>
                <a:gd name="connsiteX30-1405" fmla="*/ 918268 w 1404387"/>
                <a:gd name="connsiteY30-1406" fmla="*/ 3381562 h 3550128"/>
                <a:gd name="connsiteX31-1407" fmla="*/ 1016693 w 1404387"/>
                <a:gd name="connsiteY31-1408" fmla="*/ 3543487 h 3550128"/>
                <a:gd name="connsiteX0-1409" fmla="*/ 1016693 w 1404387"/>
                <a:gd name="connsiteY0-1410" fmla="*/ 3543487 h 3550128"/>
                <a:gd name="connsiteX1-1411" fmla="*/ 591243 w 1404387"/>
                <a:gd name="connsiteY1-1412" fmla="*/ 3549837 h 3550128"/>
                <a:gd name="connsiteX2-1413" fmla="*/ 394393 w 1404387"/>
                <a:gd name="connsiteY2-1414" fmla="*/ 3038662 h 3550128"/>
                <a:gd name="connsiteX3-1415" fmla="*/ 746818 w 1404387"/>
                <a:gd name="connsiteY3-1416" fmla="*/ 2343337 h 3550128"/>
                <a:gd name="connsiteX4-1417" fmla="*/ 560128 w 1404387"/>
                <a:gd name="connsiteY4-1418" fmla="*/ 1884232 h 3550128"/>
                <a:gd name="connsiteX5-1419" fmla="*/ 58 w 1404387"/>
                <a:gd name="connsiteY5-1420" fmla="*/ 1832797 h 3550128"/>
                <a:gd name="connsiteX6-1421" fmla="*/ 394393 w 1404387"/>
                <a:gd name="connsiteY6-1422" fmla="*/ 1705162 h 3550128"/>
                <a:gd name="connsiteX7-1423" fmla="*/ 642043 w 1404387"/>
                <a:gd name="connsiteY7-1424" fmla="*/ 1838512 h 3550128"/>
                <a:gd name="connsiteX8-1425" fmla="*/ 689668 w 1404387"/>
                <a:gd name="connsiteY8-1426" fmla="*/ 1609912 h 3550128"/>
                <a:gd name="connsiteX9-1427" fmla="*/ 823018 w 1404387"/>
                <a:gd name="connsiteY9-1428" fmla="*/ 1295587 h 3550128"/>
                <a:gd name="connsiteX10-1429" fmla="*/ 765868 w 1404387"/>
                <a:gd name="connsiteY10-1430" fmla="*/ 771712 h 3550128"/>
                <a:gd name="connsiteX11-1431" fmla="*/ 537268 w 1404387"/>
                <a:gd name="connsiteY11-1432" fmla="*/ 628837 h 3550128"/>
                <a:gd name="connsiteX12-1433" fmla="*/ 689668 w 1404387"/>
                <a:gd name="connsiteY12-1434" fmla="*/ 628837 h 3550128"/>
                <a:gd name="connsiteX13-1435" fmla="*/ 765868 w 1404387"/>
                <a:gd name="connsiteY13-1436" fmla="*/ 714562 h 3550128"/>
                <a:gd name="connsiteX14-1437" fmla="*/ 870643 w 1404387"/>
                <a:gd name="connsiteY14-1438" fmla="*/ 187 h 3550128"/>
                <a:gd name="connsiteX15-1439" fmla="*/ 832543 w 1404387"/>
                <a:gd name="connsiteY15-1440" fmla="*/ 647887 h 3550128"/>
                <a:gd name="connsiteX16-1441" fmla="*/ 908743 w 1404387"/>
                <a:gd name="connsiteY16-1442" fmla="*/ 1038412 h 3550128"/>
                <a:gd name="connsiteX17-1443" fmla="*/ 937318 w 1404387"/>
                <a:gd name="connsiteY17-1444" fmla="*/ 1286062 h 3550128"/>
                <a:gd name="connsiteX18-1445" fmla="*/ 1108768 w 1404387"/>
                <a:gd name="connsiteY18-1446" fmla="*/ 1152712 h 3550128"/>
                <a:gd name="connsiteX19-1447" fmla="*/ 1337368 w 1404387"/>
                <a:gd name="connsiteY19-1448" fmla="*/ 1133662 h 3550128"/>
                <a:gd name="connsiteX20-1449" fmla="*/ 1089718 w 1404387"/>
                <a:gd name="connsiteY20-1450" fmla="*/ 1190812 h 3550128"/>
                <a:gd name="connsiteX21-1451" fmla="*/ 880168 w 1404387"/>
                <a:gd name="connsiteY21-1452" fmla="*/ 1495612 h 3550128"/>
                <a:gd name="connsiteX22-1453" fmla="*/ 823018 w 1404387"/>
                <a:gd name="connsiteY22-1454" fmla="*/ 1857562 h 3550128"/>
                <a:gd name="connsiteX23-1455" fmla="*/ 975418 w 1404387"/>
                <a:gd name="connsiteY23-1456" fmla="*/ 2314762 h 3550128"/>
                <a:gd name="connsiteX24-1457" fmla="*/ 899218 w 1404387"/>
                <a:gd name="connsiteY24-1458" fmla="*/ 2552887 h 3550128"/>
                <a:gd name="connsiteX25-1459" fmla="*/ 1213543 w 1404387"/>
                <a:gd name="connsiteY25-1460" fmla="*/ 2495737 h 3550128"/>
                <a:gd name="connsiteX26-1461" fmla="*/ 1404043 w 1404387"/>
                <a:gd name="connsiteY26-1462" fmla="*/ 2590987 h 3550128"/>
                <a:gd name="connsiteX27-1463" fmla="*/ 1169093 w 1404387"/>
                <a:gd name="connsiteY27-1464" fmla="*/ 2543362 h 3550128"/>
                <a:gd name="connsiteX28-1465" fmla="*/ 832543 w 1404387"/>
                <a:gd name="connsiteY28-1466" fmla="*/ 2695762 h 3550128"/>
                <a:gd name="connsiteX29-1467" fmla="*/ 689668 w 1404387"/>
                <a:gd name="connsiteY29-1468" fmla="*/ 3048187 h 3550128"/>
                <a:gd name="connsiteX30-1469" fmla="*/ 918268 w 1404387"/>
                <a:gd name="connsiteY30-1470" fmla="*/ 3381562 h 3550128"/>
                <a:gd name="connsiteX31-1471" fmla="*/ 1016693 w 1404387"/>
                <a:gd name="connsiteY31-1472" fmla="*/ 3543487 h 3550128"/>
                <a:gd name="connsiteX0-1473" fmla="*/ 1016693 w 1404160"/>
                <a:gd name="connsiteY0-1474" fmla="*/ 3543487 h 3550128"/>
                <a:gd name="connsiteX1-1475" fmla="*/ 591243 w 1404160"/>
                <a:gd name="connsiteY1-1476" fmla="*/ 3549837 h 3550128"/>
                <a:gd name="connsiteX2-1477" fmla="*/ 394393 w 1404160"/>
                <a:gd name="connsiteY2-1478" fmla="*/ 3038662 h 3550128"/>
                <a:gd name="connsiteX3-1479" fmla="*/ 746818 w 1404160"/>
                <a:gd name="connsiteY3-1480" fmla="*/ 2343337 h 3550128"/>
                <a:gd name="connsiteX4-1481" fmla="*/ 560128 w 1404160"/>
                <a:gd name="connsiteY4-1482" fmla="*/ 1884232 h 3550128"/>
                <a:gd name="connsiteX5-1483" fmla="*/ 58 w 1404160"/>
                <a:gd name="connsiteY5-1484" fmla="*/ 1832797 h 3550128"/>
                <a:gd name="connsiteX6-1485" fmla="*/ 394393 w 1404160"/>
                <a:gd name="connsiteY6-1486" fmla="*/ 1705162 h 3550128"/>
                <a:gd name="connsiteX7-1487" fmla="*/ 642043 w 1404160"/>
                <a:gd name="connsiteY7-1488" fmla="*/ 1838512 h 3550128"/>
                <a:gd name="connsiteX8-1489" fmla="*/ 689668 w 1404160"/>
                <a:gd name="connsiteY8-1490" fmla="*/ 1609912 h 3550128"/>
                <a:gd name="connsiteX9-1491" fmla="*/ 823018 w 1404160"/>
                <a:gd name="connsiteY9-1492" fmla="*/ 1295587 h 3550128"/>
                <a:gd name="connsiteX10-1493" fmla="*/ 765868 w 1404160"/>
                <a:gd name="connsiteY10-1494" fmla="*/ 771712 h 3550128"/>
                <a:gd name="connsiteX11-1495" fmla="*/ 537268 w 1404160"/>
                <a:gd name="connsiteY11-1496" fmla="*/ 628837 h 3550128"/>
                <a:gd name="connsiteX12-1497" fmla="*/ 689668 w 1404160"/>
                <a:gd name="connsiteY12-1498" fmla="*/ 628837 h 3550128"/>
                <a:gd name="connsiteX13-1499" fmla="*/ 765868 w 1404160"/>
                <a:gd name="connsiteY13-1500" fmla="*/ 714562 h 3550128"/>
                <a:gd name="connsiteX14-1501" fmla="*/ 870643 w 1404160"/>
                <a:gd name="connsiteY14-1502" fmla="*/ 187 h 3550128"/>
                <a:gd name="connsiteX15-1503" fmla="*/ 832543 w 1404160"/>
                <a:gd name="connsiteY15-1504" fmla="*/ 647887 h 3550128"/>
                <a:gd name="connsiteX16-1505" fmla="*/ 908743 w 1404160"/>
                <a:gd name="connsiteY16-1506" fmla="*/ 1038412 h 3550128"/>
                <a:gd name="connsiteX17-1507" fmla="*/ 937318 w 1404160"/>
                <a:gd name="connsiteY17-1508" fmla="*/ 1286062 h 3550128"/>
                <a:gd name="connsiteX18-1509" fmla="*/ 1108768 w 1404160"/>
                <a:gd name="connsiteY18-1510" fmla="*/ 1152712 h 3550128"/>
                <a:gd name="connsiteX19-1511" fmla="*/ 1337368 w 1404160"/>
                <a:gd name="connsiteY19-1512" fmla="*/ 1133662 h 3550128"/>
                <a:gd name="connsiteX20-1513" fmla="*/ 1089718 w 1404160"/>
                <a:gd name="connsiteY20-1514" fmla="*/ 1190812 h 3550128"/>
                <a:gd name="connsiteX21-1515" fmla="*/ 880168 w 1404160"/>
                <a:gd name="connsiteY21-1516" fmla="*/ 1495612 h 3550128"/>
                <a:gd name="connsiteX22-1517" fmla="*/ 823018 w 1404160"/>
                <a:gd name="connsiteY22-1518" fmla="*/ 1857562 h 3550128"/>
                <a:gd name="connsiteX23-1519" fmla="*/ 975418 w 1404160"/>
                <a:gd name="connsiteY23-1520" fmla="*/ 2314762 h 3550128"/>
                <a:gd name="connsiteX24-1521" fmla="*/ 899218 w 1404160"/>
                <a:gd name="connsiteY24-1522" fmla="*/ 2552887 h 3550128"/>
                <a:gd name="connsiteX25-1523" fmla="*/ 1213543 w 1404160"/>
                <a:gd name="connsiteY25-1524" fmla="*/ 2495737 h 3550128"/>
                <a:gd name="connsiteX26-1525" fmla="*/ 1404043 w 1404160"/>
                <a:gd name="connsiteY26-1526" fmla="*/ 2590987 h 3550128"/>
                <a:gd name="connsiteX27-1527" fmla="*/ 1188143 w 1404160"/>
                <a:gd name="connsiteY27-1528" fmla="*/ 2552887 h 3550128"/>
                <a:gd name="connsiteX28-1529" fmla="*/ 832543 w 1404160"/>
                <a:gd name="connsiteY28-1530" fmla="*/ 2695762 h 3550128"/>
                <a:gd name="connsiteX29-1531" fmla="*/ 689668 w 1404160"/>
                <a:gd name="connsiteY29-1532" fmla="*/ 3048187 h 3550128"/>
                <a:gd name="connsiteX30-1533" fmla="*/ 918268 w 1404160"/>
                <a:gd name="connsiteY30-1534" fmla="*/ 3381562 h 3550128"/>
                <a:gd name="connsiteX31-1535" fmla="*/ 1016693 w 1404160"/>
                <a:gd name="connsiteY31-1536" fmla="*/ 3543487 h 3550128"/>
                <a:gd name="connsiteX0-1537" fmla="*/ 1016693 w 1404160"/>
                <a:gd name="connsiteY0-1538" fmla="*/ 3543487 h 3550128"/>
                <a:gd name="connsiteX1-1539" fmla="*/ 591243 w 1404160"/>
                <a:gd name="connsiteY1-1540" fmla="*/ 3549837 h 3550128"/>
                <a:gd name="connsiteX2-1541" fmla="*/ 394393 w 1404160"/>
                <a:gd name="connsiteY2-1542" fmla="*/ 3038662 h 3550128"/>
                <a:gd name="connsiteX3-1543" fmla="*/ 746818 w 1404160"/>
                <a:gd name="connsiteY3-1544" fmla="*/ 2343337 h 3550128"/>
                <a:gd name="connsiteX4-1545" fmla="*/ 560128 w 1404160"/>
                <a:gd name="connsiteY4-1546" fmla="*/ 1884232 h 3550128"/>
                <a:gd name="connsiteX5-1547" fmla="*/ 58 w 1404160"/>
                <a:gd name="connsiteY5-1548" fmla="*/ 1832797 h 3550128"/>
                <a:gd name="connsiteX6-1549" fmla="*/ 394393 w 1404160"/>
                <a:gd name="connsiteY6-1550" fmla="*/ 1705162 h 3550128"/>
                <a:gd name="connsiteX7-1551" fmla="*/ 642043 w 1404160"/>
                <a:gd name="connsiteY7-1552" fmla="*/ 1838512 h 3550128"/>
                <a:gd name="connsiteX8-1553" fmla="*/ 689668 w 1404160"/>
                <a:gd name="connsiteY8-1554" fmla="*/ 1609912 h 3550128"/>
                <a:gd name="connsiteX9-1555" fmla="*/ 823018 w 1404160"/>
                <a:gd name="connsiteY9-1556" fmla="*/ 1295587 h 3550128"/>
                <a:gd name="connsiteX10-1557" fmla="*/ 765868 w 1404160"/>
                <a:gd name="connsiteY10-1558" fmla="*/ 771712 h 3550128"/>
                <a:gd name="connsiteX11-1559" fmla="*/ 537268 w 1404160"/>
                <a:gd name="connsiteY11-1560" fmla="*/ 628837 h 3550128"/>
                <a:gd name="connsiteX12-1561" fmla="*/ 689668 w 1404160"/>
                <a:gd name="connsiteY12-1562" fmla="*/ 628837 h 3550128"/>
                <a:gd name="connsiteX13-1563" fmla="*/ 765868 w 1404160"/>
                <a:gd name="connsiteY13-1564" fmla="*/ 714562 h 3550128"/>
                <a:gd name="connsiteX14-1565" fmla="*/ 870643 w 1404160"/>
                <a:gd name="connsiteY14-1566" fmla="*/ 187 h 3550128"/>
                <a:gd name="connsiteX15-1567" fmla="*/ 832543 w 1404160"/>
                <a:gd name="connsiteY15-1568" fmla="*/ 647887 h 3550128"/>
                <a:gd name="connsiteX16-1569" fmla="*/ 908743 w 1404160"/>
                <a:gd name="connsiteY16-1570" fmla="*/ 1038412 h 3550128"/>
                <a:gd name="connsiteX17-1571" fmla="*/ 937318 w 1404160"/>
                <a:gd name="connsiteY17-1572" fmla="*/ 1286062 h 3550128"/>
                <a:gd name="connsiteX18-1573" fmla="*/ 1108768 w 1404160"/>
                <a:gd name="connsiteY18-1574" fmla="*/ 1152712 h 3550128"/>
                <a:gd name="connsiteX19-1575" fmla="*/ 1337368 w 1404160"/>
                <a:gd name="connsiteY19-1576" fmla="*/ 1133662 h 3550128"/>
                <a:gd name="connsiteX20-1577" fmla="*/ 1089718 w 1404160"/>
                <a:gd name="connsiteY20-1578" fmla="*/ 1190812 h 3550128"/>
                <a:gd name="connsiteX21-1579" fmla="*/ 880168 w 1404160"/>
                <a:gd name="connsiteY21-1580" fmla="*/ 1495612 h 3550128"/>
                <a:gd name="connsiteX22-1581" fmla="*/ 823018 w 1404160"/>
                <a:gd name="connsiteY22-1582" fmla="*/ 1857562 h 3550128"/>
                <a:gd name="connsiteX23-1583" fmla="*/ 975418 w 1404160"/>
                <a:gd name="connsiteY23-1584" fmla="*/ 2314762 h 3550128"/>
                <a:gd name="connsiteX24-1585" fmla="*/ 899218 w 1404160"/>
                <a:gd name="connsiteY24-1586" fmla="*/ 2552887 h 3550128"/>
                <a:gd name="connsiteX25-1587" fmla="*/ 1213543 w 1404160"/>
                <a:gd name="connsiteY25-1588" fmla="*/ 2495737 h 3550128"/>
                <a:gd name="connsiteX26-1589" fmla="*/ 1404043 w 1404160"/>
                <a:gd name="connsiteY26-1590" fmla="*/ 2590987 h 3550128"/>
                <a:gd name="connsiteX27-1591" fmla="*/ 1188143 w 1404160"/>
                <a:gd name="connsiteY27-1592" fmla="*/ 2552887 h 3550128"/>
                <a:gd name="connsiteX28-1593" fmla="*/ 832543 w 1404160"/>
                <a:gd name="connsiteY28-1594" fmla="*/ 2695762 h 3550128"/>
                <a:gd name="connsiteX29-1595" fmla="*/ 689668 w 1404160"/>
                <a:gd name="connsiteY29-1596" fmla="*/ 3048187 h 3550128"/>
                <a:gd name="connsiteX30-1597" fmla="*/ 918268 w 1404160"/>
                <a:gd name="connsiteY30-1598" fmla="*/ 3381562 h 3550128"/>
                <a:gd name="connsiteX31-1599" fmla="*/ 1016693 w 1404160"/>
                <a:gd name="connsiteY31-1600" fmla="*/ 3543487 h 3550128"/>
                <a:gd name="connsiteX0-1601" fmla="*/ 1016693 w 1423196"/>
                <a:gd name="connsiteY0-1602" fmla="*/ 3543487 h 3550128"/>
                <a:gd name="connsiteX1-1603" fmla="*/ 591243 w 1423196"/>
                <a:gd name="connsiteY1-1604" fmla="*/ 3549837 h 3550128"/>
                <a:gd name="connsiteX2-1605" fmla="*/ 394393 w 1423196"/>
                <a:gd name="connsiteY2-1606" fmla="*/ 3038662 h 3550128"/>
                <a:gd name="connsiteX3-1607" fmla="*/ 746818 w 1423196"/>
                <a:gd name="connsiteY3-1608" fmla="*/ 2343337 h 3550128"/>
                <a:gd name="connsiteX4-1609" fmla="*/ 560128 w 1423196"/>
                <a:gd name="connsiteY4-1610" fmla="*/ 1884232 h 3550128"/>
                <a:gd name="connsiteX5-1611" fmla="*/ 58 w 1423196"/>
                <a:gd name="connsiteY5-1612" fmla="*/ 1832797 h 3550128"/>
                <a:gd name="connsiteX6-1613" fmla="*/ 394393 w 1423196"/>
                <a:gd name="connsiteY6-1614" fmla="*/ 1705162 h 3550128"/>
                <a:gd name="connsiteX7-1615" fmla="*/ 642043 w 1423196"/>
                <a:gd name="connsiteY7-1616" fmla="*/ 1838512 h 3550128"/>
                <a:gd name="connsiteX8-1617" fmla="*/ 689668 w 1423196"/>
                <a:gd name="connsiteY8-1618" fmla="*/ 1609912 h 3550128"/>
                <a:gd name="connsiteX9-1619" fmla="*/ 823018 w 1423196"/>
                <a:gd name="connsiteY9-1620" fmla="*/ 1295587 h 3550128"/>
                <a:gd name="connsiteX10-1621" fmla="*/ 765868 w 1423196"/>
                <a:gd name="connsiteY10-1622" fmla="*/ 771712 h 3550128"/>
                <a:gd name="connsiteX11-1623" fmla="*/ 537268 w 1423196"/>
                <a:gd name="connsiteY11-1624" fmla="*/ 628837 h 3550128"/>
                <a:gd name="connsiteX12-1625" fmla="*/ 689668 w 1423196"/>
                <a:gd name="connsiteY12-1626" fmla="*/ 628837 h 3550128"/>
                <a:gd name="connsiteX13-1627" fmla="*/ 765868 w 1423196"/>
                <a:gd name="connsiteY13-1628" fmla="*/ 714562 h 3550128"/>
                <a:gd name="connsiteX14-1629" fmla="*/ 870643 w 1423196"/>
                <a:gd name="connsiteY14-1630" fmla="*/ 187 h 3550128"/>
                <a:gd name="connsiteX15-1631" fmla="*/ 832543 w 1423196"/>
                <a:gd name="connsiteY15-1632" fmla="*/ 647887 h 3550128"/>
                <a:gd name="connsiteX16-1633" fmla="*/ 908743 w 1423196"/>
                <a:gd name="connsiteY16-1634" fmla="*/ 1038412 h 3550128"/>
                <a:gd name="connsiteX17-1635" fmla="*/ 937318 w 1423196"/>
                <a:gd name="connsiteY17-1636" fmla="*/ 1286062 h 3550128"/>
                <a:gd name="connsiteX18-1637" fmla="*/ 1108768 w 1423196"/>
                <a:gd name="connsiteY18-1638" fmla="*/ 1152712 h 3550128"/>
                <a:gd name="connsiteX19-1639" fmla="*/ 1337368 w 1423196"/>
                <a:gd name="connsiteY19-1640" fmla="*/ 1133662 h 3550128"/>
                <a:gd name="connsiteX20-1641" fmla="*/ 1089718 w 1423196"/>
                <a:gd name="connsiteY20-1642" fmla="*/ 1190812 h 3550128"/>
                <a:gd name="connsiteX21-1643" fmla="*/ 880168 w 1423196"/>
                <a:gd name="connsiteY21-1644" fmla="*/ 1495612 h 3550128"/>
                <a:gd name="connsiteX22-1645" fmla="*/ 823018 w 1423196"/>
                <a:gd name="connsiteY22-1646" fmla="*/ 1857562 h 3550128"/>
                <a:gd name="connsiteX23-1647" fmla="*/ 975418 w 1423196"/>
                <a:gd name="connsiteY23-1648" fmla="*/ 2314762 h 3550128"/>
                <a:gd name="connsiteX24-1649" fmla="*/ 899218 w 1423196"/>
                <a:gd name="connsiteY24-1650" fmla="*/ 2552887 h 3550128"/>
                <a:gd name="connsiteX25-1651" fmla="*/ 1213543 w 1423196"/>
                <a:gd name="connsiteY25-1652" fmla="*/ 2495737 h 3550128"/>
                <a:gd name="connsiteX26-1653" fmla="*/ 1423093 w 1423196"/>
                <a:gd name="connsiteY26-1654" fmla="*/ 2612418 h 3550128"/>
                <a:gd name="connsiteX27-1655" fmla="*/ 1188143 w 1423196"/>
                <a:gd name="connsiteY27-1656" fmla="*/ 2552887 h 3550128"/>
                <a:gd name="connsiteX28-1657" fmla="*/ 832543 w 1423196"/>
                <a:gd name="connsiteY28-1658" fmla="*/ 2695762 h 3550128"/>
                <a:gd name="connsiteX29-1659" fmla="*/ 689668 w 1423196"/>
                <a:gd name="connsiteY29-1660" fmla="*/ 3048187 h 3550128"/>
                <a:gd name="connsiteX30-1661" fmla="*/ 918268 w 1423196"/>
                <a:gd name="connsiteY30-1662" fmla="*/ 3381562 h 3550128"/>
                <a:gd name="connsiteX31-1663" fmla="*/ 1016693 w 1423196"/>
                <a:gd name="connsiteY31-1664" fmla="*/ 3543487 h 3550128"/>
                <a:gd name="connsiteX0-1665" fmla="*/ 1016693 w 1420817"/>
                <a:gd name="connsiteY0-1666" fmla="*/ 3543487 h 3550128"/>
                <a:gd name="connsiteX1-1667" fmla="*/ 591243 w 1420817"/>
                <a:gd name="connsiteY1-1668" fmla="*/ 3549837 h 3550128"/>
                <a:gd name="connsiteX2-1669" fmla="*/ 394393 w 1420817"/>
                <a:gd name="connsiteY2-1670" fmla="*/ 3038662 h 3550128"/>
                <a:gd name="connsiteX3-1671" fmla="*/ 746818 w 1420817"/>
                <a:gd name="connsiteY3-1672" fmla="*/ 2343337 h 3550128"/>
                <a:gd name="connsiteX4-1673" fmla="*/ 560128 w 1420817"/>
                <a:gd name="connsiteY4-1674" fmla="*/ 1884232 h 3550128"/>
                <a:gd name="connsiteX5-1675" fmla="*/ 58 w 1420817"/>
                <a:gd name="connsiteY5-1676" fmla="*/ 1832797 h 3550128"/>
                <a:gd name="connsiteX6-1677" fmla="*/ 394393 w 1420817"/>
                <a:gd name="connsiteY6-1678" fmla="*/ 1705162 h 3550128"/>
                <a:gd name="connsiteX7-1679" fmla="*/ 642043 w 1420817"/>
                <a:gd name="connsiteY7-1680" fmla="*/ 1838512 h 3550128"/>
                <a:gd name="connsiteX8-1681" fmla="*/ 689668 w 1420817"/>
                <a:gd name="connsiteY8-1682" fmla="*/ 1609912 h 3550128"/>
                <a:gd name="connsiteX9-1683" fmla="*/ 823018 w 1420817"/>
                <a:gd name="connsiteY9-1684" fmla="*/ 1295587 h 3550128"/>
                <a:gd name="connsiteX10-1685" fmla="*/ 765868 w 1420817"/>
                <a:gd name="connsiteY10-1686" fmla="*/ 771712 h 3550128"/>
                <a:gd name="connsiteX11-1687" fmla="*/ 537268 w 1420817"/>
                <a:gd name="connsiteY11-1688" fmla="*/ 628837 h 3550128"/>
                <a:gd name="connsiteX12-1689" fmla="*/ 689668 w 1420817"/>
                <a:gd name="connsiteY12-1690" fmla="*/ 628837 h 3550128"/>
                <a:gd name="connsiteX13-1691" fmla="*/ 765868 w 1420817"/>
                <a:gd name="connsiteY13-1692" fmla="*/ 714562 h 3550128"/>
                <a:gd name="connsiteX14-1693" fmla="*/ 870643 w 1420817"/>
                <a:gd name="connsiteY14-1694" fmla="*/ 187 h 3550128"/>
                <a:gd name="connsiteX15-1695" fmla="*/ 832543 w 1420817"/>
                <a:gd name="connsiteY15-1696" fmla="*/ 647887 h 3550128"/>
                <a:gd name="connsiteX16-1697" fmla="*/ 908743 w 1420817"/>
                <a:gd name="connsiteY16-1698" fmla="*/ 1038412 h 3550128"/>
                <a:gd name="connsiteX17-1699" fmla="*/ 937318 w 1420817"/>
                <a:gd name="connsiteY17-1700" fmla="*/ 1286062 h 3550128"/>
                <a:gd name="connsiteX18-1701" fmla="*/ 1108768 w 1420817"/>
                <a:gd name="connsiteY18-1702" fmla="*/ 1152712 h 3550128"/>
                <a:gd name="connsiteX19-1703" fmla="*/ 1337368 w 1420817"/>
                <a:gd name="connsiteY19-1704" fmla="*/ 1133662 h 3550128"/>
                <a:gd name="connsiteX20-1705" fmla="*/ 1089718 w 1420817"/>
                <a:gd name="connsiteY20-1706" fmla="*/ 1190812 h 3550128"/>
                <a:gd name="connsiteX21-1707" fmla="*/ 880168 w 1420817"/>
                <a:gd name="connsiteY21-1708" fmla="*/ 1495612 h 3550128"/>
                <a:gd name="connsiteX22-1709" fmla="*/ 823018 w 1420817"/>
                <a:gd name="connsiteY22-1710" fmla="*/ 1857562 h 3550128"/>
                <a:gd name="connsiteX23-1711" fmla="*/ 975418 w 1420817"/>
                <a:gd name="connsiteY23-1712" fmla="*/ 2314762 h 3550128"/>
                <a:gd name="connsiteX24-1713" fmla="*/ 899218 w 1420817"/>
                <a:gd name="connsiteY24-1714" fmla="*/ 2552887 h 3550128"/>
                <a:gd name="connsiteX25-1715" fmla="*/ 1213543 w 1420817"/>
                <a:gd name="connsiteY25-1716" fmla="*/ 2495737 h 3550128"/>
                <a:gd name="connsiteX26-1717" fmla="*/ 1420712 w 1420817"/>
                <a:gd name="connsiteY26-1718" fmla="*/ 2583843 h 3550128"/>
                <a:gd name="connsiteX27-1719" fmla="*/ 1188143 w 1420817"/>
                <a:gd name="connsiteY27-1720" fmla="*/ 2552887 h 3550128"/>
                <a:gd name="connsiteX28-1721" fmla="*/ 832543 w 1420817"/>
                <a:gd name="connsiteY28-1722" fmla="*/ 2695762 h 3550128"/>
                <a:gd name="connsiteX29-1723" fmla="*/ 689668 w 1420817"/>
                <a:gd name="connsiteY29-1724" fmla="*/ 3048187 h 3550128"/>
                <a:gd name="connsiteX30-1725" fmla="*/ 918268 w 1420817"/>
                <a:gd name="connsiteY30-1726" fmla="*/ 3381562 h 3550128"/>
                <a:gd name="connsiteX31-1727" fmla="*/ 1016693 w 1420817"/>
                <a:gd name="connsiteY31-1728" fmla="*/ 3543487 h 3550128"/>
                <a:gd name="connsiteX0-1729" fmla="*/ 1016693 w 1420960"/>
                <a:gd name="connsiteY0-1730" fmla="*/ 3543487 h 3550128"/>
                <a:gd name="connsiteX1-1731" fmla="*/ 591243 w 1420960"/>
                <a:gd name="connsiteY1-1732" fmla="*/ 3549837 h 3550128"/>
                <a:gd name="connsiteX2-1733" fmla="*/ 394393 w 1420960"/>
                <a:gd name="connsiteY2-1734" fmla="*/ 3038662 h 3550128"/>
                <a:gd name="connsiteX3-1735" fmla="*/ 746818 w 1420960"/>
                <a:gd name="connsiteY3-1736" fmla="*/ 2343337 h 3550128"/>
                <a:gd name="connsiteX4-1737" fmla="*/ 560128 w 1420960"/>
                <a:gd name="connsiteY4-1738" fmla="*/ 1884232 h 3550128"/>
                <a:gd name="connsiteX5-1739" fmla="*/ 58 w 1420960"/>
                <a:gd name="connsiteY5-1740" fmla="*/ 1832797 h 3550128"/>
                <a:gd name="connsiteX6-1741" fmla="*/ 394393 w 1420960"/>
                <a:gd name="connsiteY6-1742" fmla="*/ 1705162 h 3550128"/>
                <a:gd name="connsiteX7-1743" fmla="*/ 642043 w 1420960"/>
                <a:gd name="connsiteY7-1744" fmla="*/ 1838512 h 3550128"/>
                <a:gd name="connsiteX8-1745" fmla="*/ 689668 w 1420960"/>
                <a:gd name="connsiteY8-1746" fmla="*/ 1609912 h 3550128"/>
                <a:gd name="connsiteX9-1747" fmla="*/ 823018 w 1420960"/>
                <a:gd name="connsiteY9-1748" fmla="*/ 1295587 h 3550128"/>
                <a:gd name="connsiteX10-1749" fmla="*/ 765868 w 1420960"/>
                <a:gd name="connsiteY10-1750" fmla="*/ 771712 h 3550128"/>
                <a:gd name="connsiteX11-1751" fmla="*/ 537268 w 1420960"/>
                <a:gd name="connsiteY11-1752" fmla="*/ 628837 h 3550128"/>
                <a:gd name="connsiteX12-1753" fmla="*/ 689668 w 1420960"/>
                <a:gd name="connsiteY12-1754" fmla="*/ 628837 h 3550128"/>
                <a:gd name="connsiteX13-1755" fmla="*/ 765868 w 1420960"/>
                <a:gd name="connsiteY13-1756" fmla="*/ 714562 h 3550128"/>
                <a:gd name="connsiteX14-1757" fmla="*/ 870643 w 1420960"/>
                <a:gd name="connsiteY14-1758" fmla="*/ 187 h 3550128"/>
                <a:gd name="connsiteX15-1759" fmla="*/ 832543 w 1420960"/>
                <a:gd name="connsiteY15-1760" fmla="*/ 647887 h 3550128"/>
                <a:gd name="connsiteX16-1761" fmla="*/ 908743 w 1420960"/>
                <a:gd name="connsiteY16-1762" fmla="*/ 1038412 h 3550128"/>
                <a:gd name="connsiteX17-1763" fmla="*/ 937318 w 1420960"/>
                <a:gd name="connsiteY17-1764" fmla="*/ 1286062 h 3550128"/>
                <a:gd name="connsiteX18-1765" fmla="*/ 1108768 w 1420960"/>
                <a:gd name="connsiteY18-1766" fmla="*/ 1152712 h 3550128"/>
                <a:gd name="connsiteX19-1767" fmla="*/ 1337368 w 1420960"/>
                <a:gd name="connsiteY19-1768" fmla="*/ 1133662 h 3550128"/>
                <a:gd name="connsiteX20-1769" fmla="*/ 1089718 w 1420960"/>
                <a:gd name="connsiteY20-1770" fmla="*/ 1190812 h 3550128"/>
                <a:gd name="connsiteX21-1771" fmla="*/ 880168 w 1420960"/>
                <a:gd name="connsiteY21-1772" fmla="*/ 1495612 h 3550128"/>
                <a:gd name="connsiteX22-1773" fmla="*/ 823018 w 1420960"/>
                <a:gd name="connsiteY22-1774" fmla="*/ 1857562 h 3550128"/>
                <a:gd name="connsiteX23-1775" fmla="*/ 975418 w 1420960"/>
                <a:gd name="connsiteY23-1776" fmla="*/ 2314762 h 3550128"/>
                <a:gd name="connsiteX24-1777" fmla="*/ 899218 w 1420960"/>
                <a:gd name="connsiteY24-1778" fmla="*/ 2552887 h 3550128"/>
                <a:gd name="connsiteX25-1779" fmla="*/ 1213543 w 1420960"/>
                <a:gd name="connsiteY25-1780" fmla="*/ 2495737 h 3550128"/>
                <a:gd name="connsiteX26-1781" fmla="*/ 1420712 w 1420960"/>
                <a:gd name="connsiteY26-1782" fmla="*/ 2583843 h 3550128"/>
                <a:gd name="connsiteX27-1783" fmla="*/ 1188143 w 1420960"/>
                <a:gd name="connsiteY27-1784" fmla="*/ 2552887 h 3550128"/>
                <a:gd name="connsiteX28-1785" fmla="*/ 832543 w 1420960"/>
                <a:gd name="connsiteY28-1786" fmla="*/ 2695762 h 3550128"/>
                <a:gd name="connsiteX29-1787" fmla="*/ 689668 w 1420960"/>
                <a:gd name="connsiteY29-1788" fmla="*/ 3048187 h 3550128"/>
                <a:gd name="connsiteX30-1789" fmla="*/ 918268 w 1420960"/>
                <a:gd name="connsiteY30-1790" fmla="*/ 3381562 h 3550128"/>
                <a:gd name="connsiteX31-1791" fmla="*/ 1016693 w 1420960"/>
                <a:gd name="connsiteY31-1792" fmla="*/ 3543487 h 3550128"/>
                <a:gd name="connsiteX0-1793" fmla="*/ 1016693 w 1432703"/>
                <a:gd name="connsiteY0-1794" fmla="*/ 3543487 h 3550128"/>
                <a:gd name="connsiteX1-1795" fmla="*/ 591243 w 1432703"/>
                <a:gd name="connsiteY1-1796" fmla="*/ 3549837 h 3550128"/>
                <a:gd name="connsiteX2-1797" fmla="*/ 394393 w 1432703"/>
                <a:gd name="connsiteY2-1798" fmla="*/ 3038662 h 3550128"/>
                <a:gd name="connsiteX3-1799" fmla="*/ 746818 w 1432703"/>
                <a:gd name="connsiteY3-1800" fmla="*/ 2343337 h 3550128"/>
                <a:gd name="connsiteX4-1801" fmla="*/ 560128 w 1432703"/>
                <a:gd name="connsiteY4-1802" fmla="*/ 1884232 h 3550128"/>
                <a:gd name="connsiteX5-1803" fmla="*/ 58 w 1432703"/>
                <a:gd name="connsiteY5-1804" fmla="*/ 1832797 h 3550128"/>
                <a:gd name="connsiteX6-1805" fmla="*/ 394393 w 1432703"/>
                <a:gd name="connsiteY6-1806" fmla="*/ 1705162 h 3550128"/>
                <a:gd name="connsiteX7-1807" fmla="*/ 642043 w 1432703"/>
                <a:gd name="connsiteY7-1808" fmla="*/ 1838512 h 3550128"/>
                <a:gd name="connsiteX8-1809" fmla="*/ 689668 w 1432703"/>
                <a:gd name="connsiteY8-1810" fmla="*/ 1609912 h 3550128"/>
                <a:gd name="connsiteX9-1811" fmla="*/ 823018 w 1432703"/>
                <a:gd name="connsiteY9-1812" fmla="*/ 1295587 h 3550128"/>
                <a:gd name="connsiteX10-1813" fmla="*/ 765868 w 1432703"/>
                <a:gd name="connsiteY10-1814" fmla="*/ 771712 h 3550128"/>
                <a:gd name="connsiteX11-1815" fmla="*/ 537268 w 1432703"/>
                <a:gd name="connsiteY11-1816" fmla="*/ 628837 h 3550128"/>
                <a:gd name="connsiteX12-1817" fmla="*/ 689668 w 1432703"/>
                <a:gd name="connsiteY12-1818" fmla="*/ 628837 h 3550128"/>
                <a:gd name="connsiteX13-1819" fmla="*/ 765868 w 1432703"/>
                <a:gd name="connsiteY13-1820" fmla="*/ 714562 h 3550128"/>
                <a:gd name="connsiteX14-1821" fmla="*/ 870643 w 1432703"/>
                <a:gd name="connsiteY14-1822" fmla="*/ 187 h 3550128"/>
                <a:gd name="connsiteX15-1823" fmla="*/ 832543 w 1432703"/>
                <a:gd name="connsiteY15-1824" fmla="*/ 647887 h 3550128"/>
                <a:gd name="connsiteX16-1825" fmla="*/ 908743 w 1432703"/>
                <a:gd name="connsiteY16-1826" fmla="*/ 1038412 h 3550128"/>
                <a:gd name="connsiteX17-1827" fmla="*/ 937318 w 1432703"/>
                <a:gd name="connsiteY17-1828" fmla="*/ 1286062 h 3550128"/>
                <a:gd name="connsiteX18-1829" fmla="*/ 1108768 w 1432703"/>
                <a:gd name="connsiteY18-1830" fmla="*/ 1152712 h 3550128"/>
                <a:gd name="connsiteX19-1831" fmla="*/ 1337368 w 1432703"/>
                <a:gd name="connsiteY19-1832" fmla="*/ 1133662 h 3550128"/>
                <a:gd name="connsiteX20-1833" fmla="*/ 1089718 w 1432703"/>
                <a:gd name="connsiteY20-1834" fmla="*/ 1190812 h 3550128"/>
                <a:gd name="connsiteX21-1835" fmla="*/ 880168 w 1432703"/>
                <a:gd name="connsiteY21-1836" fmla="*/ 1495612 h 3550128"/>
                <a:gd name="connsiteX22-1837" fmla="*/ 823018 w 1432703"/>
                <a:gd name="connsiteY22-1838" fmla="*/ 1857562 h 3550128"/>
                <a:gd name="connsiteX23-1839" fmla="*/ 975418 w 1432703"/>
                <a:gd name="connsiteY23-1840" fmla="*/ 2314762 h 3550128"/>
                <a:gd name="connsiteX24-1841" fmla="*/ 899218 w 1432703"/>
                <a:gd name="connsiteY24-1842" fmla="*/ 2552887 h 3550128"/>
                <a:gd name="connsiteX25-1843" fmla="*/ 1213543 w 1432703"/>
                <a:gd name="connsiteY25-1844" fmla="*/ 2495737 h 3550128"/>
                <a:gd name="connsiteX26-1845" fmla="*/ 1420712 w 1432703"/>
                <a:gd name="connsiteY26-1846" fmla="*/ 2583843 h 3550128"/>
                <a:gd name="connsiteX27-1847" fmla="*/ 1188143 w 1432703"/>
                <a:gd name="connsiteY27-1848" fmla="*/ 2552887 h 3550128"/>
                <a:gd name="connsiteX28-1849" fmla="*/ 832543 w 1432703"/>
                <a:gd name="connsiteY28-1850" fmla="*/ 2695762 h 3550128"/>
                <a:gd name="connsiteX29-1851" fmla="*/ 689668 w 1432703"/>
                <a:gd name="connsiteY29-1852" fmla="*/ 3048187 h 3550128"/>
                <a:gd name="connsiteX30-1853" fmla="*/ 918268 w 1432703"/>
                <a:gd name="connsiteY30-1854" fmla="*/ 3381562 h 3550128"/>
                <a:gd name="connsiteX31-1855" fmla="*/ 1016693 w 1432703"/>
                <a:gd name="connsiteY31-1856" fmla="*/ 3543487 h 3550128"/>
                <a:gd name="connsiteX0-1857" fmla="*/ 1016693 w 1420712"/>
                <a:gd name="connsiteY0-1858" fmla="*/ 3543487 h 3550128"/>
                <a:gd name="connsiteX1-1859" fmla="*/ 591243 w 1420712"/>
                <a:gd name="connsiteY1-1860" fmla="*/ 3549837 h 3550128"/>
                <a:gd name="connsiteX2-1861" fmla="*/ 394393 w 1420712"/>
                <a:gd name="connsiteY2-1862" fmla="*/ 3038662 h 3550128"/>
                <a:gd name="connsiteX3-1863" fmla="*/ 746818 w 1420712"/>
                <a:gd name="connsiteY3-1864" fmla="*/ 2343337 h 3550128"/>
                <a:gd name="connsiteX4-1865" fmla="*/ 560128 w 1420712"/>
                <a:gd name="connsiteY4-1866" fmla="*/ 1884232 h 3550128"/>
                <a:gd name="connsiteX5-1867" fmla="*/ 58 w 1420712"/>
                <a:gd name="connsiteY5-1868" fmla="*/ 1832797 h 3550128"/>
                <a:gd name="connsiteX6-1869" fmla="*/ 394393 w 1420712"/>
                <a:gd name="connsiteY6-1870" fmla="*/ 1705162 h 3550128"/>
                <a:gd name="connsiteX7-1871" fmla="*/ 642043 w 1420712"/>
                <a:gd name="connsiteY7-1872" fmla="*/ 1838512 h 3550128"/>
                <a:gd name="connsiteX8-1873" fmla="*/ 689668 w 1420712"/>
                <a:gd name="connsiteY8-1874" fmla="*/ 1609912 h 3550128"/>
                <a:gd name="connsiteX9-1875" fmla="*/ 823018 w 1420712"/>
                <a:gd name="connsiteY9-1876" fmla="*/ 1295587 h 3550128"/>
                <a:gd name="connsiteX10-1877" fmla="*/ 765868 w 1420712"/>
                <a:gd name="connsiteY10-1878" fmla="*/ 771712 h 3550128"/>
                <a:gd name="connsiteX11-1879" fmla="*/ 537268 w 1420712"/>
                <a:gd name="connsiteY11-1880" fmla="*/ 628837 h 3550128"/>
                <a:gd name="connsiteX12-1881" fmla="*/ 689668 w 1420712"/>
                <a:gd name="connsiteY12-1882" fmla="*/ 628837 h 3550128"/>
                <a:gd name="connsiteX13-1883" fmla="*/ 765868 w 1420712"/>
                <a:gd name="connsiteY13-1884" fmla="*/ 714562 h 3550128"/>
                <a:gd name="connsiteX14-1885" fmla="*/ 870643 w 1420712"/>
                <a:gd name="connsiteY14-1886" fmla="*/ 187 h 3550128"/>
                <a:gd name="connsiteX15-1887" fmla="*/ 832543 w 1420712"/>
                <a:gd name="connsiteY15-1888" fmla="*/ 647887 h 3550128"/>
                <a:gd name="connsiteX16-1889" fmla="*/ 908743 w 1420712"/>
                <a:gd name="connsiteY16-1890" fmla="*/ 1038412 h 3550128"/>
                <a:gd name="connsiteX17-1891" fmla="*/ 937318 w 1420712"/>
                <a:gd name="connsiteY17-1892" fmla="*/ 1286062 h 3550128"/>
                <a:gd name="connsiteX18-1893" fmla="*/ 1108768 w 1420712"/>
                <a:gd name="connsiteY18-1894" fmla="*/ 1152712 h 3550128"/>
                <a:gd name="connsiteX19-1895" fmla="*/ 1337368 w 1420712"/>
                <a:gd name="connsiteY19-1896" fmla="*/ 1133662 h 3550128"/>
                <a:gd name="connsiteX20-1897" fmla="*/ 1089718 w 1420712"/>
                <a:gd name="connsiteY20-1898" fmla="*/ 1190812 h 3550128"/>
                <a:gd name="connsiteX21-1899" fmla="*/ 880168 w 1420712"/>
                <a:gd name="connsiteY21-1900" fmla="*/ 1495612 h 3550128"/>
                <a:gd name="connsiteX22-1901" fmla="*/ 823018 w 1420712"/>
                <a:gd name="connsiteY22-1902" fmla="*/ 1857562 h 3550128"/>
                <a:gd name="connsiteX23-1903" fmla="*/ 975418 w 1420712"/>
                <a:gd name="connsiteY23-1904" fmla="*/ 2314762 h 3550128"/>
                <a:gd name="connsiteX24-1905" fmla="*/ 899218 w 1420712"/>
                <a:gd name="connsiteY24-1906" fmla="*/ 2552887 h 3550128"/>
                <a:gd name="connsiteX25-1907" fmla="*/ 1213543 w 1420712"/>
                <a:gd name="connsiteY25-1908" fmla="*/ 2495737 h 3550128"/>
                <a:gd name="connsiteX26-1909" fmla="*/ 1420712 w 1420712"/>
                <a:gd name="connsiteY26-1910" fmla="*/ 2583843 h 3550128"/>
                <a:gd name="connsiteX27-1911" fmla="*/ 1188143 w 1420712"/>
                <a:gd name="connsiteY27-1912" fmla="*/ 2552887 h 3550128"/>
                <a:gd name="connsiteX28-1913" fmla="*/ 832543 w 1420712"/>
                <a:gd name="connsiteY28-1914" fmla="*/ 2695762 h 3550128"/>
                <a:gd name="connsiteX29-1915" fmla="*/ 689668 w 1420712"/>
                <a:gd name="connsiteY29-1916" fmla="*/ 3048187 h 3550128"/>
                <a:gd name="connsiteX30-1917" fmla="*/ 918268 w 1420712"/>
                <a:gd name="connsiteY30-1918" fmla="*/ 3381562 h 3550128"/>
                <a:gd name="connsiteX31-1919" fmla="*/ 1016693 w 1420712"/>
                <a:gd name="connsiteY31-1920" fmla="*/ 3543487 h 3550128"/>
                <a:gd name="connsiteX0-1921" fmla="*/ 1016693 w 1432618"/>
                <a:gd name="connsiteY0-1922" fmla="*/ 3543487 h 3550128"/>
                <a:gd name="connsiteX1-1923" fmla="*/ 591243 w 1432618"/>
                <a:gd name="connsiteY1-1924" fmla="*/ 3549837 h 3550128"/>
                <a:gd name="connsiteX2-1925" fmla="*/ 394393 w 1432618"/>
                <a:gd name="connsiteY2-1926" fmla="*/ 3038662 h 3550128"/>
                <a:gd name="connsiteX3-1927" fmla="*/ 746818 w 1432618"/>
                <a:gd name="connsiteY3-1928" fmla="*/ 2343337 h 3550128"/>
                <a:gd name="connsiteX4-1929" fmla="*/ 560128 w 1432618"/>
                <a:gd name="connsiteY4-1930" fmla="*/ 1884232 h 3550128"/>
                <a:gd name="connsiteX5-1931" fmla="*/ 58 w 1432618"/>
                <a:gd name="connsiteY5-1932" fmla="*/ 1832797 h 3550128"/>
                <a:gd name="connsiteX6-1933" fmla="*/ 394393 w 1432618"/>
                <a:gd name="connsiteY6-1934" fmla="*/ 1705162 h 3550128"/>
                <a:gd name="connsiteX7-1935" fmla="*/ 642043 w 1432618"/>
                <a:gd name="connsiteY7-1936" fmla="*/ 1838512 h 3550128"/>
                <a:gd name="connsiteX8-1937" fmla="*/ 689668 w 1432618"/>
                <a:gd name="connsiteY8-1938" fmla="*/ 1609912 h 3550128"/>
                <a:gd name="connsiteX9-1939" fmla="*/ 823018 w 1432618"/>
                <a:gd name="connsiteY9-1940" fmla="*/ 1295587 h 3550128"/>
                <a:gd name="connsiteX10-1941" fmla="*/ 765868 w 1432618"/>
                <a:gd name="connsiteY10-1942" fmla="*/ 771712 h 3550128"/>
                <a:gd name="connsiteX11-1943" fmla="*/ 537268 w 1432618"/>
                <a:gd name="connsiteY11-1944" fmla="*/ 628837 h 3550128"/>
                <a:gd name="connsiteX12-1945" fmla="*/ 689668 w 1432618"/>
                <a:gd name="connsiteY12-1946" fmla="*/ 628837 h 3550128"/>
                <a:gd name="connsiteX13-1947" fmla="*/ 765868 w 1432618"/>
                <a:gd name="connsiteY13-1948" fmla="*/ 714562 h 3550128"/>
                <a:gd name="connsiteX14-1949" fmla="*/ 870643 w 1432618"/>
                <a:gd name="connsiteY14-1950" fmla="*/ 187 h 3550128"/>
                <a:gd name="connsiteX15-1951" fmla="*/ 832543 w 1432618"/>
                <a:gd name="connsiteY15-1952" fmla="*/ 647887 h 3550128"/>
                <a:gd name="connsiteX16-1953" fmla="*/ 908743 w 1432618"/>
                <a:gd name="connsiteY16-1954" fmla="*/ 1038412 h 3550128"/>
                <a:gd name="connsiteX17-1955" fmla="*/ 937318 w 1432618"/>
                <a:gd name="connsiteY17-1956" fmla="*/ 1286062 h 3550128"/>
                <a:gd name="connsiteX18-1957" fmla="*/ 1108768 w 1432618"/>
                <a:gd name="connsiteY18-1958" fmla="*/ 1152712 h 3550128"/>
                <a:gd name="connsiteX19-1959" fmla="*/ 1337368 w 1432618"/>
                <a:gd name="connsiteY19-1960" fmla="*/ 1133662 h 3550128"/>
                <a:gd name="connsiteX20-1961" fmla="*/ 1089718 w 1432618"/>
                <a:gd name="connsiteY20-1962" fmla="*/ 1190812 h 3550128"/>
                <a:gd name="connsiteX21-1963" fmla="*/ 880168 w 1432618"/>
                <a:gd name="connsiteY21-1964" fmla="*/ 1495612 h 3550128"/>
                <a:gd name="connsiteX22-1965" fmla="*/ 823018 w 1432618"/>
                <a:gd name="connsiteY22-1966" fmla="*/ 1857562 h 3550128"/>
                <a:gd name="connsiteX23-1967" fmla="*/ 975418 w 1432618"/>
                <a:gd name="connsiteY23-1968" fmla="*/ 2314762 h 3550128"/>
                <a:gd name="connsiteX24-1969" fmla="*/ 899218 w 1432618"/>
                <a:gd name="connsiteY24-1970" fmla="*/ 2552887 h 3550128"/>
                <a:gd name="connsiteX25-1971" fmla="*/ 1213543 w 1432618"/>
                <a:gd name="connsiteY25-1972" fmla="*/ 2495737 h 3550128"/>
                <a:gd name="connsiteX26-1973" fmla="*/ 1432618 w 1432618"/>
                <a:gd name="connsiteY26-1974" fmla="*/ 2588606 h 3550128"/>
                <a:gd name="connsiteX27-1975" fmla="*/ 1188143 w 1432618"/>
                <a:gd name="connsiteY27-1976" fmla="*/ 2552887 h 3550128"/>
                <a:gd name="connsiteX28-1977" fmla="*/ 832543 w 1432618"/>
                <a:gd name="connsiteY28-1978" fmla="*/ 2695762 h 3550128"/>
                <a:gd name="connsiteX29-1979" fmla="*/ 689668 w 1432618"/>
                <a:gd name="connsiteY29-1980" fmla="*/ 3048187 h 3550128"/>
                <a:gd name="connsiteX30-1981" fmla="*/ 918268 w 1432618"/>
                <a:gd name="connsiteY30-1982" fmla="*/ 3381562 h 3550128"/>
                <a:gd name="connsiteX31-1983" fmla="*/ 1016693 w 1432618"/>
                <a:gd name="connsiteY31-1984" fmla="*/ 3543487 h 3550128"/>
                <a:gd name="connsiteX0-1985" fmla="*/ 1016693 w 1432618"/>
                <a:gd name="connsiteY0-1986" fmla="*/ 3543487 h 3550128"/>
                <a:gd name="connsiteX1-1987" fmla="*/ 591243 w 1432618"/>
                <a:gd name="connsiteY1-1988" fmla="*/ 3549837 h 3550128"/>
                <a:gd name="connsiteX2-1989" fmla="*/ 394393 w 1432618"/>
                <a:gd name="connsiteY2-1990" fmla="*/ 3038662 h 3550128"/>
                <a:gd name="connsiteX3-1991" fmla="*/ 746818 w 1432618"/>
                <a:gd name="connsiteY3-1992" fmla="*/ 2343337 h 3550128"/>
                <a:gd name="connsiteX4-1993" fmla="*/ 560128 w 1432618"/>
                <a:gd name="connsiteY4-1994" fmla="*/ 1884232 h 3550128"/>
                <a:gd name="connsiteX5-1995" fmla="*/ 58 w 1432618"/>
                <a:gd name="connsiteY5-1996" fmla="*/ 1832797 h 3550128"/>
                <a:gd name="connsiteX6-1997" fmla="*/ 394393 w 1432618"/>
                <a:gd name="connsiteY6-1998" fmla="*/ 1705162 h 3550128"/>
                <a:gd name="connsiteX7-1999" fmla="*/ 642043 w 1432618"/>
                <a:gd name="connsiteY7-2000" fmla="*/ 1838512 h 3550128"/>
                <a:gd name="connsiteX8-2001" fmla="*/ 689668 w 1432618"/>
                <a:gd name="connsiteY8-2002" fmla="*/ 1609912 h 3550128"/>
                <a:gd name="connsiteX9-2003" fmla="*/ 823018 w 1432618"/>
                <a:gd name="connsiteY9-2004" fmla="*/ 1295587 h 3550128"/>
                <a:gd name="connsiteX10-2005" fmla="*/ 765868 w 1432618"/>
                <a:gd name="connsiteY10-2006" fmla="*/ 771712 h 3550128"/>
                <a:gd name="connsiteX11-2007" fmla="*/ 537268 w 1432618"/>
                <a:gd name="connsiteY11-2008" fmla="*/ 628837 h 3550128"/>
                <a:gd name="connsiteX12-2009" fmla="*/ 689668 w 1432618"/>
                <a:gd name="connsiteY12-2010" fmla="*/ 628837 h 3550128"/>
                <a:gd name="connsiteX13-2011" fmla="*/ 765868 w 1432618"/>
                <a:gd name="connsiteY13-2012" fmla="*/ 714562 h 3550128"/>
                <a:gd name="connsiteX14-2013" fmla="*/ 870643 w 1432618"/>
                <a:gd name="connsiteY14-2014" fmla="*/ 187 h 3550128"/>
                <a:gd name="connsiteX15-2015" fmla="*/ 832543 w 1432618"/>
                <a:gd name="connsiteY15-2016" fmla="*/ 647887 h 3550128"/>
                <a:gd name="connsiteX16-2017" fmla="*/ 908743 w 1432618"/>
                <a:gd name="connsiteY16-2018" fmla="*/ 1038412 h 3550128"/>
                <a:gd name="connsiteX17-2019" fmla="*/ 937318 w 1432618"/>
                <a:gd name="connsiteY17-2020" fmla="*/ 1286062 h 3550128"/>
                <a:gd name="connsiteX18-2021" fmla="*/ 1108768 w 1432618"/>
                <a:gd name="connsiteY18-2022" fmla="*/ 1152712 h 3550128"/>
                <a:gd name="connsiteX19-2023" fmla="*/ 1337368 w 1432618"/>
                <a:gd name="connsiteY19-2024" fmla="*/ 1133662 h 3550128"/>
                <a:gd name="connsiteX20-2025" fmla="*/ 1089718 w 1432618"/>
                <a:gd name="connsiteY20-2026" fmla="*/ 1190812 h 3550128"/>
                <a:gd name="connsiteX21-2027" fmla="*/ 880168 w 1432618"/>
                <a:gd name="connsiteY21-2028" fmla="*/ 1495612 h 3550128"/>
                <a:gd name="connsiteX22-2029" fmla="*/ 823018 w 1432618"/>
                <a:gd name="connsiteY22-2030" fmla="*/ 1857562 h 3550128"/>
                <a:gd name="connsiteX23-2031" fmla="*/ 975418 w 1432618"/>
                <a:gd name="connsiteY23-2032" fmla="*/ 2314762 h 3550128"/>
                <a:gd name="connsiteX24-2033" fmla="*/ 899218 w 1432618"/>
                <a:gd name="connsiteY24-2034" fmla="*/ 2552887 h 3550128"/>
                <a:gd name="connsiteX25-2035" fmla="*/ 1213543 w 1432618"/>
                <a:gd name="connsiteY25-2036" fmla="*/ 2495737 h 3550128"/>
                <a:gd name="connsiteX26-2037" fmla="*/ 1432618 w 1432618"/>
                <a:gd name="connsiteY26-2038" fmla="*/ 2588606 h 3550128"/>
                <a:gd name="connsiteX27-2039" fmla="*/ 1188143 w 1432618"/>
                <a:gd name="connsiteY27-2040" fmla="*/ 2552887 h 3550128"/>
                <a:gd name="connsiteX28-2041" fmla="*/ 832543 w 1432618"/>
                <a:gd name="connsiteY28-2042" fmla="*/ 2695762 h 3550128"/>
                <a:gd name="connsiteX29-2043" fmla="*/ 689668 w 1432618"/>
                <a:gd name="connsiteY29-2044" fmla="*/ 3048187 h 3550128"/>
                <a:gd name="connsiteX30-2045" fmla="*/ 918268 w 1432618"/>
                <a:gd name="connsiteY30-2046" fmla="*/ 3381562 h 3550128"/>
                <a:gd name="connsiteX31-2047" fmla="*/ 1016693 w 1432618"/>
                <a:gd name="connsiteY31-2048" fmla="*/ 3543487 h 3550128"/>
                <a:gd name="connsiteX0-2049" fmla="*/ 1016693 w 1432618"/>
                <a:gd name="connsiteY0-2050" fmla="*/ 3543487 h 3550128"/>
                <a:gd name="connsiteX1-2051" fmla="*/ 591243 w 1432618"/>
                <a:gd name="connsiteY1-2052" fmla="*/ 3549837 h 3550128"/>
                <a:gd name="connsiteX2-2053" fmla="*/ 394393 w 1432618"/>
                <a:gd name="connsiteY2-2054" fmla="*/ 3038662 h 3550128"/>
                <a:gd name="connsiteX3-2055" fmla="*/ 746818 w 1432618"/>
                <a:gd name="connsiteY3-2056" fmla="*/ 2343337 h 3550128"/>
                <a:gd name="connsiteX4-2057" fmla="*/ 560128 w 1432618"/>
                <a:gd name="connsiteY4-2058" fmla="*/ 1884232 h 3550128"/>
                <a:gd name="connsiteX5-2059" fmla="*/ 58 w 1432618"/>
                <a:gd name="connsiteY5-2060" fmla="*/ 1832797 h 3550128"/>
                <a:gd name="connsiteX6-2061" fmla="*/ 394393 w 1432618"/>
                <a:gd name="connsiteY6-2062" fmla="*/ 1705162 h 3550128"/>
                <a:gd name="connsiteX7-2063" fmla="*/ 642043 w 1432618"/>
                <a:gd name="connsiteY7-2064" fmla="*/ 1838512 h 3550128"/>
                <a:gd name="connsiteX8-2065" fmla="*/ 689668 w 1432618"/>
                <a:gd name="connsiteY8-2066" fmla="*/ 1609912 h 3550128"/>
                <a:gd name="connsiteX9-2067" fmla="*/ 823018 w 1432618"/>
                <a:gd name="connsiteY9-2068" fmla="*/ 1295587 h 3550128"/>
                <a:gd name="connsiteX10-2069" fmla="*/ 765868 w 1432618"/>
                <a:gd name="connsiteY10-2070" fmla="*/ 771712 h 3550128"/>
                <a:gd name="connsiteX11-2071" fmla="*/ 537268 w 1432618"/>
                <a:gd name="connsiteY11-2072" fmla="*/ 628837 h 3550128"/>
                <a:gd name="connsiteX12-2073" fmla="*/ 689668 w 1432618"/>
                <a:gd name="connsiteY12-2074" fmla="*/ 628837 h 3550128"/>
                <a:gd name="connsiteX13-2075" fmla="*/ 765868 w 1432618"/>
                <a:gd name="connsiteY13-2076" fmla="*/ 714562 h 3550128"/>
                <a:gd name="connsiteX14-2077" fmla="*/ 870643 w 1432618"/>
                <a:gd name="connsiteY14-2078" fmla="*/ 187 h 3550128"/>
                <a:gd name="connsiteX15-2079" fmla="*/ 832543 w 1432618"/>
                <a:gd name="connsiteY15-2080" fmla="*/ 647887 h 3550128"/>
                <a:gd name="connsiteX16-2081" fmla="*/ 908743 w 1432618"/>
                <a:gd name="connsiteY16-2082" fmla="*/ 1038412 h 3550128"/>
                <a:gd name="connsiteX17-2083" fmla="*/ 937318 w 1432618"/>
                <a:gd name="connsiteY17-2084" fmla="*/ 1286062 h 3550128"/>
                <a:gd name="connsiteX18-2085" fmla="*/ 1108768 w 1432618"/>
                <a:gd name="connsiteY18-2086" fmla="*/ 1152712 h 3550128"/>
                <a:gd name="connsiteX19-2087" fmla="*/ 1337368 w 1432618"/>
                <a:gd name="connsiteY19-2088" fmla="*/ 1133662 h 3550128"/>
                <a:gd name="connsiteX20-2089" fmla="*/ 1089718 w 1432618"/>
                <a:gd name="connsiteY20-2090" fmla="*/ 1190812 h 3550128"/>
                <a:gd name="connsiteX21-2091" fmla="*/ 880168 w 1432618"/>
                <a:gd name="connsiteY21-2092" fmla="*/ 1495612 h 3550128"/>
                <a:gd name="connsiteX22-2093" fmla="*/ 823018 w 1432618"/>
                <a:gd name="connsiteY22-2094" fmla="*/ 1857562 h 3550128"/>
                <a:gd name="connsiteX23-2095" fmla="*/ 975418 w 1432618"/>
                <a:gd name="connsiteY23-2096" fmla="*/ 2314762 h 3550128"/>
                <a:gd name="connsiteX24-2097" fmla="*/ 899218 w 1432618"/>
                <a:gd name="connsiteY24-2098" fmla="*/ 2552887 h 3550128"/>
                <a:gd name="connsiteX25-2099" fmla="*/ 1213543 w 1432618"/>
                <a:gd name="connsiteY25-2100" fmla="*/ 2495737 h 3550128"/>
                <a:gd name="connsiteX26-2101" fmla="*/ 1432618 w 1432618"/>
                <a:gd name="connsiteY26-2102" fmla="*/ 2588606 h 3550128"/>
                <a:gd name="connsiteX27-2103" fmla="*/ 1188143 w 1432618"/>
                <a:gd name="connsiteY27-2104" fmla="*/ 2552887 h 3550128"/>
                <a:gd name="connsiteX28-2105" fmla="*/ 832543 w 1432618"/>
                <a:gd name="connsiteY28-2106" fmla="*/ 2695762 h 3550128"/>
                <a:gd name="connsiteX29-2107" fmla="*/ 689668 w 1432618"/>
                <a:gd name="connsiteY29-2108" fmla="*/ 3048187 h 3550128"/>
                <a:gd name="connsiteX30-2109" fmla="*/ 918268 w 1432618"/>
                <a:gd name="connsiteY30-2110" fmla="*/ 3381562 h 3550128"/>
                <a:gd name="connsiteX31-2111" fmla="*/ 1016693 w 1432618"/>
                <a:gd name="connsiteY31-2112" fmla="*/ 3543487 h 3550128"/>
                <a:gd name="connsiteX0-2113" fmla="*/ 1016693 w 1432618"/>
                <a:gd name="connsiteY0-2114" fmla="*/ 3543487 h 3550128"/>
                <a:gd name="connsiteX1-2115" fmla="*/ 591243 w 1432618"/>
                <a:gd name="connsiteY1-2116" fmla="*/ 3549837 h 3550128"/>
                <a:gd name="connsiteX2-2117" fmla="*/ 394393 w 1432618"/>
                <a:gd name="connsiteY2-2118" fmla="*/ 3038662 h 3550128"/>
                <a:gd name="connsiteX3-2119" fmla="*/ 746818 w 1432618"/>
                <a:gd name="connsiteY3-2120" fmla="*/ 2343337 h 3550128"/>
                <a:gd name="connsiteX4-2121" fmla="*/ 560128 w 1432618"/>
                <a:gd name="connsiteY4-2122" fmla="*/ 1884232 h 3550128"/>
                <a:gd name="connsiteX5-2123" fmla="*/ 58 w 1432618"/>
                <a:gd name="connsiteY5-2124" fmla="*/ 1832797 h 3550128"/>
                <a:gd name="connsiteX6-2125" fmla="*/ 394393 w 1432618"/>
                <a:gd name="connsiteY6-2126" fmla="*/ 1705162 h 3550128"/>
                <a:gd name="connsiteX7-2127" fmla="*/ 642043 w 1432618"/>
                <a:gd name="connsiteY7-2128" fmla="*/ 1838512 h 3550128"/>
                <a:gd name="connsiteX8-2129" fmla="*/ 689668 w 1432618"/>
                <a:gd name="connsiteY8-2130" fmla="*/ 1609912 h 3550128"/>
                <a:gd name="connsiteX9-2131" fmla="*/ 823018 w 1432618"/>
                <a:gd name="connsiteY9-2132" fmla="*/ 1295587 h 3550128"/>
                <a:gd name="connsiteX10-2133" fmla="*/ 765868 w 1432618"/>
                <a:gd name="connsiteY10-2134" fmla="*/ 771712 h 3550128"/>
                <a:gd name="connsiteX11-2135" fmla="*/ 537268 w 1432618"/>
                <a:gd name="connsiteY11-2136" fmla="*/ 628837 h 3550128"/>
                <a:gd name="connsiteX12-2137" fmla="*/ 689668 w 1432618"/>
                <a:gd name="connsiteY12-2138" fmla="*/ 628837 h 3550128"/>
                <a:gd name="connsiteX13-2139" fmla="*/ 765868 w 1432618"/>
                <a:gd name="connsiteY13-2140" fmla="*/ 714562 h 3550128"/>
                <a:gd name="connsiteX14-2141" fmla="*/ 870643 w 1432618"/>
                <a:gd name="connsiteY14-2142" fmla="*/ 187 h 3550128"/>
                <a:gd name="connsiteX15-2143" fmla="*/ 832543 w 1432618"/>
                <a:gd name="connsiteY15-2144" fmla="*/ 647887 h 3550128"/>
                <a:gd name="connsiteX16-2145" fmla="*/ 908743 w 1432618"/>
                <a:gd name="connsiteY16-2146" fmla="*/ 1038412 h 3550128"/>
                <a:gd name="connsiteX17-2147" fmla="*/ 937318 w 1432618"/>
                <a:gd name="connsiteY17-2148" fmla="*/ 1286062 h 3550128"/>
                <a:gd name="connsiteX18-2149" fmla="*/ 1108768 w 1432618"/>
                <a:gd name="connsiteY18-2150" fmla="*/ 1152712 h 3550128"/>
                <a:gd name="connsiteX19-2151" fmla="*/ 1337368 w 1432618"/>
                <a:gd name="connsiteY19-2152" fmla="*/ 1133662 h 3550128"/>
                <a:gd name="connsiteX20-2153" fmla="*/ 1089718 w 1432618"/>
                <a:gd name="connsiteY20-2154" fmla="*/ 1190812 h 3550128"/>
                <a:gd name="connsiteX21-2155" fmla="*/ 880168 w 1432618"/>
                <a:gd name="connsiteY21-2156" fmla="*/ 1495612 h 3550128"/>
                <a:gd name="connsiteX22-2157" fmla="*/ 823018 w 1432618"/>
                <a:gd name="connsiteY22-2158" fmla="*/ 1857562 h 3550128"/>
                <a:gd name="connsiteX23-2159" fmla="*/ 975418 w 1432618"/>
                <a:gd name="connsiteY23-2160" fmla="*/ 2314762 h 3550128"/>
                <a:gd name="connsiteX24-2161" fmla="*/ 899218 w 1432618"/>
                <a:gd name="connsiteY24-2162" fmla="*/ 2552887 h 3550128"/>
                <a:gd name="connsiteX25-2163" fmla="*/ 1213543 w 1432618"/>
                <a:gd name="connsiteY25-2164" fmla="*/ 2495737 h 3550128"/>
                <a:gd name="connsiteX26-2165" fmla="*/ 1432618 w 1432618"/>
                <a:gd name="connsiteY26-2166" fmla="*/ 2588606 h 3550128"/>
                <a:gd name="connsiteX27-2167" fmla="*/ 1188143 w 1432618"/>
                <a:gd name="connsiteY27-2168" fmla="*/ 2552887 h 3550128"/>
                <a:gd name="connsiteX28-2169" fmla="*/ 832543 w 1432618"/>
                <a:gd name="connsiteY28-2170" fmla="*/ 2695762 h 3550128"/>
                <a:gd name="connsiteX29-2171" fmla="*/ 689668 w 1432618"/>
                <a:gd name="connsiteY29-2172" fmla="*/ 3048187 h 3550128"/>
                <a:gd name="connsiteX30-2173" fmla="*/ 918268 w 1432618"/>
                <a:gd name="connsiteY30-2174" fmla="*/ 3381562 h 3550128"/>
                <a:gd name="connsiteX31-2175" fmla="*/ 1016693 w 1432618"/>
                <a:gd name="connsiteY31-2176" fmla="*/ 3543487 h 3550128"/>
                <a:gd name="connsiteX0-2177" fmla="*/ 1016693 w 1432618"/>
                <a:gd name="connsiteY0-2178" fmla="*/ 3543487 h 3550128"/>
                <a:gd name="connsiteX1-2179" fmla="*/ 591243 w 1432618"/>
                <a:gd name="connsiteY1-2180" fmla="*/ 3549837 h 3550128"/>
                <a:gd name="connsiteX2-2181" fmla="*/ 394393 w 1432618"/>
                <a:gd name="connsiteY2-2182" fmla="*/ 3038662 h 3550128"/>
                <a:gd name="connsiteX3-2183" fmla="*/ 746818 w 1432618"/>
                <a:gd name="connsiteY3-2184" fmla="*/ 2343337 h 3550128"/>
                <a:gd name="connsiteX4-2185" fmla="*/ 560128 w 1432618"/>
                <a:gd name="connsiteY4-2186" fmla="*/ 1884232 h 3550128"/>
                <a:gd name="connsiteX5-2187" fmla="*/ 58 w 1432618"/>
                <a:gd name="connsiteY5-2188" fmla="*/ 1832797 h 3550128"/>
                <a:gd name="connsiteX6-2189" fmla="*/ 394393 w 1432618"/>
                <a:gd name="connsiteY6-2190" fmla="*/ 1705162 h 3550128"/>
                <a:gd name="connsiteX7-2191" fmla="*/ 642043 w 1432618"/>
                <a:gd name="connsiteY7-2192" fmla="*/ 1838512 h 3550128"/>
                <a:gd name="connsiteX8-2193" fmla="*/ 689668 w 1432618"/>
                <a:gd name="connsiteY8-2194" fmla="*/ 1609912 h 3550128"/>
                <a:gd name="connsiteX9-2195" fmla="*/ 823018 w 1432618"/>
                <a:gd name="connsiteY9-2196" fmla="*/ 1295587 h 3550128"/>
                <a:gd name="connsiteX10-2197" fmla="*/ 765868 w 1432618"/>
                <a:gd name="connsiteY10-2198" fmla="*/ 771712 h 3550128"/>
                <a:gd name="connsiteX11-2199" fmla="*/ 537268 w 1432618"/>
                <a:gd name="connsiteY11-2200" fmla="*/ 628837 h 3550128"/>
                <a:gd name="connsiteX12-2201" fmla="*/ 689668 w 1432618"/>
                <a:gd name="connsiteY12-2202" fmla="*/ 628837 h 3550128"/>
                <a:gd name="connsiteX13-2203" fmla="*/ 765868 w 1432618"/>
                <a:gd name="connsiteY13-2204" fmla="*/ 714562 h 3550128"/>
                <a:gd name="connsiteX14-2205" fmla="*/ 870643 w 1432618"/>
                <a:gd name="connsiteY14-2206" fmla="*/ 187 h 3550128"/>
                <a:gd name="connsiteX15-2207" fmla="*/ 832543 w 1432618"/>
                <a:gd name="connsiteY15-2208" fmla="*/ 647887 h 3550128"/>
                <a:gd name="connsiteX16-2209" fmla="*/ 908743 w 1432618"/>
                <a:gd name="connsiteY16-2210" fmla="*/ 1038412 h 3550128"/>
                <a:gd name="connsiteX17-2211" fmla="*/ 937318 w 1432618"/>
                <a:gd name="connsiteY17-2212" fmla="*/ 1286062 h 3550128"/>
                <a:gd name="connsiteX18-2213" fmla="*/ 1108768 w 1432618"/>
                <a:gd name="connsiteY18-2214" fmla="*/ 1152712 h 3550128"/>
                <a:gd name="connsiteX19-2215" fmla="*/ 1337368 w 1432618"/>
                <a:gd name="connsiteY19-2216" fmla="*/ 1133662 h 3550128"/>
                <a:gd name="connsiteX20-2217" fmla="*/ 1089718 w 1432618"/>
                <a:gd name="connsiteY20-2218" fmla="*/ 1190812 h 3550128"/>
                <a:gd name="connsiteX21-2219" fmla="*/ 880168 w 1432618"/>
                <a:gd name="connsiteY21-2220" fmla="*/ 1495612 h 3550128"/>
                <a:gd name="connsiteX22-2221" fmla="*/ 823018 w 1432618"/>
                <a:gd name="connsiteY22-2222" fmla="*/ 1857562 h 3550128"/>
                <a:gd name="connsiteX23-2223" fmla="*/ 975418 w 1432618"/>
                <a:gd name="connsiteY23-2224" fmla="*/ 2314762 h 3550128"/>
                <a:gd name="connsiteX24-2225" fmla="*/ 899218 w 1432618"/>
                <a:gd name="connsiteY24-2226" fmla="*/ 2552887 h 3550128"/>
                <a:gd name="connsiteX25-2227" fmla="*/ 1213543 w 1432618"/>
                <a:gd name="connsiteY25-2228" fmla="*/ 2495737 h 3550128"/>
                <a:gd name="connsiteX26-2229" fmla="*/ 1432618 w 1432618"/>
                <a:gd name="connsiteY26-2230" fmla="*/ 2588606 h 3550128"/>
                <a:gd name="connsiteX27-2231" fmla="*/ 1188143 w 1432618"/>
                <a:gd name="connsiteY27-2232" fmla="*/ 2552887 h 3550128"/>
                <a:gd name="connsiteX28-2233" fmla="*/ 832543 w 1432618"/>
                <a:gd name="connsiteY28-2234" fmla="*/ 2695762 h 3550128"/>
                <a:gd name="connsiteX29-2235" fmla="*/ 689668 w 1432618"/>
                <a:gd name="connsiteY29-2236" fmla="*/ 3048187 h 3550128"/>
                <a:gd name="connsiteX30-2237" fmla="*/ 918268 w 1432618"/>
                <a:gd name="connsiteY30-2238" fmla="*/ 3381562 h 3550128"/>
                <a:gd name="connsiteX31-2239" fmla="*/ 1016693 w 1432618"/>
                <a:gd name="connsiteY31-2240" fmla="*/ 3543487 h 3550128"/>
                <a:gd name="connsiteX0-2241" fmla="*/ 1016693 w 1432618"/>
                <a:gd name="connsiteY0-2242" fmla="*/ 3543487 h 3550128"/>
                <a:gd name="connsiteX1-2243" fmla="*/ 591243 w 1432618"/>
                <a:gd name="connsiteY1-2244" fmla="*/ 3549837 h 3550128"/>
                <a:gd name="connsiteX2-2245" fmla="*/ 394393 w 1432618"/>
                <a:gd name="connsiteY2-2246" fmla="*/ 3038662 h 3550128"/>
                <a:gd name="connsiteX3-2247" fmla="*/ 746818 w 1432618"/>
                <a:gd name="connsiteY3-2248" fmla="*/ 2343337 h 3550128"/>
                <a:gd name="connsiteX4-2249" fmla="*/ 560128 w 1432618"/>
                <a:gd name="connsiteY4-2250" fmla="*/ 1884232 h 3550128"/>
                <a:gd name="connsiteX5-2251" fmla="*/ 58 w 1432618"/>
                <a:gd name="connsiteY5-2252" fmla="*/ 1832797 h 3550128"/>
                <a:gd name="connsiteX6-2253" fmla="*/ 394393 w 1432618"/>
                <a:gd name="connsiteY6-2254" fmla="*/ 1705162 h 3550128"/>
                <a:gd name="connsiteX7-2255" fmla="*/ 642043 w 1432618"/>
                <a:gd name="connsiteY7-2256" fmla="*/ 1838512 h 3550128"/>
                <a:gd name="connsiteX8-2257" fmla="*/ 689668 w 1432618"/>
                <a:gd name="connsiteY8-2258" fmla="*/ 1609912 h 3550128"/>
                <a:gd name="connsiteX9-2259" fmla="*/ 823018 w 1432618"/>
                <a:gd name="connsiteY9-2260" fmla="*/ 1295587 h 3550128"/>
                <a:gd name="connsiteX10-2261" fmla="*/ 765868 w 1432618"/>
                <a:gd name="connsiteY10-2262" fmla="*/ 771712 h 3550128"/>
                <a:gd name="connsiteX11-2263" fmla="*/ 537268 w 1432618"/>
                <a:gd name="connsiteY11-2264" fmla="*/ 628837 h 3550128"/>
                <a:gd name="connsiteX12-2265" fmla="*/ 689668 w 1432618"/>
                <a:gd name="connsiteY12-2266" fmla="*/ 628837 h 3550128"/>
                <a:gd name="connsiteX13-2267" fmla="*/ 765868 w 1432618"/>
                <a:gd name="connsiteY13-2268" fmla="*/ 714562 h 3550128"/>
                <a:gd name="connsiteX14-2269" fmla="*/ 870643 w 1432618"/>
                <a:gd name="connsiteY14-2270" fmla="*/ 187 h 3550128"/>
                <a:gd name="connsiteX15-2271" fmla="*/ 832543 w 1432618"/>
                <a:gd name="connsiteY15-2272" fmla="*/ 647887 h 3550128"/>
                <a:gd name="connsiteX16-2273" fmla="*/ 908743 w 1432618"/>
                <a:gd name="connsiteY16-2274" fmla="*/ 1038412 h 3550128"/>
                <a:gd name="connsiteX17-2275" fmla="*/ 937318 w 1432618"/>
                <a:gd name="connsiteY17-2276" fmla="*/ 1286062 h 3550128"/>
                <a:gd name="connsiteX18-2277" fmla="*/ 1108768 w 1432618"/>
                <a:gd name="connsiteY18-2278" fmla="*/ 1152712 h 3550128"/>
                <a:gd name="connsiteX19-2279" fmla="*/ 1337368 w 1432618"/>
                <a:gd name="connsiteY19-2280" fmla="*/ 1133662 h 3550128"/>
                <a:gd name="connsiteX20-2281" fmla="*/ 1089718 w 1432618"/>
                <a:gd name="connsiteY20-2282" fmla="*/ 1190812 h 3550128"/>
                <a:gd name="connsiteX21-2283" fmla="*/ 880168 w 1432618"/>
                <a:gd name="connsiteY21-2284" fmla="*/ 1495612 h 3550128"/>
                <a:gd name="connsiteX22-2285" fmla="*/ 823018 w 1432618"/>
                <a:gd name="connsiteY22-2286" fmla="*/ 1857562 h 3550128"/>
                <a:gd name="connsiteX23-2287" fmla="*/ 975418 w 1432618"/>
                <a:gd name="connsiteY23-2288" fmla="*/ 2314762 h 3550128"/>
                <a:gd name="connsiteX24-2289" fmla="*/ 899218 w 1432618"/>
                <a:gd name="connsiteY24-2290" fmla="*/ 2552887 h 3550128"/>
                <a:gd name="connsiteX25-2291" fmla="*/ 1213543 w 1432618"/>
                <a:gd name="connsiteY25-2292" fmla="*/ 2495737 h 3550128"/>
                <a:gd name="connsiteX26-2293" fmla="*/ 1432618 w 1432618"/>
                <a:gd name="connsiteY26-2294" fmla="*/ 2588606 h 3550128"/>
                <a:gd name="connsiteX27-2295" fmla="*/ 1188143 w 1432618"/>
                <a:gd name="connsiteY27-2296" fmla="*/ 2552887 h 3550128"/>
                <a:gd name="connsiteX28-2297" fmla="*/ 832543 w 1432618"/>
                <a:gd name="connsiteY28-2298" fmla="*/ 2695762 h 3550128"/>
                <a:gd name="connsiteX29-2299" fmla="*/ 689668 w 1432618"/>
                <a:gd name="connsiteY29-2300" fmla="*/ 3048187 h 3550128"/>
                <a:gd name="connsiteX30-2301" fmla="*/ 918268 w 1432618"/>
                <a:gd name="connsiteY30-2302" fmla="*/ 3381562 h 3550128"/>
                <a:gd name="connsiteX31-2303" fmla="*/ 1016693 w 1432618"/>
                <a:gd name="connsiteY31-2304" fmla="*/ 3543487 h 3550128"/>
                <a:gd name="connsiteX0-2305" fmla="*/ 1016693 w 1432618"/>
                <a:gd name="connsiteY0-2306" fmla="*/ 3543487 h 3550128"/>
                <a:gd name="connsiteX1-2307" fmla="*/ 591243 w 1432618"/>
                <a:gd name="connsiteY1-2308" fmla="*/ 3549837 h 3550128"/>
                <a:gd name="connsiteX2-2309" fmla="*/ 394393 w 1432618"/>
                <a:gd name="connsiteY2-2310" fmla="*/ 3038662 h 3550128"/>
                <a:gd name="connsiteX3-2311" fmla="*/ 746818 w 1432618"/>
                <a:gd name="connsiteY3-2312" fmla="*/ 2343337 h 3550128"/>
                <a:gd name="connsiteX4-2313" fmla="*/ 560128 w 1432618"/>
                <a:gd name="connsiteY4-2314" fmla="*/ 1884232 h 3550128"/>
                <a:gd name="connsiteX5-2315" fmla="*/ 58 w 1432618"/>
                <a:gd name="connsiteY5-2316" fmla="*/ 1832797 h 3550128"/>
                <a:gd name="connsiteX6-2317" fmla="*/ 394393 w 1432618"/>
                <a:gd name="connsiteY6-2318" fmla="*/ 1705162 h 3550128"/>
                <a:gd name="connsiteX7-2319" fmla="*/ 642043 w 1432618"/>
                <a:gd name="connsiteY7-2320" fmla="*/ 1838512 h 3550128"/>
                <a:gd name="connsiteX8-2321" fmla="*/ 689668 w 1432618"/>
                <a:gd name="connsiteY8-2322" fmla="*/ 1609912 h 3550128"/>
                <a:gd name="connsiteX9-2323" fmla="*/ 823018 w 1432618"/>
                <a:gd name="connsiteY9-2324" fmla="*/ 1295587 h 3550128"/>
                <a:gd name="connsiteX10-2325" fmla="*/ 765868 w 1432618"/>
                <a:gd name="connsiteY10-2326" fmla="*/ 771712 h 3550128"/>
                <a:gd name="connsiteX11-2327" fmla="*/ 537268 w 1432618"/>
                <a:gd name="connsiteY11-2328" fmla="*/ 628837 h 3550128"/>
                <a:gd name="connsiteX12-2329" fmla="*/ 689668 w 1432618"/>
                <a:gd name="connsiteY12-2330" fmla="*/ 628837 h 3550128"/>
                <a:gd name="connsiteX13-2331" fmla="*/ 765868 w 1432618"/>
                <a:gd name="connsiteY13-2332" fmla="*/ 714562 h 3550128"/>
                <a:gd name="connsiteX14-2333" fmla="*/ 870643 w 1432618"/>
                <a:gd name="connsiteY14-2334" fmla="*/ 187 h 3550128"/>
                <a:gd name="connsiteX15-2335" fmla="*/ 832543 w 1432618"/>
                <a:gd name="connsiteY15-2336" fmla="*/ 647887 h 3550128"/>
                <a:gd name="connsiteX16-2337" fmla="*/ 908743 w 1432618"/>
                <a:gd name="connsiteY16-2338" fmla="*/ 1038412 h 3550128"/>
                <a:gd name="connsiteX17-2339" fmla="*/ 937318 w 1432618"/>
                <a:gd name="connsiteY17-2340" fmla="*/ 1286062 h 3550128"/>
                <a:gd name="connsiteX18-2341" fmla="*/ 1108768 w 1432618"/>
                <a:gd name="connsiteY18-2342" fmla="*/ 1152712 h 3550128"/>
                <a:gd name="connsiteX19-2343" fmla="*/ 1337368 w 1432618"/>
                <a:gd name="connsiteY19-2344" fmla="*/ 1133662 h 3550128"/>
                <a:gd name="connsiteX20-2345" fmla="*/ 1089718 w 1432618"/>
                <a:gd name="connsiteY20-2346" fmla="*/ 1190812 h 3550128"/>
                <a:gd name="connsiteX21-2347" fmla="*/ 880168 w 1432618"/>
                <a:gd name="connsiteY21-2348" fmla="*/ 1495612 h 3550128"/>
                <a:gd name="connsiteX22-2349" fmla="*/ 823018 w 1432618"/>
                <a:gd name="connsiteY22-2350" fmla="*/ 1857562 h 3550128"/>
                <a:gd name="connsiteX23-2351" fmla="*/ 975418 w 1432618"/>
                <a:gd name="connsiteY23-2352" fmla="*/ 2314762 h 3550128"/>
                <a:gd name="connsiteX24-2353" fmla="*/ 899218 w 1432618"/>
                <a:gd name="connsiteY24-2354" fmla="*/ 2552887 h 3550128"/>
                <a:gd name="connsiteX25-2355" fmla="*/ 1213543 w 1432618"/>
                <a:gd name="connsiteY25-2356" fmla="*/ 2495737 h 3550128"/>
                <a:gd name="connsiteX26-2357" fmla="*/ 1432618 w 1432618"/>
                <a:gd name="connsiteY26-2358" fmla="*/ 2588606 h 3550128"/>
                <a:gd name="connsiteX27-2359" fmla="*/ 1188143 w 1432618"/>
                <a:gd name="connsiteY27-2360" fmla="*/ 2552887 h 3550128"/>
                <a:gd name="connsiteX28-2361" fmla="*/ 832543 w 1432618"/>
                <a:gd name="connsiteY28-2362" fmla="*/ 2695762 h 3550128"/>
                <a:gd name="connsiteX29-2363" fmla="*/ 689668 w 1432618"/>
                <a:gd name="connsiteY29-2364" fmla="*/ 3048187 h 3550128"/>
                <a:gd name="connsiteX30-2365" fmla="*/ 918268 w 1432618"/>
                <a:gd name="connsiteY30-2366" fmla="*/ 3381562 h 3550128"/>
                <a:gd name="connsiteX31-2367" fmla="*/ 1016693 w 1432618"/>
                <a:gd name="connsiteY31-2368" fmla="*/ 3543487 h 3550128"/>
                <a:gd name="connsiteX0-2369" fmla="*/ 1016693 w 1432618"/>
                <a:gd name="connsiteY0-2370" fmla="*/ 3543487 h 3550128"/>
                <a:gd name="connsiteX1-2371" fmla="*/ 591243 w 1432618"/>
                <a:gd name="connsiteY1-2372" fmla="*/ 3549837 h 3550128"/>
                <a:gd name="connsiteX2-2373" fmla="*/ 394393 w 1432618"/>
                <a:gd name="connsiteY2-2374" fmla="*/ 3038662 h 3550128"/>
                <a:gd name="connsiteX3-2375" fmla="*/ 746818 w 1432618"/>
                <a:gd name="connsiteY3-2376" fmla="*/ 2343337 h 3550128"/>
                <a:gd name="connsiteX4-2377" fmla="*/ 560128 w 1432618"/>
                <a:gd name="connsiteY4-2378" fmla="*/ 1884232 h 3550128"/>
                <a:gd name="connsiteX5-2379" fmla="*/ 58 w 1432618"/>
                <a:gd name="connsiteY5-2380" fmla="*/ 1832797 h 3550128"/>
                <a:gd name="connsiteX6-2381" fmla="*/ 394393 w 1432618"/>
                <a:gd name="connsiteY6-2382" fmla="*/ 1705162 h 3550128"/>
                <a:gd name="connsiteX7-2383" fmla="*/ 642043 w 1432618"/>
                <a:gd name="connsiteY7-2384" fmla="*/ 1838512 h 3550128"/>
                <a:gd name="connsiteX8-2385" fmla="*/ 689668 w 1432618"/>
                <a:gd name="connsiteY8-2386" fmla="*/ 1609912 h 3550128"/>
                <a:gd name="connsiteX9-2387" fmla="*/ 823018 w 1432618"/>
                <a:gd name="connsiteY9-2388" fmla="*/ 1295587 h 3550128"/>
                <a:gd name="connsiteX10-2389" fmla="*/ 765868 w 1432618"/>
                <a:gd name="connsiteY10-2390" fmla="*/ 771712 h 3550128"/>
                <a:gd name="connsiteX11-2391" fmla="*/ 537268 w 1432618"/>
                <a:gd name="connsiteY11-2392" fmla="*/ 628837 h 3550128"/>
                <a:gd name="connsiteX12-2393" fmla="*/ 689668 w 1432618"/>
                <a:gd name="connsiteY12-2394" fmla="*/ 628837 h 3550128"/>
                <a:gd name="connsiteX13-2395" fmla="*/ 765868 w 1432618"/>
                <a:gd name="connsiteY13-2396" fmla="*/ 714562 h 3550128"/>
                <a:gd name="connsiteX14-2397" fmla="*/ 870643 w 1432618"/>
                <a:gd name="connsiteY14-2398" fmla="*/ 187 h 3550128"/>
                <a:gd name="connsiteX15-2399" fmla="*/ 832543 w 1432618"/>
                <a:gd name="connsiteY15-2400" fmla="*/ 647887 h 3550128"/>
                <a:gd name="connsiteX16-2401" fmla="*/ 908743 w 1432618"/>
                <a:gd name="connsiteY16-2402" fmla="*/ 1038412 h 3550128"/>
                <a:gd name="connsiteX17-2403" fmla="*/ 937318 w 1432618"/>
                <a:gd name="connsiteY17-2404" fmla="*/ 1286062 h 3550128"/>
                <a:gd name="connsiteX18-2405" fmla="*/ 1108768 w 1432618"/>
                <a:gd name="connsiteY18-2406" fmla="*/ 1152712 h 3550128"/>
                <a:gd name="connsiteX19-2407" fmla="*/ 1337368 w 1432618"/>
                <a:gd name="connsiteY19-2408" fmla="*/ 1133662 h 3550128"/>
                <a:gd name="connsiteX20-2409" fmla="*/ 1089718 w 1432618"/>
                <a:gd name="connsiteY20-2410" fmla="*/ 1190812 h 3550128"/>
                <a:gd name="connsiteX21-2411" fmla="*/ 880168 w 1432618"/>
                <a:gd name="connsiteY21-2412" fmla="*/ 1495612 h 3550128"/>
                <a:gd name="connsiteX22-2413" fmla="*/ 823018 w 1432618"/>
                <a:gd name="connsiteY22-2414" fmla="*/ 1857562 h 3550128"/>
                <a:gd name="connsiteX23-2415" fmla="*/ 975418 w 1432618"/>
                <a:gd name="connsiteY23-2416" fmla="*/ 2314762 h 3550128"/>
                <a:gd name="connsiteX24-2417" fmla="*/ 896043 w 1432618"/>
                <a:gd name="connsiteY24-2418" fmla="*/ 2540187 h 3550128"/>
                <a:gd name="connsiteX25-2419" fmla="*/ 1213543 w 1432618"/>
                <a:gd name="connsiteY25-2420" fmla="*/ 2495737 h 3550128"/>
                <a:gd name="connsiteX26-2421" fmla="*/ 1432618 w 1432618"/>
                <a:gd name="connsiteY26-2422" fmla="*/ 2588606 h 3550128"/>
                <a:gd name="connsiteX27-2423" fmla="*/ 1188143 w 1432618"/>
                <a:gd name="connsiteY27-2424" fmla="*/ 2552887 h 3550128"/>
                <a:gd name="connsiteX28-2425" fmla="*/ 832543 w 1432618"/>
                <a:gd name="connsiteY28-2426" fmla="*/ 2695762 h 3550128"/>
                <a:gd name="connsiteX29-2427" fmla="*/ 689668 w 1432618"/>
                <a:gd name="connsiteY29-2428" fmla="*/ 3048187 h 3550128"/>
                <a:gd name="connsiteX30-2429" fmla="*/ 918268 w 1432618"/>
                <a:gd name="connsiteY30-2430" fmla="*/ 3381562 h 3550128"/>
                <a:gd name="connsiteX31-2431" fmla="*/ 1016693 w 1432618"/>
                <a:gd name="connsiteY31-2432" fmla="*/ 3543487 h 3550128"/>
                <a:gd name="connsiteX0-2433" fmla="*/ 1016693 w 1432618"/>
                <a:gd name="connsiteY0-2434" fmla="*/ 3543487 h 3550128"/>
                <a:gd name="connsiteX1-2435" fmla="*/ 591243 w 1432618"/>
                <a:gd name="connsiteY1-2436" fmla="*/ 3549837 h 3550128"/>
                <a:gd name="connsiteX2-2437" fmla="*/ 394393 w 1432618"/>
                <a:gd name="connsiteY2-2438" fmla="*/ 3038662 h 3550128"/>
                <a:gd name="connsiteX3-2439" fmla="*/ 746818 w 1432618"/>
                <a:gd name="connsiteY3-2440" fmla="*/ 2343337 h 3550128"/>
                <a:gd name="connsiteX4-2441" fmla="*/ 560128 w 1432618"/>
                <a:gd name="connsiteY4-2442" fmla="*/ 1884232 h 3550128"/>
                <a:gd name="connsiteX5-2443" fmla="*/ 58 w 1432618"/>
                <a:gd name="connsiteY5-2444" fmla="*/ 1832797 h 3550128"/>
                <a:gd name="connsiteX6-2445" fmla="*/ 394393 w 1432618"/>
                <a:gd name="connsiteY6-2446" fmla="*/ 1705162 h 3550128"/>
                <a:gd name="connsiteX7-2447" fmla="*/ 642043 w 1432618"/>
                <a:gd name="connsiteY7-2448" fmla="*/ 1838512 h 3550128"/>
                <a:gd name="connsiteX8-2449" fmla="*/ 689668 w 1432618"/>
                <a:gd name="connsiteY8-2450" fmla="*/ 1609912 h 3550128"/>
                <a:gd name="connsiteX9-2451" fmla="*/ 823018 w 1432618"/>
                <a:gd name="connsiteY9-2452" fmla="*/ 1295587 h 3550128"/>
                <a:gd name="connsiteX10-2453" fmla="*/ 765868 w 1432618"/>
                <a:gd name="connsiteY10-2454" fmla="*/ 771712 h 3550128"/>
                <a:gd name="connsiteX11-2455" fmla="*/ 537268 w 1432618"/>
                <a:gd name="connsiteY11-2456" fmla="*/ 628837 h 3550128"/>
                <a:gd name="connsiteX12-2457" fmla="*/ 689668 w 1432618"/>
                <a:gd name="connsiteY12-2458" fmla="*/ 628837 h 3550128"/>
                <a:gd name="connsiteX13-2459" fmla="*/ 765868 w 1432618"/>
                <a:gd name="connsiteY13-2460" fmla="*/ 714562 h 3550128"/>
                <a:gd name="connsiteX14-2461" fmla="*/ 870643 w 1432618"/>
                <a:gd name="connsiteY14-2462" fmla="*/ 187 h 3550128"/>
                <a:gd name="connsiteX15-2463" fmla="*/ 832543 w 1432618"/>
                <a:gd name="connsiteY15-2464" fmla="*/ 647887 h 3550128"/>
                <a:gd name="connsiteX16-2465" fmla="*/ 908743 w 1432618"/>
                <a:gd name="connsiteY16-2466" fmla="*/ 1038412 h 3550128"/>
                <a:gd name="connsiteX17-2467" fmla="*/ 937318 w 1432618"/>
                <a:gd name="connsiteY17-2468" fmla="*/ 1286062 h 3550128"/>
                <a:gd name="connsiteX18-2469" fmla="*/ 1108768 w 1432618"/>
                <a:gd name="connsiteY18-2470" fmla="*/ 1152712 h 3550128"/>
                <a:gd name="connsiteX19-2471" fmla="*/ 1337368 w 1432618"/>
                <a:gd name="connsiteY19-2472" fmla="*/ 1133662 h 3550128"/>
                <a:gd name="connsiteX20-2473" fmla="*/ 1089718 w 1432618"/>
                <a:gd name="connsiteY20-2474" fmla="*/ 1190812 h 3550128"/>
                <a:gd name="connsiteX21-2475" fmla="*/ 880168 w 1432618"/>
                <a:gd name="connsiteY21-2476" fmla="*/ 1495612 h 3550128"/>
                <a:gd name="connsiteX22-2477" fmla="*/ 823018 w 1432618"/>
                <a:gd name="connsiteY22-2478" fmla="*/ 1857562 h 3550128"/>
                <a:gd name="connsiteX23-2479" fmla="*/ 975418 w 1432618"/>
                <a:gd name="connsiteY23-2480" fmla="*/ 2314762 h 3550128"/>
                <a:gd name="connsiteX24-2481" fmla="*/ 896043 w 1432618"/>
                <a:gd name="connsiteY24-2482" fmla="*/ 2540187 h 3550128"/>
                <a:gd name="connsiteX25-2483" fmla="*/ 1213543 w 1432618"/>
                <a:gd name="connsiteY25-2484" fmla="*/ 2495737 h 3550128"/>
                <a:gd name="connsiteX26-2485" fmla="*/ 1432618 w 1432618"/>
                <a:gd name="connsiteY26-2486" fmla="*/ 2588606 h 3550128"/>
                <a:gd name="connsiteX27-2487" fmla="*/ 1188143 w 1432618"/>
                <a:gd name="connsiteY27-2488" fmla="*/ 2552887 h 3550128"/>
                <a:gd name="connsiteX28-2489" fmla="*/ 832543 w 1432618"/>
                <a:gd name="connsiteY28-2490" fmla="*/ 2695762 h 3550128"/>
                <a:gd name="connsiteX29-2491" fmla="*/ 689668 w 1432618"/>
                <a:gd name="connsiteY29-2492" fmla="*/ 3048187 h 3550128"/>
                <a:gd name="connsiteX30-2493" fmla="*/ 918268 w 1432618"/>
                <a:gd name="connsiteY30-2494" fmla="*/ 3381562 h 3550128"/>
                <a:gd name="connsiteX31-2495" fmla="*/ 1016693 w 1432618"/>
                <a:gd name="connsiteY31-2496" fmla="*/ 3543487 h 3550128"/>
                <a:gd name="connsiteX0-2497" fmla="*/ 1016693 w 1432618"/>
                <a:gd name="connsiteY0-2498" fmla="*/ 3543487 h 3550128"/>
                <a:gd name="connsiteX1-2499" fmla="*/ 591243 w 1432618"/>
                <a:gd name="connsiteY1-2500" fmla="*/ 3549837 h 3550128"/>
                <a:gd name="connsiteX2-2501" fmla="*/ 394393 w 1432618"/>
                <a:gd name="connsiteY2-2502" fmla="*/ 3038662 h 3550128"/>
                <a:gd name="connsiteX3-2503" fmla="*/ 746818 w 1432618"/>
                <a:gd name="connsiteY3-2504" fmla="*/ 2343337 h 3550128"/>
                <a:gd name="connsiteX4-2505" fmla="*/ 560128 w 1432618"/>
                <a:gd name="connsiteY4-2506" fmla="*/ 1884232 h 3550128"/>
                <a:gd name="connsiteX5-2507" fmla="*/ 58 w 1432618"/>
                <a:gd name="connsiteY5-2508" fmla="*/ 1832797 h 3550128"/>
                <a:gd name="connsiteX6-2509" fmla="*/ 394393 w 1432618"/>
                <a:gd name="connsiteY6-2510" fmla="*/ 1705162 h 3550128"/>
                <a:gd name="connsiteX7-2511" fmla="*/ 642043 w 1432618"/>
                <a:gd name="connsiteY7-2512" fmla="*/ 1838512 h 3550128"/>
                <a:gd name="connsiteX8-2513" fmla="*/ 689668 w 1432618"/>
                <a:gd name="connsiteY8-2514" fmla="*/ 1609912 h 3550128"/>
                <a:gd name="connsiteX9-2515" fmla="*/ 823018 w 1432618"/>
                <a:gd name="connsiteY9-2516" fmla="*/ 1295587 h 3550128"/>
                <a:gd name="connsiteX10-2517" fmla="*/ 765868 w 1432618"/>
                <a:gd name="connsiteY10-2518" fmla="*/ 771712 h 3550128"/>
                <a:gd name="connsiteX11-2519" fmla="*/ 537268 w 1432618"/>
                <a:gd name="connsiteY11-2520" fmla="*/ 628837 h 3550128"/>
                <a:gd name="connsiteX12-2521" fmla="*/ 689668 w 1432618"/>
                <a:gd name="connsiteY12-2522" fmla="*/ 628837 h 3550128"/>
                <a:gd name="connsiteX13-2523" fmla="*/ 765868 w 1432618"/>
                <a:gd name="connsiteY13-2524" fmla="*/ 714562 h 3550128"/>
                <a:gd name="connsiteX14-2525" fmla="*/ 870643 w 1432618"/>
                <a:gd name="connsiteY14-2526" fmla="*/ 187 h 3550128"/>
                <a:gd name="connsiteX15-2527" fmla="*/ 832543 w 1432618"/>
                <a:gd name="connsiteY15-2528" fmla="*/ 647887 h 3550128"/>
                <a:gd name="connsiteX16-2529" fmla="*/ 908743 w 1432618"/>
                <a:gd name="connsiteY16-2530" fmla="*/ 1038412 h 3550128"/>
                <a:gd name="connsiteX17-2531" fmla="*/ 937318 w 1432618"/>
                <a:gd name="connsiteY17-2532" fmla="*/ 1286062 h 3550128"/>
                <a:gd name="connsiteX18-2533" fmla="*/ 1108768 w 1432618"/>
                <a:gd name="connsiteY18-2534" fmla="*/ 1152712 h 3550128"/>
                <a:gd name="connsiteX19-2535" fmla="*/ 1337368 w 1432618"/>
                <a:gd name="connsiteY19-2536" fmla="*/ 1133662 h 3550128"/>
                <a:gd name="connsiteX20-2537" fmla="*/ 1089718 w 1432618"/>
                <a:gd name="connsiteY20-2538" fmla="*/ 1190812 h 3550128"/>
                <a:gd name="connsiteX21-2539" fmla="*/ 880168 w 1432618"/>
                <a:gd name="connsiteY21-2540" fmla="*/ 1495612 h 3550128"/>
                <a:gd name="connsiteX22-2541" fmla="*/ 823018 w 1432618"/>
                <a:gd name="connsiteY22-2542" fmla="*/ 1857562 h 3550128"/>
                <a:gd name="connsiteX23-2543" fmla="*/ 975418 w 1432618"/>
                <a:gd name="connsiteY23-2544" fmla="*/ 2314762 h 3550128"/>
                <a:gd name="connsiteX24-2545" fmla="*/ 896043 w 1432618"/>
                <a:gd name="connsiteY24-2546" fmla="*/ 2540187 h 3550128"/>
                <a:gd name="connsiteX25-2547" fmla="*/ 1213543 w 1432618"/>
                <a:gd name="connsiteY25-2548" fmla="*/ 2495737 h 3550128"/>
                <a:gd name="connsiteX26-2549" fmla="*/ 1432618 w 1432618"/>
                <a:gd name="connsiteY26-2550" fmla="*/ 2588606 h 3550128"/>
                <a:gd name="connsiteX27-2551" fmla="*/ 1188143 w 1432618"/>
                <a:gd name="connsiteY27-2552" fmla="*/ 2552887 h 3550128"/>
                <a:gd name="connsiteX28-2553" fmla="*/ 832543 w 1432618"/>
                <a:gd name="connsiteY28-2554" fmla="*/ 2695762 h 3550128"/>
                <a:gd name="connsiteX29-2555" fmla="*/ 689668 w 1432618"/>
                <a:gd name="connsiteY29-2556" fmla="*/ 3048187 h 3550128"/>
                <a:gd name="connsiteX30-2557" fmla="*/ 918268 w 1432618"/>
                <a:gd name="connsiteY30-2558" fmla="*/ 3381562 h 3550128"/>
                <a:gd name="connsiteX31-2559" fmla="*/ 1016693 w 1432618"/>
                <a:gd name="connsiteY31-2560" fmla="*/ 3543487 h 3550128"/>
                <a:gd name="connsiteX0-2561" fmla="*/ 1016693 w 1432618"/>
                <a:gd name="connsiteY0-2562" fmla="*/ 3543487 h 3550128"/>
                <a:gd name="connsiteX1-2563" fmla="*/ 591243 w 1432618"/>
                <a:gd name="connsiteY1-2564" fmla="*/ 3549837 h 3550128"/>
                <a:gd name="connsiteX2-2565" fmla="*/ 394393 w 1432618"/>
                <a:gd name="connsiteY2-2566" fmla="*/ 3038662 h 3550128"/>
                <a:gd name="connsiteX3-2567" fmla="*/ 746818 w 1432618"/>
                <a:gd name="connsiteY3-2568" fmla="*/ 2343337 h 3550128"/>
                <a:gd name="connsiteX4-2569" fmla="*/ 560128 w 1432618"/>
                <a:gd name="connsiteY4-2570" fmla="*/ 1884232 h 3550128"/>
                <a:gd name="connsiteX5-2571" fmla="*/ 58 w 1432618"/>
                <a:gd name="connsiteY5-2572" fmla="*/ 1832797 h 3550128"/>
                <a:gd name="connsiteX6-2573" fmla="*/ 394393 w 1432618"/>
                <a:gd name="connsiteY6-2574" fmla="*/ 1705162 h 3550128"/>
                <a:gd name="connsiteX7-2575" fmla="*/ 642043 w 1432618"/>
                <a:gd name="connsiteY7-2576" fmla="*/ 1838512 h 3550128"/>
                <a:gd name="connsiteX8-2577" fmla="*/ 689668 w 1432618"/>
                <a:gd name="connsiteY8-2578" fmla="*/ 1609912 h 3550128"/>
                <a:gd name="connsiteX9-2579" fmla="*/ 823018 w 1432618"/>
                <a:gd name="connsiteY9-2580" fmla="*/ 1295587 h 3550128"/>
                <a:gd name="connsiteX10-2581" fmla="*/ 765868 w 1432618"/>
                <a:gd name="connsiteY10-2582" fmla="*/ 771712 h 3550128"/>
                <a:gd name="connsiteX11-2583" fmla="*/ 537268 w 1432618"/>
                <a:gd name="connsiteY11-2584" fmla="*/ 628837 h 3550128"/>
                <a:gd name="connsiteX12-2585" fmla="*/ 689668 w 1432618"/>
                <a:gd name="connsiteY12-2586" fmla="*/ 628837 h 3550128"/>
                <a:gd name="connsiteX13-2587" fmla="*/ 765868 w 1432618"/>
                <a:gd name="connsiteY13-2588" fmla="*/ 714562 h 3550128"/>
                <a:gd name="connsiteX14-2589" fmla="*/ 870643 w 1432618"/>
                <a:gd name="connsiteY14-2590" fmla="*/ 187 h 3550128"/>
                <a:gd name="connsiteX15-2591" fmla="*/ 832543 w 1432618"/>
                <a:gd name="connsiteY15-2592" fmla="*/ 647887 h 3550128"/>
                <a:gd name="connsiteX16-2593" fmla="*/ 908743 w 1432618"/>
                <a:gd name="connsiteY16-2594" fmla="*/ 1038412 h 3550128"/>
                <a:gd name="connsiteX17-2595" fmla="*/ 937318 w 1432618"/>
                <a:gd name="connsiteY17-2596" fmla="*/ 1286062 h 3550128"/>
                <a:gd name="connsiteX18-2597" fmla="*/ 1108768 w 1432618"/>
                <a:gd name="connsiteY18-2598" fmla="*/ 1152712 h 3550128"/>
                <a:gd name="connsiteX19-2599" fmla="*/ 1337368 w 1432618"/>
                <a:gd name="connsiteY19-2600" fmla="*/ 1133662 h 3550128"/>
                <a:gd name="connsiteX20-2601" fmla="*/ 1089718 w 1432618"/>
                <a:gd name="connsiteY20-2602" fmla="*/ 1190812 h 3550128"/>
                <a:gd name="connsiteX21-2603" fmla="*/ 880168 w 1432618"/>
                <a:gd name="connsiteY21-2604" fmla="*/ 1495612 h 3550128"/>
                <a:gd name="connsiteX22-2605" fmla="*/ 823018 w 1432618"/>
                <a:gd name="connsiteY22-2606" fmla="*/ 1857562 h 3550128"/>
                <a:gd name="connsiteX23-2607" fmla="*/ 975418 w 1432618"/>
                <a:gd name="connsiteY23-2608" fmla="*/ 2314762 h 3550128"/>
                <a:gd name="connsiteX24-2609" fmla="*/ 896043 w 1432618"/>
                <a:gd name="connsiteY24-2610" fmla="*/ 2540187 h 3550128"/>
                <a:gd name="connsiteX25-2611" fmla="*/ 1213543 w 1432618"/>
                <a:gd name="connsiteY25-2612" fmla="*/ 2495737 h 3550128"/>
                <a:gd name="connsiteX26-2613" fmla="*/ 1432618 w 1432618"/>
                <a:gd name="connsiteY26-2614" fmla="*/ 2588606 h 3550128"/>
                <a:gd name="connsiteX27-2615" fmla="*/ 1188143 w 1432618"/>
                <a:gd name="connsiteY27-2616" fmla="*/ 2552887 h 3550128"/>
                <a:gd name="connsiteX28-2617" fmla="*/ 832543 w 1432618"/>
                <a:gd name="connsiteY28-2618" fmla="*/ 2695762 h 3550128"/>
                <a:gd name="connsiteX29-2619" fmla="*/ 689668 w 1432618"/>
                <a:gd name="connsiteY29-2620" fmla="*/ 3048187 h 3550128"/>
                <a:gd name="connsiteX30-2621" fmla="*/ 918268 w 1432618"/>
                <a:gd name="connsiteY30-2622" fmla="*/ 3381562 h 3550128"/>
                <a:gd name="connsiteX31-2623" fmla="*/ 1016693 w 1432618"/>
                <a:gd name="connsiteY31-2624" fmla="*/ 3543487 h 3550128"/>
                <a:gd name="connsiteX0-2625" fmla="*/ 1016693 w 1432618"/>
                <a:gd name="connsiteY0-2626" fmla="*/ 3543487 h 3550128"/>
                <a:gd name="connsiteX1-2627" fmla="*/ 591243 w 1432618"/>
                <a:gd name="connsiteY1-2628" fmla="*/ 3549837 h 3550128"/>
                <a:gd name="connsiteX2-2629" fmla="*/ 394393 w 1432618"/>
                <a:gd name="connsiteY2-2630" fmla="*/ 3038662 h 3550128"/>
                <a:gd name="connsiteX3-2631" fmla="*/ 746818 w 1432618"/>
                <a:gd name="connsiteY3-2632" fmla="*/ 2343337 h 3550128"/>
                <a:gd name="connsiteX4-2633" fmla="*/ 560128 w 1432618"/>
                <a:gd name="connsiteY4-2634" fmla="*/ 1884232 h 3550128"/>
                <a:gd name="connsiteX5-2635" fmla="*/ 58 w 1432618"/>
                <a:gd name="connsiteY5-2636" fmla="*/ 1832797 h 3550128"/>
                <a:gd name="connsiteX6-2637" fmla="*/ 394393 w 1432618"/>
                <a:gd name="connsiteY6-2638" fmla="*/ 1705162 h 3550128"/>
                <a:gd name="connsiteX7-2639" fmla="*/ 642043 w 1432618"/>
                <a:gd name="connsiteY7-2640" fmla="*/ 1838512 h 3550128"/>
                <a:gd name="connsiteX8-2641" fmla="*/ 689668 w 1432618"/>
                <a:gd name="connsiteY8-2642" fmla="*/ 1609912 h 3550128"/>
                <a:gd name="connsiteX9-2643" fmla="*/ 823018 w 1432618"/>
                <a:gd name="connsiteY9-2644" fmla="*/ 1295587 h 3550128"/>
                <a:gd name="connsiteX10-2645" fmla="*/ 765868 w 1432618"/>
                <a:gd name="connsiteY10-2646" fmla="*/ 771712 h 3550128"/>
                <a:gd name="connsiteX11-2647" fmla="*/ 537268 w 1432618"/>
                <a:gd name="connsiteY11-2648" fmla="*/ 628837 h 3550128"/>
                <a:gd name="connsiteX12-2649" fmla="*/ 689668 w 1432618"/>
                <a:gd name="connsiteY12-2650" fmla="*/ 628837 h 3550128"/>
                <a:gd name="connsiteX13-2651" fmla="*/ 765868 w 1432618"/>
                <a:gd name="connsiteY13-2652" fmla="*/ 714562 h 3550128"/>
                <a:gd name="connsiteX14-2653" fmla="*/ 870643 w 1432618"/>
                <a:gd name="connsiteY14-2654" fmla="*/ 187 h 3550128"/>
                <a:gd name="connsiteX15-2655" fmla="*/ 832543 w 1432618"/>
                <a:gd name="connsiteY15-2656" fmla="*/ 647887 h 3550128"/>
                <a:gd name="connsiteX16-2657" fmla="*/ 908743 w 1432618"/>
                <a:gd name="connsiteY16-2658" fmla="*/ 1038412 h 3550128"/>
                <a:gd name="connsiteX17-2659" fmla="*/ 937318 w 1432618"/>
                <a:gd name="connsiteY17-2660" fmla="*/ 1286062 h 3550128"/>
                <a:gd name="connsiteX18-2661" fmla="*/ 1108768 w 1432618"/>
                <a:gd name="connsiteY18-2662" fmla="*/ 1152712 h 3550128"/>
                <a:gd name="connsiteX19-2663" fmla="*/ 1337368 w 1432618"/>
                <a:gd name="connsiteY19-2664" fmla="*/ 1133662 h 3550128"/>
                <a:gd name="connsiteX20-2665" fmla="*/ 1089718 w 1432618"/>
                <a:gd name="connsiteY20-2666" fmla="*/ 1190812 h 3550128"/>
                <a:gd name="connsiteX21-2667" fmla="*/ 880168 w 1432618"/>
                <a:gd name="connsiteY21-2668" fmla="*/ 1495612 h 3550128"/>
                <a:gd name="connsiteX22-2669" fmla="*/ 823018 w 1432618"/>
                <a:gd name="connsiteY22-2670" fmla="*/ 1857562 h 3550128"/>
                <a:gd name="connsiteX23-2671" fmla="*/ 1003993 w 1432618"/>
                <a:gd name="connsiteY23-2672" fmla="*/ 2270312 h 3550128"/>
                <a:gd name="connsiteX24-2673" fmla="*/ 896043 w 1432618"/>
                <a:gd name="connsiteY24-2674" fmla="*/ 2540187 h 3550128"/>
                <a:gd name="connsiteX25-2675" fmla="*/ 1213543 w 1432618"/>
                <a:gd name="connsiteY25-2676" fmla="*/ 2495737 h 3550128"/>
                <a:gd name="connsiteX26-2677" fmla="*/ 1432618 w 1432618"/>
                <a:gd name="connsiteY26-2678" fmla="*/ 2588606 h 3550128"/>
                <a:gd name="connsiteX27-2679" fmla="*/ 1188143 w 1432618"/>
                <a:gd name="connsiteY27-2680" fmla="*/ 2552887 h 3550128"/>
                <a:gd name="connsiteX28-2681" fmla="*/ 832543 w 1432618"/>
                <a:gd name="connsiteY28-2682" fmla="*/ 2695762 h 3550128"/>
                <a:gd name="connsiteX29-2683" fmla="*/ 689668 w 1432618"/>
                <a:gd name="connsiteY29-2684" fmla="*/ 3048187 h 3550128"/>
                <a:gd name="connsiteX30-2685" fmla="*/ 918268 w 1432618"/>
                <a:gd name="connsiteY30-2686" fmla="*/ 3381562 h 3550128"/>
                <a:gd name="connsiteX31-2687" fmla="*/ 1016693 w 1432618"/>
                <a:gd name="connsiteY31-2688" fmla="*/ 3543487 h 3550128"/>
                <a:gd name="connsiteX0-2689" fmla="*/ 1016693 w 1432618"/>
                <a:gd name="connsiteY0-2690" fmla="*/ 3543487 h 3550128"/>
                <a:gd name="connsiteX1-2691" fmla="*/ 591243 w 1432618"/>
                <a:gd name="connsiteY1-2692" fmla="*/ 3549837 h 3550128"/>
                <a:gd name="connsiteX2-2693" fmla="*/ 394393 w 1432618"/>
                <a:gd name="connsiteY2-2694" fmla="*/ 3038662 h 3550128"/>
                <a:gd name="connsiteX3-2695" fmla="*/ 746818 w 1432618"/>
                <a:gd name="connsiteY3-2696" fmla="*/ 2343337 h 3550128"/>
                <a:gd name="connsiteX4-2697" fmla="*/ 560128 w 1432618"/>
                <a:gd name="connsiteY4-2698" fmla="*/ 1884232 h 3550128"/>
                <a:gd name="connsiteX5-2699" fmla="*/ 58 w 1432618"/>
                <a:gd name="connsiteY5-2700" fmla="*/ 1832797 h 3550128"/>
                <a:gd name="connsiteX6-2701" fmla="*/ 394393 w 1432618"/>
                <a:gd name="connsiteY6-2702" fmla="*/ 1705162 h 3550128"/>
                <a:gd name="connsiteX7-2703" fmla="*/ 642043 w 1432618"/>
                <a:gd name="connsiteY7-2704" fmla="*/ 1838512 h 3550128"/>
                <a:gd name="connsiteX8-2705" fmla="*/ 689668 w 1432618"/>
                <a:gd name="connsiteY8-2706" fmla="*/ 1609912 h 3550128"/>
                <a:gd name="connsiteX9-2707" fmla="*/ 823018 w 1432618"/>
                <a:gd name="connsiteY9-2708" fmla="*/ 1295587 h 3550128"/>
                <a:gd name="connsiteX10-2709" fmla="*/ 765868 w 1432618"/>
                <a:gd name="connsiteY10-2710" fmla="*/ 771712 h 3550128"/>
                <a:gd name="connsiteX11-2711" fmla="*/ 537268 w 1432618"/>
                <a:gd name="connsiteY11-2712" fmla="*/ 628837 h 3550128"/>
                <a:gd name="connsiteX12-2713" fmla="*/ 689668 w 1432618"/>
                <a:gd name="connsiteY12-2714" fmla="*/ 628837 h 3550128"/>
                <a:gd name="connsiteX13-2715" fmla="*/ 765868 w 1432618"/>
                <a:gd name="connsiteY13-2716" fmla="*/ 714562 h 3550128"/>
                <a:gd name="connsiteX14-2717" fmla="*/ 870643 w 1432618"/>
                <a:gd name="connsiteY14-2718" fmla="*/ 187 h 3550128"/>
                <a:gd name="connsiteX15-2719" fmla="*/ 832543 w 1432618"/>
                <a:gd name="connsiteY15-2720" fmla="*/ 647887 h 3550128"/>
                <a:gd name="connsiteX16-2721" fmla="*/ 908743 w 1432618"/>
                <a:gd name="connsiteY16-2722" fmla="*/ 1038412 h 3550128"/>
                <a:gd name="connsiteX17-2723" fmla="*/ 937318 w 1432618"/>
                <a:gd name="connsiteY17-2724" fmla="*/ 1286062 h 3550128"/>
                <a:gd name="connsiteX18-2725" fmla="*/ 1108768 w 1432618"/>
                <a:gd name="connsiteY18-2726" fmla="*/ 1152712 h 3550128"/>
                <a:gd name="connsiteX19-2727" fmla="*/ 1337368 w 1432618"/>
                <a:gd name="connsiteY19-2728" fmla="*/ 1133662 h 3550128"/>
                <a:gd name="connsiteX20-2729" fmla="*/ 1089718 w 1432618"/>
                <a:gd name="connsiteY20-2730" fmla="*/ 1190812 h 3550128"/>
                <a:gd name="connsiteX21-2731" fmla="*/ 880168 w 1432618"/>
                <a:gd name="connsiteY21-2732" fmla="*/ 1495612 h 3550128"/>
                <a:gd name="connsiteX22-2733" fmla="*/ 835718 w 1432618"/>
                <a:gd name="connsiteY22-2734" fmla="*/ 1857562 h 3550128"/>
                <a:gd name="connsiteX23-2735" fmla="*/ 1003993 w 1432618"/>
                <a:gd name="connsiteY23-2736" fmla="*/ 2270312 h 3550128"/>
                <a:gd name="connsiteX24-2737" fmla="*/ 896043 w 1432618"/>
                <a:gd name="connsiteY24-2738" fmla="*/ 2540187 h 3550128"/>
                <a:gd name="connsiteX25-2739" fmla="*/ 1213543 w 1432618"/>
                <a:gd name="connsiteY25-2740" fmla="*/ 2495737 h 3550128"/>
                <a:gd name="connsiteX26-2741" fmla="*/ 1432618 w 1432618"/>
                <a:gd name="connsiteY26-2742" fmla="*/ 2588606 h 3550128"/>
                <a:gd name="connsiteX27-2743" fmla="*/ 1188143 w 1432618"/>
                <a:gd name="connsiteY27-2744" fmla="*/ 2552887 h 3550128"/>
                <a:gd name="connsiteX28-2745" fmla="*/ 832543 w 1432618"/>
                <a:gd name="connsiteY28-2746" fmla="*/ 2695762 h 3550128"/>
                <a:gd name="connsiteX29-2747" fmla="*/ 689668 w 1432618"/>
                <a:gd name="connsiteY29-2748" fmla="*/ 3048187 h 3550128"/>
                <a:gd name="connsiteX30-2749" fmla="*/ 918268 w 1432618"/>
                <a:gd name="connsiteY30-2750" fmla="*/ 3381562 h 3550128"/>
                <a:gd name="connsiteX31-2751" fmla="*/ 1016693 w 1432618"/>
                <a:gd name="connsiteY31-2752" fmla="*/ 3543487 h 3550128"/>
                <a:gd name="connsiteX0-2753" fmla="*/ 1016693 w 1432618"/>
                <a:gd name="connsiteY0-2754" fmla="*/ 3543487 h 3550128"/>
                <a:gd name="connsiteX1-2755" fmla="*/ 591243 w 1432618"/>
                <a:gd name="connsiteY1-2756" fmla="*/ 3549837 h 3550128"/>
                <a:gd name="connsiteX2-2757" fmla="*/ 394393 w 1432618"/>
                <a:gd name="connsiteY2-2758" fmla="*/ 3038662 h 3550128"/>
                <a:gd name="connsiteX3-2759" fmla="*/ 746818 w 1432618"/>
                <a:gd name="connsiteY3-2760" fmla="*/ 2343337 h 3550128"/>
                <a:gd name="connsiteX4-2761" fmla="*/ 560128 w 1432618"/>
                <a:gd name="connsiteY4-2762" fmla="*/ 1884232 h 3550128"/>
                <a:gd name="connsiteX5-2763" fmla="*/ 58 w 1432618"/>
                <a:gd name="connsiteY5-2764" fmla="*/ 1832797 h 3550128"/>
                <a:gd name="connsiteX6-2765" fmla="*/ 394393 w 1432618"/>
                <a:gd name="connsiteY6-2766" fmla="*/ 1705162 h 3550128"/>
                <a:gd name="connsiteX7-2767" fmla="*/ 642043 w 1432618"/>
                <a:gd name="connsiteY7-2768" fmla="*/ 1838512 h 3550128"/>
                <a:gd name="connsiteX8-2769" fmla="*/ 689668 w 1432618"/>
                <a:gd name="connsiteY8-2770" fmla="*/ 1609912 h 3550128"/>
                <a:gd name="connsiteX9-2771" fmla="*/ 823018 w 1432618"/>
                <a:gd name="connsiteY9-2772" fmla="*/ 1295587 h 3550128"/>
                <a:gd name="connsiteX10-2773" fmla="*/ 765868 w 1432618"/>
                <a:gd name="connsiteY10-2774" fmla="*/ 771712 h 3550128"/>
                <a:gd name="connsiteX11-2775" fmla="*/ 537268 w 1432618"/>
                <a:gd name="connsiteY11-2776" fmla="*/ 628837 h 3550128"/>
                <a:gd name="connsiteX12-2777" fmla="*/ 689668 w 1432618"/>
                <a:gd name="connsiteY12-2778" fmla="*/ 628837 h 3550128"/>
                <a:gd name="connsiteX13-2779" fmla="*/ 765868 w 1432618"/>
                <a:gd name="connsiteY13-2780" fmla="*/ 714562 h 3550128"/>
                <a:gd name="connsiteX14-2781" fmla="*/ 870643 w 1432618"/>
                <a:gd name="connsiteY14-2782" fmla="*/ 187 h 3550128"/>
                <a:gd name="connsiteX15-2783" fmla="*/ 832543 w 1432618"/>
                <a:gd name="connsiteY15-2784" fmla="*/ 647887 h 3550128"/>
                <a:gd name="connsiteX16-2785" fmla="*/ 908743 w 1432618"/>
                <a:gd name="connsiteY16-2786" fmla="*/ 1038412 h 3550128"/>
                <a:gd name="connsiteX17-2787" fmla="*/ 937318 w 1432618"/>
                <a:gd name="connsiteY17-2788" fmla="*/ 1286062 h 3550128"/>
                <a:gd name="connsiteX18-2789" fmla="*/ 1108768 w 1432618"/>
                <a:gd name="connsiteY18-2790" fmla="*/ 1152712 h 3550128"/>
                <a:gd name="connsiteX19-2791" fmla="*/ 1337368 w 1432618"/>
                <a:gd name="connsiteY19-2792" fmla="*/ 1133662 h 3550128"/>
                <a:gd name="connsiteX20-2793" fmla="*/ 1089718 w 1432618"/>
                <a:gd name="connsiteY20-2794" fmla="*/ 1190812 h 3550128"/>
                <a:gd name="connsiteX21-2795" fmla="*/ 889693 w 1432618"/>
                <a:gd name="connsiteY21-2796" fmla="*/ 1489262 h 3550128"/>
                <a:gd name="connsiteX22-2797" fmla="*/ 835718 w 1432618"/>
                <a:gd name="connsiteY22-2798" fmla="*/ 1857562 h 3550128"/>
                <a:gd name="connsiteX23-2799" fmla="*/ 1003993 w 1432618"/>
                <a:gd name="connsiteY23-2800" fmla="*/ 2270312 h 3550128"/>
                <a:gd name="connsiteX24-2801" fmla="*/ 896043 w 1432618"/>
                <a:gd name="connsiteY24-2802" fmla="*/ 2540187 h 3550128"/>
                <a:gd name="connsiteX25-2803" fmla="*/ 1213543 w 1432618"/>
                <a:gd name="connsiteY25-2804" fmla="*/ 2495737 h 3550128"/>
                <a:gd name="connsiteX26-2805" fmla="*/ 1432618 w 1432618"/>
                <a:gd name="connsiteY26-2806" fmla="*/ 2588606 h 3550128"/>
                <a:gd name="connsiteX27-2807" fmla="*/ 1188143 w 1432618"/>
                <a:gd name="connsiteY27-2808" fmla="*/ 2552887 h 3550128"/>
                <a:gd name="connsiteX28-2809" fmla="*/ 832543 w 1432618"/>
                <a:gd name="connsiteY28-2810" fmla="*/ 2695762 h 3550128"/>
                <a:gd name="connsiteX29-2811" fmla="*/ 689668 w 1432618"/>
                <a:gd name="connsiteY29-2812" fmla="*/ 3048187 h 3550128"/>
                <a:gd name="connsiteX30-2813" fmla="*/ 918268 w 1432618"/>
                <a:gd name="connsiteY30-2814" fmla="*/ 3381562 h 3550128"/>
                <a:gd name="connsiteX31-2815" fmla="*/ 1016693 w 1432618"/>
                <a:gd name="connsiteY31-2816" fmla="*/ 3543487 h 3550128"/>
                <a:gd name="connsiteX0-2817" fmla="*/ 1016693 w 1432618"/>
                <a:gd name="connsiteY0-2818" fmla="*/ 3543487 h 3550128"/>
                <a:gd name="connsiteX1-2819" fmla="*/ 591243 w 1432618"/>
                <a:gd name="connsiteY1-2820" fmla="*/ 3549837 h 3550128"/>
                <a:gd name="connsiteX2-2821" fmla="*/ 394393 w 1432618"/>
                <a:gd name="connsiteY2-2822" fmla="*/ 3038662 h 3550128"/>
                <a:gd name="connsiteX3-2823" fmla="*/ 746818 w 1432618"/>
                <a:gd name="connsiteY3-2824" fmla="*/ 2343337 h 3550128"/>
                <a:gd name="connsiteX4-2825" fmla="*/ 560128 w 1432618"/>
                <a:gd name="connsiteY4-2826" fmla="*/ 1884232 h 3550128"/>
                <a:gd name="connsiteX5-2827" fmla="*/ 58 w 1432618"/>
                <a:gd name="connsiteY5-2828" fmla="*/ 1832797 h 3550128"/>
                <a:gd name="connsiteX6-2829" fmla="*/ 394393 w 1432618"/>
                <a:gd name="connsiteY6-2830" fmla="*/ 1705162 h 3550128"/>
                <a:gd name="connsiteX7-2831" fmla="*/ 642043 w 1432618"/>
                <a:gd name="connsiteY7-2832" fmla="*/ 1838512 h 3550128"/>
                <a:gd name="connsiteX8-2833" fmla="*/ 689668 w 1432618"/>
                <a:gd name="connsiteY8-2834" fmla="*/ 1609912 h 3550128"/>
                <a:gd name="connsiteX9-2835" fmla="*/ 823018 w 1432618"/>
                <a:gd name="connsiteY9-2836" fmla="*/ 1295587 h 3550128"/>
                <a:gd name="connsiteX10-2837" fmla="*/ 765868 w 1432618"/>
                <a:gd name="connsiteY10-2838" fmla="*/ 771712 h 3550128"/>
                <a:gd name="connsiteX11-2839" fmla="*/ 537268 w 1432618"/>
                <a:gd name="connsiteY11-2840" fmla="*/ 628837 h 3550128"/>
                <a:gd name="connsiteX12-2841" fmla="*/ 689668 w 1432618"/>
                <a:gd name="connsiteY12-2842" fmla="*/ 628837 h 3550128"/>
                <a:gd name="connsiteX13-2843" fmla="*/ 765868 w 1432618"/>
                <a:gd name="connsiteY13-2844" fmla="*/ 714562 h 3550128"/>
                <a:gd name="connsiteX14-2845" fmla="*/ 870643 w 1432618"/>
                <a:gd name="connsiteY14-2846" fmla="*/ 187 h 3550128"/>
                <a:gd name="connsiteX15-2847" fmla="*/ 832543 w 1432618"/>
                <a:gd name="connsiteY15-2848" fmla="*/ 647887 h 3550128"/>
                <a:gd name="connsiteX16-2849" fmla="*/ 908743 w 1432618"/>
                <a:gd name="connsiteY16-2850" fmla="*/ 1038412 h 3550128"/>
                <a:gd name="connsiteX17-2851" fmla="*/ 937318 w 1432618"/>
                <a:gd name="connsiteY17-2852" fmla="*/ 1286062 h 3550128"/>
                <a:gd name="connsiteX18-2853" fmla="*/ 1108768 w 1432618"/>
                <a:gd name="connsiteY18-2854" fmla="*/ 1152712 h 3550128"/>
                <a:gd name="connsiteX19-2855" fmla="*/ 1337368 w 1432618"/>
                <a:gd name="connsiteY19-2856" fmla="*/ 1133662 h 3550128"/>
                <a:gd name="connsiteX20-2857" fmla="*/ 1105593 w 1432618"/>
                <a:gd name="connsiteY20-2858" fmla="*/ 1197162 h 3550128"/>
                <a:gd name="connsiteX21-2859" fmla="*/ 889693 w 1432618"/>
                <a:gd name="connsiteY21-2860" fmla="*/ 1489262 h 3550128"/>
                <a:gd name="connsiteX22-2861" fmla="*/ 835718 w 1432618"/>
                <a:gd name="connsiteY22-2862" fmla="*/ 1857562 h 3550128"/>
                <a:gd name="connsiteX23-2863" fmla="*/ 1003993 w 1432618"/>
                <a:gd name="connsiteY23-2864" fmla="*/ 2270312 h 3550128"/>
                <a:gd name="connsiteX24-2865" fmla="*/ 896043 w 1432618"/>
                <a:gd name="connsiteY24-2866" fmla="*/ 2540187 h 3550128"/>
                <a:gd name="connsiteX25-2867" fmla="*/ 1213543 w 1432618"/>
                <a:gd name="connsiteY25-2868" fmla="*/ 2495737 h 3550128"/>
                <a:gd name="connsiteX26-2869" fmla="*/ 1432618 w 1432618"/>
                <a:gd name="connsiteY26-2870" fmla="*/ 2588606 h 3550128"/>
                <a:gd name="connsiteX27-2871" fmla="*/ 1188143 w 1432618"/>
                <a:gd name="connsiteY27-2872" fmla="*/ 2552887 h 3550128"/>
                <a:gd name="connsiteX28-2873" fmla="*/ 832543 w 1432618"/>
                <a:gd name="connsiteY28-2874" fmla="*/ 2695762 h 3550128"/>
                <a:gd name="connsiteX29-2875" fmla="*/ 689668 w 1432618"/>
                <a:gd name="connsiteY29-2876" fmla="*/ 3048187 h 3550128"/>
                <a:gd name="connsiteX30-2877" fmla="*/ 918268 w 1432618"/>
                <a:gd name="connsiteY30-2878" fmla="*/ 3381562 h 3550128"/>
                <a:gd name="connsiteX31-2879" fmla="*/ 1016693 w 1432618"/>
                <a:gd name="connsiteY31-2880" fmla="*/ 3543487 h 3550128"/>
                <a:gd name="connsiteX0-2881" fmla="*/ 1016693 w 1432618"/>
                <a:gd name="connsiteY0-2882" fmla="*/ 3543487 h 3550128"/>
                <a:gd name="connsiteX1-2883" fmla="*/ 591243 w 1432618"/>
                <a:gd name="connsiteY1-2884" fmla="*/ 3549837 h 3550128"/>
                <a:gd name="connsiteX2-2885" fmla="*/ 394393 w 1432618"/>
                <a:gd name="connsiteY2-2886" fmla="*/ 3038662 h 3550128"/>
                <a:gd name="connsiteX3-2887" fmla="*/ 746818 w 1432618"/>
                <a:gd name="connsiteY3-2888" fmla="*/ 2343337 h 3550128"/>
                <a:gd name="connsiteX4-2889" fmla="*/ 560128 w 1432618"/>
                <a:gd name="connsiteY4-2890" fmla="*/ 1884232 h 3550128"/>
                <a:gd name="connsiteX5-2891" fmla="*/ 58 w 1432618"/>
                <a:gd name="connsiteY5-2892" fmla="*/ 1832797 h 3550128"/>
                <a:gd name="connsiteX6-2893" fmla="*/ 394393 w 1432618"/>
                <a:gd name="connsiteY6-2894" fmla="*/ 1705162 h 3550128"/>
                <a:gd name="connsiteX7-2895" fmla="*/ 642043 w 1432618"/>
                <a:gd name="connsiteY7-2896" fmla="*/ 1838512 h 3550128"/>
                <a:gd name="connsiteX8-2897" fmla="*/ 689668 w 1432618"/>
                <a:gd name="connsiteY8-2898" fmla="*/ 1609912 h 3550128"/>
                <a:gd name="connsiteX9-2899" fmla="*/ 823018 w 1432618"/>
                <a:gd name="connsiteY9-2900" fmla="*/ 1295587 h 3550128"/>
                <a:gd name="connsiteX10-2901" fmla="*/ 765868 w 1432618"/>
                <a:gd name="connsiteY10-2902" fmla="*/ 771712 h 3550128"/>
                <a:gd name="connsiteX11-2903" fmla="*/ 537268 w 1432618"/>
                <a:gd name="connsiteY11-2904" fmla="*/ 628837 h 3550128"/>
                <a:gd name="connsiteX12-2905" fmla="*/ 689668 w 1432618"/>
                <a:gd name="connsiteY12-2906" fmla="*/ 628837 h 3550128"/>
                <a:gd name="connsiteX13-2907" fmla="*/ 765868 w 1432618"/>
                <a:gd name="connsiteY13-2908" fmla="*/ 714562 h 3550128"/>
                <a:gd name="connsiteX14-2909" fmla="*/ 870643 w 1432618"/>
                <a:gd name="connsiteY14-2910" fmla="*/ 187 h 3550128"/>
                <a:gd name="connsiteX15-2911" fmla="*/ 832543 w 1432618"/>
                <a:gd name="connsiteY15-2912" fmla="*/ 647887 h 3550128"/>
                <a:gd name="connsiteX16-2913" fmla="*/ 908743 w 1432618"/>
                <a:gd name="connsiteY16-2914" fmla="*/ 1038412 h 3550128"/>
                <a:gd name="connsiteX17-2915" fmla="*/ 937318 w 1432618"/>
                <a:gd name="connsiteY17-2916" fmla="*/ 1286062 h 3550128"/>
                <a:gd name="connsiteX18-2917" fmla="*/ 1108768 w 1432618"/>
                <a:gd name="connsiteY18-2918" fmla="*/ 1152712 h 3550128"/>
                <a:gd name="connsiteX19-2919" fmla="*/ 1337368 w 1432618"/>
                <a:gd name="connsiteY19-2920" fmla="*/ 1133662 h 3550128"/>
                <a:gd name="connsiteX20-2921" fmla="*/ 1108768 w 1432618"/>
                <a:gd name="connsiteY20-2922" fmla="*/ 1216212 h 3550128"/>
                <a:gd name="connsiteX21-2923" fmla="*/ 889693 w 1432618"/>
                <a:gd name="connsiteY21-2924" fmla="*/ 1489262 h 3550128"/>
                <a:gd name="connsiteX22-2925" fmla="*/ 835718 w 1432618"/>
                <a:gd name="connsiteY22-2926" fmla="*/ 1857562 h 3550128"/>
                <a:gd name="connsiteX23-2927" fmla="*/ 1003993 w 1432618"/>
                <a:gd name="connsiteY23-2928" fmla="*/ 2270312 h 3550128"/>
                <a:gd name="connsiteX24-2929" fmla="*/ 896043 w 1432618"/>
                <a:gd name="connsiteY24-2930" fmla="*/ 2540187 h 3550128"/>
                <a:gd name="connsiteX25-2931" fmla="*/ 1213543 w 1432618"/>
                <a:gd name="connsiteY25-2932" fmla="*/ 2495737 h 3550128"/>
                <a:gd name="connsiteX26-2933" fmla="*/ 1432618 w 1432618"/>
                <a:gd name="connsiteY26-2934" fmla="*/ 2588606 h 3550128"/>
                <a:gd name="connsiteX27-2935" fmla="*/ 1188143 w 1432618"/>
                <a:gd name="connsiteY27-2936" fmla="*/ 2552887 h 3550128"/>
                <a:gd name="connsiteX28-2937" fmla="*/ 832543 w 1432618"/>
                <a:gd name="connsiteY28-2938" fmla="*/ 2695762 h 3550128"/>
                <a:gd name="connsiteX29-2939" fmla="*/ 689668 w 1432618"/>
                <a:gd name="connsiteY29-2940" fmla="*/ 3048187 h 3550128"/>
                <a:gd name="connsiteX30-2941" fmla="*/ 918268 w 1432618"/>
                <a:gd name="connsiteY30-2942" fmla="*/ 3381562 h 3550128"/>
                <a:gd name="connsiteX31-2943" fmla="*/ 1016693 w 1432618"/>
                <a:gd name="connsiteY31-2944" fmla="*/ 3543487 h 3550128"/>
                <a:gd name="connsiteX0-2945" fmla="*/ 1016693 w 1432618"/>
                <a:gd name="connsiteY0-2946" fmla="*/ 3543487 h 3550128"/>
                <a:gd name="connsiteX1-2947" fmla="*/ 591243 w 1432618"/>
                <a:gd name="connsiteY1-2948" fmla="*/ 3549837 h 3550128"/>
                <a:gd name="connsiteX2-2949" fmla="*/ 394393 w 1432618"/>
                <a:gd name="connsiteY2-2950" fmla="*/ 3038662 h 3550128"/>
                <a:gd name="connsiteX3-2951" fmla="*/ 746818 w 1432618"/>
                <a:gd name="connsiteY3-2952" fmla="*/ 2343337 h 3550128"/>
                <a:gd name="connsiteX4-2953" fmla="*/ 560128 w 1432618"/>
                <a:gd name="connsiteY4-2954" fmla="*/ 1884232 h 3550128"/>
                <a:gd name="connsiteX5-2955" fmla="*/ 58 w 1432618"/>
                <a:gd name="connsiteY5-2956" fmla="*/ 1832797 h 3550128"/>
                <a:gd name="connsiteX6-2957" fmla="*/ 394393 w 1432618"/>
                <a:gd name="connsiteY6-2958" fmla="*/ 1705162 h 3550128"/>
                <a:gd name="connsiteX7-2959" fmla="*/ 642043 w 1432618"/>
                <a:gd name="connsiteY7-2960" fmla="*/ 1838512 h 3550128"/>
                <a:gd name="connsiteX8-2961" fmla="*/ 689668 w 1432618"/>
                <a:gd name="connsiteY8-2962" fmla="*/ 1609912 h 3550128"/>
                <a:gd name="connsiteX9-2963" fmla="*/ 823018 w 1432618"/>
                <a:gd name="connsiteY9-2964" fmla="*/ 1295587 h 3550128"/>
                <a:gd name="connsiteX10-2965" fmla="*/ 765868 w 1432618"/>
                <a:gd name="connsiteY10-2966" fmla="*/ 771712 h 3550128"/>
                <a:gd name="connsiteX11-2967" fmla="*/ 537268 w 1432618"/>
                <a:gd name="connsiteY11-2968" fmla="*/ 628837 h 3550128"/>
                <a:gd name="connsiteX12-2969" fmla="*/ 689668 w 1432618"/>
                <a:gd name="connsiteY12-2970" fmla="*/ 628837 h 3550128"/>
                <a:gd name="connsiteX13-2971" fmla="*/ 765868 w 1432618"/>
                <a:gd name="connsiteY13-2972" fmla="*/ 714562 h 3550128"/>
                <a:gd name="connsiteX14-2973" fmla="*/ 870643 w 1432618"/>
                <a:gd name="connsiteY14-2974" fmla="*/ 187 h 3550128"/>
                <a:gd name="connsiteX15-2975" fmla="*/ 832543 w 1432618"/>
                <a:gd name="connsiteY15-2976" fmla="*/ 647887 h 3550128"/>
                <a:gd name="connsiteX16-2977" fmla="*/ 908743 w 1432618"/>
                <a:gd name="connsiteY16-2978" fmla="*/ 1038412 h 3550128"/>
                <a:gd name="connsiteX17-2979" fmla="*/ 937318 w 1432618"/>
                <a:gd name="connsiteY17-2980" fmla="*/ 1286062 h 3550128"/>
                <a:gd name="connsiteX18-2981" fmla="*/ 1108768 w 1432618"/>
                <a:gd name="connsiteY18-2982" fmla="*/ 1152712 h 3550128"/>
                <a:gd name="connsiteX19-2983" fmla="*/ 1375468 w 1432618"/>
                <a:gd name="connsiteY19-2984" fmla="*/ 1133662 h 3550128"/>
                <a:gd name="connsiteX20-2985" fmla="*/ 1108768 w 1432618"/>
                <a:gd name="connsiteY20-2986" fmla="*/ 1216212 h 3550128"/>
                <a:gd name="connsiteX21-2987" fmla="*/ 889693 w 1432618"/>
                <a:gd name="connsiteY21-2988" fmla="*/ 1489262 h 3550128"/>
                <a:gd name="connsiteX22-2989" fmla="*/ 835718 w 1432618"/>
                <a:gd name="connsiteY22-2990" fmla="*/ 1857562 h 3550128"/>
                <a:gd name="connsiteX23-2991" fmla="*/ 1003993 w 1432618"/>
                <a:gd name="connsiteY23-2992" fmla="*/ 2270312 h 3550128"/>
                <a:gd name="connsiteX24-2993" fmla="*/ 896043 w 1432618"/>
                <a:gd name="connsiteY24-2994" fmla="*/ 2540187 h 3550128"/>
                <a:gd name="connsiteX25-2995" fmla="*/ 1213543 w 1432618"/>
                <a:gd name="connsiteY25-2996" fmla="*/ 2495737 h 3550128"/>
                <a:gd name="connsiteX26-2997" fmla="*/ 1432618 w 1432618"/>
                <a:gd name="connsiteY26-2998" fmla="*/ 2588606 h 3550128"/>
                <a:gd name="connsiteX27-2999" fmla="*/ 1188143 w 1432618"/>
                <a:gd name="connsiteY27-3000" fmla="*/ 2552887 h 3550128"/>
                <a:gd name="connsiteX28-3001" fmla="*/ 832543 w 1432618"/>
                <a:gd name="connsiteY28-3002" fmla="*/ 2695762 h 3550128"/>
                <a:gd name="connsiteX29-3003" fmla="*/ 689668 w 1432618"/>
                <a:gd name="connsiteY29-3004" fmla="*/ 3048187 h 3550128"/>
                <a:gd name="connsiteX30-3005" fmla="*/ 918268 w 1432618"/>
                <a:gd name="connsiteY30-3006" fmla="*/ 3381562 h 3550128"/>
                <a:gd name="connsiteX31-3007" fmla="*/ 1016693 w 1432618"/>
                <a:gd name="connsiteY31-3008" fmla="*/ 3543487 h 3550128"/>
                <a:gd name="connsiteX0-3009" fmla="*/ 1016693 w 1432618"/>
                <a:gd name="connsiteY0-3010" fmla="*/ 3543487 h 3550128"/>
                <a:gd name="connsiteX1-3011" fmla="*/ 591243 w 1432618"/>
                <a:gd name="connsiteY1-3012" fmla="*/ 3549837 h 3550128"/>
                <a:gd name="connsiteX2-3013" fmla="*/ 394393 w 1432618"/>
                <a:gd name="connsiteY2-3014" fmla="*/ 3038662 h 3550128"/>
                <a:gd name="connsiteX3-3015" fmla="*/ 746818 w 1432618"/>
                <a:gd name="connsiteY3-3016" fmla="*/ 2343337 h 3550128"/>
                <a:gd name="connsiteX4-3017" fmla="*/ 560128 w 1432618"/>
                <a:gd name="connsiteY4-3018" fmla="*/ 1884232 h 3550128"/>
                <a:gd name="connsiteX5-3019" fmla="*/ 58 w 1432618"/>
                <a:gd name="connsiteY5-3020" fmla="*/ 1832797 h 3550128"/>
                <a:gd name="connsiteX6-3021" fmla="*/ 394393 w 1432618"/>
                <a:gd name="connsiteY6-3022" fmla="*/ 1705162 h 3550128"/>
                <a:gd name="connsiteX7-3023" fmla="*/ 642043 w 1432618"/>
                <a:gd name="connsiteY7-3024" fmla="*/ 1838512 h 3550128"/>
                <a:gd name="connsiteX8-3025" fmla="*/ 689668 w 1432618"/>
                <a:gd name="connsiteY8-3026" fmla="*/ 1609912 h 3550128"/>
                <a:gd name="connsiteX9-3027" fmla="*/ 823018 w 1432618"/>
                <a:gd name="connsiteY9-3028" fmla="*/ 1295587 h 3550128"/>
                <a:gd name="connsiteX10-3029" fmla="*/ 765868 w 1432618"/>
                <a:gd name="connsiteY10-3030" fmla="*/ 771712 h 3550128"/>
                <a:gd name="connsiteX11-3031" fmla="*/ 537268 w 1432618"/>
                <a:gd name="connsiteY11-3032" fmla="*/ 628837 h 3550128"/>
                <a:gd name="connsiteX12-3033" fmla="*/ 689668 w 1432618"/>
                <a:gd name="connsiteY12-3034" fmla="*/ 628837 h 3550128"/>
                <a:gd name="connsiteX13-3035" fmla="*/ 765868 w 1432618"/>
                <a:gd name="connsiteY13-3036" fmla="*/ 714562 h 3550128"/>
                <a:gd name="connsiteX14-3037" fmla="*/ 870643 w 1432618"/>
                <a:gd name="connsiteY14-3038" fmla="*/ 187 h 3550128"/>
                <a:gd name="connsiteX15-3039" fmla="*/ 832543 w 1432618"/>
                <a:gd name="connsiteY15-3040" fmla="*/ 647887 h 3550128"/>
                <a:gd name="connsiteX16-3041" fmla="*/ 908743 w 1432618"/>
                <a:gd name="connsiteY16-3042" fmla="*/ 1038412 h 3550128"/>
                <a:gd name="connsiteX17-3043" fmla="*/ 937318 w 1432618"/>
                <a:gd name="connsiteY17-3044" fmla="*/ 1286062 h 3550128"/>
                <a:gd name="connsiteX18-3045" fmla="*/ 1108768 w 1432618"/>
                <a:gd name="connsiteY18-3046" fmla="*/ 1152712 h 3550128"/>
                <a:gd name="connsiteX19-3047" fmla="*/ 1375468 w 1432618"/>
                <a:gd name="connsiteY19-3048" fmla="*/ 1133662 h 3550128"/>
                <a:gd name="connsiteX20-3049" fmla="*/ 1108768 w 1432618"/>
                <a:gd name="connsiteY20-3050" fmla="*/ 1216212 h 3550128"/>
                <a:gd name="connsiteX21-3051" fmla="*/ 889693 w 1432618"/>
                <a:gd name="connsiteY21-3052" fmla="*/ 1489262 h 3550128"/>
                <a:gd name="connsiteX22-3053" fmla="*/ 835718 w 1432618"/>
                <a:gd name="connsiteY22-3054" fmla="*/ 1857562 h 3550128"/>
                <a:gd name="connsiteX23-3055" fmla="*/ 1003993 w 1432618"/>
                <a:gd name="connsiteY23-3056" fmla="*/ 2270312 h 3550128"/>
                <a:gd name="connsiteX24-3057" fmla="*/ 896043 w 1432618"/>
                <a:gd name="connsiteY24-3058" fmla="*/ 2540187 h 3550128"/>
                <a:gd name="connsiteX25-3059" fmla="*/ 1213543 w 1432618"/>
                <a:gd name="connsiteY25-3060" fmla="*/ 2495737 h 3550128"/>
                <a:gd name="connsiteX26-3061" fmla="*/ 1432618 w 1432618"/>
                <a:gd name="connsiteY26-3062" fmla="*/ 2588606 h 3550128"/>
                <a:gd name="connsiteX27-3063" fmla="*/ 1188143 w 1432618"/>
                <a:gd name="connsiteY27-3064" fmla="*/ 2552887 h 3550128"/>
                <a:gd name="connsiteX28-3065" fmla="*/ 832543 w 1432618"/>
                <a:gd name="connsiteY28-3066" fmla="*/ 2695762 h 3550128"/>
                <a:gd name="connsiteX29-3067" fmla="*/ 689668 w 1432618"/>
                <a:gd name="connsiteY29-3068" fmla="*/ 3048187 h 3550128"/>
                <a:gd name="connsiteX30-3069" fmla="*/ 918268 w 1432618"/>
                <a:gd name="connsiteY30-3070" fmla="*/ 3381562 h 3550128"/>
                <a:gd name="connsiteX31-3071" fmla="*/ 1016693 w 1432618"/>
                <a:gd name="connsiteY31-3072" fmla="*/ 3543487 h 3550128"/>
                <a:gd name="connsiteX0-3073" fmla="*/ 1016693 w 1432618"/>
                <a:gd name="connsiteY0-3074" fmla="*/ 3543487 h 3550128"/>
                <a:gd name="connsiteX1-3075" fmla="*/ 591243 w 1432618"/>
                <a:gd name="connsiteY1-3076" fmla="*/ 3549837 h 3550128"/>
                <a:gd name="connsiteX2-3077" fmla="*/ 394393 w 1432618"/>
                <a:gd name="connsiteY2-3078" fmla="*/ 3038662 h 3550128"/>
                <a:gd name="connsiteX3-3079" fmla="*/ 746818 w 1432618"/>
                <a:gd name="connsiteY3-3080" fmla="*/ 2343337 h 3550128"/>
                <a:gd name="connsiteX4-3081" fmla="*/ 560128 w 1432618"/>
                <a:gd name="connsiteY4-3082" fmla="*/ 1884232 h 3550128"/>
                <a:gd name="connsiteX5-3083" fmla="*/ 58 w 1432618"/>
                <a:gd name="connsiteY5-3084" fmla="*/ 1832797 h 3550128"/>
                <a:gd name="connsiteX6-3085" fmla="*/ 394393 w 1432618"/>
                <a:gd name="connsiteY6-3086" fmla="*/ 1705162 h 3550128"/>
                <a:gd name="connsiteX7-3087" fmla="*/ 642043 w 1432618"/>
                <a:gd name="connsiteY7-3088" fmla="*/ 1838512 h 3550128"/>
                <a:gd name="connsiteX8-3089" fmla="*/ 689668 w 1432618"/>
                <a:gd name="connsiteY8-3090" fmla="*/ 1609912 h 3550128"/>
                <a:gd name="connsiteX9-3091" fmla="*/ 823018 w 1432618"/>
                <a:gd name="connsiteY9-3092" fmla="*/ 1295587 h 3550128"/>
                <a:gd name="connsiteX10-3093" fmla="*/ 765868 w 1432618"/>
                <a:gd name="connsiteY10-3094" fmla="*/ 771712 h 3550128"/>
                <a:gd name="connsiteX11-3095" fmla="*/ 537268 w 1432618"/>
                <a:gd name="connsiteY11-3096" fmla="*/ 628837 h 3550128"/>
                <a:gd name="connsiteX12-3097" fmla="*/ 689668 w 1432618"/>
                <a:gd name="connsiteY12-3098" fmla="*/ 628837 h 3550128"/>
                <a:gd name="connsiteX13-3099" fmla="*/ 765868 w 1432618"/>
                <a:gd name="connsiteY13-3100" fmla="*/ 714562 h 3550128"/>
                <a:gd name="connsiteX14-3101" fmla="*/ 870643 w 1432618"/>
                <a:gd name="connsiteY14-3102" fmla="*/ 187 h 3550128"/>
                <a:gd name="connsiteX15-3103" fmla="*/ 832543 w 1432618"/>
                <a:gd name="connsiteY15-3104" fmla="*/ 647887 h 3550128"/>
                <a:gd name="connsiteX16-3105" fmla="*/ 908743 w 1432618"/>
                <a:gd name="connsiteY16-3106" fmla="*/ 1038412 h 3550128"/>
                <a:gd name="connsiteX17-3107" fmla="*/ 937318 w 1432618"/>
                <a:gd name="connsiteY17-3108" fmla="*/ 1286062 h 3550128"/>
                <a:gd name="connsiteX18-3109" fmla="*/ 1108768 w 1432618"/>
                <a:gd name="connsiteY18-3110" fmla="*/ 1152712 h 3550128"/>
                <a:gd name="connsiteX19-3111" fmla="*/ 1375468 w 1432618"/>
                <a:gd name="connsiteY19-3112" fmla="*/ 1133662 h 3550128"/>
                <a:gd name="connsiteX20-3113" fmla="*/ 1108768 w 1432618"/>
                <a:gd name="connsiteY20-3114" fmla="*/ 1216212 h 3550128"/>
                <a:gd name="connsiteX21-3115" fmla="*/ 889693 w 1432618"/>
                <a:gd name="connsiteY21-3116" fmla="*/ 1489262 h 3550128"/>
                <a:gd name="connsiteX22-3117" fmla="*/ 835718 w 1432618"/>
                <a:gd name="connsiteY22-3118" fmla="*/ 1857562 h 3550128"/>
                <a:gd name="connsiteX23-3119" fmla="*/ 1003993 w 1432618"/>
                <a:gd name="connsiteY23-3120" fmla="*/ 2270312 h 3550128"/>
                <a:gd name="connsiteX24-3121" fmla="*/ 896043 w 1432618"/>
                <a:gd name="connsiteY24-3122" fmla="*/ 2540187 h 3550128"/>
                <a:gd name="connsiteX25-3123" fmla="*/ 1213543 w 1432618"/>
                <a:gd name="connsiteY25-3124" fmla="*/ 2495737 h 3550128"/>
                <a:gd name="connsiteX26-3125" fmla="*/ 1432618 w 1432618"/>
                <a:gd name="connsiteY26-3126" fmla="*/ 2588606 h 3550128"/>
                <a:gd name="connsiteX27-3127" fmla="*/ 1188143 w 1432618"/>
                <a:gd name="connsiteY27-3128" fmla="*/ 2552887 h 3550128"/>
                <a:gd name="connsiteX28-3129" fmla="*/ 832543 w 1432618"/>
                <a:gd name="connsiteY28-3130" fmla="*/ 2695762 h 3550128"/>
                <a:gd name="connsiteX29-3131" fmla="*/ 689668 w 1432618"/>
                <a:gd name="connsiteY29-3132" fmla="*/ 3048187 h 3550128"/>
                <a:gd name="connsiteX30-3133" fmla="*/ 918268 w 1432618"/>
                <a:gd name="connsiteY30-3134" fmla="*/ 3381562 h 3550128"/>
                <a:gd name="connsiteX31-3135" fmla="*/ 1016693 w 1432618"/>
                <a:gd name="connsiteY31-3136" fmla="*/ 3543487 h 3550128"/>
                <a:gd name="connsiteX0-3137" fmla="*/ 1016693 w 1432618"/>
                <a:gd name="connsiteY0-3138" fmla="*/ 3543487 h 3550128"/>
                <a:gd name="connsiteX1-3139" fmla="*/ 591243 w 1432618"/>
                <a:gd name="connsiteY1-3140" fmla="*/ 3549837 h 3550128"/>
                <a:gd name="connsiteX2-3141" fmla="*/ 394393 w 1432618"/>
                <a:gd name="connsiteY2-3142" fmla="*/ 3038662 h 3550128"/>
                <a:gd name="connsiteX3-3143" fmla="*/ 746818 w 1432618"/>
                <a:gd name="connsiteY3-3144" fmla="*/ 2343337 h 3550128"/>
                <a:gd name="connsiteX4-3145" fmla="*/ 560128 w 1432618"/>
                <a:gd name="connsiteY4-3146" fmla="*/ 1884232 h 3550128"/>
                <a:gd name="connsiteX5-3147" fmla="*/ 58 w 1432618"/>
                <a:gd name="connsiteY5-3148" fmla="*/ 1832797 h 3550128"/>
                <a:gd name="connsiteX6-3149" fmla="*/ 394393 w 1432618"/>
                <a:gd name="connsiteY6-3150" fmla="*/ 1705162 h 3550128"/>
                <a:gd name="connsiteX7-3151" fmla="*/ 642043 w 1432618"/>
                <a:gd name="connsiteY7-3152" fmla="*/ 1838512 h 3550128"/>
                <a:gd name="connsiteX8-3153" fmla="*/ 689668 w 1432618"/>
                <a:gd name="connsiteY8-3154" fmla="*/ 1609912 h 3550128"/>
                <a:gd name="connsiteX9-3155" fmla="*/ 823018 w 1432618"/>
                <a:gd name="connsiteY9-3156" fmla="*/ 1295587 h 3550128"/>
                <a:gd name="connsiteX10-3157" fmla="*/ 765868 w 1432618"/>
                <a:gd name="connsiteY10-3158" fmla="*/ 771712 h 3550128"/>
                <a:gd name="connsiteX11-3159" fmla="*/ 537268 w 1432618"/>
                <a:gd name="connsiteY11-3160" fmla="*/ 628837 h 3550128"/>
                <a:gd name="connsiteX12-3161" fmla="*/ 689668 w 1432618"/>
                <a:gd name="connsiteY12-3162" fmla="*/ 628837 h 3550128"/>
                <a:gd name="connsiteX13-3163" fmla="*/ 765868 w 1432618"/>
                <a:gd name="connsiteY13-3164" fmla="*/ 714562 h 3550128"/>
                <a:gd name="connsiteX14-3165" fmla="*/ 870643 w 1432618"/>
                <a:gd name="connsiteY14-3166" fmla="*/ 187 h 3550128"/>
                <a:gd name="connsiteX15-3167" fmla="*/ 832543 w 1432618"/>
                <a:gd name="connsiteY15-3168" fmla="*/ 647887 h 3550128"/>
                <a:gd name="connsiteX16-3169" fmla="*/ 908743 w 1432618"/>
                <a:gd name="connsiteY16-3170" fmla="*/ 1038412 h 3550128"/>
                <a:gd name="connsiteX17-3171" fmla="*/ 937318 w 1432618"/>
                <a:gd name="connsiteY17-3172" fmla="*/ 1286062 h 3550128"/>
                <a:gd name="connsiteX18-3173" fmla="*/ 1108768 w 1432618"/>
                <a:gd name="connsiteY18-3174" fmla="*/ 1152712 h 3550128"/>
                <a:gd name="connsiteX19-3175" fmla="*/ 1375468 w 1432618"/>
                <a:gd name="connsiteY19-3176" fmla="*/ 1133662 h 3550128"/>
                <a:gd name="connsiteX20-3177" fmla="*/ 1108768 w 1432618"/>
                <a:gd name="connsiteY20-3178" fmla="*/ 1216212 h 3550128"/>
                <a:gd name="connsiteX21-3179" fmla="*/ 889693 w 1432618"/>
                <a:gd name="connsiteY21-3180" fmla="*/ 1489262 h 3550128"/>
                <a:gd name="connsiteX22-3181" fmla="*/ 835718 w 1432618"/>
                <a:gd name="connsiteY22-3182" fmla="*/ 1857562 h 3550128"/>
                <a:gd name="connsiteX23-3183" fmla="*/ 1003993 w 1432618"/>
                <a:gd name="connsiteY23-3184" fmla="*/ 2270312 h 3550128"/>
                <a:gd name="connsiteX24-3185" fmla="*/ 896043 w 1432618"/>
                <a:gd name="connsiteY24-3186" fmla="*/ 2540187 h 3550128"/>
                <a:gd name="connsiteX25-3187" fmla="*/ 1213543 w 1432618"/>
                <a:gd name="connsiteY25-3188" fmla="*/ 2495737 h 3550128"/>
                <a:gd name="connsiteX26-3189" fmla="*/ 1432618 w 1432618"/>
                <a:gd name="connsiteY26-3190" fmla="*/ 2588606 h 3550128"/>
                <a:gd name="connsiteX27-3191" fmla="*/ 1188143 w 1432618"/>
                <a:gd name="connsiteY27-3192" fmla="*/ 2552887 h 3550128"/>
                <a:gd name="connsiteX28-3193" fmla="*/ 832543 w 1432618"/>
                <a:gd name="connsiteY28-3194" fmla="*/ 2695762 h 3550128"/>
                <a:gd name="connsiteX29-3195" fmla="*/ 689668 w 1432618"/>
                <a:gd name="connsiteY29-3196" fmla="*/ 3048187 h 3550128"/>
                <a:gd name="connsiteX30-3197" fmla="*/ 918268 w 1432618"/>
                <a:gd name="connsiteY30-3198" fmla="*/ 3381562 h 3550128"/>
                <a:gd name="connsiteX31-3199" fmla="*/ 1016693 w 1432618"/>
                <a:gd name="connsiteY31-3200" fmla="*/ 3543487 h 3550128"/>
                <a:gd name="connsiteX0-3201" fmla="*/ 1016693 w 1432618"/>
                <a:gd name="connsiteY0-3202" fmla="*/ 3543487 h 3550128"/>
                <a:gd name="connsiteX1-3203" fmla="*/ 591243 w 1432618"/>
                <a:gd name="connsiteY1-3204" fmla="*/ 3549837 h 3550128"/>
                <a:gd name="connsiteX2-3205" fmla="*/ 394393 w 1432618"/>
                <a:gd name="connsiteY2-3206" fmla="*/ 3038662 h 3550128"/>
                <a:gd name="connsiteX3-3207" fmla="*/ 746818 w 1432618"/>
                <a:gd name="connsiteY3-3208" fmla="*/ 2343337 h 3550128"/>
                <a:gd name="connsiteX4-3209" fmla="*/ 560128 w 1432618"/>
                <a:gd name="connsiteY4-3210" fmla="*/ 1884232 h 3550128"/>
                <a:gd name="connsiteX5-3211" fmla="*/ 58 w 1432618"/>
                <a:gd name="connsiteY5-3212" fmla="*/ 1832797 h 3550128"/>
                <a:gd name="connsiteX6-3213" fmla="*/ 394393 w 1432618"/>
                <a:gd name="connsiteY6-3214" fmla="*/ 1705162 h 3550128"/>
                <a:gd name="connsiteX7-3215" fmla="*/ 642043 w 1432618"/>
                <a:gd name="connsiteY7-3216" fmla="*/ 1838512 h 3550128"/>
                <a:gd name="connsiteX8-3217" fmla="*/ 689668 w 1432618"/>
                <a:gd name="connsiteY8-3218" fmla="*/ 1609912 h 3550128"/>
                <a:gd name="connsiteX9-3219" fmla="*/ 823018 w 1432618"/>
                <a:gd name="connsiteY9-3220" fmla="*/ 1295587 h 3550128"/>
                <a:gd name="connsiteX10-3221" fmla="*/ 765868 w 1432618"/>
                <a:gd name="connsiteY10-3222" fmla="*/ 771712 h 3550128"/>
                <a:gd name="connsiteX11-3223" fmla="*/ 537268 w 1432618"/>
                <a:gd name="connsiteY11-3224" fmla="*/ 628837 h 3550128"/>
                <a:gd name="connsiteX12-3225" fmla="*/ 689668 w 1432618"/>
                <a:gd name="connsiteY12-3226" fmla="*/ 628837 h 3550128"/>
                <a:gd name="connsiteX13-3227" fmla="*/ 765868 w 1432618"/>
                <a:gd name="connsiteY13-3228" fmla="*/ 714562 h 3550128"/>
                <a:gd name="connsiteX14-3229" fmla="*/ 870643 w 1432618"/>
                <a:gd name="connsiteY14-3230" fmla="*/ 187 h 3550128"/>
                <a:gd name="connsiteX15-3231" fmla="*/ 832543 w 1432618"/>
                <a:gd name="connsiteY15-3232" fmla="*/ 647887 h 3550128"/>
                <a:gd name="connsiteX16-3233" fmla="*/ 908743 w 1432618"/>
                <a:gd name="connsiteY16-3234" fmla="*/ 1038412 h 3550128"/>
                <a:gd name="connsiteX17-3235" fmla="*/ 937318 w 1432618"/>
                <a:gd name="connsiteY17-3236" fmla="*/ 1286062 h 3550128"/>
                <a:gd name="connsiteX18-3237" fmla="*/ 1108768 w 1432618"/>
                <a:gd name="connsiteY18-3238" fmla="*/ 1152712 h 3550128"/>
                <a:gd name="connsiteX19-3239" fmla="*/ 1375468 w 1432618"/>
                <a:gd name="connsiteY19-3240" fmla="*/ 1133662 h 3550128"/>
                <a:gd name="connsiteX20-3241" fmla="*/ 1108768 w 1432618"/>
                <a:gd name="connsiteY20-3242" fmla="*/ 1216212 h 3550128"/>
                <a:gd name="connsiteX21-3243" fmla="*/ 889693 w 1432618"/>
                <a:gd name="connsiteY21-3244" fmla="*/ 1489262 h 3550128"/>
                <a:gd name="connsiteX22-3245" fmla="*/ 835718 w 1432618"/>
                <a:gd name="connsiteY22-3246" fmla="*/ 1857562 h 3550128"/>
                <a:gd name="connsiteX23-3247" fmla="*/ 1003993 w 1432618"/>
                <a:gd name="connsiteY23-3248" fmla="*/ 2270312 h 3550128"/>
                <a:gd name="connsiteX24-3249" fmla="*/ 896043 w 1432618"/>
                <a:gd name="connsiteY24-3250" fmla="*/ 2540187 h 3550128"/>
                <a:gd name="connsiteX25-3251" fmla="*/ 1213543 w 1432618"/>
                <a:gd name="connsiteY25-3252" fmla="*/ 2495737 h 3550128"/>
                <a:gd name="connsiteX26-3253" fmla="*/ 1432618 w 1432618"/>
                <a:gd name="connsiteY26-3254" fmla="*/ 2588606 h 3550128"/>
                <a:gd name="connsiteX27-3255" fmla="*/ 1188143 w 1432618"/>
                <a:gd name="connsiteY27-3256" fmla="*/ 2552887 h 3550128"/>
                <a:gd name="connsiteX28-3257" fmla="*/ 832543 w 1432618"/>
                <a:gd name="connsiteY28-3258" fmla="*/ 2695762 h 3550128"/>
                <a:gd name="connsiteX29-3259" fmla="*/ 689668 w 1432618"/>
                <a:gd name="connsiteY29-3260" fmla="*/ 3048187 h 3550128"/>
                <a:gd name="connsiteX30-3261" fmla="*/ 918268 w 1432618"/>
                <a:gd name="connsiteY30-3262" fmla="*/ 3381562 h 3550128"/>
                <a:gd name="connsiteX31-3263" fmla="*/ 1016693 w 1432618"/>
                <a:gd name="connsiteY31-3264" fmla="*/ 3543487 h 3550128"/>
                <a:gd name="connsiteX0-3265" fmla="*/ 1016693 w 1432618"/>
                <a:gd name="connsiteY0-3266" fmla="*/ 3543487 h 3550128"/>
                <a:gd name="connsiteX1-3267" fmla="*/ 591243 w 1432618"/>
                <a:gd name="connsiteY1-3268" fmla="*/ 3549837 h 3550128"/>
                <a:gd name="connsiteX2-3269" fmla="*/ 394393 w 1432618"/>
                <a:gd name="connsiteY2-3270" fmla="*/ 3038662 h 3550128"/>
                <a:gd name="connsiteX3-3271" fmla="*/ 746818 w 1432618"/>
                <a:gd name="connsiteY3-3272" fmla="*/ 2343337 h 3550128"/>
                <a:gd name="connsiteX4-3273" fmla="*/ 560128 w 1432618"/>
                <a:gd name="connsiteY4-3274" fmla="*/ 1884232 h 3550128"/>
                <a:gd name="connsiteX5-3275" fmla="*/ 58 w 1432618"/>
                <a:gd name="connsiteY5-3276" fmla="*/ 1832797 h 3550128"/>
                <a:gd name="connsiteX6-3277" fmla="*/ 394393 w 1432618"/>
                <a:gd name="connsiteY6-3278" fmla="*/ 1705162 h 3550128"/>
                <a:gd name="connsiteX7-3279" fmla="*/ 642043 w 1432618"/>
                <a:gd name="connsiteY7-3280" fmla="*/ 1838512 h 3550128"/>
                <a:gd name="connsiteX8-3281" fmla="*/ 689668 w 1432618"/>
                <a:gd name="connsiteY8-3282" fmla="*/ 1609912 h 3550128"/>
                <a:gd name="connsiteX9-3283" fmla="*/ 823018 w 1432618"/>
                <a:gd name="connsiteY9-3284" fmla="*/ 1295587 h 3550128"/>
                <a:gd name="connsiteX10-3285" fmla="*/ 765868 w 1432618"/>
                <a:gd name="connsiteY10-3286" fmla="*/ 771712 h 3550128"/>
                <a:gd name="connsiteX11-3287" fmla="*/ 537268 w 1432618"/>
                <a:gd name="connsiteY11-3288" fmla="*/ 628837 h 3550128"/>
                <a:gd name="connsiteX12-3289" fmla="*/ 689668 w 1432618"/>
                <a:gd name="connsiteY12-3290" fmla="*/ 628837 h 3550128"/>
                <a:gd name="connsiteX13-3291" fmla="*/ 765868 w 1432618"/>
                <a:gd name="connsiteY13-3292" fmla="*/ 714562 h 3550128"/>
                <a:gd name="connsiteX14-3293" fmla="*/ 870643 w 1432618"/>
                <a:gd name="connsiteY14-3294" fmla="*/ 187 h 3550128"/>
                <a:gd name="connsiteX15-3295" fmla="*/ 832543 w 1432618"/>
                <a:gd name="connsiteY15-3296" fmla="*/ 647887 h 3550128"/>
                <a:gd name="connsiteX16-3297" fmla="*/ 908743 w 1432618"/>
                <a:gd name="connsiteY16-3298" fmla="*/ 1038412 h 3550128"/>
                <a:gd name="connsiteX17-3299" fmla="*/ 937318 w 1432618"/>
                <a:gd name="connsiteY17-3300" fmla="*/ 1286062 h 3550128"/>
                <a:gd name="connsiteX18-3301" fmla="*/ 1099243 w 1432618"/>
                <a:gd name="connsiteY18-3302" fmla="*/ 1162237 h 3550128"/>
                <a:gd name="connsiteX19-3303" fmla="*/ 1375468 w 1432618"/>
                <a:gd name="connsiteY19-3304" fmla="*/ 1133662 h 3550128"/>
                <a:gd name="connsiteX20-3305" fmla="*/ 1108768 w 1432618"/>
                <a:gd name="connsiteY20-3306" fmla="*/ 1216212 h 3550128"/>
                <a:gd name="connsiteX21-3307" fmla="*/ 889693 w 1432618"/>
                <a:gd name="connsiteY21-3308" fmla="*/ 1489262 h 3550128"/>
                <a:gd name="connsiteX22-3309" fmla="*/ 835718 w 1432618"/>
                <a:gd name="connsiteY22-3310" fmla="*/ 1857562 h 3550128"/>
                <a:gd name="connsiteX23-3311" fmla="*/ 1003993 w 1432618"/>
                <a:gd name="connsiteY23-3312" fmla="*/ 2270312 h 3550128"/>
                <a:gd name="connsiteX24-3313" fmla="*/ 896043 w 1432618"/>
                <a:gd name="connsiteY24-3314" fmla="*/ 2540187 h 3550128"/>
                <a:gd name="connsiteX25-3315" fmla="*/ 1213543 w 1432618"/>
                <a:gd name="connsiteY25-3316" fmla="*/ 2495737 h 3550128"/>
                <a:gd name="connsiteX26-3317" fmla="*/ 1432618 w 1432618"/>
                <a:gd name="connsiteY26-3318" fmla="*/ 2588606 h 3550128"/>
                <a:gd name="connsiteX27-3319" fmla="*/ 1188143 w 1432618"/>
                <a:gd name="connsiteY27-3320" fmla="*/ 2552887 h 3550128"/>
                <a:gd name="connsiteX28-3321" fmla="*/ 832543 w 1432618"/>
                <a:gd name="connsiteY28-3322" fmla="*/ 2695762 h 3550128"/>
                <a:gd name="connsiteX29-3323" fmla="*/ 689668 w 1432618"/>
                <a:gd name="connsiteY29-3324" fmla="*/ 3048187 h 3550128"/>
                <a:gd name="connsiteX30-3325" fmla="*/ 918268 w 1432618"/>
                <a:gd name="connsiteY30-3326" fmla="*/ 3381562 h 3550128"/>
                <a:gd name="connsiteX31-3327" fmla="*/ 1016693 w 1432618"/>
                <a:gd name="connsiteY31-3328" fmla="*/ 3543487 h 3550128"/>
                <a:gd name="connsiteX0-3329" fmla="*/ 1016693 w 1432618"/>
                <a:gd name="connsiteY0-3330" fmla="*/ 3543487 h 3550128"/>
                <a:gd name="connsiteX1-3331" fmla="*/ 591243 w 1432618"/>
                <a:gd name="connsiteY1-3332" fmla="*/ 3549837 h 3550128"/>
                <a:gd name="connsiteX2-3333" fmla="*/ 394393 w 1432618"/>
                <a:gd name="connsiteY2-3334" fmla="*/ 3038662 h 3550128"/>
                <a:gd name="connsiteX3-3335" fmla="*/ 746818 w 1432618"/>
                <a:gd name="connsiteY3-3336" fmla="*/ 2343337 h 3550128"/>
                <a:gd name="connsiteX4-3337" fmla="*/ 560128 w 1432618"/>
                <a:gd name="connsiteY4-3338" fmla="*/ 1884232 h 3550128"/>
                <a:gd name="connsiteX5-3339" fmla="*/ 58 w 1432618"/>
                <a:gd name="connsiteY5-3340" fmla="*/ 1832797 h 3550128"/>
                <a:gd name="connsiteX6-3341" fmla="*/ 394393 w 1432618"/>
                <a:gd name="connsiteY6-3342" fmla="*/ 1705162 h 3550128"/>
                <a:gd name="connsiteX7-3343" fmla="*/ 642043 w 1432618"/>
                <a:gd name="connsiteY7-3344" fmla="*/ 1838512 h 3550128"/>
                <a:gd name="connsiteX8-3345" fmla="*/ 689668 w 1432618"/>
                <a:gd name="connsiteY8-3346" fmla="*/ 1609912 h 3550128"/>
                <a:gd name="connsiteX9-3347" fmla="*/ 823018 w 1432618"/>
                <a:gd name="connsiteY9-3348" fmla="*/ 1295587 h 3550128"/>
                <a:gd name="connsiteX10-3349" fmla="*/ 765868 w 1432618"/>
                <a:gd name="connsiteY10-3350" fmla="*/ 771712 h 3550128"/>
                <a:gd name="connsiteX11-3351" fmla="*/ 537268 w 1432618"/>
                <a:gd name="connsiteY11-3352" fmla="*/ 628837 h 3550128"/>
                <a:gd name="connsiteX12-3353" fmla="*/ 689668 w 1432618"/>
                <a:gd name="connsiteY12-3354" fmla="*/ 628837 h 3550128"/>
                <a:gd name="connsiteX13-3355" fmla="*/ 765868 w 1432618"/>
                <a:gd name="connsiteY13-3356" fmla="*/ 714562 h 3550128"/>
                <a:gd name="connsiteX14-3357" fmla="*/ 870643 w 1432618"/>
                <a:gd name="connsiteY14-3358" fmla="*/ 187 h 3550128"/>
                <a:gd name="connsiteX15-3359" fmla="*/ 832543 w 1432618"/>
                <a:gd name="connsiteY15-3360" fmla="*/ 647887 h 3550128"/>
                <a:gd name="connsiteX16-3361" fmla="*/ 908743 w 1432618"/>
                <a:gd name="connsiteY16-3362" fmla="*/ 1038412 h 3550128"/>
                <a:gd name="connsiteX17-3363" fmla="*/ 937318 w 1432618"/>
                <a:gd name="connsiteY17-3364" fmla="*/ 1286062 h 3550128"/>
                <a:gd name="connsiteX18-3365" fmla="*/ 1086543 w 1432618"/>
                <a:gd name="connsiteY18-3366" fmla="*/ 1149537 h 3550128"/>
                <a:gd name="connsiteX19-3367" fmla="*/ 1375468 w 1432618"/>
                <a:gd name="connsiteY19-3368" fmla="*/ 1133662 h 3550128"/>
                <a:gd name="connsiteX20-3369" fmla="*/ 1108768 w 1432618"/>
                <a:gd name="connsiteY20-3370" fmla="*/ 1216212 h 3550128"/>
                <a:gd name="connsiteX21-3371" fmla="*/ 889693 w 1432618"/>
                <a:gd name="connsiteY21-3372" fmla="*/ 1489262 h 3550128"/>
                <a:gd name="connsiteX22-3373" fmla="*/ 835718 w 1432618"/>
                <a:gd name="connsiteY22-3374" fmla="*/ 1857562 h 3550128"/>
                <a:gd name="connsiteX23-3375" fmla="*/ 1003993 w 1432618"/>
                <a:gd name="connsiteY23-3376" fmla="*/ 2270312 h 3550128"/>
                <a:gd name="connsiteX24-3377" fmla="*/ 896043 w 1432618"/>
                <a:gd name="connsiteY24-3378" fmla="*/ 2540187 h 3550128"/>
                <a:gd name="connsiteX25-3379" fmla="*/ 1213543 w 1432618"/>
                <a:gd name="connsiteY25-3380" fmla="*/ 2495737 h 3550128"/>
                <a:gd name="connsiteX26-3381" fmla="*/ 1432618 w 1432618"/>
                <a:gd name="connsiteY26-3382" fmla="*/ 2588606 h 3550128"/>
                <a:gd name="connsiteX27-3383" fmla="*/ 1188143 w 1432618"/>
                <a:gd name="connsiteY27-3384" fmla="*/ 2552887 h 3550128"/>
                <a:gd name="connsiteX28-3385" fmla="*/ 832543 w 1432618"/>
                <a:gd name="connsiteY28-3386" fmla="*/ 2695762 h 3550128"/>
                <a:gd name="connsiteX29-3387" fmla="*/ 689668 w 1432618"/>
                <a:gd name="connsiteY29-3388" fmla="*/ 3048187 h 3550128"/>
                <a:gd name="connsiteX30-3389" fmla="*/ 918268 w 1432618"/>
                <a:gd name="connsiteY30-3390" fmla="*/ 3381562 h 3550128"/>
                <a:gd name="connsiteX31-3391" fmla="*/ 1016693 w 1432618"/>
                <a:gd name="connsiteY31-3392" fmla="*/ 3543487 h 3550128"/>
                <a:gd name="connsiteX0-3393" fmla="*/ 1016693 w 1432618"/>
                <a:gd name="connsiteY0-3394" fmla="*/ 3543487 h 3550128"/>
                <a:gd name="connsiteX1-3395" fmla="*/ 591243 w 1432618"/>
                <a:gd name="connsiteY1-3396" fmla="*/ 3549837 h 3550128"/>
                <a:gd name="connsiteX2-3397" fmla="*/ 394393 w 1432618"/>
                <a:gd name="connsiteY2-3398" fmla="*/ 3038662 h 3550128"/>
                <a:gd name="connsiteX3-3399" fmla="*/ 746818 w 1432618"/>
                <a:gd name="connsiteY3-3400" fmla="*/ 2343337 h 3550128"/>
                <a:gd name="connsiteX4-3401" fmla="*/ 560128 w 1432618"/>
                <a:gd name="connsiteY4-3402" fmla="*/ 1884232 h 3550128"/>
                <a:gd name="connsiteX5-3403" fmla="*/ 58 w 1432618"/>
                <a:gd name="connsiteY5-3404" fmla="*/ 1832797 h 3550128"/>
                <a:gd name="connsiteX6-3405" fmla="*/ 394393 w 1432618"/>
                <a:gd name="connsiteY6-3406" fmla="*/ 1705162 h 3550128"/>
                <a:gd name="connsiteX7-3407" fmla="*/ 642043 w 1432618"/>
                <a:gd name="connsiteY7-3408" fmla="*/ 1838512 h 3550128"/>
                <a:gd name="connsiteX8-3409" fmla="*/ 689668 w 1432618"/>
                <a:gd name="connsiteY8-3410" fmla="*/ 1609912 h 3550128"/>
                <a:gd name="connsiteX9-3411" fmla="*/ 823018 w 1432618"/>
                <a:gd name="connsiteY9-3412" fmla="*/ 1295587 h 3550128"/>
                <a:gd name="connsiteX10-3413" fmla="*/ 765868 w 1432618"/>
                <a:gd name="connsiteY10-3414" fmla="*/ 771712 h 3550128"/>
                <a:gd name="connsiteX11-3415" fmla="*/ 537268 w 1432618"/>
                <a:gd name="connsiteY11-3416" fmla="*/ 628837 h 3550128"/>
                <a:gd name="connsiteX12-3417" fmla="*/ 689668 w 1432618"/>
                <a:gd name="connsiteY12-3418" fmla="*/ 628837 h 3550128"/>
                <a:gd name="connsiteX13-3419" fmla="*/ 765868 w 1432618"/>
                <a:gd name="connsiteY13-3420" fmla="*/ 714562 h 3550128"/>
                <a:gd name="connsiteX14-3421" fmla="*/ 870643 w 1432618"/>
                <a:gd name="connsiteY14-3422" fmla="*/ 187 h 3550128"/>
                <a:gd name="connsiteX15-3423" fmla="*/ 832543 w 1432618"/>
                <a:gd name="connsiteY15-3424" fmla="*/ 647887 h 3550128"/>
                <a:gd name="connsiteX16-3425" fmla="*/ 908743 w 1432618"/>
                <a:gd name="connsiteY16-3426" fmla="*/ 1038412 h 3550128"/>
                <a:gd name="connsiteX17-3427" fmla="*/ 937318 w 1432618"/>
                <a:gd name="connsiteY17-3428" fmla="*/ 1247962 h 3550128"/>
                <a:gd name="connsiteX18-3429" fmla="*/ 1086543 w 1432618"/>
                <a:gd name="connsiteY18-3430" fmla="*/ 1149537 h 3550128"/>
                <a:gd name="connsiteX19-3431" fmla="*/ 1375468 w 1432618"/>
                <a:gd name="connsiteY19-3432" fmla="*/ 1133662 h 3550128"/>
                <a:gd name="connsiteX20-3433" fmla="*/ 1108768 w 1432618"/>
                <a:gd name="connsiteY20-3434" fmla="*/ 1216212 h 3550128"/>
                <a:gd name="connsiteX21-3435" fmla="*/ 889693 w 1432618"/>
                <a:gd name="connsiteY21-3436" fmla="*/ 1489262 h 3550128"/>
                <a:gd name="connsiteX22-3437" fmla="*/ 835718 w 1432618"/>
                <a:gd name="connsiteY22-3438" fmla="*/ 1857562 h 3550128"/>
                <a:gd name="connsiteX23-3439" fmla="*/ 1003993 w 1432618"/>
                <a:gd name="connsiteY23-3440" fmla="*/ 2270312 h 3550128"/>
                <a:gd name="connsiteX24-3441" fmla="*/ 896043 w 1432618"/>
                <a:gd name="connsiteY24-3442" fmla="*/ 2540187 h 3550128"/>
                <a:gd name="connsiteX25-3443" fmla="*/ 1213543 w 1432618"/>
                <a:gd name="connsiteY25-3444" fmla="*/ 2495737 h 3550128"/>
                <a:gd name="connsiteX26-3445" fmla="*/ 1432618 w 1432618"/>
                <a:gd name="connsiteY26-3446" fmla="*/ 2588606 h 3550128"/>
                <a:gd name="connsiteX27-3447" fmla="*/ 1188143 w 1432618"/>
                <a:gd name="connsiteY27-3448" fmla="*/ 2552887 h 3550128"/>
                <a:gd name="connsiteX28-3449" fmla="*/ 832543 w 1432618"/>
                <a:gd name="connsiteY28-3450" fmla="*/ 2695762 h 3550128"/>
                <a:gd name="connsiteX29-3451" fmla="*/ 689668 w 1432618"/>
                <a:gd name="connsiteY29-3452" fmla="*/ 3048187 h 3550128"/>
                <a:gd name="connsiteX30-3453" fmla="*/ 918268 w 1432618"/>
                <a:gd name="connsiteY30-3454" fmla="*/ 3381562 h 3550128"/>
                <a:gd name="connsiteX31-3455" fmla="*/ 1016693 w 1432618"/>
                <a:gd name="connsiteY31-3456" fmla="*/ 3543487 h 3550128"/>
                <a:gd name="connsiteX0-3457" fmla="*/ 1016693 w 1432618"/>
                <a:gd name="connsiteY0-3458" fmla="*/ 3543487 h 3550128"/>
                <a:gd name="connsiteX1-3459" fmla="*/ 591243 w 1432618"/>
                <a:gd name="connsiteY1-3460" fmla="*/ 3549837 h 3550128"/>
                <a:gd name="connsiteX2-3461" fmla="*/ 394393 w 1432618"/>
                <a:gd name="connsiteY2-3462" fmla="*/ 3038662 h 3550128"/>
                <a:gd name="connsiteX3-3463" fmla="*/ 746818 w 1432618"/>
                <a:gd name="connsiteY3-3464" fmla="*/ 2343337 h 3550128"/>
                <a:gd name="connsiteX4-3465" fmla="*/ 560128 w 1432618"/>
                <a:gd name="connsiteY4-3466" fmla="*/ 1884232 h 3550128"/>
                <a:gd name="connsiteX5-3467" fmla="*/ 58 w 1432618"/>
                <a:gd name="connsiteY5-3468" fmla="*/ 1832797 h 3550128"/>
                <a:gd name="connsiteX6-3469" fmla="*/ 394393 w 1432618"/>
                <a:gd name="connsiteY6-3470" fmla="*/ 1705162 h 3550128"/>
                <a:gd name="connsiteX7-3471" fmla="*/ 642043 w 1432618"/>
                <a:gd name="connsiteY7-3472" fmla="*/ 1838512 h 3550128"/>
                <a:gd name="connsiteX8-3473" fmla="*/ 689668 w 1432618"/>
                <a:gd name="connsiteY8-3474" fmla="*/ 1609912 h 3550128"/>
                <a:gd name="connsiteX9-3475" fmla="*/ 823018 w 1432618"/>
                <a:gd name="connsiteY9-3476" fmla="*/ 1295587 h 3550128"/>
                <a:gd name="connsiteX10-3477" fmla="*/ 765868 w 1432618"/>
                <a:gd name="connsiteY10-3478" fmla="*/ 771712 h 3550128"/>
                <a:gd name="connsiteX11-3479" fmla="*/ 537268 w 1432618"/>
                <a:gd name="connsiteY11-3480" fmla="*/ 628837 h 3550128"/>
                <a:gd name="connsiteX12-3481" fmla="*/ 689668 w 1432618"/>
                <a:gd name="connsiteY12-3482" fmla="*/ 628837 h 3550128"/>
                <a:gd name="connsiteX13-3483" fmla="*/ 765868 w 1432618"/>
                <a:gd name="connsiteY13-3484" fmla="*/ 714562 h 3550128"/>
                <a:gd name="connsiteX14-3485" fmla="*/ 870643 w 1432618"/>
                <a:gd name="connsiteY14-3486" fmla="*/ 187 h 3550128"/>
                <a:gd name="connsiteX15-3487" fmla="*/ 832543 w 1432618"/>
                <a:gd name="connsiteY15-3488" fmla="*/ 647887 h 3550128"/>
                <a:gd name="connsiteX16-3489" fmla="*/ 908743 w 1432618"/>
                <a:gd name="connsiteY16-3490" fmla="*/ 1038412 h 3550128"/>
                <a:gd name="connsiteX17-3491" fmla="*/ 930968 w 1432618"/>
                <a:gd name="connsiteY17-3492" fmla="*/ 1257487 h 3550128"/>
                <a:gd name="connsiteX18-3493" fmla="*/ 1086543 w 1432618"/>
                <a:gd name="connsiteY18-3494" fmla="*/ 1149537 h 3550128"/>
                <a:gd name="connsiteX19-3495" fmla="*/ 1375468 w 1432618"/>
                <a:gd name="connsiteY19-3496" fmla="*/ 1133662 h 3550128"/>
                <a:gd name="connsiteX20-3497" fmla="*/ 1108768 w 1432618"/>
                <a:gd name="connsiteY20-3498" fmla="*/ 1216212 h 3550128"/>
                <a:gd name="connsiteX21-3499" fmla="*/ 889693 w 1432618"/>
                <a:gd name="connsiteY21-3500" fmla="*/ 1489262 h 3550128"/>
                <a:gd name="connsiteX22-3501" fmla="*/ 835718 w 1432618"/>
                <a:gd name="connsiteY22-3502" fmla="*/ 1857562 h 3550128"/>
                <a:gd name="connsiteX23-3503" fmla="*/ 1003993 w 1432618"/>
                <a:gd name="connsiteY23-3504" fmla="*/ 2270312 h 3550128"/>
                <a:gd name="connsiteX24-3505" fmla="*/ 896043 w 1432618"/>
                <a:gd name="connsiteY24-3506" fmla="*/ 2540187 h 3550128"/>
                <a:gd name="connsiteX25-3507" fmla="*/ 1213543 w 1432618"/>
                <a:gd name="connsiteY25-3508" fmla="*/ 2495737 h 3550128"/>
                <a:gd name="connsiteX26-3509" fmla="*/ 1432618 w 1432618"/>
                <a:gd name="connsiteY26-3510" fmla="*/ 2588606 h 3550128"/>
                <a:gd name="connsiteX27-3511" fmla="*/ 1188143 w 1432618"/>
                <a:gd name="connsiteY27-3512" fmla="*/ 2552887 h 3550128"/>
                <a:gd name="connsiteX28-3513" fmla="*/ 832543 w 1432618"/>
                <a:gd name="connsiteY28-3514" fmla="*/ 2695762 h 3550128"/>
                <a:gd name="connsiteX29-3515" fmla="*/ 689668 w 1432618"/>
                <a:gd name="connsiteY29-3516" fmla="*/ 3048187 h 3550128"/>
                <a:gd name="connsiteX30-3517" fmla="*/ 918268 w 1432618"/>
                <a:gd name="connsiteY30-3518" fmla="*/ 3381562 h 3550128"/>
                <a:gd name="connsiteX31-3519" fmla="*/ 1016693 w 1432618"/>
                <a:gd name="connsiteY31-3520" fmla="*/ 3543487 h 3550128"/>
                <a:gd name="connsiteX0-3521" fmla="*/ 1016693 w 1432618"/>
                <a:gd name="connsiteY0-3522" fmla="*/ 3543487 h 3550128"/>
                <a:gd name="connsiteX1-3523" fmla="*/ 591243 w 1432618"/>
                <a:gd name="connsiteY1-3524" fmla="*/ 3549837 h 3550128"/>
                <a:gd name="connsiteX2-3525" fmla="*/ 394393 w 1432618"/>
                <a:gd name="connsiteY2-3526" fmla="*/ 3038662 h 3550128"/>
                <a:gd name="connsiteX3-3527" fmla="*/ 746818 w 1432618"/>
                <a:gd name="connsiteY3-3528" fmla="*/ 2343337 h 3550128"/>
                <a:gd name="connsiteX4-3529" fmla="*/ 560128 w 1432618"/>
                <a:gd name="connsiteY4-3530" fmla="*/ 1884232 h 3550128"/>
                <a:gd name="connsiteX5-3531" fmla="*/ 58 w 1432618"/>
                <a:gd name="connsiteY5-3532" fmla="*/ 1832797 h 3550128"/>
                <a:gd name="connsiteX6-3533" fmla="*/ 394393 w 1432618"/>
                <a:gd name="connsiteY6-3534" fmla="*/ 1705162 h 3550128"/>
                <a:gd name="connsiteX7-3535" fmla="*/ 642043 w 1432618"/>
                <a:gd name="connsiteY7-3536" fmla="*/ 1838512 h 3550128"/>
                <a:gd name="connsiteX8-3537" fmla="*/ 689668 w 1432618"/>
                <a:gd name="connsiteY8-3538" fmla="*/ 1609912 h 3550128"/>
                <a:gd name="connsiteX9-3539" fmla="*/ 823018 w 1432618"/>
                <a:gd name="connsiteY9-3540" fmla="*/ 1295587 h 3550128"/>
                <a:gd name="connsiteX10-3541" fmla="*/ 765868 w 1432618"/>
                <a:gd name="connsiteY10-3542" fmla="*/ 771712 h 3550128"/>
                <a:gd name="connsiteX11-3543" fmla="*/ 537268 w 1432618"/>
                <a:gd name="connsiteY11-3544" fmla="*/ 628837 h 3550128"/>
                <a:gd name="connsiteX12-3545" fmla="*/ 689668 w 1432618"/>
                <a:gd name="connsiteY12-3546" fmla="*/ 628837 h 3550128"/>
                <a:gd name="connsiteX13-3547" fmla="*/ 765868 w 1432618"/>
                <a:gd name="connsiteY13-3548" fmla="*/ 714562 h 3550128"/>
                <a:gd name="connsiteX14-3549" fmla="*/ 870643 w 1432618"/>
                <a:gd name="connsiteY14-3550" fmla="*/ 187 h 3550128"/>
                <a:gd name="connsiteX15-3551" fmla="*/ 832543 w 1432618"/>
                <a:gd name="connsiteY15-3552" fmla="*/ 647887 h 3550128"/>
                <a:gd name="connsiteX16-3553" fmla="*/ 908743 w 1432618"/>
                <a:gd name="connsiteY16-3554" fmla="*/ 1038412 h 3550128"/>
                <a:gd name="connsiteX17-3555" fmla="*/ 930968 w 1432618"/>
                <a:gd name="connsiteY17-3556" fmla="*/ 1257487 h 3550128"/>
                <a:gd name="connsiteX18-3557" fmla="*/ 1086543 w 1432618"/>
                <a:gd name="connsiteY18-3558" fmla="*/ 1149537 h 3550128"/>
                <a:gd name="connsiteX19-3559" fmla="*/ 1375468 w 1432618"/>
                <a:gd name="connsiteY19-3560" fmla="*/ 1133662 h 3550128"/>
                <a:gd name="connsiteX20-3561" fmla="*/ 1108768 w 1432618"/>
                <a:gd name="connsiteY20-3562" fmla="*/ 1216212 h 3550128"/>
                <a:gd name="connsiteX21-3563" fmla="*/ 889693 w 1432618"/>
                <a:gd name="connsiteY21-3564" fmla="*/ 1489262 h 3550128"/>
                <a:gd name="connsiteX22-3565" fmla="*/ 835718 w 1432618"/>
                <a:gd name="connsiteY22-3566" fmla="*/ 1857562 h 3550128"/>
                <a:gd name="connsiteX23-3567" fmla="*/ 1003993 w 1432618"/>
                <a:gd name="connsiteY23-3568" fmla="*/ 2270312 h 3550128"/>
                <a:gd name="connsiteX24-3569" fmla="*/ 896043 w 1432618"/>
                <a:gd name="connsiteY24-3570" fmla="*/ 2540187 h 3550128"/>
                <a:gd name="connsiteX25-3571" fmla="*/ 1213543 w 1432618"/>
                <a:gd name="connsiteY25-3572" fmla="*/ 2495737 h 3550128"/>
                <a:gd name="connsiteX26-3573" fmla="*/ 1432618 w 1432618"/>
                <a:gd name="connsiteY26-3574" fmla="*/ 2588606 h 3550128"/>
                <a:gd name="connsiteX27-3575" fmla="*/ 1188143 w 1432618"/>
                <a:gd name="connsiteY27-3576" fmla="*/ 2552887 h 3550128"/>
                <a:gd name="connsiteX28-3577" fmla="*/ 832543 w 1432618"/>
                <a:gd name="connsiteY28-3578" fmla="*/ 2695762 h 3550128"/>
                <a:gd name="connsiteX29-3579" fmla="*/ 689668 w 1432618"/>
                <a:gd name="connsiteY29-3580" fmla="*/ 3048187 h 3550128"/>
                <a:gd name="connsiteX30-3581" fmla="*/ 918268 w 1432618"/>
                <a:gd name="connsiteY30-3582" fmla="*/ 3381562 h 3550128"/>
                <a:gd name="connsiteX31-3583" fmla="*/ 1016693 w 1432618"/>
                <a:gd name="connsiteY31-3584" fmla="*/ 3543487 h 3550128"/>
                <a:gd name="connsiteX0-3585" fmla="*/ 1016693 w 1432618"/>
                <a:gd name="connsiteY0-3586" fmla="*/ 3543487 h 3550128"/>
                <a:gd name="connsiteX1-3587" fmla="*/ 591243 w 1432618"/>
                <a:gd name="connsiteY1-3588" fmla="*/ 3549837 h 3550128"/>
                <a:gd name="connsiteX2-3589" fmla="*/ 394393 w 1432618"/>
                <a:gd name="connsiteY2-3590" fmla="*/ 3038662 h 3550128"/>
                <a:gd name="connsiteX3-3591" fmla="*/ 746818 w 1432618"/>
                <a:gd name="connsiteY3-3592" fmla="*/ 2343337 h 3550128"/>
                <a:gd name="connsiteX4-3593" fmla="*/ 560128 w 1432618"/>
                <a:gd name="connsiteY4-3594" fmla="*/ 1884232 h 3550128"/>
                <a:gd name="connsiteX5-3595" fmla="*/ 58 w 1432618"/>
                <a:gd name="connsiteY5-3596" fmla="*/ 1832797 h 3550128"/>
                <a:gd name="connsiteX6-3597" fmla="*/ 394393 w 1432618"/>
                <a:gd name="connsiteY6-3598" fmla="*/ 1705162 h 3550128"/>
                <a:gd name="connsiteX7-3599" fmla="*/ 642043 w 1432618"/>
                <a:gd name="connsiteY7-3600" fmla="*/ 1838512 h 3550128"/>
                <a:gd name="connsiteX8-3601" fmla="*/ 689668 w 1432618"/>
                <a:gd name="connsiteY8-3602" fmla="*/ 1609912 h 3550128"/>
                <a:gd name="connsiteX9-3603" fmla="*/ 823018 w 1432618"/>
                <a:gd name="connsiteY9-3604" fmla="*/ 1295587 h 3550128"/>
                <a:gd name="connsiteX10-3605" fmla="*/ 765868 w 1432618"/>
                <a:gd name="connsiteY10-3606" fmla="*/ 771712 h 3550128"/>
                <a:gd name="connsiteX11-3607" fmla="*/ 537268 w 1432618"/>
                <a:gd name="connsiteY11-3608" fmla="*/ 628837 h 3550128"/>
                <a:gd name="connsiteX12-3609" fmla="*/ 689668 w 1432618"/>
                <a:gd name="connsiteY12-3610" fmla="*/ 628837 h 3550128"/>
                <a:gd name="connsiteX13-3611" fmla="*/ 765868 w 1432618"/>
                <a:gd name="connsiteY13-3612" fmla="*/ 714562 h 3550128"/>
                <a:gd name="connsiteX14-3613" fmla="*/ 870643 w 1432618"/>
                <a:gd name="connsiteY14-3614" fmla="*/ 187 h 3550128"/>
                <a:gd name="connsiteX15-3615" fmla="*/ 832543 w 1432618"/>
                <a:gd name="connsiteY15-3616" fmla="*/ 647887 h 3550128"/>
                <a:gd name="connsiteX16-3617" fmla="*/ 908743 w 1432618"/>
                <a:gd name="connsiteY16-3618" fmla="*/ 1038412 h 3550128"/>
                <a:gd name="connsiteX17-3619" fmla="*/ 930968 w 1432618"/>
                <a:gd name="connsiteY17-3620" fmla="*/ 1257487 h 3550128"/>
                <a:gd name="connsiteX18-3621" fmla="*/ 1086543 w 1432618"/>
                <a:gd name="connsiteY18-3622" fmla="*/ 1149537 h 3550128"/>
                <a:gd name="connsiteX19-3623" fmla="*/ 1375468 w 1432618"/>
                <a:gd name="connsiteY19-3624" fmla="*/ 1133662 h 3550128"/>
                <a:gd name="connsiteX20-3625" fmla="*/ 1108768 w 1432618"/>
                <a:gd name="connsiteY20-3626" fmla="*/ 1216212 h 3550128"/>
                <a:gd name="connsiteX21-3627" fmla="*/ 889693 w 1432618"/>
                <a:gd name="connsiteY21-3628" fmla="*/ 1489262 h 3550128"/>
                <a:gd name="connsiteX22-3629" fmla="*/ 835718 w 1432618"/>
                <a:gd name="connsiteY22-3630" fmla="*/ 1857562 h 3550128"/>
                <a:gd name="connsiteX23-3631" fmla="*/ 1003993 w 1432618"/>
                <a:gd name="connsiteY23-3632" fmla="*/ 2270312 h 3550128"/>
                <a:gd name="connsiteX24-3633" fmla="*/ 896043 w 1432618"/>
                <a:gd name="connsiteY24-3634" fmla="*/ 2540187 h 3550128"/>
                <a:gd name="connsiteX25-3635" fmla="*/ 1213543 w 1432618"/>
                <a:gd name="connsiteY25-3636" fmla="*/ 2495737 h 3550128"/>
                <a:gd name="connsiteX26-3637" fmla="*/ 1432618 w 1432618"/>
                <a:gd name="connsiteY26-3638" fmla="*/ 2588606 h 3550128"/>
                <a:gd name="connsiteX27-3639" fmla="*/ 1188143 w 1432618"/>
                <a:gd name="connsiteY27-3640" fmla="*/ 2552887 h 3550128"/>
                <a:gd name="connsiteX28-3641" fmla="*/ 832543 w 1432618"/>
                <a:gd name="connsiteY28-3642" fmla="*/ 2695762 h 3550128"/>
                <a:gd name="connsiteX29-3643" fmla="*/ 689668 w 1432618"/>
                <a:gd name="connsiteY29-3644" fmla="*/ 3048187 h 3550128"/>
                <a:gd name="connsiteX30-3645" fmla="*/ 918268 w 1432618"/>
                <a:gd name="connsiteY30-3646" fmla="*/ 3381562 h 3550128"/>
                <a:gd name="connsiteX31-3647" fmla="*/ 1016693 w 1432618"/>
                <a:gd name="connsiteY31-3648" fmla="*/ 3543487 h 3550128"/>
                <a:gd name="connsiteX0-3649" fmla="*/ 1016693 w 1432618"/>
                <a:gd name="connsiteY0-3650" fmla="*/ 3543486 h 3550127"/>
                <a:gd name="connsiteX1-3651" fmla="*/ 591243 w 1432618"/>
                <a:gd name="connsiteY1-3652" fmla="*/ 3549836 h 3550127"/>
                <a:gd name="connsiteX2-3653" fmla="*/ 394393 w 1432618"/>
                <a:gd name="connsiteY2-3654" fmla="*/ 3038661 h 3550127"/>
                <a:gd name="connsiteX3-3655" fmla="*/ 746818 w 1432618"/>
                <a:gd name="connsiteY3-3656" fmla="*/ 2343336 h 3550127"/>
                <a:gd name="connsiteX4-3657" fmla="*/ 560128 w 1432618"/>
                <a:gd name="connsiteY4-3658" fmla="*/ 1884231 h 3550127"/>
                <a:gd name="connsiteX5-3659" fmla="*/ 58 w 1432618"/>
                <a:gd name="connsiteY5-3660" fmla="*/ 1832796 h 3550127"/>
                <a:gd name="connsiteX6-3661" fmla="*/ 394393 w 1432618"/>
                <a:gd name="connsiteY6-3662" fmla="*/ 1705161 h 3550127"/>
                <a:gd name="connsiteX7-3663" fmla="*/ 642043 w 1432618"/>
                <a:gd name="connsiteY7-3664" fmla="*/ 1838511 h 3550127"/>
                <a:gd name="connsiteX8-3665" fmla="*/ 689668 w 1432618"/>
                <a:gd name="connsiteY8-3666" fmla="*/ 1609911 h 3550127"/>
                <a:gd name="connsiteX9-3667" fmla="*/ 823018 w 1432618"/>
                <a:gd name="connsiteY9-3668" fmla="*/ 1295586 h 3550127"/>
                <a:gd name="connsiteX10-3669" fmla="*/ 765868 w 1432618"/>
                <a:gd name="connsiteY10-3670" fmla="*/ 771711 h 3550127"/>
                <a:gd name="connsiteX11-3671" fmla="*/ 537268 w 1432618"/>
                <a:gd name="connsiteY11-3672" fmla="*/ 628836 h 3550127"/>
                <a:gd name="connsiteX12-3673" fmla="*/ 689668 w 1432618"/>
                <a:gd name="connsiteY12-3674" fmla="*/ 628836 h 3550127"/>
                <a:gd name="connsiteX13-3675" fmla="*/ 765868 w 1432618"/>
                <a:gd name="connsiteY13-3676" fmla="*/ 714561 h 3550127"/>
                <a:gd name="connsiteX14-3677" fmla="*/ 870643 w 1432618"/>
                <a:gd name="connsiteY14-3678" fmla="*/ 186 h 3550127"/>
                <a:gd name="connsiteX15-3679" fmla="*/ 832543 w 1432618"/>
                <a:gd name="connsiteY15-3680" fmla="*/ 647886 h 3550127"/>
                <a:gd name="connsiteX16-3681" fmla="*/ 921443 w 1432618"/>
                <a:gd name="connsiteY16-3682" fmla="*/ 1009836 h 3550127"/>
                <a:gd name="connsiteX17-3683" fmla="*/ 930968 w 1432618"/>
                <a:gd name="connsiteY17-3684" fmla="*/ 1257486 h 3550127"/>
                <a:gd name="connsiteX18-3685" fmla="*/ 1086543 w 1432618"/>
                <a:gd name="connsiteY18-3686" fmla="*/ 1149536 h 3550127"/>
                <a:gd name="connsiteX19-3687" fmla="*/ 1375468 w 1432618"/>
                <a:gd name="connsiteY19-3688" fmla="*/ 1133661 h 3550127"/>
                <a:gd name="connsiteX20-3689" fmla="*/ 1108768 w 1432618"/>
                <a:gd name="connsiteY20-3690" fmla="*/ 1216211 h 3550127"/>
                <a:gd name="connsiteX21-3691" fmla="*/ 889693 w 1432618"/>
                <a:gd name="connsiteY21-3692" fmla="*/ 1489261 h 3550127"/>
                <a:gd name="connsiteX22-3693" fmla="*/ 835718 w 1432618"/>
                <a:gd name="connsiteY22-3694" fmla="*/ 1857561 h 3550127"/>
                <a:gd name="connsiteX23-3695" fmla="*/ 1003993 w 1432618"/>
                <a:gd name="connsiteY23-3696" fmla="*/ 2270311 h 3550127"/>
                <a:gd name="connsiteX24-3697" fmla="*/ 896043 w 1432618"/>
                <a:gd name="connsiteY24-3698" fmla="*/ 2540186 h 3550127"/>
                <a:gd name="connsiteX25-3699" fmla="*/ 1213543 w 1432618"/>
                <a:gd name="connsiteY25-3700" fmla="*/ 2495736 h 3550127"/>
                <a:gd name="connsiteX26-3701" fmla="*/ 1432618 w 1432618"/>
                <a:gd name="connsiteY26-3702" fmla="*/ 2588605 h 3550127"/>
                <a:gd name="connsiteX27-3703" fmla="*/ 1188143 w 1432618"/>
                <a:gd name="connsiteY27-3704" fmla="*/ 2552886 h 3550127"/>
                <a:gd name="connsiteX28-3705" fmla="*/ 832543 w 1432618"/>
                <a:gd name="connsiteY28-3706" fmla="*/ 2695761 h 3550127"/>
                <a:gd name="connsiteX29-3707" fmla="*/ 689668 w 1432618"/>
                <a:gd name="connsiteY29-3708" fmla="*/ 3048186 h 3550127"/>
                <a:gd name="connsiteX30-3709" fmla="*/ 918268 w 1432618"/>
                <a:gd name="connsiteY30-3710" fmla="*/ 3381561 h 3550127"/>
                <a:gd name="connsiteX31-3711" fmla="*/ 1016693 w 1432618"/>
                <a:gd name="connsiteY31-3712" fmla="*/ 3543486 h 3550127"/>
                <a:gd name="connsiteX0-3713" fmla="*/ 1016693 w 1432618"/>
                <a:gd name="connsiteY0-3714" fmla="*/ 3543524 h 3550165"/>
                <a:gd name="connsiteX1-3715" fmla="*/ 591243 w 1432618"/>
                <a:gd name="connsiteY1-3716" fmla="*/ 3549874 h 3550165"/>
                <a:gd name="connsiteX2-3717" fmla="*/ 394393 w 1432618"/>
                <a:gd name="connsiteY2-3718" fmla="*/ 3038699 h 3550165"/>
                <a:gd name="connsiteX3-3719" fmla="*/ 746818 w 1432618"/>
                <a:gd name="connsiteY3-3720" fmla="*/ 2343374 h 3550165"/>
                <a:gd name="connsiteX4-3721" fmla="*/ 560128 w 1432618"/>
                <a:gd name="connsiteY4-3722" fmla="*/ 1884269 h 3550165"/>
                <a:gd name="connsiteX5-3723" fmla="*/ 58 w 1432618"/>
                <a:gd name="connsiteY5-3724" fmla="*/ 1832834 h 3550165"/>
                <a:gd name="connsiteX6-3725" fmla="*/ 394393 w 1432618"/>
                <a:gd name="connsiteY6-3726" fmla="*/ 1705199 h 3550165"/>
                <a:gd name="connsiteX7-3727" fmla="*/ 642043 w 1432618"/>
                <a:gd name="connsiteY7-3728" fmla="*/ 1838549 h 3550165"/>
                <a:gd name="connsiteX8-3729" fmla="*/ 689668 w 1432618"/>
                <a:gd name="connsiteY8-3730" fmla="*/ 1609949 h 3550165"/>
                <a:gd name="connsiteX9-3731" fmla="*/ 823018 w 1432618"/>
                <a:gd name="connsiteY9-3732" fmla="*/ 1295624 h 3550165"/>
                <a:gd name="connsiteX10-3733" fmla="*/ 765868 w 1432618"/>
                <a:gd name="connsiteY10-3734" fmla="*/ 771749 h 3550165"/>
                <a:gd name="connsiteX11-3735" fmla="*/ 537268 w 1432618"/>
                <a:gd name="connsiteY11-3736" fmla="*/ 628874 h 3550165"/>
                <a:gd name="connsiteX12-3737" fmla="*/ 689668 w 1432618"/>
                <a:gd name="connsiteY12-3738" fmla="*/ 628874 h 3550165"/>
                <a:gd name="connsiteX13-3739" fmla="*/ 765868 w 1432618"/>
                <a:gd name="connsiteY13-3740" fmla="*/ 714599 h 3550165"/>
                <a:gd name="connsiteX14-3741" fmla="*/ 870643 w 1432618"/>
                <a:gd name="connsiteY14-3742" fmla="*/ 224 h 3550165"/>
                <a:gd name="connsiteX15-3743" fmla="*/ 857943 w 1432618"/>
                <a:gd name="connsiteY15-3744" fmla="*/ 641574 h 3550165"/>
                <a:gd name="connsiteX16-3745" fmla="*/ 921443 w 1432618"/>
                <a:gd name="connsiteY16-3746" fmla="*/ 1009874 h 3550165"/>
                <a:gd name="connsiteX17-3747" fmla="*/ 930968 w 1432618"/>
                <a:gd name="connsiteY17-3748" fmla="*/ 1257524 h 3550165"/>
                <a:gd name="connsiteX18-3749" fmla="*/ 1086543 w 1432618"/>
                <a:gd name="connsiteY18-3750" fmla="*/ 1149574 h 3550165"/>
                <a:gd name="connsiteX19-3751" fmla="*/ 1375468 w 1432618"/>
                <a:gd name="connsiteY19-3752" fmla="*/ 1133699 h 3550165"/>
                <a:gd name="connsiteX20-3753" fmla="*/ 1108768 w 1432618"/>
                <a:gd name="connsiteY20-3754" fmla="*/ 1216249 h 3550165"/>
                <a:gd name="connsiteX21-3755" fmla="*/ 889693 w 1432618"/>
                <a:gd name="connsiteY21-3756" fmla="*/ 1489299 h 3550165"/>
                <a:gd name="connsiteX22-3757" fmla="*/ 835718 w 1432618"/>
                <a:gd name="connsiteY22-3758" fmla="*/ 1857599 h 3550165"/>
                <a:gd name="connsiteX23-3759" fmla="*/ 1003993 w 1432618"/>
                <a:gd name="connsiteY23-3760" fmla="*/ 2270349 h 3550165"/>
                <a:gd name="connsiteX24-3761" fmla="*/ 896043 w 1432618"/>
                <a:gd name="connsiteY24-3762" fmla="*/ 2540224 h 3550165"/>
                <a:gd name="connsiteX25-3763" fmla="*/ 1213543 w 1432618"/>
                <a:gd name="connsiteY25-3764" fmla="*/ 2495774 h 3550165"/>
                <a:gd name="connsiteX26-3765" fmla="*/ 1432618 w 1432618"/>
                <a:gd name="connsiteY26-3766" fmla="*/ 2588643 h 3550165"/>
                <a:gd name="connsiteX27-3767" fmla="*/ 1188143 w 1432618"/>
                <a:gd name="connsiteY27-3768" fmla="*/ 2552924 h 3550165"/>
                <a:gd name="connsiteX28-3769" fmla="*/ 832543 w 1432618"/>
                <a:gd name="connsiteY28-3770" fmla="*/ 2695799 h 3550165"/>
                <a:gd name="connsiteX29-3771" fmla="*/ 689668 w 1432618"/>
                <a:gd name="connsiteY29-3772" fmla="*/ 3048224 h 3550165"/>
                <a:gd name="connsiteX30-3773" fmla="*/ 918268 w 1432618"/>
                <a:gd name="connsiteY30-3774" fmla="*/ 3381599 h 3550165"/>
                <a:gd name="connsiteX31-3775" fmla="*/ 1016693 w 1432618"/>
                <a:gd name="connsiteY31-3776" fmla="*/ 3543524 h 3550165"/>
                <a:gd name="connsiteX0-3777" fmla="*/ 1016693 w 1432618"/>
                <a:gd name="connsiteY0-3778" fmla="*/ 3543529 h 3550170"/>
                <a:gd name="connsiteX1-3779" fmla="*/ 591243 w 1432618"/>
                <a:gd name="connsiteY1-3780" fmla="*/ 3549879 h 3550170"/>
                <a:gd name="connsiteX2-3781" fmla="*/ 394393 w 1432618"/>
                <a:gd name="connsiteY2-3782" fmla="*/ 3038704 h 3550170"/>
                <a:gd name="connsiteX3-3783" fmla="*/ 746818 w 1432618"/>
                <a:gd name="connsiteY3-3784" fmla="*/ 2343379 h 3550170"/>
                <a:gd name="connsiteX4-3785" fmla="*/ 560128 w 1432618"/>
                <a:gd name="connsiteY4-3786" fmla="*/ 1884274 h 3550170"/>
                <a:gd name="connsiteX5-3787" fmla="*/ 58 w 1432618"/>
                <a:gd name="connsiteY5-3788" fmla="*/ 1832839 h 3550170"/>
                <a:gd name="connsiteX6-3789" fmla="*/ 394393 w 1432618"/>
                <a:gd name="connsiteY6-3790" fmla="*/ 1705204 h 3550170"/>
                <a:gd name="connsiteX7-3791" fmla="*/ 642043 w 1432618"/>
                <a:gd name="connsiteY7-3792" fmla="*/ 1838554 h 3550170"/>
                <a:gd name="connsiteX8-3793" fmla="*/ 689668 w 1432618"/>
                <a:gd name="connsiteY8-3794" fmla="*/ 1609954 h 3550170"/>
                <a:gd name="connsiteX9-3795" fmla="*/ 823018 w 1432618"/>
                <a:gd name="connsiteY9-3796" fmla="*/ 1295629 h 3550170"/>
                <a:gd name="connsiteX10-3797" fmla="*/ 765868 w 1432618"/>
                <a:gd name="connsiteY10-3798" fmla="*/ 771754 h 3550170"/>
                <a:gd name="connsiteX11-3799" fmla="*/ 537268 w 1432618"/>
                <a:gd name="connsiteY11-3800" fmla="*/ 628879 h 3550170"/>
                <a:gd name="connsiteX12-3801" fmla="*/ 689668 w 1432618"/>
                <a:gd name="connsiteY12-3802" fmla="*/ 628879 h 3550170"/>
                <a:gd name="connsiteX13-3803" fmla="*/ 765868 w 1432618"/>
                <a:gd name="connsiteY13-3804" fmla="*/ 714604 h 3550170"/>
                <a:gd name="connsiteX14-3805" fmla="*/ 870643 w 1432618"/>
                <a:gd name="connsiteY14-3806" fmla="*/ 229 h 3550170"/>
                <a:gd name="connsiteX15-3807" fmla="*/ 857943 w 1432618"/>
                <a:gd name="connsiteY15-3808" fmla="*/ 641579 h 3550170"/>
                <a:gd name="connsiteX16-3809" fmla="*/ 921443 w 1432618"/>
                <a:gd name="connsiteY16-3810" fmla="*/ 1009879 h 3550170"/>
                <a:gd name="connsiteX17-3811" fmla="*/ 930968 w 1432618"/>
                <a:gd name="connsiteY17-3812" fmla="*/ 1257529 h 3550170"/>
                <a:gd name="connsiteX18-3813" fmla="*/ 1086543 w 1432618"/>
                <a:gd name="connsiteY18-3814" fmla="*/ 1149579 h 3550170"/>
                <a:gd name="connsiteX19-3815" fmla="*/ 1375468 w 1432618"/>
                <a:gd name="connsiteY19-3816" fmla="*/ 1133704 h 3550170"/>
                <a:gd name="connsiteX20-3817" fmla="*/ 1108768 w 1432618"/>
                <a:gd name="connsiteY20-3818" fmla="*/ 1216254 h 3550170"/>
                <a:gd name="connsiteX21-3819" fmla="*/ 889693 w 1432618"/>
                <a:gd name="connsiteY21-3820" fmla="*/ 1489304 h 3550170"/>
                <a:gd name="connsiteX22-3821" fmla="*/ 835718 w 1432618"/>
                <a:gd name="connsiteY22-3822" fmla="*/ 1857604 h 3550170"/>
                <a:gd name="connsiteX23-3823" fmla="*/ 1003993 w 1432618"/>
                <a:gd name="connsiteY23-3824" fmla="*/ 2270354 h 3550170"/>
                <a:gd name="connsiteX24-3825" fmla="*/ 896043 w 1432618"/>
                <a:gd name="connsiteY24-3826" fmla="*/ 2540229 h 3550170"/>
                <a:gd name="connsiteX25-3827" fmla="*/ 1213543 w 1432618"/>
                <a:gd name="connsiteY25-3828" fmla="*/ 2495779 h 3550170"/>
                <a:gd name="connsiteX26-3829" fmla="*/ 1432618 w 1432618"/>
                <a:gd name="connsiteY26-3830" fmla="*/ 2588648 h 3550170"/>
                <a:gd name="connsiteX27-3831" fmla="*/ 1188143 w 1432618"/>
                <a:gd name="connsiteY27-3832" fmla="*/ 2552929 h 3550170"/>
                <a:gd name="connsiteX28-3833" fmla="*/ 832543 w 1432618"/>
                <a:gd name="connsiteY28-3834" fmla="*/ 2695804 h 3550170"/>
                <a:gd name="connsiteX29-3835" fmla="*/ 689668 w 1432618"/>
                <a:gd name="connsiteY29-3836" fmla="*/ 3048229 h 3550170"/>
                <a:gd name="connsiteX30-3837" fmla="*/ 918268 w 1432618"/>
                <a:gd name="connsiteY30-3838" fmla="*/ 3381604 h 3550170"/>
                <a:gd name="connsiteX31-3839" fmla="*/ 1016693 w 1432618"/>
                <a:gd name="connsiteY31-3840" fmla="*/ 3543529 h 3550170"/>
                <a:gd name="connsiteX0-3841" fmla="*/ 1016693 w 1432618"/>
                <a:gd name="connsiteY0-3842" fmla="*/ 3581611 h 3588252"/>
                <a:gd name="connsiteX1-3843" fmla="*/ 591243 w 1432618"/>
                <a:gd name="connsiteY1-3844" fmla="*/ 3587961 h 3588252"/>
                <a:gd name="connsiteX2-3845" fmla="*/ 394393 w 1432618"/>
                <a:gd name="connsiteY2-3846" fmla="*/ 3076786 h 3588252"/>
                <a:gd name="connsiteX3-3847" fmla="*/ 746818 w 1432618"/>
                <a:gd name="connsiteY3-3848" fmla="*/ 2381461 h 3588252"/>
                <a:gd name="connsiteX4-3849" fmla="*/ 560128 w 1432618"/>
                <a:gd name="connsiteY4-3850" fmla="*/ 1922356 h 3588252"/>
                <a:gd name="connsiteX5-3851" fmla="*/ 58 w 1432618"/>
                <a:gd name="connsiteY5-3852" fmla="*/ 1870921 h 3588252"/>
                <a:gd name="connsiteX6-3853" fmla="*/ 394393 w 1432618"/>
                <a:gd name="connsiteY6-3854" fmla="*/ 1743286 h 3588252"/>
                <a:gd name="connsiteX7-3855" fmla="*/ 642043 w 1432618"/>
                <a:gd name="connsiteY7-3856" fmla="*/ 1876636 h 3588252"/>
                <a:gd name="connsiteX8-3857" fmla="*/ 689668 w 1432618"/>
                <a:gd name="connsiteY8-3858" fmla="*/ 1648036 h 3588252"/>
                <a:gd name="connsiteX9-3859" fmla="*/ 823018 w 1432618"/>
                <a:gd name="connsiteY9-3860" fmla="*/ 1333711 h 3588252"/>
                <a:gd name="connsiteX10-3861" fmla="*/ 765868 w 1432618"/>
                <a:gd name="connsiteY10-3862" fmla="*/ 809836 h 3588252"/>
                <a:gd name="connsiteX11-3863" fmla="*/ 537268 w 1432618"/>
                <a:gd name="connsiteY11-3864" fmla="*/ 666961 h 3588252"/>
                <a:gd name="connsiteX12-3865" fmla="*/ 689668 w 1432618"/>
                <a:gd name="connsiteY12-3866" fmla="*/ 666961 h 3588252"/>
                <a:gd name="connsiteX13-3867" fmla="*/ 765868 w 1432618"/>
                <a:gd name="connsiteY13-3868" fmla="*/ 752686 h 3588252"/>
                <a:gd name="connsiteX14-3869" fmla="*/ 886518 w 1432618"/>
                <a:gd name="connsiteY14-3870" fmla="*/ 211 h 3588252"/>
                <a:gd name="connsiteX15-3871" fmla="*/ 857943 w 1432618"/>
                <a:gd name="connsiteY15-3872" fmla="*/ 679661 h 3588252"/>
                <a:gd name="connsiteX16-3873" fmla="*/ 921443 w 1432618"/>
                <a:gd name="connsiteY16-3874" fmla="*/ 1047961 h 3588252"/>
                <a:gd name="connsiteX17-3875" fmla="*/ 930968 w 1432618"/>
                <a:gd name="connsiteY17-3876" fmla="*/ 1295611 h 3588252"/>
                <a:gd name="connsiteX18-3877" fmla="*/ 1086543 w 1432618"/>
                <a:gd name="connsiteY18-3878" fmla="*/ 1187661 h 3588252"/>
                <a:gd name="connsiteX19-3879" fmla="*/ 1375468 w 1432618"/>
                <a:gd name="connsiteY19-3880" fmla="*/ 1171786 h 3588252"/>
                <a:gd name="connsiteX20-3881" fmla="*/ 1108768 w 1432618"/>
                <a:gd name="connsiteY20-3882" fmla="*/ 1254336 h 3588252"/>
                <a:gd name="connsiteX21-3883" fmla="*/ 889693 w 1432618"/>
                <a:gd name="connsiteY21-3884" fmla="*/ 1527386 h 3588252"/>
                <a:gd name="connsiteX22-3885" fmla="*/ 835718 w 1432618"/>
                <a:gd name="connsiteY22-3886" fmla="*/ 1895686 h 3588252"/>
                <a:gd name="connsiteX23-3887" fmla="*/ 1003993 w 1432618"/>
                <a:gd name="connsiteY23-3888" fmla="*/ 2308436 h 3588252"/>
                <a:gd name="connsiteX24-3889" fmla="*/ 896043 w 1432618"/>
                <a:gd name="connsiteY24-3890" fmla="*/ 2578311 h 3588252"/>
                <a:gd name="connsiteX25-3891" fmla="*/ 1213543 w 1432618"/>
                <a:gd name="connsiteY25-3892" fmla="*/ 2533861 h 3588252"/>
                <a:gd name="connsiteX26-3893" fmla="*/ 1432618 w 1432618"/>
                <a:gd name="connsiteY26-3894" fmla="*/ 2626730 h 3588252"/>
                <a:gd name="connsiteX27-3895" fmla="*/ 1188143 w 1432618"/>
                <a:gd name="connsiteY27-3896" fmla="*/ 2591011 h 3588252"/>
                <a:gd name="connsiteX28-3897" fmla="*/ 832543 w 1432618"/>
                <a:gd name="connsiteY28-3898" fmla="*/ 2733886 h 3588252"/>
                <a:gd name="connsiteX29-3899" fmla="*/ 689668 w 1432618"/>
                <a:gd name="connsiteY29-3900" fmla="*/ 3086311 h 3588252"/>
                <a:gd name="connsiteX30-3901" fmla="*/ 918268 w 1432618"/>
                <a:gd name="connsiteY30-3902" fmla="*/ 3419686 h 3588252"/>
                <a:gd name="connsiteX31-3903" fmla="*/ 1016693 w 1432618"/>
                <a:gd name="connsiteY31-3904" fmla="*/ 3581611 h 3588252"/>
                <a:gd name="connsiteX0-3905" fmla="*/ 1016693 w 1432618"/>
                <a:gd name="connsiteY0-3906" fmla="*/ 3581400 h 3588041"/>
                <a:gd name="connsiteX1-3907" fmla="*/ 591243 w 1432618"/>
                <a:gd name="connsiteY1-3908" fmla="*/ 3587750 h 3588041"/>
                <a:gd name="connsiteX2-3909" fmla="*/ 394393 w 1432618"/>
                <a:gd name="connsiteY2-3910" fmla="*/ 3076575 h 3588041"/>
                <a:gd name="connsiteX3-3911" fmla="*/ 746818 w 1432618"/>
                <a:gd name="connsiteY3-3912" fmla="*/ 2381250 h 3588041"/>
                <a:gd name="connsiteX4-3913" fmla="*/ 560128 w 1432618"/>
                <a:gd name="connsiteY4-3914" fmla="*/ 1922145 h 3588041"/>
                <a:gd name="connsiteX5-3915" fmla="*/ 58 w 1432618"/>
                <a:gd name="connsiteY5-3916" fmla="*/ 1870710 h 3588041"/>
                <a:gd name="connsiteX6-3917" fmla="*/ 394393 w 1432618"/>
                <a:gd name="connsiteY6-3918" fmla="*/ 1743075 h 3588041"/>
                <a:gd name="connsiteX7-3919" fmla="*/ 642043 w 1432618"/>
                <a:gd name="connsiteY7-3920" fmla="*/ 1876425 h 3588041"/>
                <a:gd name="connsiteX8-3921" fmla="*/ 689668 w 1432618"/>
                <a:gd name="connsiteY8-3922" fmla="*/ 1647825 h 3588041"/>
                <a:gd name="connsiteX9-3923" fmla="*/ 823018 w 1432618"/>
                <a:gd name="connsiteY9-3924" fmla="*/ 1333500 h 3588041"/>
                <a:gd name="connsiteX10-3925" fmla="*/ 765868 w 1432618"/>
                <a:gd name="connsiteY10-3926" fmla="*/ 809625 h 3588041"/>
                <a:gd name="connsiteX11-3927" fmla="*/ 537268 w 1432618"/>
                <a:gd name="connsiteY11-3928" fmla="*/ 666750 h 3588041"/>
                <a:gd name="connsiteX12-3929" fmla="*/ 689668 w 1432618"/>
                <a:gd name="connsiteY12-3930" fmla="*/ 666750 h 3588041"/>
                <a:gd name="connsiteX13-3931" fmla="*/ 765868 w 1432618"/>
                <a:gd name="connsiteY13-3932" fmla="*/ 752475 h 3588041"/>
                <a:gd name="connsiteX14-3933" fmla="*/ 886518 w 1432618"/>
                <a:gd name="connsiteY14-3934" fmla="*/ 0 h 3588041"/>
                <a:gd name="connsiteX15-3935" fmla="*/ 857943 w 1432618"/>
                <a:gd name="connsiteY15-3936" fmla="*/ 679450 h 3588041"/>
                <a:gd name="connsiteX16-3937" fmla="*/ 921443 w 1432618"/>
                <a:gd name="connsiteY16-3938" fmla="*/ 1047750 h 3588041"/>
                <a:gd name="connsiteX17-3939" fmla="*/ 930968 w 1432618"/>
                <a:gd name="connsiteY17-3940" fmla="*/ 1295400 h 3588041"/>
                <a:gd name="connsiteX18-3941" fmla="*/ 1086543 w 1432618"/>
                <a:gd name="connsiteY18-3942" fmla="*/ 1187450 h 3588041"/>
                <a:gd name="connsiteX19-3943" fmla="*/ 1375468 w 1432618"/>
                <a:gd name="connsiteY19-3944" fmla="*/ 1171575 h 3588041"/>
                <a:gd name="connsiteX20-3945" fmla="*/ 1108768 w 1432618"/>
                <a:gd name="connsiteY20-3946" fmla="*/ 1254125 h 3588041"/>
                <a:gd name="connsiteX21-3947" fmla="*/ 889693 w 1432618"/>
                <a:gd name="connsiteY21-3948" fmla="*/ 1527175 h 3588041"/>
                <a:gd name="connsiteX22-3949" fmla="*/ 835718 w 1432618"/>
                <a:gd name="connsiteY22-3950" fmla="*/ 1895475 h 3588041"/>
                <a:gd name="connsiteX23-3951" fmla="*/ 1003993 w 1432618"/>
                <a:gd name="connsiteY23-3952" fmla="*/ 2308225 h 3588041"/>
                <a:gd name="connsiteX24-3953" fmla="*/ 896043 w 1432618"/>
                <a:gd name="connsiteY24-3954" fmla="*/ 2578100 h 3588041"/>
                <a:gd name="connsiteX25-3955" fmla="*/ 1213543 w 1432618"/>
                <a:gd name="connsiteY25-3956" fmla="*/ 2533650 h 3588041"/>
                <a:gd name="connsiteX26-3957" fmla="*/ 1432618 w 1432618"/>
                <a:gd name="connsiteY26-3958" fmla="*/ 2626519 h 3588041"/>
                <a:gd name="connsiteX27-3959" fmla="*/ 1188143 w 1432618"/>
                <a:gd name="connsiteY27-3960" fmla="*/ 2590800 h 3588041"/>
                <a:gd name="connsiteX28-3961" fmla="*/ 832543 w 1432618"/>
                <a:gd name="connsiteY28-3962" fmla="*/ 2733675 h 3588041"/>
                <a:gd name="connsiteX29-3963" fmla="*/ 689668 w 1432618"/>
                <a:gd name="connsiteY29-3964" fmla="*/ 3086100 h 3588041"/>
                <a:gd name="connsiteX30-3965" fmla="*/ 918268 w 1432618"/>
                <a:gd name="connsiteY30-3966" fmla="*/ 3419475 h 3588041"/>
                <a:gd name="connsiteX31-3967" fmla="*/ 1016693 w 1432618"/>
                <a:gd name="connsiteY31-3968" fmla="*/ 3581400 h 3588041"/>
                <a:gd name="connsiteX0-3969" fmla="*/ 1016693 w 1432618"/>
                <a:gd name="connsiteY0-3970" fmla="*/ 3581400 h 3588041"/>
                <a:gd name="connsiteX1-3971" fmla="*/ 591243 w 1432618"/>
                <a:gd name="connsiteY1-3972" fmla="*/ 3587750 h 3588041"/>
                <a:gd name="connsiteX2-3973" fmla="*/ 394393 w 1432618"/>
                <a:gd name="connsiteY2-3974" fmla="*/ 3076575 h 3588041"/>
                <a:gd name="connsiteX3-3975" fmla="*/ 746818 w 1432618"/>
                <a:gd name="connsiteY3-3976" fmla="*/ 2381250 h 3588041"/>
                <a:gd name="connsiteX4-3977" fmla="*/ 560128 w 1432618"/>
                <a:gd name="connsiteY4-3978" fmla="*/ 1922145 h 3588041"/>
                <a:gd name="connsiteX5-3979" fmla="*/ 58 w 1432618"/>
                <a:gd name="connsiteY5-3980" fmla="*/ 1870710 h 3588041"/>
                <a:gd name="connsiteX6-3981" fmla="*/ 394393 w 1432618"/>
                <a:gd name="connsiteY6-3982" fmla="*/ 1743075 h 3588041"/>
                <a:gd name="connsiteX7-3983" fmla="*/ 642043 w 1432618"/>
                <a:gd name="connsiteY7-3984" fmla="*/ 1876425 h 3588041"/>
                <a:gd name="connsiteX8-3985" fmla="*/ 689668 w 1432618"/>
                <a:gd name="connsiteY8-3986" fmla="*/ 1647825 h 3588041"/>
                <a:gd name="connsiteX9-3987" fmla="*/ 823018 w 1432618"/>
                <a:gd name="connsiteY9-3988" fmla="*/ 1333500 h 3588041"/>
                <a:gd name="connsiteX10-3989" fmla="*/ 765868 w 1432618"/>
                <a:gd name="connsiteY10-3990" fmla="*/ 809625 h 3588041"/>
                <a:gd name="connsiteX11-3991" fmla="*/ 537268 w 1432618"/>
                <a:gd name="connsiteY11-3992" fmla="*/ 666750 h 3588041"/>
                <a:gd name="connsiteX12-3993" fmla="*/ 689668 w 1432618"/>
                <a:gd name="connsiteY12-3994" fmla="*/ 666750 h 3588041"/>
                <a:gd name="connsiteX13-3995" fmla="*/ 765868 w 1432618"/>
                <a:gd name="connsiteY13-3996" fmla="*/ 752475 h 3588041"/>
                <a:gd name="connsiteX14-3997" fmla="*/ 886518 w 1432618"/>
                <a:gd name="connsiteY14-3998" fmla="*/ 0 h 3588041"/>
                <a:gd name="connsiteX15-3999" fmla="*/ 857943 w 1432618"/>
                <a:gd name="connsiteY15-4000" fmla="*/ 679450 h 3588041"/>
                <a:gd name="connsiteX16-4001" fmla="*/ 921443 w 1432618"/>
                <a:gd name="connsiteY16-4002" fmla="*/ 1047750 h 3588041"/>
                <a:gd name="connsiteX17-4003" fmla="*/ 930968 w 1432618"/>
                <a:gd name="connsiteY17-4004" fmla="*/ 1295400 h 3588041"/>
                <a:gd name="connsiteX18-4005" fmla="*/ 1086543 w 1432618"/>
                <a:gd name="connsiteY18-4006" fmla="*/ 1187450 h 3588041"/>
                <a:gd name="connsiteX19-4007" fmla="*/ 1375468 w 1432618"/>
                <a:gd name="connsiteY19-4008" fmla="*/ 1171575 h 3588041"/>
                <a:gd name="connsiteX20-4009" fmla="*/ 1108768 w 1432618"/>
                <a:gd name="connsiteY20-4010" fmla="*/ 1254125 h 3588041"/>
                <a:gd name="connsiteX21-4011" fmla="*/ 889693 w 1432618"/>
                <a:gd name="connsiteY21-4012" fmla="*/ 1527175 h 3588041"/>
                <a:gd name="connsiteX22-4013" fmla="*/ 835718 w 1432618"/>
                <a:gd name="connsiteY22-4014" fmla="*/ 1895475 h 3588041"/>
                <a:gd name="connsiteX23-4015" fmla="*/ 1003993 w 1432618"/>
                <a:gd name="connsiteY23-4016" fmla="*/ 2308225 h 3588041"/>
                <a:gd name="connsiteX24-4017" fmla="*/ 896043 w 1432618"/>
                <a:gd name="connsiteY24-4018" fmla="*/ 2578100 h 3588041"/>
                <a:gd name="connsiteX25-4019" fmla="*/ 1213543 w 1432618"/>
                <a:gd name="connsiteY25-4020" fmla="*/ 2533650 h 3588041"/>
                <a:gd name="connsiteX26-4021" fmla="*/ 1432618 w 1432618"/>
                <a:gd name="connsiteY26-4022" fmla="*/ 2626519 h 3588041"/>
                <a:gd name="connsiteX27-4023" fmla="*/ 1188143 w 1432618"/>
                <a:gd name="connsiteY27-4024" fmla="*/ 2590800 h 3588041"/>
                <a:gd name="connsiteX28-4025" fmla="*/ 832543 w 1432618"/>
                <a:gd name="connsiteY28-4026" fmla="*/ 2733675 h 3588041"/>
                <a:gd name="connsiteX29-4027" fmla="*/ 689668 w 1432618"/>
                <a:gd name="connsiteY29-4028" fmla="*/ 3086100 h 3588041"/>
                <a:gd name="connsiteX30-4029" fmla="*/ 918268 w 1432618"/>
                <a:gd name="connsiteY30-4030" fmla="*/ 3419475 h 3588041"/>
                <a:gd name="connsiteX31-4031" fmla="*/ 1016693 w 1432618"/>
                <a:gd name="connsiteY31-4032" fmla="*/ 3581400 h 3588041"/>
                <a:gd name="connsiteX0-4033" fmla="*/ 1016693 w 1432618"/>
                <a:gd name="connsiteY0-4034" fmla="*/ 3581400 h 3588041"/>
                <a:gd name="connsiteX1-4035" fmla="*/ 591243 w 1432618"/>
                <a:gd name="connsiteY1-4036" fmla="*/ 3587750 h 3588041"/>
                <a:gd name="connsiteX2-4037" fmla="*/ 394393 w 1432618"/>
                <a:gd name="connsiteY2-4038" fmla="*/ 3076575 h 3588041"/>
                <a:gd name="connsiteX3-4039" fmla="*/ 746818 w 1432618"/>
                <a:gd name="connsiteY3-4040" fmla="*/ 2381250 h 3588041"/>
                <a:gd name="connsiteX4-4041" fmla="*/ 560128 w 1432618"/>
                <a:gd name="connsiteY4-4042" fmla="*/ 1922145 h 3588041"/>
                <a:gd name="connsiteX5-4043" fmla="*/ 58 w 1432618"/>
                <a:gd name="connsiteY5-4044" fmla="*/ 1870710 h 3588041"/>
                <a:gd name="connsiteX6-4045" fmla="*/ 394393 w 1432618"/>
                <a:gd name="connsiteY6-4046" fmla="*/ 1743075 h 3588041"/>
                <a:gd name="connsiteX7-4047" fmla="*/ 642043 w 1432618"/>
                <a:gd name="connsiteY7-4048" fmla="*/ 1876425 h 3588041"/>
                <a:gd name="connsiteX8-4049" fmla="*/ 689668 w 1432618"/>
                <a:gd name="connsiteY8-4050" fmla="*/ 1647825 h 3588041"/>
                <a:gd name="connsiteX9-4051" fmla="*/ 823018 w 1432618"/>
                <a:gd name="connsiteY9-4052" fmla="*/ 1333500 h 3588041"/>
                <a:gd name="connsiteX10-4053" fmla="*/ 765868 w 1432618"/>
                <a:gd name="connsiteY10-4054" fmla="*/ 809625 h 3588041"/>
                <a:gd name="connsiteX11-4055" fmla="*/ 388043 w 1432618"/>
                <a:gd name="connsiteY11-4056" fmla="*/ 695325 h 3588041"/>
                <a:gd name="connsiteX12-4057" fmla="*/ 689668 w 1432618"/>
                <a:gd name="connsiteY12-4058" fmla="*/ 666750 h 3588041"/>
                <a:gd name="connsiteX13-4059" fmla="*/ 765868 w 1432618"/>
                <a:gd name="connsiteY13-4060" fmla="*/ 752475 h 3588041"/>
                <a:gd name="connsiteX14-4061" fmla="*/ 886518 w 1432618"/>
                <a:gd name="connsiteY14-4062" fmla="*/ 0 h 3588041"/>
                <a:gd name="connsiteX15-4063" fmla="*/ 857943 w 1432618"/>
                <a:gd name="connsiteY15-4064" fmla="*/ 679450 h 3588041"/>
                <a:gd name="connsiteX16-4065" fmla="*/ 921443 w 1432618"/>
                <a:gd name="connsiteY16-4066" fmla="*/ 1047750 h 3588041"/>
                <a:gd name="connsiteX17-4067" fmla="*/ 930968 w 1432618"/>
                <a:gd name="connsiteY17-4068" fmla="*/ 1295400 h 3588041"/>
                <a:gd name="connsiteX18-4069" fmla="*/ 1086543 w 1432618"/>
                <a:gd name="connsiteY18-4070" fmla="*/ 1187450 h 3588041"/>
                <a:gd name="connsiteX19-4071" fmla="*/ 1375468 w 1432618"/>
                <a:gd name="connsiteY19-4072" fmla="*/ 1171575 h 3588041"/>
                <a:gd name="connsiteX20-4073" fmla="*/ 1108768 w 1432618"/>
                <a:gd name="connsiteY20-4074" fmla="*/ 1254125 h 3588041"/>
                <a:gd name="connsiteX21-4075" fmla="*/ 889693 w 1432618"/>
                <a:gd name="connsiteY21-4076" fmla="*/ 1527175 h 3588041"/>
                <a:gd name="connsiteX22-4077" fmla="*/ 835718 w 1432618"/>
                <a:gd name="connsiteY22-4078" fmla="*/ 1895475 h 3588041"/>
                <a:gd name="connsiteX23-4079" fmla="*/ 1003993 w 1432618"/>
                <a:gd name="connsiteY23-4080" fmla="*/ 2308225 h 3588041"/>
                <a:gd name="connsiteX24-4081" fmla="*/ 896043 w 1432618"/>
                <a:gd name="connsiteY24-4082" fmla="*/ 2578100 h 3588041"/>
                <a:gd name="connsiteX25-4083" fmla="*/ 1213543 w 1432618"/>
                <a:gd name="connsiteY25-4084" fmla="*/ 2533650 h 3588041"/>
                <a:gd name="connsiteX26-4085" fmla="*/ 1432618 w 1432618"/>
                <a:gd name="connsiteY26-4086" fmla="*/ 2626519 h 3588041"/>
                <a:gd name="connsiteX27-4087" fmla="*/ 1188143 w 1432618"/>
                <a:gd name="connsiteY27-4088" fmla="*/ 2590800 h 3588041"/>
                <a:gd name="connsiteX28-4089" fmla="*/ 832543 w 1432618"/>
                <a:gd name="connsiteY28-4090" fmla="*/ 2733675 h 3588041"/>
                <a:gd name="connsiteX29-4091" fmla="*/ 689668 w 1432618"/>
                <a:gd name="connsiteY29-4092" fmla="*/ 3086100 h 3588041"/>
                <a:gd name="connsiteX30-4093" fmla="*/ 918268 w 1432618"/>
                <a:gd name="connsiteY30-4094" fmla="*/ 3419475 h 3588041"/>
                <a:gd name="connsiteX31-4095" fmla="*/ 1016693 w 1432618"/>
                <a:gd name="connsiteY31-4096" fmla="*/ 3581400 h 3588041"/>
                <a:gd name="connsiteX0-4097" fmla="*/ 1016693 w 1432618"/>
                <a:gd name="connsiteY0-4098" fmla="*/ 3581400 h 3588041"/>
                <a:gd name="connsiteX1-4099" fmla="*/ 591243 w 1432618"/>
                <a:gd name="connsiteY1-4100" fmla="*/ 3587750 h 3588041"/>
                <a:gd name="connsiteX2-4101" fmla="*/ 394393 w 1432618"/>
                <a:gd name="connsiteY2-4102" fmla="*/ 3076575 h 3588041"/>
                <a:gd name="connsiteX3-4103" fmla="*/ 746818 w 1432618"/>
                <a:gd name="connsiteY3-4104" fmla="*/ 2381250 h 3588041"/>
                <a:gd name="connsiteX4-4105" fmla="*/ 560128 w 1432618"/>
                <a:gd name="connsiteY4-4106" fmla="*/ 1922145 h 3588041"/>
                <a:gd name="connsiteX5-4107" fmla="*/ 58 w 1432618"/>
                <a:gd name="connsiteY5-4108" fmla="*/ 1870710 h 3588041"/>
                <a:gd name="connsiteX6-4109" fmla="*/ 394393 w 1432618"/>
                <a:gd name="connsiteY6-4110" fmla="*/ 1743075 h 3588041"/>
                <a:gd name="connsiteX7-4111" fmla="*/ 642043 w 1432618"/>
                <a:gd name="connsiteY7-4112" fmla="*/ 1876425 h 3588041"/>
                <a:gd name="connsiteX8-4113" fmla="*/ 689668 w 1432618"/>
                <a:gd name="connsiteY8-4114" fmla="*/ 1647825 h 3588041"/>
                <a:gd name="connsiteX9-4115" fmla="*/ 823018 w 1432618"/>
                <a:gd name="connsiteY9-4116" fmla="*/ 1333500 h 3588041"/>
                <a:gd name="connsiteX10-4117" fmla="*/ 765868 w 1432618"/>
                <a:gd name="connsiteY10-4118" fmla="*/ 809625 h 3588041"/>
                <a:gd name="connsiteX11-4119" fmla="*/ 388043 w 1432618"/>
                <a:gd name="connsiteY11-4120" fmla="*/ 695325 h 3588041"/>
                <a:gd name="connsiteX12-4121" fmla="*/ 689668 w 1432618"/>
                <a:gd name="connsiteY12-4122" fmla="*/ 666750 h 3588041"/>
                <a:gd name="connsiteX13-4123" fmla="*/ 791268 w 1432618"/>
                <a:gd name="connsiteY13-4124" fmla="*/ 673100 h 3588041"/>
                <a:gd name="connsiteX14-4125" fmla="*/ 886518 w 1432618"/>
                <a:gd name="connsiteY14-4126" fmla="*/ 0 h 3588041"/>
                <a:gd name="connsiteX15-4127" fmla="*/ 857943 w 1432618"/>
                <a:gd name="connsiteY15-4128" fmla="*/ 679450 h 3588041"/>
                <a:gd name="connsiteX16-4129" fmla="*/ 921443 w 1432618"/>
                <a:gd name="connsiteY16-4130" fmla="*/ 1047750 h 3588041"/>
                <a:gd name="connsiteX17-4131" fmla="*/ 930968 w 1432618"/>
                <a:gd name="connsiteY17-4132" fmla="*/ 1295400 h 3588041"/>
                <a:gd name="connsiteX18-4133" fmla="*/ 1086543 w 1432618"/>
                <a:gd name="connsiteY18-4134" fmla="*/ 1187450 h 3588041"/>
                <a:gd name="connsiteX19-4135" fmla="*/ 1375468 w 1432618"/>
                <a:gd name="connsiteY19-4136" fmla="*/ 1171575 h 3588041"/>
                <a:gd name="connsiteX20-4137" fmla="*/ 1108768 w 1432618"/>
                <a:gd name="connsiteY20-4138" fmla="*/ 1254125 h 3588041"/>
                <a:gd name="connsiteX21-4139" fmla="*/ 889693 w 1432618"/>
                <a:gd name="connsiteY21-4140" fmla="*/ 1527175 h 3588041"/>
                <a:gd name="connsiteX22-4141" fmla="*/ 835718 w 1432618"/>
                <a:gd name="connsiteY22-4142" fmla="*/ 1895475 h 3588041"/>
                <a:gd name="connsiteX23-4143" fmla="*/ 1003993 w 1432618"/>
                <a:gd name="connsiteY23-4144" fmla="*/ 2308225 h 3588041"/>
                <a:gd name="connsiteX24-4145" fmla="*/ 896043 w 1432618"/>
                <a:gd name="connsiteY24-4146" fmla="*/ 2578100 h 3588041"/>
                <a:gd name="connsiteX25-4147" fmla="*/ 1213543 w 1432618"/>
                <a:gd name="connsiteY25-4148" fmla="*/ 2533650 h 3588041"/>
                <a:gd name="connsiteX26-4149" fmla="*/ 1432618 w 1432618"/>
                <a:gd name="connsiteY26-4150" fmla="*/ 2626519 h 3588041"/>
                <a:gd name="connsiteX27-4151" fmla="*/ 1188143 w 1432618"/>
                <a:gd name="connsiteY27-4152" fmla="*/ 2590800 h 3588041"/>
                <a:gd name="connsiteX28-4153" fmla="*/ 832543 w 1432618"/>
                <a:gd name="connsiteY28-4154" fmla="*/ 2733675 h 3588041"/>
                <a:gd name="connsiteX29-4155" fmla="*/ 689668 w 1432618"/>
                <a:gd name="connsiteY29-4156" fmla="*/ 3086100 h 3588041"/>
                <a:gd name="connsiteX30-4157" fmla="*/ 918268 w 1432618"/>
                <a:gd name="connsiteY30-4158" fmla="*/ 3419475 h 3588041"/>
                <a:gd name="connsiteX31-4159" fmla="*/ 1016693 w 1432618"/>
                <a:gd name="connsiteY31-4160" fmla="*/ 3581400 h 3588041"/>
                <a:gd name="connsiteX0-4161" fmla="*/ 1016693 w 1432618"/>
                <a:gd name="connsiteY0-4162" fmla="*/ 3581400 h 3588041"/>
                <a:gd name="connsiteX1-4163" fmla="*/ 591243 w 1432618"/>
                <a:gd name="connsiteY1-4164" fmla="*/ 3587750 h 3588041"/>
                <a:gd name="connsiteX2-4165" fmla="*/ 394393 w 1432618"/>
                <a:gd name="connsiteY2-4166" fmla="*/ 3076575 h 3588041"/>
                <a:gd name="connsiteX3-4167" fmla="*/ 746818 w 1432618"/>
                <a:gd name="connsiteY3-4168" fmla="*/ 2381250 h 3588041"/>
                <a:gd name="connsiteX4-4169" fmla="*/ 560128 w 1432618"/>
                <a:gd name="connsiteY4-4170" fmla="*/ 1922145 h 3588041"/>
                <a:gd name="connsiteX5-4171" fmla="*/ 58 w 1432618"/>
                <a:gd name="connsiteY5-4172" fmla="*/ 1870710 h 3588041"/>
                <a:gd name="connsiteX6-4173" fmla="*/ 394393 w 1432618"/>
                <a:gd name="connsiteY6-4174" fmla="*/ 1743075 h 3588041"/>
                <a:gd name="connsiteX7-4175" fmla="*/ 642043 w 1432618"/>
                <a:gd name="connsiteY7-4176" fmla="*/ 1876425 h 3588041"/>
                <a:gd name="connsiteX8-4177" fmla="*/ 689668 w 1432618"/>
                <a:gd name="connsiteY8-4178" fmla="*/ 1647825 h 3588041"/>
                <a:gd name="connsiteX9-4179" fmla="*/ 823018 w 1432618"/>
                <a:gd name="connsiteY9-4180" fmla="*/ 1333500 h 3588041"/>
                <a:gd name="connsiteX10-4181" fmla="*/ 765868 w 1432618"/>
                <a:gd name="connsiteY10-4182" fmla="*/ 809625 h 3588041"/>
                <a:gd name="connsiteX11-4183" fmla="*/ 388043 w 1432618"/>
                <a:gd name="connsiteY11-4184" fmla="*/ 695325 h 3588041"/>
                <a:gd name="connsiteX12-4185" fmla="*/ 689668 w 1432618"/>
                <a:gd name="connsiteY12-4186" fmla="*/ 666750 h 3588041"/>
                <a:gd name="connsiteX13-4187" fmla="*/ 794443 w 1432618"/>
                <a:gd name="connsiteY13-4188" fmla="*/ 565150 h 3588041"/>
                <a:gd name="connsiteX14-4189" fmla="*/ 886518 w 1432618"/>
                <a:gd name="connsiteY14-4190" fmla="*/ 0 h 3588041"/>
                <a:gd name="connsiteX15-4191" fmla="*/ 857943 w 1432618"/>
                <a:gd name="connsiteY15-4192" fmla="*/ 679450 h 3588041"/>
                <a:gd name="connsiteX16-4193" fmla="*/ 921443 w 1432618"/>
                <a:gd name="connsiteY16-4194" fmla="*/ 1047750 h 3588041"/>
                <a:gd name="connsiteX17-4195" fmla="*/ 930968 w 1432618"/>
                <a:gd name="connsiteY17-4196" fmla="*/ 1295400 h 3588041"/>
                <a:gd name="connsiteX18-4197" fmla="*/ 1086543 w 1432618"/>
                <a:gd name="connsiteY18-4198" fmla="*/ 1187450 h 3588041"/>
                <a:gd name="connsiteX19-4199" fmla="*/ 1375468 w 1432618"/>
                <a:gd name="connsiteY19-4200" fmla="*/ 1171575 h 3588041"/>
                <a:gd name="connsiteX20-4201" fmla="*/ 1108768 w 1432618"/>
                <a:gd name="connsiteY20-4202" fmla="*/ 1254125 h 3588041"/>
                <a:gd name="connsiteX21-4203" fmla="*/ 889693 w 1432618"/>
                <a:gd name="connsiteY21-4204" fmla="*/ 1527175 h 3588041"/>
                <a:gd name="connsiteX22-4205" fmla="*/ 835718 w 1432618"/>
                <a:gd name="connsiteY22-4206" fmla="*/ 1895475 h 3588041"/>
                <a:gd name="connsiteX23-4207" fmla="*/ 1003993 w 1432618"/>
                <a:gd name="connsiteY23-4208" fmla="*/ 2308225 h 3588041"/>
                <a:gd name="connsiteX24-4209" fmla="*/ 896043 w 1432618"/>
                <a:gd name="connsiteY24-4210" fmla="*/ 2578100 h 3588041"/>
                <a:gd name="connsiteX25-4211" fmla="*/ 1213543 w 1432618"/>
                <a:gd name="connsiteY25-4212" fmla="*/ 2533650 h 3588041"/>
                <a:gd name="connsiteX26-4213" fmla="*/ 1432618 w 1432618"/>
                <a:gd name="connsiteY26-4214" fmla="*/ 2626519 h 3588041"/>
                <a:gd name="connsiteX27-4215" fmla="*/ 1188143 w 1432618"/>
                <a:gd name="connsiteY27-4216" fmla="*/ 2590800 h 3588041"/>
                <a:gd name="connsiteX28-4217" fmla="*/ 832543 w 1432618"/>
                <a:gd name="connsiteY28-4218" fmla="*/ 2733675 h 3588041"/>
                <a:gd name="connsiteX29-4219" fmla="*/ 689668 w 1432618"/>
                <a:gd name="connsiteY29-4220" fmla="*/ 3086100 h 3588041"/>
                <a:gd name="connsiteX30-4221" fmla="*/ 918268 w 1432618"/>
                <a:gd name="connsiteY30-4222" fmla="*/ 3419475 h 3588041"/>
                <a:gd name="connsiteX31-4223" fmla="*/ 1016693 w 1432618"/>
                <a:gd name="connsiteY31-4224" fmla="*/ 3581400 h 3588041"/>
                <a:gd name="connsiteX0-4225" fmla="*/ 1016693 w 1432618"/>
                <a:gd name="connsiteY0-4226" fmla="*/ 3581400 h 3588041"/>
                <a:gd name="connsiteX1-4227" fmla="*/ 591243 w 1432618"/>
                <a:gd name="connsiteY1-4228" fmla="*/ 3587750 h 3588041"/>
                <a:gd name="connsiteX2-4229" fmla="*/ 394393 w 1432618"/>
                <a:gd name="connsiteY2-4230" fmla="*/ 3076575 h 3588041"/>
                <a:gd name="connsiteX3-4231" fmla="*/ 746818 w 1432618"/>
                <a:gd name="connsiteY3-4232" fmla="*/ 2381250 h 3588041"/>
                <a:gd name="connsiteX4-4233" fmla="*/ 560128 w 1432618"/>
                <a:gd name="connsiteY4-4234" fmla="*/ 1922145 h 3588041"/>
                <a:gd name="connsiteX5-4235" fmla="*/ 58 w 1432618"/>
                <a:gd name="connsiteY5-4236" fmla="*/ 1870710 h 3588041"/>
                <a:gd name="connsiteX6-4237" fmla="*/ 394393 w 1432618"/>
                <a:gd name="connsiteY6-4238" fmla="*/ 1743075 h 3588041"/>
                <a:gd name="connsiteX7-4239" fmla="*/ 642043 w 1432618"/>
                <a:gd name="connsiteY7-4240" fmla="*/ 1876425 h 3588041"/>
                <a:gd name="connsiteX8-4241" fmla="*/ 689668 w 1432618"/>
                <a:gd name="connsiteY8-4242" fmla="*/ 1647825 h 3588041"/>
                <a:gd name="connsiteX9-4243" fmla="*/ 823018 w 1432618"/>
                <a:gd name="connsiteY9-4244" fmla="*/ 1333500 h 3588041"/>
                <a:gd name="connsiteX10-4245" fmla="*/ 765868 w 1432618"/>
                <a:gd name="connsiteY10-4246" fmla="*/ 809625 h 3588041"/>
                <a:gd name="connsiteX11-4247" fmla="*/ 388043 w 1432618"/>
                <a:gd name="connsiteY11-4248" fmla="*/ 695325 h 3588041"/>
                <a:gd name="connsiteX12-4249" fmla="*/ 689668 w 1432618"/>
                <a:gd name="connsiteY12-4250" fmla="*/ 666750 h 3588041"/>
                <a:gd name="connsiteX13-4251" fmla="*/ 794443 w 1432618"/>
                <a:gd name="connsiteY13-4252" fmla="*/ 565150 h 3588041"/>
                <a:gd name="connsiteX14-4253" fmla="*/ 886518 w 1432618"/>
                <a:gd name="connsiteY14-4254" fmla="*/ 0 h 3588041"/>
                <a:gd name="connsiteX15-4255" fmla="*/ 857943 w 1432618"/>
                <a:gd name="connsiteY15-4256" fmla="*/ 679450 h 3588041"/>
                <a:gd name="connsiteX16-4257" fmla="*/ 921443 w 1432618"/>
                <a:gd name="connsiteY16-4258" fmla="*/ 1047750 h 3588041"/>
                <a:gd name="connsiteX17-4259" fmla="*/ 930968 w 1432618"/>
                <a:gd name="connsiteY17-4260" fmla="*/ 1295400 h 3588041"/>
                <a:gd name="connsiteX18-4261" fmla="*/ 1086543 w 1432618"/>
                <a:gd name="connsiteY18-4262" fmla="*/ 1187450 h 3588041"/>
                <a:gd name="connsiteX19-4263" fmla="*/ 1375468 w 1432618"/>
                <a:gd name="connsiteY19-4264" fmla="*/ 1171575 h 3588041"/>
                <a:gd name="connsiteX20-4265" fmla="*/ 1108768 w 1432618"/>
                <a:gd name="connsiteY20-4266" fmla="*/ 1254125 h 3588041"/>
                <a:gd name="connsiteX21-4267" fmla="*/ 889693 w 1432618"/>
                <a:gd name="connsiteY21-4268" fmla="*/ 1527175 h 3588041"/>
                <a:gd name="connsiteX22-4269" fmla="*/ 835718 w 1432618"/>
                <a:gd name="connsiteY22-4270" fmla="*/ 1895475 h 3588041"/>
                <a:gd name="connsiteX23-4271" fmla="*/ 1003993 w 1432618"/>
                <a:gd name="connsiteY23-4272" fmla="*/ 2308225 h 3588041"/>
                <a:gd name="connsiteX24-4273" fmla="*/ 896043 w 1432618"/>
                <a:gd name="connsiteY24-4274" fmla="*/ 2578100 h 3588041"/>
                <a:gd name="connsiteX25-4275" fmla="*/ 1213543 w 1432618"/>
                <a:gd name="connsiteY25-4276" fmla="*/ 2533650 h 3588041"/>
                <a:gd name="connsiteX26-4277" fmla="*/ 1432618 w 1432618"/>
                <a:gd name="connsiteY26-4278" fmla="*/ 2626519 h 3588041"/>
                <a:gd name="connsiteX27-4279" fmla="*/ 1188143 w 1432618"/>
                <a:gd name="connsiteY27-4280" fmla="*/ 2590800 h 3588041"/>
                <a:gd name="connsiteX28-4281" fmla="*/ 832543 w 1432618"/>
                <a:gd name="connsiteY28-4282" fmla="*/ 2733675 h 3588041"/>
                <a:gd name="connsiteX29-4283" fmla="*/ 689668 w 1432618"/>
                <a:gd name="connsiteY29-4284" fmla="*/ 3086100 h 3588041"/>
                <a:gd name="connsiteX30-4285" fmla="*/ 918268 w 1432618"/>
                <a:gd name="connsiteY30-4286" fmla="*/ 3419475 h 3588041"/>
                <a:gd name="connsiteX31-4287" fmla="*/ 1016693 w 1432618"/>
                <a:gd name="connsiteY31-4288" fmla="*/ 3581400 h 3588041"/>
                <a:gd name="connsiteX0-4289" fmla="*/ 1016693 w 1432618"/>
                <a:gd name="connsiteY0-4290" fmla="*/ 3581400 h 3588041"/>
                <a:gd name="connsiteX1-4291" fmla="*/ 591243 w 1432618"/>
                <a:gd name="connsiteY1-4292" fmla="*/ 3587750 h 3588041"/>
                <a:gd name="connsiteX2-4293" fmla="*/ 394393 w 1432618"/>
                <a:gd name="connsiteY2-4294" fmla="*/ 3076575 h 3588041"/>
                <a:gd name="connsiteX3-4295" fmla="*/ 746818 w 1432618"/>
                <a:gd name="connsiteY3-4296" fmla="*/ 2381250 h 3588041"/>
                <a:gd name="connsiteX4-4297" fmla="*/ 560128 w 1432618"/>
                <a:gd name="connsiteY4-4298" fmla="*/ 1922145 h 3588041"/>
                <a:gd name="connsiteX5-4299" fmla="*/ 58 w 1432618"/>
                <a:gd name="connsiteY5-4300" fmla="*/ 1870710 h 3588041"/>
                <a:gd name="connsiteX6-4301" fmla="*/ 394393 w 1432618"/>
                <a:gd name="connsiteY6-4302" fmla="*/ 1743075 h 3588041"/>
                <a:gd name="connsiteX7-4303" fmla="*/ 642043 w 1432618"/>
                <a:gd name="connsiteY7-4304" fmla="*/ 1876425 h 3588041"/>
                <a:gd name="connsiteX8-4305" fmla="*/ 689668 w 1432618"/>
                <a:gd name="connsiteY8-4306" fmla="*/ 1647825 h 3588041"/>
                <a:gd name="connsiteX9-4307" fmla="*/ 823018 w 1432618"/>
                <a:gd name="connsiteY9-4308" fmla="*/ 1333500 h 3588041"/>
                <a:gd name="connsiteX10-4309" fmla="*/ 765868 w 1432618"/>
                <a:gd name="connsiteY10-4310" fmla="*/ 809625 h 3588041"/>
                <a:gd name="connsiteX11-4311" fmla="*/ 388043 w 1432618"/>
                <a:gd name="connsiteY11-4312" fmla="*/ 695325 h 3588041"/>
                <a:gd name="connsiteX12-4313" fmla="*/ 724593 w 1432618"/>
                <a:gd name="connsiteY12-4314" fmla="*/ 688975 h 3588041"/>
                <a:gd name="connsiteX13-4315" fmla="*/ 794443 w 1432618"/>
                <a:gd name="connsiteY13-4316" fmla="*/ 565150 h 3588041"/>
                <a:gd name="connsiteX14-4317" fmla="*/ 886518 w 1432618"/>
                <a:gd name="connsiteY14-4318" fmla="*/ 0 h 3588041"/>
                <a:gd name="connsiteX15-4319" fmla="*/ 857943 w 1432618"/>
                <a:gd name="connsiteY15-4320" fmla="*/ 679450 h 3588041"/>
                <a:gd name="connsiteX16-4321" fmla="*/ 921443 w 1432618"/>
                <a:gd name="connsiteY16-4322" fmla="*/ 1047750 h 3588041"/>
                <a:gd name="connsiteX17-4323" fmla="*/ 930968 w 1432618"/>
                <a:gd name="connsiteY17-4324" fmla="*/ 1295400 h 3588041"/>
                <a:gd name="connsiteX18-4325" fmla="*/ 1086543 w 1432618"/>
                <a:gd name="connsiteY18-4326" fmla="*/ 1187450 h 3588041"/>
                <a:gd name="connsiteX19-4327" fmla="*/ 1375468 w 1432618"/>
                <a:gd name="connsiteY19-4328" fmla="*/ 1171575 h 3588041"/>
                <a:gd name="connsiteX20-4329" fmla="*/ 1108768 w 1432618"/>
                <a:gd name="connsiteY20-4330" fmla="*/ 1254125 h 3588041"/>
                <a:gd name="connsiteX21-4331" fmla="*/ 889693 w 1432618"/>
                <a:gd name="connsiteY21-4332" fmla="*/ 1527175 h 3588041"/>
                <a:gd name="connsiteX22-4333" fmla="*/ 835718 w 1432618"/>
                <a:gd name="connsiteY22-4334" fmla="*/ 1895475 h 3588041"/>
                <a:gd name="connsiteX23-4335" fmla="*/ 1003993 w 1432618"/>
                <a:gd name="connsiteY23-4336" fmla="*/ 2308225 h 3588041"/>
                <a:gd name="connsiteX24-4337" fmla="*/ 896043 w 1432618"/>
                <a:gd name="connsiteY24-4338" fmla="*/ 2578100 h 3588041"/>
                <a:gd name="connsiteX25-4339" fmla="*/ 1213543 w 1432618"/>
                <a:gd name="connsiteY25-4340" fmla="*/ 2533650 h 3588041"/>
                <a:gd name="connsiteX26-4341" fmla="*/ 1432618 w 1432618"/>
                <a:gd name="connsiteY26-4342" fmla="*/ 2626519 h 3588041"/>
                <a:gd name="connsiteX27-4343" fmla="*/ 1188143 w 1432618"/>
                <a:gd name="connsiteY27-4344" fmla="*/ 2590800 h 3588041"/>
                <a:gd name="connsiteX28-4345" fmla="*/ 832543 w 1432618"/>
                <a:gd name="connsiteY28-4346" fmla="*/ 2733675 h 3588041"/>
                <a:gd name="connsiteX29-4347" fmla="*/ 689668 w 1432618"/>
                <a:gd name="connsiteY29-4348" fmla="*/ 3086100 h 3588041"/>
                <a:gd name="connsiteX30-4349" fmla="*/ 918268 w 1432618"/>
                <a:gd name="connsiteY30-4350" fmla="*/ 3419475 h 3588041"/>
                <a:gd name="connsiteX31-4351" fmla="*/ 1016693 w 1432618"/>
                <a:gd name="connsiteY31-4352" fmla="*/ 3581400 h 3588041"/>
                <a:gd name="connsiteX0-4353" fmla="*/ 1016693 w 1432618"/>
                <a:gd name="connsiteY0-4354" fmla="*/ 3581400 h 3588041"/>
                <a:gd name="connsiteX1-4355" fmla="*/ 591243 w 1432618"/>
                <a:gd name="connsiteY1-4356" fmla="*/ 3587750 h 3588041"/>
                <a:gd name="connsiteX2-4357" fmla="*/ 394393 w 1432618"/>
                <a:gd name="connsiteY2-4358" fmla="*/ 3076575 h 3588041"/>
                <a:gd name="connsiteX3-4359" fmla="*/ 746818 w 1432618"/>
                <a:gd name="connsiteY3-4360" fmla="*/ 2381250 h 3588041"/>
                <a:gd name="connsiteX4-4361" fmla="*/ 560128 w 1432618"/>
                <a:gd name="connsiteY4-4362" fmla="*/ 1922145 h 3588041"/>
                <a:gd name="connsiteX5-4363" fmla="*/ 58 w 1432618"/>
                <a:gd name="connsiteY5-4364" fmla="*/ 1870710 h 3588041"/>
                <a:gd name="connsiteX6-4365" fmla="*/ 394393 w 1432618"/>
                <a:gd name="connsiteY6-4366" fmla="*/ 1743075 h 3588041"/>
                <a:gd name="connsiteX7-4367" fmla="*/ 642043 w 1432618"/>
                <a:gd name="connsiteY7-4368" fmla="*/ 1876425 h 3588041"/>
                <a:gd name="connsiteX8-4369" fmla="*/ 689668 w 1432618"/>
                <a:gd name="connsiteY8-4370" fmla="*/ 1647825 h 3588041"/>
                <a:gd name="connsiteX9-4371" fmla="*/ 823018 w 1432618"/>
                <a:gd name="connsiteY9-4372" fmla="*/ 1333500 h 3588041"/>
                <a:gd name="connsiteX10-4373" fmla="*/ 765868 w 1432618"/>
                <a:gd name="connsiteY10-4374" fmla="*/ 809625 h 3588041"/>
                <a:gd name="connsiteX11-4375" fmla="*/ 388043 w 1432618"/>
                <a:gd name="connsiteY11-4376" fmla="*/ 695325 h 3588041"/>
                <a:gd name="connsiteX12-4377" fmla="*/ 741262 w 1432618"/>
                <a:gd name="connsiteY12-4378" fmla="*/ 677068 h 3588041"/>
                <a:gd name="connsiteX13-4379" fmla="*/ 794443 w 1432618"/>
                <a:gd name="connsiteY13-4380" fmla="*/ 565150 h 3588041"/>
                <a:gd name="connsiteX14-4381" fmla="*/ 886518 w 1432618"/>
                <a:gd name="connsiteY14-4382" fmla="*/ 0 h 3588041"/>
                <a:gd name="connsiteX15-4383" fmla="*/ 857943 w 1432618"/>
                <a:gd name="connsiteY15-4384" fmla="*/ 679450 h 3588041"/>
                <a:gd name="connsiteX16-4385" fmla="*/ 921443 w 1432618"/>
                <a:gd name="connsiteY16-4386" fmla="*/ 1047750 h 3588041"/>
                <a:gd name="connsiteX17-4387" fmla="*/ 930968 w 1432618"/>
                <a:gd name="connsiteY17-4388" fmla="*/ 1295400 h 3588041"/>
                <a:gd name="connsiteX18-4389" fmla="*/ 1086543 w 1432618"/>
                <a:gd name="connsiteY18-4390" fmla="*/ 1187450 h 3588041"/>
                <a:gd name="connsiteX19-4391" fmla="*/ 1375468 w 1432618"/>
                <a:gd name="connsiteY19-4392" fmla="*/ 1171575 h 3588041"/>
                <a:gd name="connsiteX20-4393" fmla="*/ 1108768 w 1432618"/>
                <a:gd name="connsiteY20-4394" fmla="*/ 1254125 h 3588041"/>
                <a:gd name="connsiteX21-4395" fmla="*/ 889693 w 1432618"/>
                <a:gd name="connsiteY21-4396" fmla="*/ 1527175 h 3588041"/>
                <a:gd name="connsiteX22-4397" fmla="*/ 835718 w 1432618"/>
                <a:gd name="connsiteY22-4398" fmla="*/ 1895475 h 3588041"/>
                <a:gd name="connsiteX23-4399" fmla="*/ 1003993 w 1432618"/>
                <a:gd name="connsiteY23-4400" fmla="*/ 2308225 h 3588041"/>
                <a:gd name="connsiteX24-4401" fmla="*/ 896043 w 1432618"/>
                <a:gd name="connsiteY24-4402" fmla="*/ 2578100 h 3588041"/>
                <a:gd name="connsiteX25-4403" fmla="*/ 1213543 w 1432618"/>
                <a:gd name="connsiteY25-4404" fmla="*/ 2533650 h 3588041"/>
                <a:gd name="connsiteX26-4405" fmla="*/ 1432618 w 1432618"/>
                <a:gd name="connsiteY26-4406" fmla="*/ 2626519 h 3588041"/>
                <a:gd name="connsiteX27-4407" fmla="*/ 1188143 w 1432618"/>
                <a:gd name="connsiteY27-4408" fmla="*/ 2590800 h 3588041"/>
                <a:gd name="connsiteX28-4409" fmla="*/ 832543 w 1432618"/>
                <a:gd name="connsiteY28-4410" fmla="*/ 2733675 h 3588041"/>
                <a:gd name="connsiteX29-4411" fmla="*/ 689668 w 1432618"/>
                <a:gd name="connsiteY29-4412" fmla="*/ 3086100 h 3588041"/>
                <a:gd name="connsiteX30-4413" fmla="*/ 918268 w 1432618"/>
                <a:gd name="connsiteY30-4414" fmla="*/ 3419475 h 3588041"/>
                <a:gd name="connsiteX31-4415" fmla="*/ 1016693 w 1432618"/>
                <a:gd name="connsiteY31-4416" fmla="*/ 3581400 h 3588041"/>
                <a:gd name="connsiteX0-4417" fmla="*/ 1016693 w 1432618"/>
                <a:gd name="connsiteY0-4418" fmla="*/ 3581400 h 3588041"/>
                <a:gd name="connsiteX1-4419" fmla="*/ 591243 w 1432618"/>
                <a:gd name="connsiteY1-4420" fmla="*/ 3587750 h 3588041"/>
                <a:gd name="connsiteX2-4421" fmla="*/ 394393 w 1432618"/>
                <a:gd name="connsiteY2-4422" fmla="*/ 3076575 h 3588041"/>
                <a:gd name="connsiteX3-4423" fmla="*/ 746818 w 1432618"/>
                <a:gd name="connsiteY3-4424" fmla="*/ 2381250 h 3588041"/>
                <a:gd name="connsiteX4-4425" fmla="*/ 560128 w 1432618"/>
                <a:gd name="connsiteY4-4426" fmla="*/ 1922145 h 3588041"/>
                <a:gd name="connsiteX5-4427" fmla="*/ 58 w 1432618"/>
                <a:gd name="connsiteY5-4428" fmla="*/ 1870710 h 3588041"/>
                <a:gd name="connsiteX6-4429" fmla="*/ 394393 w 1432618"/>
                <a:gd name="connsiteY6-4430" fmla="*/ 1743075 h 3588041"/>
                <a:gd name="connsiteX7-4431" fmla="*/ 642043 w 1432618"/>
                <a:gd name="connsiteY7-4432" fmla="*/ 1876425 h 3588041"/>
                <a:gd name="connsiteX8-4433" fmla="*/ 689668 w 1432618"/>
                <a:gd name="connsiteY8-4434" fmla="*/ 1647825 h 3588041"/>
                <a:gd name="connsiteX9-4435" fmla="*/ 823018 w 1432618"/>
                <a:gd name="connsiteY9-4436" fmla="*/ 1333500 h 3588041"/>
                <a:gd name="connsiteX10-4437" fmla="*/ 765868 w 1432618"/>
                <a:gd name="connsiteY10-4438" fmla="*/ 809625 h 3588041"/>
                <a:gd name="connsiteX11-4439" fmla="*/ 388043 w 1432618"/>
                <a:gd name="connsiteY11-4440" fmla="*/ 695325 h 3588041"/>
                <a:gd name="connsiteX12-4441" fmla="*/ 741262 w 1432618"/>
                <a:gd name="connsiteY12-4442" fmla="*/ 677068 h 3588041"/>
                <a:gd name="connsiteX13-4443" fmla="*/ 794443 w 1432618"/>
                <a:gd name="connsiteY13-4444" fmla="*/ 565150 h 3588041"/>
                <a:gd name="connsiteX14-4445" fmla="*/ 886518 w 1432618"/>
                <a:gd name="connsiteY14-4446" fmla="*/ 0 h 3588041"/>
                <a:gd name="connsiteX15-4447" fmla="*/ 857943 w 1432618"/>
                <a:gd name="connsiteY15-4448" fmla="*/ 679450 h 3588041"/>
                <a:gd name="connsiteX16-4449" fmla="*/ 921443 w 1432618"/>
                <a:gd name="connsiteY16-4450" fmla="*/ 1047750 h 3588041"/>
                <a:gd name="connsiteX17-4451" fmla="*/ 930968 w 1432618"/>
                <a:gd name="connsiteY17-4452" fmla="*/ 1295400 h 3588041"/>
                <a:gd name="connsiteX18-4453" fmla="*/ 1086543 w 1432618"/>
                <a:gd name="connsiteY18-4454" fmla="*/ 1187450 h 3588041"/>
                <a:gd name="connsiteX19-4455" fmla="*/ 1375468 w 1432618"/>
                <a:gd name="connsiteY19-4456" fmla="*/ 1171575 h 3588041"/>
                <a:gd name="connsiteX20-4457" fmla="*/ 1108768 w 1432618"/>
                <a:gd name="connsiteY20-4458" fmla="*/ 1254125 h 3588041"/>
                <a:gd name="connsiteX21-4459" fmla="*/ 889693 w 1432618"/>
                <a:gd name="connsiteY21-4460" fmla="*/ 1527175 h 3588041"/>
                <a:gd name="connsiteX22-4461" fmla="*/ 835718 w 1432618"/>
                <a:gd name="connsiteY22-4462" fmla="*/ 1895475 h 3588041"/>
                <a:gd name="connsiteX23-4463" fmla="*/ 1003993 w 1432618"/>
                <a:gd name="connsiteY23-4464" fmla="*/ 2308225 h 3588041"/>
                <a:gd name="connsiteX24-4465" fmla="*/ 896043 w 1432618"/>
                <a:gd name="connsiteY24-4466" fmla="*/ 2578100 h 3588041"/>
                <a:gd name="connsiteX25-4467" fmla="*/ 1213543 w 1432618"/>
                <a:gd name="connsiteY25-4468" fmla="*/ 2533650 h 3588041"/>
                <a:gd name="connsiteX26-4469" fmla="*/ 1432618 w 1432618"/>
                <a:gd name="connsiteY26-4470" fmla="*/ 2626519 h 3588041"/>
                <a:gd name="connsiteX27-4471" fmla="*/ 1188143 w 1432618"/>
                <a:gd name="connsiteY27-4472" fmla="*/ 2590800 h 3588041"/>
                <a:gd name="connsiteX28-4473" fmla="*/ 832543 w 1432618"/>
                <a:gd name="connsiteY28-4474" fmla="*/ 2733675 h 3588041"/>
                <a:gd name="connsiteX29-4475" fmla="*/ 689668 w 1432618"/>
                <a:gd name="connsiteY29-4476" fmla="*/ 3086100 h 3588041"/>
                <a:gd name="connsiteX30-4477" fmla="*/ 918268 w 1432618"/>
                <a:gd name="connsiteY30-4478" fmla="*/ 3419475 h 3588041"/>
                <a:gd name="connsiteX31-4479" fmla="*/ 1016693 w 1432618"/>
                <a:gd name="connsiteY31-4480" fmla="*/ 3581400 h 3588041"/>
                <a:gd name="connsiteX0-4481" fmla="*/ 1016693 w 1432618"/>
                <a:gd name="connsiteY0-4482" fmla="*/ 3581400 h 3588041"/>
                <a:gd name="connsiteX1-4483" fmla="*/ 591243 w 1432618"/>
                <a:gd name="connsiteY1-4484" fmla="*/ 3587750 h 3588041"/>
                <a:gd name="connsiteX2-4485" fmla="*/ 394393 w 1432618"/>
                <a:gd name="connsiteY2-4486" fmla="*/ 3076575 h 3588041"/>
                <a:gd name="connsiteX3-4487" fmla="*/ 746818 w 1432618"/>
                <a:gd name="connsiteY3-4488" fmla="*/ 2381250 h 3588041"/>
                <a:gd name="connsiteX4-4489" fmla="*/ 560128 w 1432618"/>
                <a:gd name="connsiteY4-4490" fmla="*/ 1922145 h 3588041"/>
                <a:gd name="connsiteX5-4491" fmla="*/ 58 w 1432618"/>
                <a:gd name="connsiteY5-4492" fmla="*/ 1870710 h 3588041"/>
                <a:gd name="connsiteX6-4493" fmla="*/ 394393 w 1432618"/>
                <a:gd name="connsiteY6-4494" fmla="*/ 1743075 h 3588041"/>
                <a:gd name="connsiteX7-4495" fmla="*/ 642043 w 1432618"/>
                <a:gd name="connsiteY7-4496" fmla="*/ 1876425 h 3588041"/>
                <a:gd name="connsiteX8-4497" fmla="*/ 689668 w 1432618"/>
                <a:gd name="connsiteY8-4498" fmla="*/ 1647825 h 3588041"/>
                <a:gd name="connsiteX9-4499" fmla="*/ 823018 w 1432618"/>
                <a:gd name="connsiteY9-4500" fmla="*/ 1333500 h 3588041"/>
                <a:gd name="connsiteX10-4501" fmla="*/ 765868 w 1432618"/>
                <a:gd name="connsiteY10-4502" fmla="*/ 809625 h 3588041"/>
                <a:gd name="connsiteX11-4503" fmla="*/ 388043 w 1432618"/>
                <a:gd name="connsiteY11-4504" fmla="*/ 695325 h 3588041"/>
                <a:gd name="connsiteX12-4505" fmla="*/ 741262 w 1432618"/>
                <a:gd name="connsiteY12-4506" fmla="*/ 677068 h 3588041"/>
                <a:gd name="connsiteX13-4507" fmla="*/ 789681 w 1432618"/>
                <a:gd name="connsiteY13-4508" fmla="*/ 441325 h 3588041"/>
                <a:gd name="connsiteX14-4509" fmla="*/ 886518 w 1432618"/>
                <a:gd name="connsiteY14-4510" fmla="*/ 0 h 3588041"/>
                <a:gd name="connsiteX15-4511" fmla="*/ 857943 w 1432618"/>
                <a:gd name="connsiteY15-4512" fmla="*/ 679450 h 3588041"/>
                <a:gd name="connsiteX16-4513" fmla="*/ 921443 w 1432618"/>
                <a:gd name="connsiteY16-4514" fmla="*/ 1047750 h 3588041"/>
                <a:gd name="connsiteX17-4515" fmla="*/ 930968 w 1432618"/>
                <a:gd name="connsiteY17-4516" fmla="*/ 1295400 h 3588041"/>
                <a:gd name="connsiteX18-4517" fmla="*/ 1086543 w 1432618"/>
                <a:gd name="connsiteY18-4518" fmla="*/ 1187450 h 3588041"/>
                <a:gd name="connsiteX19-4519" fmla="*/ 1375468 w 1432618"/>
                <a:gd name="connsiteY19-4520" fmla="*/ 1171575 h 3588041"/>
                <a:gd name="connsiteX20-4521" fmla="*/ 1108768 w 1432618"/>
                <a:gd name="connsiteY20-4522" fmla="*/ 1254125 h 3588041"/>
                <a:gd name="connsiteX21-4523" fmla="*/ 889693 w 1432618"/>
                <a:gd name="connsiteY21-4524" fmla="*/ 1527175 h 3588041"/>
                <a:gd name="connsiteX22-4525" fmla="*/ 835718 w 1432618"/>
                <a:gd name="connsiteY22-4526" fmla="*/ 1895475 h 3588041"/>
                <a:gd name="connsiteX23-4527" fmla="*/ 1003993 w 1432618"/>
                <a:gd name="connsiteY23-4528" fmla="*/ 2308225 h 3588041"/>
                <a:gd name="connsiteX24-4529" fmla="*/ 896043 w 1432618"/>
                <a:gd name="connsiteY24-4530" fmla="*/ 2578100 h 3588041"/>
                <a:gd name="connsiteX25-4531" fmla="*/ 1213543 w 1432618"/>
                <a:gd name="connsiteY25-4532" fmla="*/ 2533650 h 3588041"/>
                <a:gd name="connsiteX26-4533" fmla="*/ 1432618 w 1432618"/>
                <a:gd name="connsiteY26-4534" fmla="*/ 2626519 h 3588041"/>
                <a:gd name="connsiteX27-4535" fmla="*/ 1188143 w 1432618"/>
                <a:gd name="connsiteY27-4536" fmla="*/ 2590800 h 3588041"/>
                <a:gd name="connsiteX28-4537" fmla="*/ 832543 w 1432618"/>
                <a:gd name="connsiteY28-4538" fmla="*/ 2733675 h 3588041"/>
                <a:gd name="connsiteX29-4539" fmla="*/ 689668 w 1432618"/>
                <a:gd name="connsiteY29-4540" fmla="*/ 3086100 h 3588041"/>
                <a:gd name="connsiteX30-4541" fmla="*/ 918268 w 1432618"/>
                <a:gd name="connsiteY30-4542" fmla="*/ 3419475 h 3588041"/>
                <a:gd name="connsiteX31-4543" fmla="*/ 1016693 w 1432618"/>
                <a:gd name="connsiteY31-4544" fmla="*/ 3581400 h 3588041"/>
                <a:gd name="connsiteX0-4545" fmla="*/ 1016693 w 1432618"/>
                <a:gd name="connsiteY0-4546" fmla="*/ 3581400 h 3588041"/>
                <a:gd name="connsiteX1-4547" fmla="*/ 591243 w 1432618"/>
                <a:gd name="connsiteY1-4548" fmla="*/ 3587750 h 3588041"/>
                <a:gd name="connsiteX2-4549" fmla="*/ 394393 w 1432618"/>
                <a:gd name="connsiteY2-4550" fmla="*/ 3076575 h 3588041"/>
                <a:gd name="connsiteX3-4551" fmla="*/ 746818 w 1432618"/>
                <a:gd name="connsiteY3-4552" fmla="*/ 2381250 h 3588041"/>
                <a:gd name="connsiteX4-4553" fmla="*/ 560128 w 1432618"/>
                <a:gd name="connsiteY4-4554" fmla="*/ 1922145 h 3588041"/>
                <a:gd name="connsiteX5-4555" fmla="*/ 58 w 1432618"/>
                <a:gd name="connsiteY5-4556" fmla="*/ 1870710 h 3588041"/>
                <a:gd name="connsiteX6-4557" fmla="*/ 394393 w 1432618"/>
                <a:gd name="connsiteY6-4558" fmla="*/ 1743075 h 3588041"/>
                <a:gd name="connsiteX7-4559" fmla="*/ 642043 w 1432618"/>
                <a:gd name="connsiteY7-4560" fmla="*/ 1876425 h 3588041"/>
                <a:gd name="connsiteX8-4561" fmla="*/ 689668 w 1432618"/>
                <a:gd name="connsiteY8-4562" fmla="*/ 1647825 h 3588041"/>
                <a:gd name="connsiteX9-4563" fmla="*/ 823018 w 1432618"/>
                <a:gd name="connsiteY9-4564" fmla="*/ 1333500 h 3588041"/>
                <a:gd name="connsiteX10-4565" fmla="*/ 765868 w 1432618"/>
                <a:gd name="connsiteY10-4566" fmla="*/ 809625 h 3588041"/>
                <a:gd name="connsiteX11-4567" fmla="*/ 388043 w 1432618"/>
                <a:gd name="connsiteY11-4568" fmla="*/ 695325 h 3588041"/>
                <a:gd name="connsiteX12-4569" fmla="*/ 762694 w 1432618"/>
                <a:gd name="connsiteY12-4570" fmla="*/ 703262 h 3588041"/>
                <a:gd name="connsiteX13-4571" fmla="*/ 789681 w 1432618"/>
                <a:gd name="connsiteY13-4572" fmla="*/ 441325 h 3588041"/>
                <a:gd name="connsiteX14-4573" fmla="*/ 886518 w 1432618"/>
                <a:gd name="connsiteY14-4574" fmla="*/ 0 h 3588041"/>
                <a:gd name="connsiteX15-4575" fmla="*/ 857943 w 1432618"/>
                <a:gd name="connsiteY15-4576" fmla="*/ 679450 h 3588041"/>
                <a:gd name="connsiteX16-4577" fmla="*/ 921443 w 1432618"/>
                <a:gd name="connsiteY16-4578" fmla="*/ 1047750 h 3588041"/>
                <a:gd name="connsiteX17-4579" fmla="*/ 930968 w 1432618"/>
                <a:gd name="connsiteY17-4580" fmla="*/ 1295400 h 3588041"/>
                <a:gd name="connsiteX18-4581" fmla="*/ 1086543 w 1432618"/>
                <a:gd name="connsiteY18-4582" fmla="*/ 1187450 h 3588041"/>
                <a:gd name="connsiteX19-4583" fmla="*/ 1375468 w 1432618"/>
                <a:gd name="connsiteY19-4584" fmla="*/ 1171575 h 3588041"/>
                <a:gd name="connsiteX20-4585" fmla="*/ 1108768 w 1432618"/>
                <a:gd name="connsiteY20-4586" fmla="*/ 1254125 h 3588041"/>
                <a:gd name="connsiteX21-4587" fmla="*/ 889693 w 1432618"/>
                <a:gd name="connsiteY21-4588" fmla="*/ 1527175 h 3588041"/>
                <a:gd name="connsiteX22-4589" fmla="*/ 835718 w 1432618"/>
                <a:gd name="connsiteY22-4590" fmla="*/ 1895475 h 3588041"/>
                <a:gd name="connsiteX23-4591" fmla="*/ 1003993 w 1432618"/>
                <a:gd name="connsiteY23-4592" fmla="*/ 2308225 h 3588041"/>
                <a:gd name="connsiteX24-4593" fmla="*/ 896043 w 1432618"/>
                <a:gd name="connsiteY24-4594" fmla="*/ 2578100 h 3588041"/>
                <a:gd name="connsiteX25-4595" fmla="*/ 1213543 w 1432618"/>
                <a:gd name="connsiteY25-4596" fmla="*/ 2533650 h 3588041"/>
                <a:gd name="connsiteX26-4597" fmla="*/ 1432618 w 1432618"/>
                <a:gd name="connsiteY26-4598" fmla="*/ 2626519 h 3588041"/>
                <a:gd name="connsiteX27-4599" fmla="*/ 1188143 w 1432618"/>
                <a:gd name="connsiteY27-4600" fmla="*/ 2590800 h 3588041"/>
                <a:gd name="connsiteX28-4601" fmla="*/ 832543 w 1432618"/>
                <a:gd name="connsiteY28-4602" fmla="*/ 2733675 h 3588041"/>
                <a:gd name="connsiteX29-4603" fmla="*/ 689668 w 1432618"/>
                <a:gd name="connsiteY29-4604" fmla="*/ 3086100 h 3588041"/>
                <a:gd name="connsiteX30-4605" fmla="*/ 918268 w 1432618"/>
                <a:gd name="connsiteY30-4606" fmla="*/ 3419475 h 3588041"/>
                <a:gd name="connsiteX31-4607" fmla="*/ 1016693 w 1432618"/>
                <a:gd name="connsiteY31-4608" fmla="*/ 3581400 h 3588041"/>
                <a:gd name="connsiteX0-4609" fmla="*/ 1016693 w 1432618"/>
                <a:gd name="connsiteY0-4610" fmla="*/ 3581400 h 3588041"/>
                <a:gd name="connsiteX1-4611" fmla="*/ 591243 w 1432618"/>
                <a:gd name="connsiteY1-4612" fmla="*/ 3587750 h 3588041"/>
                <a:gd name="connsiteX2-4613" fmla="*/ 394393 w 1432618"/>
                <a:gd name="connsiteY2-4614" fmla="*/ 3076575 h 3588041"/>
                <a:gd name="connsiteX3-4615" fmla="*/ 746818 w 1432618"/>
                <a:gd name="connsiteY3-4616" fmla="*/ 2381250 h 3588041"/>
                <a:gd name="connsiteX4-4617" fmla="*/ 560128 w 1432618"/>
                <a:gd name="connsiteY4-4618" fmla="*/ 1922145 h 3588041"/>
                <a:gd name="connsiteX5-4619" fmla="*/ 58 w 1432618"/>
                <a:gd name="connsiteY5-4620" fmla="*/ 1870710 h 3588041"/>
                <a:gd name="connsiteX6-4621" fmla="*/ 394393 w 1432618"/>
                <a:gd name="connsiteY6-4622" fmla="*/ 1743075 h 3588041"/>
                <a:gd name="connsiteX7-4623" fmla="*/ 642043 w 1432618"/>
                <a:gd name="connsiteY7-4624" fmla="*/ 1876425 h 3588041"/>
                <a:gd name="connsiteX8-4625" fmla="*/ 689668 w 1432618"/>
                <a:gd name="connsiteY8-4626" fmla="*/ 1647825 h 3588041"/>
                <a:gd name="connsiteX9-4627" fmla="*/ 823018 w 1432618"/>
                <a:gd name="connsiteY9-4628" fmla="*/ 1333500 h 3588041"/>
                <a:gd name="connsiteX10-4629" fmla="*/ 765868 w 1432618"/>
                <a:gd name="connsiteY10-4630" fmla="*/ 809625 h 3588041"/>
                <a:gd name="connsiteX11-4631" fmla="*/ 388043 w 1432618"/>
                <a:gd name="connsiteY11-4632" fmla="*/ 695325 h 3588041"/>
                <a:gd name="connsiteX12-4633" fmla="*/ 762694 w 1432618"/>
                <a:gd name="connsiteY12-4634" fmla="*/ 703262 h 3588041"/>
                <a:gd name="connsiteX13-4635" fmla="*/ 789681 w 1432618"/>
                <a:gd name="connsiteY13-4636" fmla="*/ 441325 h 3588041"/>
                <a:gd name="connsiteX14-4637" fmla="*/ 886518 w 1432618"/>
                <a:gd name="connsiteY14-4638" fmla="*/ 0 h 3588041"/>
                <a:gd name="connsiteX15-4639" fmla="*/ 857943 w 1432618"/>
                <a:gd name="connsiteY15-4640" fmla="*/ 679450 h 3588041"/>
                <a:gd name="connsiteX16-4641" fmla="*/ 921443 w 1432618"/>
                <a:gd name="connsiteY16-4642" fmla="*/ 1047750 h 3588041"/>
                <a:gd name="connsiteX17-4643" fmla="*/ 930968 w 1432618"/>
                <a:gd name="connsiteY17-4644" fmla="*/ 1295400 h 3588041"/>
                <a:gd name="connsiteX18-4645" fmla="*/ 1086543 w 1432618"/>
                <a:gd name="connsiteY18-4646" fmla="*/ 1187450 h 3588041"/>
                <a:gd name="connsiteX19-4647" fmla="*/ 1375468 w 1432618"/>
                <a:gd name="connsiteY19-4648" fmla="*/ 1171575 h 3588041"/>
                <a:gd name="connsiteX20-4649" fmla="*/ 1108768 w 1432618"/>
                <a:gd name="connsiteY20-4650" fmla="*/ 1254125 h 3588041"/>
                <a:gd name="connsiteX21-4651" fmla="*/ 889693 w 1432618"/>
                <a:gd name="connsiteY21-4652" fmla="*/ 1527175 h 3588041"/>
                <a:gd name="connsiteX22-4653" fmla="*/ 835718 w 1432618"/>
                <a:gd name="connsiteY22-4654" fmla="*/ 1895475 h 3588041"/>
                <a:gd name="connsiteX23-4655" fmla="*/ 1003993 w 1432618"/>
                <a:gd name="connsiteY23-4656" fmla="*/ 2308225 h 3588041"/>
                <a:gd name="connsiteX24-4657" fmla="*/ 896043 w 1432618"/>
                <a:gd name="connsiteY24-4658" fmla="*/ 2578100 h 3588041"/>
                <a:gd name="connsiteX25-4659" fmla="*/ 1213543 w 1432618"/>
                <a:gd name="connsiteY25-4660" fmla="*/ 2533650 h 3588041"/>
                <a:gd name="connsiteX26-4661" fmla="*/ 1432618 w 1432618"/>
                <a:gd name="connsiteY26-4662" fmla="*/ 2626519 h 3588041"/>
                <a:gd name="connsiteX27-4663" fmla="*/ 1188143 w 1432618"/>
                <a:gd name="connsiteY27-4664" fmla="*/ 2590800 h 3588041"/>
                <a:gd name="connsiteX28-4665" fmla="*/ 832543 w 1432618"/>
                <a:gd name="connsiteY28-4666" fmla="*/ 2733675 h 3588041"/>
                <a:gd name="connsiteX29-4667" fmla="*/ 689668 w 1432618"/>
                <a:gd name="connsiteY29-4668" fmla="*/ 3086100 h 3588041"/>
                <a:gd name="connsiteX30-4669" fmla="*/ 918268 w 1432618"/>
                <a:gd name="connsiteY30-4670" fmla="*/ 3419475 h 3588041"/>
                <a:gd name="connsiteX31-4671" fmla="*/ 1016693 w 1432618"/>
                <a:gd name="connsiteY31-4672" fmla="*/ 3581400 h 3588041"/>
                <a:gd name="connsiteX0-4673" fmla="*/ 1016693 w 1432618"/>
                <a:gd name="connsiteY0-4674" fmla="*/ 3581400 h 3588041"/>
                <a:gd name="connsiteX1-4675" fmla="*/ 591243 w 1432618"/>
                <a:gd name="connsiteY1-4676" fmla="*/ 3587750 h 3588041"/>
                <a:gd name="connsiteX2-4677" fmla="*/ 394393 w 1432618"/>
                <a:gd name="connsiteY2-4678" fmla="*/ 3076575 h 3588041"/>
                <a:gd name="connsiteX3-4679" fmla="*/ 746818 w 1432618"/>
                <a:gd name="connsiteY3-4680" fmla="*/ 2381250 h 3588041"/>
                <a:gd name="connsiteX4-4681" fmla="*/ 560128 w 1432618"/>
                <a:gd name="connsiteY4-4682" fmla="*/ 1922145 h 3588041"/>
                <a:gd name="connsiteX5-4683" fmla="*/ 58 w 1432618"/>
                <a:gd name="connsiteY5-4684" fmla="*/ 1870710 h 3588041"/>
                <a:gd name="connsiteX6-4685" fmla="*/ 394393 w 1432618"/>
                <a:gd name="connsiteY6-4686" fmla="*/ 1743075 h 3588041"/>
                <a:gd name="connsiteX7-4687" fmla="*/ 642043 w 1432618"/>
                <a:gd name="connsiteY7-4688" fmla="*/ 1876425 h 3588041"/>
                <a:gd name="connsiteX8-4689" fmla="*/ 689668 w 1432618"/>
                <a:gd name="connsiteY8-4690" fmla="*/ 1647825 h 3588041"/>
                <a:gd name="connsiteX9-4691" fmla="*/ 823018 w 1432618"/>
                <a:gd name="connsiteY9-4692" fmla="*/ 1333500 h 3588041"/>
                <a:gd name="connsiteX10-4693" fmla="*/ 765868 w 1432618"/>
                <a:gd name="connsiteY10-4694" fmla="*/ 809625 h 3588041"/>
                <a:gd name="connsiteX11-4695" fmla="*/ 388043 w 1432618"/>
                <a:gd name="connsiteY11-4696" fmla="*/ 695325 h 3588041"/>
                <a:gd name="connsiteX12-4697" fmla="*/ 762694 w 1432618"/>
                <a:gd name="connsiteY12-4698" fmla="*/ 703262 h 3588041"/>
                <a:gd name="connsiteX13-4699" fmla="*/ 789681 w 1432618"/>
                <a:gd name="connsiteY13-4700" fmla="*/ 441325 h 3588041"/>
                <a:gd name="connsiteX14-4701" fmla="*/ 886518 w 1432618"/>
                <a:gd name="connsiteY14-4702" fmla="*/ 0 h 3588041"/>
                <a:gd name="connsiteX15-4703" fmla="*/ 857943 w 1432618"/>
                <a:gd name="connsiteY15-4704" fmla="*/ 679450 h 3588041"/>
                <a:gd name="connsiteX16-4705" fmla="*/ 921443 w 1432618"/>
                <a:gd name="connsiteY16-4706" fmla="*/ 1047750 h 3588041"/>
                <a:gd name="connsiteX17-4707" fmla="*/ 930968 w 1432618"/>
                <a:gd name="connsiteY17-4708" fmla="*/ 1295400 h 3588041"/>
                <a:gd name="connsiteX18-4709" fmla="*/ 1086543 w 1432618"/>
                <a:gd name="connsiteY18-4710" fmla="*/ 1187450 h 3588041"/>
                <a:gd name="connsiteX19-4711" fmla="*/ 1375468 w 1432618"/>
                <a:gd name="connsiteY19-4712" fmla="*/ 1171575 h 3588041"/>
                <a:gd name="connsiteX20-4713" fmla="*/ 1108768 w 1432618"/>
                <a:gd name="connsiteY20-4714" fmla="*/ 1254125 h 3588041"/>
                <a:gd name="connsiteX21-4715" fmla="*/ 889693 w 1432618"/>
                <a:gd name="connsiteY21-4716" fmla="*/ 1527175 h 3588041"/>
                <a:gd name="connsiteX22-4717" fmla="*/ 835718 w 1432618"/>
                <a:gd name="connsiteY22-4718" fmla="*/ 1895475 h 3588041"/>
                <a:gd name="connsiteX23-4719" fmla="*/ 1003993 w 1432618"/>
                <a:gd name="connsiteY23-4720" fmla="*/ 2308225 h 3588041"/>
                <a:gd name="connsiteX24-4721" fmla="*/ 896043 w 1432618"/>
                <a:gd name="connsiteY24-4722" fmla="*/ 2578100 h 3588041"/>
                <a:gd name="connsiteX25-4723" fmla="*/ 1213543 w 1432618"/>
                <a:gd name="connsiteY25-4724" fmla="*/ 2533650 h 3588041"/>
                <a:gd name="connsiteX26-4725" fmla="*/ 1432618 w 1432618"/>
                <a:gd name="connsiteY26-4726" fmla="*/ 2626519 h 3588041"/>
                <a:gd name="connsiteX27-4727" fmla="*/ 1188143 w 1432618"/>
                <a:gd name="connsiteY27-4728" fmla="*/ 2590800 h 3588041"/>
                <a:gd name="connsiteX28-4729" fmla="*/ 832543 w 1432618"/>
                <a:gd name="connsiteY28-4730" fmla="*/ 2733675 h 3588041"/>
                <a:gd name="connsiteX29-4731" fmla="*/ 689668 w 1432618"/>
                <a:gd name="connsiteY29-4732" fmla="*/ 3086100 h 3588041"/>
                <a:gd name="connsiteX30-4733" fmla="*/ 918268 w 1432618"/>
                <a:gd name="connsiteY30-4734" fmla="*/ 3419475 h 3588041"/>
                <a:gd name="connsiteX31-4735" fmla="*/ 1016693 w 1432618"/>
                <a:gd name="connsiteY31-4736" fmla="*/ 3581400 h 3588041"/>
                <a:gd name="connsiteX0-4737" fmla="*/ 1016693 w 1432618"/>
                <a:gd name="connsiteY0-4738" fmla="*/ 3581400 h 3588041"/>
                <a:gd name="connsiteX1-4739" fmla="*/ 591243 w 1432618"/>
                <a:gd name="connsiteY1-4740" fmla="*/ 3587750 h 3588041"/>
                <a:gd name="connsiteX2-4741" fmla="*/ 394393 w 1432618"/>
                <a:gd name="connsiteY2-4742" fmla="*/ 3076575 h 3588041"/>
                <a:gd name="connsiteX3-4743" fmla="*/ 746818 w 1432618"/>
                <a:gd name="connsiteY3-4744" fmla="*/ 2381250 h 3588041"/>
                <a:gd name="connsiteX4-4745" fmla="*/ 560128 w 1432618"/>
                <a:gd name="connsiteY4-4746" fmla="*/ 1922145 h 3588041"/>
                <a:gd name="connsiteX5-4747" fmla="*/ 58 w 1432618"/>
                <a:gd name="connsiteY5-4748" fmla="*/ 1870710 h 3588041"/>
                <a:gd name="connsiteX6-4749" fmla="*/ 394393 w 1432618"/>
                <a:gd name="connsiteY6-4750" fmla="*/ 1743075 h 3588041"/>
                <a:gd name="connsiteX7-4751" fmla="*/ 642043 w 1432618"/>
                <a:gd name="connsiteY7-4752" fmla="*/ 1876425 h 3588041"/>
                <a:gd name="connsiteX8-4753" fmla="*/ 689668 w 1432618"/>
                <a:gd name="connsiteY8-4754" fmla="*/ 1647825 h 3588041"/>
                <a:gd name="connsiteX9-4755" fmla="*/ 823018 w 1432618"/>
                <a:gd name="connsiteY9-4756" fmla="*/ 1333500 h 3588041"/>
                <a:gd name="connsiteX10-4757" fmla="*/ 765868 w 1432618"/>
                <a:gd name="connsiteY10-4758" fmla="*/ 809625 h 3588041"/>
                <a:gd name="connsiteX11-4759" fmla="*/ 388043 w 1432618"/>
                <a:gd name="connsiteY11-4760" fmla="*/ 695325 h 3588041"/>
                <a:gd name="connsiteX12-4761" fmla="*/ 781744 w 1432618"/>
                <a:gd name="connsiteY12-4762" fmla="*/ 724693 h 3588041"/>
                <a:gd name="connsiteX13-4763" fmla="*/ 789681 w 1432618"/>
                <a:gd name="connsiteY13-4764" fmla="*/ 441325 h 3588041"/>
                <a:gd name="connsiteX14-4765" fmla="*/ 886518 w 1432618"/>
                <a:gd name="connsiteY14-4766" fmla="*/ 0 h 3588041"/>
                <a:gd name="connsiteX15-4767" fmla="*/ 857943 w 1432618"/>
                <a:gd name="connsiteY15-4768" fmla="*/ 679450 h 3588041"/>
                <a:gd name="connsiteX16-4769" fmla="*/ 921443 w 1432618"/>
                <a:gd name="connsiteY16-4770" fmla="*/ 1047750 h 3588041"/>
                <a:gd name="connsiteX17-4771" fmla="*/ 930968 w 1432618"/>
                <a:gd name="connsiteY17-4772" fmla="*/ 1295400 h 3588041"/>
                <a:gd name="connsiteX18-4773" fmla="*/ 1086543 w 1432618"/>
                <a:gd name="connsiteY18-4774" fmla="*/ 1187450 h 3588041"/>
                <a:gd name="connsiteX19-4775" fmla="*/ 1375468 w 1432618"/>
                <a:gd name="connsiteY19-4776" fmla="*/ 1171575 h 3588041"/>
                <a:gd name="connsiteX20-4777" fmla="*/ 1108768 w 1432618"/>
                <a:gd name="connsiteY20-4778" fmla="*/ 1254125 h 3588041"/>
                <a:gd name="connsiteX21-4779" fmla="*/ 889693 w 1432618"/>
                <a:gd name="connsiteY21-4780" fmla="*/ 1527175 h 3588041"/>
                <a:gd name="connsiteX22-4781" fmla="*/ 835718 w 1432618"/>
                <a:gd name="connsiteY22-4782" fmla="*/ 1895475 h 3588041"/>
                <a:gd name="connsiteX23-4783" fmla="*/ 1003993 w 1432618"/>
                <a:gd name="connsiteY23-4784" fmla="*/ 2308225 h 3588041"/>
                <a:gd name="connsiteX24-4785" fmla="*/ 896043 w 1432618"/>
                <a:gd name="connsiteY24-4786" fmla="*/ 2578100 h 3588041"/>
                <a:gd name="connsiteX25-4787" fmla="*/ 1213543 w 1432618"/>
                <a:gd name="connsiteY25-4788" fmla="*/ 2533650 h 3588041"/>
                <a:gd name="connsiteX26-4789" fmla="*/ 1432618 w 1432618"/>
                <a:gd name="connsiteY26-4790" fmla="*/ 2626519 h 3588041"/>
                <a:gd name="connsiteX27-4791" fmla="*/ 1188143 w 1432618"/>
                <a:gd name="connsiteY27-4792" fmla="*/ 2590800 h 3588041"/>
                <a:gd name="connsiteX28-4793" fmla="*/ 832543 w 1432618"/>
                <a:gd name="connsiteY28-4794" fmla="*/ 2733675 h 3588041"/>
                <a:gd name="connsiteX29-4795" fmla="*/ 689668 w 1432618"/>
                <a:gd name="connsiteY29-4796" fmla="*/ 3086100 h 3588041"/>
                <a:gd name="connsiteX30-4797" fmla="*/ 918268 w 1432618"/>
                <a:gd name="connsiteY30-4798" fmla="*/ 3419475 h 3588041"/>
                <a:gd name="connsiteX31-4799" fmla="*/ 1016693 w 1432618"/>
                <a:gd name="connsiteY31-4800" fmla="*/ 3581400 h 3588041"/>
                <a:gd name="connsiteX0-4801" fmla="*/ 1016693 w 1432618"/>
                <a:gd name="connsiteY0-4802" fmla="*/ 3581400 h 3588041"/>
                <a:gd name="connsiteX1-4803" fmla="*/ 591243 w 1432618"/>
                <a:gd name="connsiteY1-4804" fmla="*/ 3587750 h 3588041"/>
                <a:gd name="connsiteX2-4805" fmla="*/ 394393 w 1432618"/>
                <a:gd name="connsiteY2-4806" fmla="*/ 3076575 h 3588041"/>
                <a:gd name="connsiteX3-4807" fmla="*/ 746818 w 1432618"/>
                <a:gd name="connsiteY3-4808" fmla="*/ 2381250 h 3588041"/>
                <a:gd name="connsiteX4-4809" fmla="*/ 560128 w 1432618"/>
                <a:gd name="connsiteY4-4810" fmla="*/ 1922145 h 3588041"/>
                <a:gd name="connsiteX5-4811" fmla="*/ 58 w 1432618"/>
                <a:gd name="connsiteY5-4812" fmla="*/ 1870710 h 3588041"/>
                <a:gd name="connsiteX6-4813" fmla="*/ 394393 w 1432618"/>
                <a:gd name="connsiteY6-4814" fmla="*/ 1743075 h 3588041"/>
                <a:gd name="connsiteX7-4815" fmla="*/ 642043 w 1432618"/>
                <a:gd name="connsiteY7-4816" fmla="*/ 1876425 h 3588041"/>
                <a:gd name="connsiteX8-4817" fmla="*/ 689668 w 1432618"/>
                <a:gd name="connsiteY8-4818" fmla="*/ 1647825 h 3588041"/>
                <a:gd name="connsiteX9-4819" fmla="*/ 823018 w 1432618"/>
                <a:gd name="connsiteY9-4820" fmla="*/ 1333500 h 3588041"/>
                <a:gd name="connsiteX10-4821" fmla="*/ 765868 w 1432618"/>
                <a:gd name="connsiteY10-4822" fmla="*/ 809625 h 3588041"/>
                <a:gd name="connsiteX11-4823" fmla="*/ 388043 w 1432618"/>
                <a:gd name="connsiteY11-4824" fmla="*/ 695325 h 3588041"/>
                <a:gd name="connsiteX12-4825" fmla="*/ 781744 w 1432618"/>
                <a:gd name="connsiteY12-4826" fmla="*/ 724693 h 3588041"/>
                <a:gd name="connsiteX13-4827" fmla="*/ 789681 w 1432618"/>
                <a:gd name="connsiteY13-4828" fmla="*/ 441325 h 3588041"/>
                <a:gd name="connsiteX14-4829" fmla="*/ 886518 w 1432618"/>
                <a:gd name="connsiteY14-4830" fmla="*/ 0 h 3588041"/>
                <a:gd name="connsiteX15-4831" fmla="*/ 857943 w 1432618"/>
                <a:gd name="connsiteY15-4832" fmla="*/ 679450 h 3588041"/>
                <a:gd name="connsiteX16-4833" fmla="*/ 921443 w 1432618"/>
                <a:gd name="connsiteY16-4834" fmla="*/ 1047750 h 3588041"/>
                <a:gd name="connsiteX17-4835" fmla="*/ 930968 w 1432618"/>
                <a:gd name="connsiteY17-4836" fmla="*/ 1295400 h 3588041"/>
                <a:gd name="connsiteX18-4837" fmla="*/ 1086543 w 1432618"/>
                <a:gd name="connsiteY18-4838" fmla="*/ 1187450 h 3588041"/>
                <a:gd name="connsiteX19-4839" fmla="*/ 1375468 w 1432618"/>
                <a:gd name="connsiteY19-4840" fmla="*/ 1171575 h 3588041"/>
                <a:gd name="connsiteX20-4841" fmla="*/ 1108768 w 1432618"/>
                <a:gd name="connsiteY20-4842" fmla="*/ 1254125 h 3588041"/>
                <a:gd name="connsiteX21-4843" fmla="*/ 889693 w 1432618"/>
                <a:gd name="connsiteY21-4844" fmla="*/ 1527175 h 3588041"/>
                <a:gd name="connsiteX22-4845" fmla="*/ 835718 w 1432618"/>
                <a:gd name="connsiteY22-4846" fmla="*/ 1895475 h 3588041"/>
                <a:gd name="connsiteX23-4847" fmla="*/ 1003993 w 1432618"/>
                <a:gd name="connsiteY23-4848" fmla="*/ 2308225 h 3588041"/>
                <a:gd name="connsiteX24-4849" fmla="*/ 896043 w 1432618"/>
                <a:gd name="connsiteY24-4850" fmla="*/ 2578100 h 3588041"/>
                <a:gd name="connsiteX25-4851" fmla="*/ 1213543 w 1432618"/>
                <a:gd name="connsiteY25-4852" fmla="*/ 2533650 h 3588041"/>
                <a:gd name="connsiteX26-4853" fmla="*/ 1432618 w 1432618"/>
                <a:gd name="connsiteY26-4854" fmla="*/ 2626519 h 3588041"/>
                <a:gd name="connsiteX27-4855" fmla="*/ 1188143 w 1432618"/>
                <a:gd name="connsiteY27-4856" fmla="*/ 2590800 h 3588041"/>
                <a:gd name="connsiteX28-4857" fmla="*/ 832543 w 1432618"/>
                <a:gd name="connsiteY28-4858" fmla="*/ 2733675 h 3588041"/>
                <a:gd name="connsiteX29-4859" fmla="*/ 689668 w 1432618"/>
                <a:gd name="connsiteY29-4860" fmla="*/ 3086100 h 3588041"/>
                <a:gd name="connsiteX30-4861" fmla="*/ 918268 w 1432618"/>
                <a:gd name="connsiteY30-4862" fmla="*/ 3419475 h 3588041"/>
                <a:gd name="connsiteX31-4863" fmla="*/ 1016693 w 1432618"/>
                <a:gd name="connsiteY31-4864" fmla="*/ 3581400 h 3588041"/>
                <a:gd name="connsiteX0-4865" fmla="*/ 1016693 w 1432618"/>
                <a:gd name="connsiteY0-4866" fmla="*/ 3581400 h 3588041"/>
                <a:gd name="connsiteX1-4867" fmla="*/ 591243 w 1432618"/>
                <a:gd name="connsiteY1-4868" fmla="*/ 3587750 h 3588041"/>
                <a:gd name="connsiteX2-4869" fmla="*/ 394393 w 1432618"/>
                <a:gd name="connsiteY2-4870" fmla="*/ 3076575 h 3588041"/>
                <a:gd name="connsiteX3-4871" fmla="*/ 746818 w 1432618"/>
                <a:gd name="connsiteY3-4872" fmla="*/ 2381250 h 3588041"/>
                <a:gd name="connsiteX4-4873" fmla="*/ 560128 w 1432618"/>
                <a:gd name="connsiteY4-4874" fmla="*/ 1922145 h 3588041"/>
                <a:gd name="connsiteX5-4875" fmla="*/ 58 w 1432618"/>
                <a:gd name="connsiteY5-4876" fmla="*/ 1870710 h 3588041"/>
                <a:gd name="connsiteX6-4877" fmla="*/ 394393 w 1432618"/>
                <a:gd name="connsiteY6-4878" fmla="*/ 1743075 h 3588041"/>
                <a:gd name="connsiteX7-4879" fmla="*/ 642043 w 1432618"/>
                <a:gd name="connsiteY7-4880" fmla="*/ 1876425 h 3588041"/>
                <a:gd name="connsiteX8-4881" fmla="*/ 689668 w 1432618"/>
                <a:gd name="connsiteY8-4882" fmla="*/ 1647825 h 3588041"/>
                <a:gd name="connsiteX9-4883" fmla="*/ 823018 w 1432618"/>
                <a:gd name="connsiteY9-4884" fmla="*/ 1333500 h 3588041"/>
                <a:gd name="connsiteX10-4885" fmla="*/ 765868 w 1432618"/>
                <a:gd name="connsiteY10-4886" fmla="*/ 809625 h 3588041"/>
                <a:gd name="connsiteX11-4887" fmla="*/ 388043 w 1432618"/>
                <a:gd name="connsiteY11-4888" fmla="*/ 695325 h 3588041"/>
                <a:gd name="connsiteX12-4889" fmla="*/ 781744 w 1432618"/>
                <a:gd name="connsiteY12-4890" fmla="*/ 724693 h 3588041"/>
                <a:gd name="connsiteX13-4891" fmla="*/ 799206 w 1432618"/>
                <a:gd name="connsiteY13-4892" fmla="*/ 441325 h 3588041"/>
                <a:gd name="connsiteX14-4893" fmla="*/ 886518 w 1432618"/>
                <a:gd name="connsiteY14-4894" fmla="*/ 0 h 3588041"/>
                <a:gd name="connsiteX15-4895" fmla="*/ 857943 w 1432618"/>
                <a:gd name="connsiteY15-4896" fmla="*/ 679450 h 3588041"/>
                <a:gd name="connsiteX16-4897" fmla="*/ 921443 w 1432618"/>
                <a:gd name="connsiteY16-4898" fmla="*/ 1047750 h 3588041"/>
                <a:gd name="connsiteX17-4899" fmla="*/ 930968 w 1432618"/>
                <a:gd name="connsiteY17-4900" fmla="*/ 1295400 h 3588041"/>
                <a:gd name="connsiteX18-4901" fmla="*/ 1086543 w 1432618"/>
                <a:gd name="connsiteY18-4902" fmla="*/ 1187450 h 3588041"/>
                <a:gd name="connsiteX19-4903" fmla="*/ 1375468 w 1432618"/>
                <a:gd name="connsiteY19-4904" fmla="*/ 1171575 h 3588041"/>
                <a:gd name="connsiteX20-4905" fmla="*/ 1108768 w 1432618"/>
                <a:gd name="connsiteY20-4906" fmla="*/ 1254125 h 3588041"/>
                <a:gd name="connsiteX21-4907" fmla="*/ 889693 w 1432618"/>
                <a:gd name="connsiteY21-4908" fmla="*/ 1527175 h 3588041"/>
                <a:gd name="connsiteX22-4909" fmla="*/ 835718 w 1432618"/>
                <a:gd name="connsiteY22-4910" fmla="*/ 1895475 h 3588041"/>
                <a:gd name="connsiteX23-4911" fmla="*/ 1003993 w 1432618"/>
                <a:gd name="connsiteY23-4912" fmla="*/ 2308225 h 3588041"/>
                <a:gd name="connsiteX24-4913" fmla="*/ 896043 w 1432618"/>
                <a:gd name="connsiteY24-4914" fmla="*/ 2578100 h 3588041"/>
                <a:gd name="connsiteX25-4915" fmla="*/ 1213543 w 1432618"/>
                <a:gd name="connsiteY25-4916" fmla="*/ 2533650 h 3588041"/>
                <a:gd name="connsiteX26-4917" fmla="*/ 1432618 w 1432618"/>
                <a:gd name="connsiteY26-4918" fmla="*/ 2626519 h 3588041"/>
                <a:gd name="connsiteX27-4919" fmla="*/ 1188143 w 1432618"/>
                <a:gd name="connsiteY27-4920" fmla="*/ 2590800 h 3588041"/>
                <a:gd name="connsiteX28-4921" fmla="*/ 832543 w 1432618"/>
                <a:gd name="connsiteY28-4922" fmla="*/ 2733675 h 3588041"/>
                <a:gd name="connsiteX29-4923" fmla="*/ 689668 w 1432618"/>
                <a:gd name="connsiteY29-4924" fmla="*/ 3086100 h 3588041"/>
                <a:gd name="connsiteX30-4925" fmla="*/ 918268 w 1432618"/>
                <a:gd name="connsiteY30-4926" fmla="*/ 3419475 h 3588041"/>
                <a:gd name="connsiteX31-4927" fmla="*/ 1016693 w 1432618"/>
                <a:gd name="connsiteY31-4928" fmla="*/ 3581400 h 3588041"/>
                <a:gd name="connsiteX0-4929" fmla="*/ 1016693 w 1432618"/>
                <a:gd name="connsiteY0-4930" fmla="*/ 3581400 h 3588041"/>
                <a:gd name="connsiteX1-4931" fmla="*/ 591243 w 1432618"/>
                <a:gd name="connsiteY1-4932" fmla="*/ 3587750 h 3588041"/>
                <a:gd name="connsiteX2-4933" fmla="*/ 394393 w 1432618"/>
                <a:gd name="connsiteY2-4934" fmla="*/ 3076575 h 3588041"/>
                <a:gd name="connsiteX3-4935" fmla="*/ 746818 w 1432618"/>
                <a:gd name="connsiteY3-4936" fmla="*/ 2381250 h 3588041"/>
                <a:gd name="connsiteX4-4937" fmla="*/ 560128 w 1432618"/>
                <a:gd name="connsiteY4-4938" fmla="*/ 1922145 h 3588041"/>
                <a:gd name="connsiteX5-4939" fmla="*/ 58 w 1432618"/>
                <a:gd name="connsiteY5-4940" fmla="*/ 1870710 h 3588041"/>
                <a:gd name="connsiteX6-4941" fmla="*/ 394393 w 1432618"/>
                <a:gd name="connsiteY6-4942" fmla="*/ 1743075 h 3588041"/>
                <a:gd name="connsiteX7-4943" fmla="*/ 642043 w 1432618"/>
                <a:gd name="connsiteY7-4944" fmla="*/ 1876425 h 3588041"/>
                <a:gd name="connsiteX8-4945" fmla="*/ 689668 w 1432618"/>
                <a:gd name="connsiteY8-4946" fmla="*/ 1647825 h 3588041"/>
                <a:gd name="connsiteX9-4947" fmla="*/ 823018 w 1432618"/>
                <a:gd name="connsiteY9-4948" fmla="*/ 1333500 h 3588041"/>
                <a:gd name="connsiteX10-4949" fmla="*/ 765868 w 1432618"/>
                <a:gd name="connsiteY10-4950" fmla="*/ 809625 h 3588041"/>
                <a:gd name="connsiteX11-4951" fmla="*/ 388043 w 1432618"/>
                <a:gd name="connsiteY11-4952" fmla="*/ 695325 h 3588041"/>
                <a:gd name="connsiteX12-4953" fmla="*/ 781744 w 1432618"/>
                <a:gd name="connsiteY12-4954" fmla="*/ 724693 h 3588041"/>
                <a:gd name="connsiteX13-4955" fmla="*/ 799206 w 1432618"/>
                <a:gd name="connsiteY13-4956" fmla="*/ 441325 h 3588041"/>
                <a:gd name="connsiteX14-4957" fmla="*/ 886518 w 1432618"/>
                <a:gd name="connsiteY14-4958" fmla="*/ 0 h 3588041"/>
                <a:gd name="connsiteX15-4959" fmla="*/ 857943 w 1432618"/>
                <a:gd name="connsiteY15-4960" fmla="*/ 679450 h 3588041"/>
                <a:gd name="connsiteX16-4961" fmla="*/ 921443 w 1432618"/>
                <a:gd name="connsiteY16-4962" fmla="*/ 1047750 h 3588041"/>
                <a:gd name="connsiteX17-4963" fmla="*/ 930968 w 1432618"/>
                <a:gd name="connsiteY17-4964" fmla="*/ 1295400 h 3588041"/>
                <a:gd name="connsiteX18-4965" fmla="*/ 1086543 w 1432618"/>
                <a:gd name="connsiteY18-4966" fmla="*/ 1187450 h 3588041"/>
                <a:gd name="connsiteX19-4967" fmla="*/ 1375468 w 1432618"/>
                <a:gd name="connsiteY19-4968" fmla="*/ 1171575 h 3588041"/>
                <a:gd name="connsiteX20-4969" fmla="*/ 1108768 w 1432618"/>
                <a:gd name="connsiteY20-4970" fmla="*/ 1254125 h 3588041"/>
                <a:gd name="connsiteX21-4971" fmla="*/ 889693 w 1432618"/>
                <a:gd name="connsiteY21-4972" fmla="*/ 1527175 h 3588041"/>
                <a:gd name="connsiteX22-4973" fmla="*/ 835718 w 1432618"/>
                <a:gd name="connsiteY22-4974" fmla="*/ 1895475 h 3588041"/>
                <a:gd name="connsiteX23-4975" fmla="*/ 1003993 w 1432618"/>
                <a:gd name="connsiteY23-4976" fmla="*/ 2308225 h 3588041"/>
                <a:gd name="connsiteX24-4977" fmla="*/ 896043 w 1432618"/>
                <a:gd name="connsiteY24-4978" fmla="*/ 2578100 h 3588041"/>
                <a:gd name="connsiteX25-4979" fmla="*/ 1213543 w 1432618"/>
                <a:gd name="connsiteY25-4980" fmla="*/ 2533650 h 3588041"/>
                <a:gd name="connsiteX26-4981" fmla="*/ 1432618 w 1432618"/>
                <a:gd name="connsiteY26-4982" fmla="*/ 2626519 h 3588041"/>
                <a:gd name="connsiteX27-4983" fmla="*/ 1188143 w 1432618"/>
                <a:gd name="connsiteY27-4984" fmla="*/ 2590800 h 3588041"/>
                <a:gd name="connsiteX28-4985" fmla="*/ 832543 w 1432618"/>
                <a:gd name="connsiteY28-4986" fmla="*/ 2733675 h 3588041"/>
                <a:gd name="connsiteX29-4987" fmla="*/ 689668 w 1432618"/>
                <a:gd name="connsiteY29-4988" fmla="*/ 3086100 h 3588041"/>
                <a:gd name="connsiteX30-4989" fmla="*/ 918268 w 1432618"/>
                <a:gd name="connsiteY30-4990" fmla="*/ 3419475 h 3588041"/>
                <a:gd name="connsiteX31-4991" fmla="*/ 1016693 w 1432618"/>
                <a:gd name="connsiteY31-4992" fmla="*/ 3581400 h 3588041"/>
                <a:gd name="connsiteX0-4993" fmla="*/ 1016693 w 1432618"/>
                <a:gd name="connsiteY0-4994" fmla="*/ 3581400 h 3588041"/>
                <a:gd name="connsiteX1-4995" fmla="*/ 591243 w 1432618"/>
                <a:gd name="connsiteY1-4996" fmla="*/ 3587750 h 3588041"/>
                <a:gd name="connsiteX2-4997" fmla="*/ 394393 w 1432618"/>
                <a:gd name="connsiteY2-4998" fmla="*/ 3076575 h 3588041"/>
                <a:gd name="connsiteX3-4999" fmla="*/ 746818 w 1432618"/>
                <a:gd name="connsiteY3-5000" fmla="*/ 2381250 h 3588041"/>
                <a:gd name="connsiteX4-5001" fmla="*/ 560128 w 1432618"/>
                <a:gd name="connsiteY4-5002" fmla="*/ 1922145 h 3588041"/>
                <a:gd name="connsiteX5-5003" fmla="*/ 58 w 1432618"/>
                <a:gd name="connsiteY5-5004" fmla="*/ 1870710 h 3588041"/>
                <a:gd name="connsiteX6-5005" fmla="*/ 394393 w 1432618"/>
                <a:gd name="connsiteY6-5006" fmla="*/ 1743075 h 3588041"/>
                <a:gd name="connsiteX7-5007" fmla="*/ 642043 w 1432618"/>
                <a:gd name="connsiteY7-5008" fmla="*/ 1876425 h 3588041"/>
                <a:gd name="connsiteX8-5009" fmla="*/ 689668 w 1432618"/>
                <a:gd name="connsiteY8-5010" fmla="*/ 1647825 h 3588041"/>
                <a:gd name="connsiteX9-5011" fmla="*/ 823018 w 1432618"/>
                <a:gd name="connsiteY9-5012" fmla="*/ 1333500 h 3588041"/>
                <a:gd name="connsiteX10-5013" fmla="*/ 765868 w 1432618"/>
                <a:gd name="connsiteY10-5014" fmla="*/ 809625 h 3588041"/>
                <a:gd name="connsiteX11-5015" fmla="*/ 388043 w 1432618"/>
                <a:gd name="connsiteY11-5016" fmla="*/ 695325 h 3588041"/>
                <a:gd name="connsiteX12-5017" fmla="*/ 781744 w 1432618"/>
                <a:gd name="connsiteY12-5018" fmla="*/ 724693 h 3588041"/>
                <a:gd name="connsiteX13-5019" fmla="*/ 799206 w 1432618"/>
                <a:gd name="connsiteY13-5020" fmla="*/ 441325 h 3588041"/>
                <a:gd name="connsiteX14-5021" fmla="*/ 886518 w 1432618"/>
                <a:gd name="connsiteY14-5022" fmla="*/ 0 h 3588041"/>
                <a:gd name="connsiteX15-5023" fmla="*/ 857943 w 1432618"/>
                <a:gd name="connsiteY15-5024" fmla="*/ 679450 h 3588041"/>
                <a:gd name="connsiteX16-5025" fmla="*/ 921443 w 1432618"/>
                <a:gd name="connsiteY16-5026" fmla="*/ 1047750 h 3588041"/>
                <a:gd name="connsiteX17-5027" fmla="*/ 930968 w 1432618"/>
                <a:gd name="connsiteY17-5028" fmla="*/ 1295400 h 3588041"/>
                <a:gd name="connsiteX18-5029" fmla="*/ 1086543 w 1432618"/>
                <a:gd name="connsiteY18-5030" fmla="*/ 1187450 h 3588041"/>
                <a:gd name="connsiteX19-5031" fmla="*/ 1375468 w 1432618"/>
                <a:gd name="connsiteY19-5032" fmla="*/ 1171575 h 3588041"/>
                <a:gd name="connsiteX20-5033" fmla="*/ 1108768 w 1432618"/>
                <a:gd name="connsiteY20-5034" fmla="*/ 1254125 h 3588041"/>
                <a:gd name="connsiteX21-5035" fmla="*/ 889693 w 1432618"/>
                <a:gd name="connsiteY21-5036" fmla="*/ 1527175 h 3588041"/>
                <a:gd name="connsiteX22-5037" fmla="*/ 835718 w 1432618"/>
                <a:gd name="connsiteY22-5038" fmla="*/ 1895475 h 3588041"/>
                <a:gd name="connsiteX23-5039" fmla="*/ 1003993 w 1432618"/>
                <a:gd name="connsiteY23-5040" fmla="*/ 2308225 h 3588041"/>
                <a:gd name="connsiteX24-5041" fmla="*/ 896043 w 1432618"/>
                <a:gd name="connsiteY24-5042" fmla="*/ 2578100 h 3588041"/>
                <a:gd name="connsiteX25-5043" fmla="*/ 1213543 w 1432618"/>
                <a:gd name="connsiteY25-5044" fmla="*/ 2533650 h 3588041"/>
                <a:gd name="connsiteX26-5045" fmla="*/ 1432618 w 1432618"/>
                <a:gd name="connsiteY26-5046" fmla="*/ 2626519 h 3588041"/>
                <a:gd name="connsiteX27-5047" fmla="*/ 1188143 w 1432618"/>
                <a:gd name="connsiteY27-5048" fmla="*/ 2590800 h 3588041"/>
                <a:gd name="connsiteX28-5049" fmla="*/ 832543 w 1432618"/>
                <a:gd name="connsiteY28-5050" fmla="*/ 2733675 h 3588041"/>
                <a:gd name="connsiteX29-5051" fmla="*/ 689668 w 1432618"/>
                <a:gd name="connsiteY29-5052" fmla="*/ 3086100 h 3588041"/>
                <a:gd name="connsiteX30-5053" fmla="*/ 918268 w 1432618"/>
                <a:gd name="connsiteY30-5054" fmla="*/ 3419475 h 3588041"/>
                <a:gd name="connsiteX31-5055" fmla="*/ 1016693 w 1432618"/>
                <a:gd name="connsiteY31-5056" fmla="*/ 3581400 h 3588041"/>
                <a:gd name="connsiteX0-5057" fmla="*/ 1016693 w 1432618"/>
                <a:gd name="connsiteY0-5058" fmla="*/ 3581400 h 3588041"/>
                <a:gd name="connsiteX1-5059" fmla="*/ 591243 w 1432618"/>
                <a:gd name="connsiteY1-5060" fmla="*/ 3587750 h 3588041"/>
                <a:gd name="connsiteX2-5061" fmla="*/ 394393 w 1432618"/>
                <a:gd name="connsiteY2-5062" fmla="*/ 3076575 h 3588041"/>
                <a:gd name="connsiteX3-5063" fmla="*/ 746818 w 1432618"/>
                <a:gd name="connsiteY3-5064" fmla="*/ 2381250 h 3588041"/>
                <a:gd name="connsiteX4-5065" fmla="*/ 560128 w 1432618"/>
                <a:gd name="connsiteY4-5066" fmla="*/ 1922145 h 3588041"/>
                <a:gd name="connsiteX5-5067" fmla="*/ 58 w 1432618"/>
                <a:gd name="connsiteY5-5068" fmla="*/ 1870710 h 3588041"/>
                <a:gd name="connsiteX6-5069" fmla="*/ 394393 w 1432618"/>
                <a:gd name="connsiteY6-5070" fmla="*/ 1743075 h 3588041"/>
                <a:gd name="connsiteX7-5071" fmla="*/ 642043 w 1432618"/>
                <a:gd name="connsiteY7-5072" fmla="*/ 1876425 h 3588041"/>
                <a:gd name="connsiteX8-5073" fmla="*/ 689668 w 1432618"/>
                <a:gd name="connsiteY8-5074" fmla="*/ 1647825 h 3588041"/>
                <a:gd name="connsiteX9-5075" fmla="*/ 823018 w 1432618"/>
                <a:gd name="connsiteY9-5076" fmla="*/ 1333500 h 3588041"/>
                <a:gd name="connsiteX10-5077" fmla="*/ 763487 w 1432618"/>
                <a:gd name="connsiteY10-5078" fmla="*/ 823913 h 3588041"/>
                <a:gd name="connsiteX11-5079" fmla="*/ 388043 w 1432618"/>
                <a:gd name="connsiteY11-5080" fmla="*/ 695325 h 3588041"/>
                <a:gd name="connsiteX12-5081" fmla="*/ 781744 w 1432618"/>
                <a:gd name="connsiteY12-5082" fmla="*/ 724693 h 3588041"/>
                <a:gd name="connsiteX13-5083" fmla="*/ 799206 w 1432618"/>
                <a:gd name="connsiteY13-5084" fmla="*/ 441325 h 3588041"/>
                <a:gd name="connsiteX14-5085" fmla="*/ 886518 w 1432618"/>
                <a:gd name="connsiteY14-5086" fmla="*/ 0 h 3588041"/>
                <a:gd name="connsiteX15-5087" fmla="*/ 857943 w 1432618"/>
                <a:gd name="connsiteY15-5088" fmla="*/ 679450 h 3588041"/>
                <a:gd name="connsiteX16-5089" fmla="*/ 921443 w 1432618"/>
                <a:gd name="connsiteY16-5090" fmla="*/ 1047750 h 3588041"/>
                <a:gd name="connsiteX17-5091" fmla="*/ 930968 w 1432618"/>
                <a:gd name="connsiteY17-5092" fmla="*/ 1295400 h 3588041"/>
                <a:gd name="connsiteX18-5093" fmla="*/ 1086543 w 1432618"/>
                <a:gd name="connsiteY18-5094" fmla="*/ 1187450 h 3588041"/>
                <a:gd name="connsiteX19-5095" fmla="*/ 1375468 w 1432618"/>
                <a:gd name="connsiteY19-5096" fmla="*/ 1171575 h 3588041"/>
                <a:gd name="connsiteX20-5097" fmla="*/ 1108768 w 1432618"/>
                <a:gd name="connsiteY20-5098" fmla="*/ 1254125 h 3588041"/>
                <a:gd name="connsiteX21-5099" fmla="*/ 889693 w 1432618"/>
                <a:gd name="connsiteY21-5100" fmla="*/ 1527175 h 3588041"/>
                <a:gd name="connsiteX22-5101" fmla="*/ 835718 w 1432618"/>
                <a:gd name="connsiteY22-5102" fmla="*/ 1895475 h 3588041"/>
                <a:gd name="connsiteX23-5103" fmla="*/ 1003993 w 1432618"/>
                <a:gd name="connsiteY23-5104" fmla="*/ 2308225 h 3588041"/>
                <a:gd name="connsiteX24-5105" fmla="*/ 896043 w 1432618"/>
                <a:gd name="connsiteY24-5106" fmla="*/ 2578100 h 3588041"/>
                <a:gd name="connsiteX25-5107" fmla="*/ 1213543 w 1432618"/>
                <a:gd name="connsiteY25-5108" fmla="*/ 2533650 h 3588041"/>
                <a:gd name="connsiteX26-5109" fmla="*/ 1432618 w 1432618"/>
                <a:gd name="connsiteY26-5110" fmla="*/ 2626519 h 3588041"/>
                <a:gd name="connsiteX27-5111" fmla="*/ 1188143 w 1432618"/>
                <a:gd name="connsiteY27-5112" fmla="*/ 2590800 h 3588041"/>
                <a:gd name="connsiteX28-5113" fmla="*/ 832543 w 1432618"/>
                <a:gd name="connsiteY28-5114" fmla="*/ 2733675 h 3588041"/>
                <a:gd name="connsiteX29-5115" fmla="*/ 689668 w 1432618"/>
                <a:gd name="connsiteY29-5116" fmla="*/ 3086100 h 3588041"/>
                <a:gd name="connsiteX30-5117" fmla="*/ 918268 w 1432618"/>
                <a:gd name="connsiteY30-5118" fmla="*/ 3419475 h 3588041"/>
                <a:gd name="connsiteX31-5119" fmla="*/ 1016693 w 1432618"/>
                <a:gd name="connsiteY31-5120" fmla="*/ 3581400 h 3588041"/>
                <a:gd name="connsiteX0-5121" fmla="*/ 1016693 w 1432618"/>
                <a:gd name="connsiteY0-5122" fmla="*/ 3581400 h 3588041"/>
                <a:gd name="connsiteX1-5123" fmla="*/ 591243 w 1432618"/>
                <a:gd name="connsiteY1-5124" fmla="*/ 3587750 h 3588041"/>
                <a:gd name="connsiteX2-5125" fmla="*/ 394393 w 1432618"/>
                <a:gd name="connsiteY2-5126" fmla="*/ 3076575 h 3588041"/>
                <a:gd name="connsiteX3-5127" fmla="*/ 746818 w 1432618"/>
                <a:gd name="connsiteY3-5128" fmla="*/ 2381250 h 3588041"/>
                <a:gd name="connsiteX4-5129" fmla="*/ 560128 w 1432618"/>
                <a:gd name="connsiteY4-5130" fmla="*/ 1922145 h 3588041"/>
                <a:gd name="connsiteX5-5131" fmla="*/ 58 w 1432618"/>
                <a:gd name="connsiteY5-5132" fmla="*/ 1870710 h 3588041"/>
                <a:gd name="connsiteX6-5133" fmla="*/ 394393 w 1432618"/>
                <a:gd name="connsiteY6-5134" fmla="*/ 1743075 h 3588041"/>
                <a:gd name="connsiteX7-5135" fmla="*/ 642043 w 1432618"/>
                <a:gd name="connsiteY7-5136" fmla="*/ 1876425 h 3588041"/>
                <a:gd name="connsiteX8-5137" fmla="*/ 689668 w 1432618"/>
                <a:gd name="connsiteY8-5138" fmla="*/ 1647825 h 3588041"/>
                <a:gd name="connsiteX9-5139" fmla="*/ 823018 w 1432618"/>
                <a:gd name="connsiteY9-5140" fmla="*/ 1333500 h 3588041"/>
                <a:gd name="connsiteX10-5141" fmla="*/ 763487 w 1432618"/>
                <a:gd name="connsiteY10-5142" fmla="*/ 823913 h 3588041"/>
                <a:gd name="connsiteX11-5143" fmla="*/ 388043 w 1432618"/>
                <a:gd name="connsiteY11-5144" fmla="*/ 695325 h 3588041"/>
                <a:gd name="connsiteX12-5145" fmla="*/ 781744 w 1432618"/>
                <a:gd name="connsiteY12-5146" fmla="*/ 724693 h 3588041"/>
                <a:gd name="connsiteX13-5147" fmla="*/ 799206 w 1432618"/>
                <a:gd name="connsiteY13-5148" fmla="*/ 441325 h 3588041"/>
                <a:gd name="connsiteX14-5149" fmla="*/ 886518 w 1432618"/>
                <a:gd name="connsiteY14-5150" fmla="*/ 0 h 3588041"/>
                <a:gd name="connsiteX15-5151" fmla="*/ 857943 w 1432618"/>
                <a:gd name="connsiteY15-5152" fmla="*/ 679450 h 3588041"/>
                <a:gd name="connsiteX16-5153" fmla="*/ 921443 w 1432618"/>
                <a:gd name="connsiteY16-5154" fmla="*/ 1047750 h 3588041"/>
                <a:gd name="connsiteX17-5155" fmla="*/ 930968 w 1432618"/>
                <a:gd name="connsiteY17-5156" fmla="*/ 1295400 h 3588041"/>
                <a:gd name="connsiteX18-5157" fmla="*/ 1086543 w 1432618"/>
                <a:gd name="connsiteY18-5158" fmla="*/ 1187450 h 3588041"/>
                <a:gd name="connsiteX19-5159" fmla="*/ 1375468 w 1432618"/>
                <a:gd name="connsiteY19-5160" fmla="*/ 1171575 h 3588041"/>
                <a:gd name="connsiteX20-5161" fmla="*/ 1108768 w 1432618"/>
                <a:gd name="connsiteY20-5162" fmla="*/ 1254125 h 3588041"/>
                <a:gd name="connsiteX21-5163" fmla="*/ 889693 w 1432618"/>
                <a:gd name="connsiteY21-5164" fmla="*/ 1527175 h 3588041"/>
                <a:gd name="connsiteX22-5165" fmla="*/ 835718 w 1432618"/>
                <a:gd name="connsiteY22-5166" fmla="*/ 1895475 h 3588041"/>
                <a:gd name="connsiteX23-5167" fmla="*/ 1003993 w 1432618"/>
                <a:gd name="connsiteY23-5168" fmla="*/ 2308225 h 3588041"/>
                <a:gd name="connsiteX24-5169" fmla="*/ 896043 w 1432618"/>
                <a:gd name="connsiteY24-5170" fmla="*/ 2578100 h 3588041"/>
                <a:gd name="connsiteX25-5171" fmla="*/ 1213543 w 1432618"/>
                <a:gd name="connsiteY25-5172" fmla="*/ 2533650 h 3588041"/>
                <a:gd name="connsiteX26-5173" fmla="*/ 1432618 w 1432618"/>
                <a:gd name="connsiteY26-5174" fmla="*/ 2626519 h 3588041"/>
                <a:gd name="connsiteX27-5175" fmla="*/ 1188143 w 1432618"/>
                <a:gd name="connsiteY27-5176" fmla="*/ 2590800 h 3588041"/>
                <a:gd name="connsiteX28-5177" fmla="*/ 832543 w 1432618"/>
                <a:gd name="connsiteY28-5178" fmla="*/ 2733675 h 3588041"/>
                <a:gd name="connsiteX29-5179" fmla="*/ 689668 w 1432618"/>
                <a:gd name="connsiteY29-5180" fmla="*/ 3086100 h 3588041"/>
                <a:gd name="connsiteX30-5181" fmla="*/ 918268 w 1432618"/>
                <a:gd name="connsiteY30-5182" fmla="*/ 3419475 h 3588041"/>
                <a:gd name="connsiteX31-5183" fmla="*/ 1016693 w 1432618"/>
                <a:gd name="connsiteY31-5184" fmla="*/ 3581400 h 3588041"/>
                <a:gd name="connsiteX0-5185" fmla="*/ 1016693 w 1432618"/>
                <a:gd name="connsiteY0-5186" fmla="*/ 3581400 h 3588041"/>
                <a:gd name="connsiteX1-5187" fmla="*/ 591243 w 1432618"/>
                <a:gd name="connsiteY1-5188" fmla="*/ 3587750 h 3588041"/>
                <a:gd name="connsiteX2-5189" fmla="*/ 394393 w 1432618"/>
                <a:gd name="connsiteY2-5190" fmla="*/ 3076575 h 3588041"/>
                <a:gd name="connsiteX3-5191" fmla="*/ 746818 w 1432618"/>
                <a:gd name="connsiteY3-5192" fmla="*/ 2381250 h 3588041"/>
                <a:gd name="connsiteX4-5193" fmla="*/ 560128 w 1432618"/>
                <a:gd name="connsiteY4-5194" fmla="*/ 1922145 h 3588041"/>
                <a:gd name="connsiteX5-5195" fmla="*/ 58 w 1432618"/>
                <a:gd name="connsiteY5-5196" fmla="*/ 1870710 h 3588041"/>
                <a:gd name="connsiteX6-5197" fmla="*/ 394393 w 1432618"/>
                <a:gd name="connsiteY6-5198" fmla="*/ 1743075 h 3588041"/>
                <a:gd name="connsiteX7-5199" fmla="*/ 642043 w 1432618"/>
                <a:gd name="connsiteY7-5200" fmla="*/ 1876425 h 3588041"/>
                <a:gd name="connsiteX8-5201" fmla="*/ 689668 w 1432618"/>
                <a:gd name="connsiteY8-5202" fmla="*/ 1647825 h 3588041"/>
                <a:gd name="connsiteX9-5203" fmla="*/ 823018 w 1432618"/>
                <a:gd name="connsiteY9-5204" fmla="*/ 1333500 h 3588041"/>
                <a:gd name="connsiteX10-5205" fmla="*/ 763487 w 1432618"/>
                <a:gd name="connsiteY10-5206" fmla="*/ 823913 h 3588041"/>
                <a:gd name="connsiteX11-5207" fmla="*/ 388043 w 1432618"/>
                <a:gd name="connsiteY11-5208" fmla="*/ 695325 h 3588041"/>
                <a:gd name="connsiteX12-5209" fmla="*/ 781744 w 1432618"/>
                <a:gd name="connsiteY12-5210" fmla="*/ 724693 h 3588041"/>
                <a:gd name="connsiteX13-5211" fmla="*/ 799206 w 1432618"/>
                <a:gd name="connsiteY13-5212" fmla="*/ 441325 h 3588041"/>
                <a:gd name="connsiteX14-5213" fmla="*/ 886518 w 1432618"/>
                <a:gd name="connsiteY14-5214" fmla="*/ 0 h 3588041"/>
                <a:gd name="connsiteX15-5215" fmla="*/ 857943 w 1432618"/>
                <a:gd name="connsiteY15-5216" fmla="*/ 679450 h 3588041"/>
                <a:gd name="connsiteX16-5217" fmla="*/ 921443 w 1432618"/>
                <a:gd name="connsiteY16-5218" fmla="*/ 1047750 h 3588041"/>
                <a:gd name="connsiteX17-5219" fmla="*/ 930968 w 1432618"/>
                <a:gd name="connsiteY17-5220" fmla="*/ 1295400 h 3588041"/>
                <a:gd name="connsiteX18-5221" fmla="*/ 1099243 w 1432618"/>
                <a:gd name="connsiteY18-5222" fmla="*/ 1190625 h 3588041"/>
                <a:gd name="connsiteX19-5223" fmla="*/ 1375468 w 1432618"/>
                <a:gd name="connsiteY19-5224" fmla="*/ 1171575 h 3588041"/>
                <a:gd name="connsiteX20-5225" fmla="*/ 1108768 w 1432618"/>
                <a:gd name="connsiteY20-5226" fmla="*/ 1254125 h 3588041"/>
                <a:gd name="connsiteX21-5227" fmla="*/ 889693 w 1432618"/>
                <a:gd name="connsiteY21-5228" fmla="*/ 1527175 h 3588041"/>
                <a:gd name="connsiteX22-5229" fmla="*/ 835718 w 1432618"/>
                <a:gd name="connsiteY22-5230" fmla="*/ 1895475 h 3588041"/>
                <a:gd name="connsiteX23-5231" fmla="*/ 1003993 w 1432618"/>
                <a:gd name="connsiteY23-5232" fmla="*/ 2308225 h 3588041"/>
                <a:gd name="connsiteX24-5233" fmla="*/ 896043 w 1432618"/>
                <a:gd name="connsiteY24-5234" fmla="*/ 2578100 h 3588041"/>
                <a:gd name="connsiteX25-5235" fmla="*/ 1213543 w 1432618"/>
                <a:gd name="connsiteY25-5236" fmla="*/ 2533650 h 3588041"/>
                <a:gd name="connsiteX26-5237" fmla="*/ 1432618 w 1432618"/>
                <a:gd name="connsiteY26-5238" fmla="*/ 2626519 h 3588041"/>
                <a:gd name="connsiteX27-5239" fmla="*/ 1188143 w 1432618"/>
                <a:gd name="connsiteY27-5240" fmla="*/ 2590800 h 3588041"/>
                <a:gd name="connsiteX28-5241" fmla="*/ 832543 w 1432618"/>
                <a:gd name="connsiteY28-5242" fmla="*/ 2733675 h 3588041"/>
                <a:gd name="connsiteX29-5243" fmla="*/ 689668 w 1432618"/>
                <a:gd name="connsiteY29-5244" fmla="*/ 3086100 h 3588041"/>
                <a:gd name="connsiteX30-5245" fmla="*/ 918268 w 1432618"/>
                <a:gd name="connsiteY30-5246" fmla="*/ 3419475 h 3588041"/>
                <a:gd name="connsiteX31-5247" fmla="*/ 1016693 w 1432618"/>
                <a:gd name="connsiteY31-5248" fmla="*/ 3581400 h 3588041"/>
                <a:gd name="connsiteX0-5249" fmla="*/ 1016693 w 1432618"/>
                <a:gd name="connsiteY0-5250" fmla="*/ 3581400 h 3588041"/>
                <a:gd name="connsiteX1-5251" fmla="*/ 591243 w 1432618"/>
                <a:gd name="connsiteY1-5252" fmla="*/ 3587750 h 3588041"/>
                <a:gd name="connsiteX2-5253" fmla="*/ 394393 w 1432618"/>
                <a:gd name="connsiteY2-5254" fmla="*/ 3076575 h 3588041"/>
                <a:gd name="connsiteX3-5255" fmla="*/ 746818 w 1432618"/>
                <a:gd name="connsiteY3-5256" fmla="*/ 2381250 h 3588041"/>
                <a:gd name="connsiteX4-5257" fmla="*/ 560128 w 1432618"/>
                <a:gd name="connsiteY4-5258" fmla="*/ 1922145 h 3588041"/>
                <a:gd name="connsiteX5-5259" fmla="*/ 58 w 1432618"/>
                <a:gd name="connsiteY5-5260" fmla="*/ 1870710 h 3588041"/>
                <a:gd name="connsiteX6-5261" fmla="*/ 394393 w 1432618"/>
                <a:gd name="connsiteY6-5262" fmla="*/ 1743075 h 3588041"/>
                <a:gd name="connsiteX7-5263" fmla="*/ 642043 w 1432618"/>
                <a:gd name="connsiteY7-5264" fmla="*/ 1876425 h 3588041"/>
                <a:gd name="connsiteX8-5265" fmla="*/ 689668 w 1432618"/>
                <a:gd name="connsiteY8-5266" fmla="*/ 1647825 h 3588041"/>
                <a:gd name="connsiteX9-5267" fmla="*/ 823018 w 1432618"/>
                <a:gd name="connsiteY9-5268" fmla="*/ 1333500 h 3588041"/>
                <a:gd name="connsiteX10-5269" fmla="*/ 763487 w 1432618"/>
                <a:gd name="connsiteY10-5270" fmla="*/ 823913 h 3588041"/>
                <a:gd name="connsiteX11-5271" fmla="*/ 388043 w 1432618"/>
                <a:gd name="connsiteY11-5272" fmla="*/ 695325 h 3588041"/>
                <a:gd name="connsiteX12-5273" fmla="*/ 781744 w 1432618"/>
                <a:gd name="connsiteY12-5274" fmla="*/ 724693 h 3588041"/>
                <a:gd name="connsiteX13-5275" fmla="*/ 799206 w 1432618"/>
                <a:gd name="connsiteY13-5276" fmla="*/ 441325 h 3588041"/>
                <a:gd name="connsiteX14-5277" fmla="*/ 886518 w 1432618"/>
                <a:gd name="connsiteY14-5278" fmla="*/ 0 h 3588041"/>
                <a:gd name="connsiteX15-5279" fmla="*/ 857943 w 1432618"/>
                <a:gd name="connsiteY15-5280" fmla="*/ 679450 h 3588041"/>
                <a:gd name="connsiteX16-5281" fmla="*/ 921443 w 1432618"/>
                <a:gd name="connsiteY16-5282" fmla="*/ 1047750 h 3588041"/>
                <a:gd name="connsiteX17-5283" fmla="*/ 930968 w 1432618"/>
                <a:gd name="connsiteY17-5284" fmla="*/ 1295400 h 3588041"/>
                <a:gd name="connsiteX18-5285" fmla="*/ 1099243 w 1432618"/>
                <a:gd name="connsiteY18-5286" fmla="*/ 1190625 h 3588041"/>
                <a:gd name="connsiteX19-5287" fmla="*/ 1375468 w 1432618"/>
                <a:gd name="connsiteY19-5288" fmla="*/ 1171575 h 3588041"/>
                <a:gd name="connsiteX20-5289" fmla="*/ 1108768 w 1432618"/>
                <a:gd name="connsiteY20-5290" fmla="*/ 1254125 h 3588041"/>
                <a:gd name="connsiteX21-5291" fmla="*/ 889693 w 1432618"/>
                <a:gd name="connsiteY21-5292" fmla="*/ 1527175 h 3588041"/>
                <a:gd name="connsiteX22-5293" fmla="*/ 835718 w 1432618"/>
                <a:gd name="connsiteY22-5294" fmla="*/ 1895475 h 3588041"/>
                <a:gd name="connsiteX23-5295" fmla="*/ 1003993 w 1432618"/>
                <a:gd name="connsiteY23-5296" fmla="*/ 2308225 h 3588041"/>
                <a:gd name="connsiteX24-5297" fmla="*/ 896043 w 1432618"/>
                <a:gd name="connsiteY24-5298" fmla="*/ 2578100 h 3588041"/>
                <a:gd name="connsiteX25-5299" fmla="*/ 1213543 w 1432618"/>
                <a:gd name="connsiteY25-5300" fmla="*/ 2533650 h 3588041"/>
                <a:gd name="connsiteX26-5301" fmla="*/ 1432618 w 1432618"/>
                <a:gd name="connsiteY26-5302" fmla="*/ 2626519 h 3588041"/>
                <a:gd name="connsiteX27-5303" fmla="*/ 1188143 w 1432618"/>
                <a:gd name="connsiteY27-5304" fmla="*/ 2590800 h 3588041"/>
                <a:gd name="connsiteX28-5305" fmla="*/ 832543 w 1432618"/>
                <a:gd name="connsiteY28-5306" fmla="*/ 2733675 h 3588041"/>
                <a:gd name="connsiteX29-5307" fmla="*/ 689668 w 1432618"/>
                <a:gd name="connsiteY29-5308" fmla="*/ 3086100 h 3588041"/>
                <a:gd name="connsiteX30-5309" fmla="*/ 918268 w 1432618"/>
                <a:gd name="connsiteY30-5310" fmla="*/ 3419475 h 3588041"/>
                <a:gd name="connsiteX31-5311" fmla="*/ 1016693 w 1432618"/>
                <a:gd name="connsiteY31-5312" fmla="*/ 3581400 h 3588041"/>
                <a:gd name="connsiteX0-5313" fmla="*/ 1016693 w 1432618"/>
                <a:gd name="connsiteY0-5314" fmla="*/ 3581400 h 3588041"/>
                <a:gd name="connsiteX1-5315" fmla="*/ 591243 w 1432618"/>
                <a:gd name="connsiteY1-5316" fmla="*/ 3587750 h 3588041"/>
                <a:gd name="connsiteX2-5317" fmla="*/ 394393 w 1432618"/>
                <a:gd name="connsiteY2-5318" fmla="*/ 3076575 h 3588041"/>
                <a:gd name="connsiteX3-5319" fmla="*/ 746818 w 1432618"/>
                <a:gd name="connsiteY3-5320" fmla="*/ 2381250 h 3588041"/>
                <a:gd name="connsiteX4-5321" fmla="*/ 560128 w 1432618"/>
                <a:gd name="connsiteY4-5322" fmla="*/ 1922145 h 3588041"/>
                <a:gd name="connsiteX5-5323" fmla="*/ 58 w 1432618"/>
                <a:gd name="connsiteY5-5324" fmla="*/ 1870710 h 3588041"/>
                <a:gd name="connsiteX6-5325" fmla="*/ 394393 w 1432618"/>
                <a:gd name="connsiteY6-5326" fmla="*/ 1743075 h 3588041"/>
                <a:gd name="connsiteX7-5327" fmla="*/ 642043 w 1432618"/>
                <a:gd name="connsiteY7-5328" fmla="*/ 1876425 h 3588041"/>
                <a:gd name="connsiteX8-5329" fmla="*/ 689668 w 1432618"/>
                <a:gd name="connsiteY8-5330" fmla="*/ 1647825 h 3588041"/>
                <a:gd name="connsiteX9-5331" fmla="*/ 823018 w 1432618"/>
                <a:gd name="connsiteY9-5332" fmla="*/ 1333500 h 3588041"/>
                <a:gd name="connsiteX10-5333" fmla="*/ 763487 w 1432618"/>
                <a:gd name="connsiteY10-5334" fmla="*/ 823913 h 3588041"/>
                <a:gd name="connsiteX11-5335" fmla="*/ 388043 w 1432618"/>
                <a:gd name="connsiteY11-5336" fmla="*/ 695325 h 3588041"/>
                <a:gd name="connsiteX12-5337" fmla="*/ 781744 w 1432618"/>
                <a:gd name="connsiteY12-5338" fmla="*/ 724693 h 3588041"/>
                <a:gd name="connsiteX13-5339" fmla="*/ 799206 w 1432618"/>
                <a:gd name="connsiteY13-5340" fmla="*/ 441325 h 3588041"/>
                <a:gd name="connsiteX14-5341" fmla="*/ 886518 w 1432618"/>
                <a:gd name="connsiteY14-5342" fmla="*/ 0 h 3588041"/>
                <a:gd name="connsiteX15-5343" fmla="*/ 857943 w 1432618"/>
                <a:gd name="connsiteY15-5344" fmla="*/ 679450 h 3588041"/>
                <a:gd name="connsiteX16-5345" fmla="*/ 921443 w 1432618"/>
                <a:gd name="connsiteY16-5346" fmla="*/ 1047750 h 3588041"/>
                <a:gd name="connsiteX17-5347" fmla="*/ 930968 w 1432618"/>
                <a:gd name="connsiteY17-5348" fmla="*/ 1295400 h 3588041"/>
                <a:gd name="connsiteX18-5349" fmla="*/ 1099243 w 1432618"/>
                <a:gd name="connsiteY18-5350" fmla="*/ 1190625 h 3588041"/>
                <a:gd name="connsiteX19-5351" fmla="*/ 1375468 w 1432618"/>
                <a:gd name="connsiteY19-5352" fmla="*/ 1171575 h 3588041"/>
                <a:gd name="connsiteX20-5353" fmla="*/ 1108768 w 1432618"/>
                <a:gd name="connsiteY20-5354" fmla="*/ 1254125 h 3588041"/>
                <a:gd name="connsiteX21-5355" fmla="*/ 889693 w 1432618"/>
                <a:gd name="connsiteY21-5356" fmla="*/ 1527175 h 3588041"/>
                <a:gd name="connsiteX22-5357" fmla="*/ 835718 w 1432618"/>
                <a:gd name="connsiteY22-5358" fmla="*/ 1895475 h 3588041"/>
                <a:gd name="connsiteX23-5359" fmla="*/ 1003993 w 1432618"/>
                <a:gd name="connsiteY23-5360" fmla="*/ 2308225 h 3588041"/>
                <a:gd name="connsiteX24-5361" fmla="*/ 896043 w 1432618"/>
                <a:gd name="connsiteY24-5362" fmla="*/ 2578100 h 3588041"/>
                <a:gd name="connsiteX25-5363" fmla="*/ 1213543 w 1432618"/>
                <a:gd name="connsiteY25-5364" fmla="*/ 2533650 h 3588041"/>
                <a:gd name="connsiteX26-5365" fmla="*/ 1432618 w 1432618"/>
                <a:gd name="connsiteY26-5366" fmla="*/ 2626519 h 3588041"/>
                <a:gd name="connsiteX27-5367" fmla="*/ 1188143 w 1432618"/>
                <a:gd name="connsiteY27-5368" fmla="*/ 2590800 h 3588041"/>
                <a:gd name="connsiteX28-5369" fmla="*/ 832543 w 1432618"/>
                <a:gd name="connsiteY28-5370" fmla="*/ 2733675 h 3588041"/>
                <a:gd name="connsiteX29-5371" fmla="*/ 689668 w 1432618"/>
                <a:gd name="connsiteY29-5372" fmla="*/ 3086100 h 3588041"/>
                <a:gd name="connsiteX30-5373" fmla="*/ 918268 w 1432618"/>
                <a:gd name="connsiteY30-5374" fmla="*/ 3419475 h 3588041"/>
                <a:gd name="connsiteX31-5375" fmla="*/ 1016693 w 1432618"/>
                <a:gd name="connsiteY31-5376" fmla="*/ 3581400 h 3588041"/>
                <a:gd name="connsiteX0-5377" fmla="*/ 1016693 w 1432618"/>
                <a:gd name="connsiteY0-5378" fmla="*/ 3581400 h 3588041"/>
                <a:gd name="connsiteX1-5379" fmla="*/ 591243 w 1432618"/>
                <a:gd name="connsiteY1-5380" fmla="*/ 3587750 h 3588041"/>
                <a:gd name="connsiteX2-5381" fmla="*/ 394393 w 1432618"/>
                <a:gd name="connsiteY2-5382" fmla="*/ 3076575 h 3588041"/>
                <a:gd name="connsiteX3-5383" fmla="*/ 746818 w 1432618"/>
                <a:gd name="connsiteY3-5384" fmla="*/ 2381250 h 3588041"/>
                <a:gd name="connsiteX4-5385" fmla="*/ 560128 w 1432618"/>
                <a:gd name="connsiteY4-5386" fmla="*/ 1922145 h 3588041"/>
                <a:gd name="connsiteX5-5387" fmla="*/ 58 w 1432618"/>
                <a:gd name="connsiteY5-5388" fmla="*/ 1870710 h 3588041"/>
                <a:gd name="connsiteX6-5389" fmla="*/ 394393 w 1432618"/>
                <a:gd name="connsiteY6-5390" fmla="*/ 1743075 h 3588041"/>
                <a:gd name="connsiteX7-5391" fmla="*/ 642043 w 1432618"/>
                <a:gd name="connsiteY7-5392" fmla="*/ 1876425 h 3588041"/>
                <a:gd name="connsiteX8-5393" fmla="*/ 689668 w 1432618"/>
                <a:gd name="connsiteY8-5394" fmla="*/ 1647825 h 3588041"/>
                <a:gd name="connsiteX9-5395" fmla="*/ 823018 w 1432618"/>
                <a:gd name="connsiteY9-5396" fmla="*/ 1333500 h 3588041"/>
                <a:gd name="connsiteX10-5397" fmla="*/ 763487 w 1432618"/>
                <a:gd name="connsiteY10-5398" fmla="*/ 823913 h 3588041"/>
                <a:gd name="connsiteX11-5399" fmla="*/ 388043 w 1432618"/>
                <a:gd name="connsiteY11-5400" fmla="*/ 695325 h 3588041"/>
                <a:gd name="connsiteX12-5401" fmla="*/ 781744 w 1432618"/>
                <a:gd name="connsiteY12-5402" fmla="*/ 724693 h 3588041"/>
                <a:gd name="connsiteX13-5403" fmla="*/ 799206 w 1432618"/>
                <a:gd name="connsiteY13-5404" fmla="*/ 441325 h 3588041"/>
                <a:gd name="connsiteX14-5405" fmla="*/ 886518 w 1432618"/>
                <a:gd name="connsiteY14-5406" fmla="*/ 0 h 3588041"/>
                <a:gd name="connsiteX15-5407" fmla="*/ 857943 w 1432618"/>
                <a:gd name="connsiteY15-5408" fmla="*/ 679450 h 3588041"/>
                <a:gd name="connsiteX16-5409" fmla="*/ 921443 w 1432618"/>
                <a:gd name="connsiteY16-5410" fmla="*/ 1047750 h 3588041"/>
                <a:gd name="connsiteX17-5411" fmla="*/ 930968 w 1432618"/>
                <a:gd name="connsiteY17-5412" fmla="*/ 1295400 h 3588041"/>
                <a:gd name="connsiteX18-5413" fmla="*/ 1102418 w 1432618"/>
                <a:gd name="connsiteY18-5414" fmla="*/ 1187450 h 3588041"/>
                <a:gd name="connsiteX19-5415" fmla="*/ 1375468 w 1432618"/>
                <a:gd name="connsiteY19-5416" fmla="*/ 1171575 h 3588041"/>
                <a:gd name="connsiteX20-5417" fmla="*/ 1108768 w 1432618"/>
                <a:gd name="connsiteY20-5418" fmla="*/ 1254125 h 3588041"/>
                <a:gd name="connsiteX21-5419" fmla="*/ 889693 w 1432618"/>
                <a:gd name="connsiteY21-5420" fmla="*/ 1527175 h 3588041"/>
                <a:gd name="connsiteX22-5421" fmla="*/ 835718 w 1432618"/>
                <a:gd name="connsiteY22-5422" fmla="*/ 1895475 h 3588041"/>
                <a:gd name="connsiteX23-5423" fmla="*/ 1003993 w 1432618"/>
                <a:gd name="connsiteY23-5424" fmla="*/ 2308225 h 3588041"/>
                <a:gd name="connsiteX24-5425" fmla="*/ 896043 w 1432618"/>
                <a:gd name="connsiteY24-5426" fmla="*/ 2578100 h 3588041"/>
                <a:gd name="connsiteX25-5427" fmla="*/ 1213543 w 1432618"/>
                <a:gd name="connsiteY25-5428" fmla="*/ 2533650 h 3588041"/>
                <a:gd name="connsiteX26-5429" fmla="*/ 1432618 w 1432618"/>
                <a:gd name="connsiteY26-5430" fmla="*/ 2626519 h 3588041"/>
                <a:gd name="connsiteX27-5431" fmla="*/ 1188143 w 1432618"/>
                <a:gd name="connsiteY27-5432" fmla="*/ 2590800 h 3588041"/>
                <a:gd name="connsiteX28-5433" fmla="*/ 832543 w 1432618"/>
                <a:gd name="connsiteY28-5434" fmla="*/ 2733675 h 3588041"/>
                <a:gd name="connsiteX29-5435" fmla="*/ 689668 w 1432618"/>
                <a:gd name="connsiteY29-5436" fmla="*/ 3086100 h 3588041"/>
                <a:gd name="connsiteX30-5437" fmla="*/ 918268 w 1432618"/>
                <a:gd name="connsiteY30-5438" fmla="*/ 3419475 h 3588041"/>
                <a:gd name="connsiteX31-5439" fmla="*/ 1016693 w 1432618"/>
                <a:gd name="connsiteY31-5440" fmla="*/ 3581400 h 3588041"/>
                <a:gd name="connsiteX0-5441" fmla="*/ 1016693 w 1432618"/>
                <a:gd name="connsiteY0-5442" fmla="*/ 3581400 h 3588041"/>
                <a:gd name="connsiteX1-5443" fmla="*/ 591243 w 1432618"/>
                <a:gd name="connsiteY1-5444" fmla="*/ 3587750 h 3588041"/>
                <a:gd name="connsiteX2-5445" fmla="*/ 394393 w 1432618"/>
                <a:gd name="connsiteY2-5446" fmla="*/ 3076575 h 3588041"/>
                <a:gd name="connsiteX3-5447" fmla="*/ 746818 w 1432618"/>
                <a:gd name="connsiteY3-5448" fmla="*/ 2381250 h 3588041"/>
                <a:gd name="connsiteX4-5449" fmla="*/ 560128 w 1432618"/>
                <a:gd name="connsiteY4-5450" fmla="*/ 1922145 h 3588041"/>
                <a:gd name="connsiteX5-5451" fmla="*/ 58 w 1432618"/>
                <a:gd name="connsiteY5-5452" fmla="*/ 1870710 h 3588041"/>
                <a:gd name="connsiteX6-5453" fmla="*/ 394393 w 1432618"/>
                <a:gd name="connsiteY6-5454" fmla="*/ 1743075 h 3588041"/>
                <a:gd name="connsiteX7-5455" fmla="*/ 642043 w 1432618"/>
                <a:gd name="connsiteY7-5456" fmla="*/ 1876425 h 3588041"/>
                <a:gd name="connsiteX8-5457" fmla="*/ 689668 w 1432618"/>
                <a:gd name="connsiteY8-5458" fmla="*/ 1647825 h 3588041"/>
                <a:gd name="connsiteX9-5459" fmla="*/ 823018 w 1432618"/>
                <a:gd name="connsiteY9-5460" fmla="*/ 1333500 h 3588041"/>
                <a:gd name="connsiteX10-5461" fmla="*/ 763487 w 1432618"/>
                <a:gd name="connsiteY10-5462" fmla="*/ 823913 h 3588041"/>
                <a:gd name="connsiteX11-5463" fmla="*/ 388043 w 1432618"/>
                <a:gd name="connsiteY11-5464" fmla="*/ 695325 h 3588041"/>
                <a:gd name="connsiteX12-5465" fmla="*/ 781744 w 1432618"/>
                <a:gd name="connsiteY12-5466" fmla="*/ 724693 h 3588041"/>
                <a:gd name="connsiteX13-5467" fmla="*/ 799206 w 1432618"/>
                <a:gd name="connsiteY13-5468" fmla="*/ 441325 h 3588041"/>
                <a:gd name="connsiteX14-5469" fmla="*/ 886518 w 1432618"/>
                <a:gd name="connsiteY14-5470" fmla="*/ 0 h 3588041"/>
                <a:gd name="connsiteX15-5471" fmla="*/ 857943 w 1432618"/>
                <a:gd name="connsiteY15-5472" fmla="*/ 679450 h 3588041"/>
                <a:gd name="connsiteX16-5473" fmla="*/ 921443 w 1432618"/>
                <a:gd name="connsiteY16-5474" fmla="*/ 1047750 h 3588041"/>
                <a:gd name="connsiteX17-5475" fmla="*/ 930968 w 1432618"/>
                <a:gd name="connsiteY17-5476" fmla="*/ 1295400 h 3588041"/>
                <a:gd name="connsiteX18-5477" fmla="*/ 1102418 w 1432618"/>
                <a:gd name="connsiteY18-5478" fmla="*/ 1187450 h 3588041"/>
                <a:gd name="connsiteX19-5479" fmla="*/ 1375468 w 1432618"/>
                <a:gd name="connsiteY19-5480" fmla="*/ 1171575 h 3588041"/>
                <a:gd name="connsiteX20-5481" fmla="*/ 1108768 w 1432618"/>
                <a:gd name="connsiteY20-5482" fmla="*/ 1254125 h 3588041"/>
                <a:gd name="connsiteX21-5483" fmla="*/ 889693 w 1432618"/>
                <a:gd name="connsiteY21-5484" fmla="*/ 1527175 h 3588041"/>
                <a:gd name="connsiteX22-5485" fmla="*/ 835718 w 1432618"/>
                <a:gd name="connsiteY22-5486" fmla="*/ 1895475 h 3588041"/>
                <a:gd name="connsiteX23-5487" fmla="*/ 1003993 w 1432618"/>
                <a:gd name="connsiteY23-5488" fmla="*/ 2308225 h 3588041"/>
                <a:gd name="connsiteX24-5489" fmla="*/ 896043 w 1432618"/>
                <a:gd name="connsiteY24-5490" fmla="*/ 2578100 h 3588041"/>
                <a:gd name="connsiteX25-5491" fmla="*/ 1213543 w 1432618"/>
                <a:gd name="connsiteY25-5492" fmla="*/ 2533650 h 3588041"/>
                <a:gd name="connsiteX26-5493" fmla="*/ 1432618 w 1432618"/>
                <a:gd name="connsiteY26-5494" fmla="*/ 2626519 h 3588041"/>
                <a:gd name="connsiteX27-5495" fmla="*/ 1188143 w 1432618"/>
                <a:gd name="connsiteY27-5496" fmla="*/ 2590800 h 3588041"/>
                <a:gd name="connsiteX28-5497" fmla="*/ 832543 w 1432618"/>
                <a:gd name="connsiteY28-5498" fmla="*/ 2733675 h 3588041"/>
                <a:gd name="connsiteX29-5499" fmla="*/ 689668 w 1432618"/>
                <a:gd name="connsiteY29-5500" fmla="*/ 3086100 h 3588041"/>
                <a:gd name="connsiteX30-5501" fmla="*/ 918268 w 1432618"/>
                <a:gd name="connsiteY30-5502" fmla="*/ 3419475 h 3588041"/>
                <a:gd name="connsiteX31-5503" fmla="*/ 1016693 w 1432618"/>
                <a:gd name="connsiteY31-5504" fmla="*/ 3581400 h 3588041"/>
                <a:gd name="connsiteX0-5505" fmla="*/ 1016693 w 1432618"/>
                <a:gd name="connsiteY0-5506" fmla="*/ 3581400 h 3588041"/>
                <a:gd name="connsiteX1-5507" fmla="*/ 591243 w 1432618"/>
                <a:gd name="connsiteY1-5508" fmla="*/ 3587750 h 3588041"/>
                <a:gd name="connsiteX2-5509" fmla="*/ 394393 w 1432618"/>
                <a:gd name="connsiteY2-5510" fmla="*/ 3076575 h 3588041"/>
                <a:gd name="connsiteX3-5511" fmla="*/ 746818 w 1432618"/>
                <a:gd name="connsiteY3-5512" fmla="*/ 2381250 h 3588041"/>
                <a:gd name="connsiteX4-5513" fmla="*/ 560128 w 1432618"/>
                <a:gd name="connsiteY4-5514" fmla="*/ 1922145 h 3588041"/>
                <a:gd name="connsiteX5-5515" fmla="*/ 58 w 1432618"/>
                <a:gd name="connsiteY5-5516" fmla="*/ 1870710 h 3588041"/>
                <a:gd name="connsiteX6-5517" fmla="*/ 394393 w 1432618"/>
                <a:gd name="connsiteY6-5518" fmla="*/ 1743075 h 3588041"/>
                <a:gd name="connsiteX7-5519" fmla="*/ 642043 w 1432618"/>
                <a:gd name="connsiteY7-5520" fmla="*/ 1876425 h 3588041"/>
                <a:gd name="connsiteX8-5521" fmla="*/ 705543 w 1432618"/>
                <a:gd name="connsiteY8-5522" fmla="*/ 1647825 h 3588041"/>
                <a:gd name="connsiteX9-5523" fmla="*/ 823018 w 1432618"/>
                <a:gd name="connsiteY9-5524" fmla="*/ 1333500 h 3588041"/>
                <a:gd name="connsiteX10-5525" fmla="*/ 763487 w 1432618"/>
                <a:gd name="connsiteY10-5526" fmla="*/ 823913 h 3588041"/>
                <a:gd name="connsiteX11-5527" fmla="*/ 388043 w 1432618"/>
                <a:gd name="connsiteY11-5528" fmla="*/ 695325 h 3588041"/>
                <a:gd name="connsiteX12-5529" fmla="*/ 781744 w 1432618"/>
                <a:gd name="connsiteY12-5530" fmla="*/ 724693 h 3588041"/>
                <a:gd name="connsiteX13-5531" fmla="*/ 799206 w 1432618"/>
                <a:gd name="connsiteY13-5532" fmla="*/ 441325 h 3588041"/>
                <a:gd name="connsiteX14-5533" fmla="*/ 886518 w 1432618"/>
                <a:gd name="connsiteY14-5534" fmla="*/ 0 h 3588041"/>
                <a:gd name="connsiteX15-5535" fmla="*/ 857943 w 1432618"/>
                <a:gd name="connsiteY15-5536" fmla="*/ 679450 h 3588041"/>
                <a:gd name="connsiteX16-5537" fmla="*/ 921443 w 1432618"/>
                <a:gd name="connsiteY16-5538" fmla="*/ 1047750 h 3588041"/>
                <a:gd name="connsiteX17-5539" fmla="*/ 930968 w 1432618"/>
                <a:gd name="connsiteY17-5540" fmla="*/ 1295400 h 3588041"/>
                <a:gd name="connsiteX18-5541" fmla="*/ 1102418 w 1432618"/>
                <a:gd name="connsiteY18-5542" fmla="*/ 1187450 h 3588041"/>
                <a:gd name="connsiteX19-5543" fmla="*/ 1375468 w 1432618"/>
                <a:gd name="connsiteY19-5544" fmla="*/ 1171575 h 3588041"/>
                <a:gd name="connsiteX20-5545" fmla="*/ 1108768 w 1432618"/>
                <a:gd name="connsiteY20-5546" fmla="*/ 1254125 h 3588041"/>
                <a:gd name="connsiteX21-5547" fmla="*/ 889693 w 1432618"/>
                <a:gd name="connsiteY21-5548" fmla="*/ 1527175 h 3588041"/>
                <a:gd name="connsiteX22-5549" fmla="*/ 835718 w 1432618"/>
                <a:gd name="connsiteY22-5550" fmla="*/ 1895475 h 3588041"/>
                <a:gd name="connsiteX23-5551" fmla="*/ 1003993 w 1432618"/>
                <a:gd name="connsiteY23-5552" fmla="*/ 2308225 h 3588041"/>
                <a:gd name="connsiteX24-5553" fmla="*/ 896043 w 1432618"/>
                <a:gd name="connsiteY24-5554" fmla="*/ 2578100 h 3588041"/>
                <a:gd name="connsiteX25-5555" fmla="*/ 1213543 w 1432618"/>
                <a:gd name="connsiteY25-5556" fmla="*/ 2533650 h 3588041"/>
                <a:gd name="connsiteX26-5557" fmla="*/ 1432618 w 1432618"/>
                <a:gd name="connsiteY26-5558" fmla="*/ 2626519 h 3588041"/>
                <a:gd name="connsiteX27-5559" fmla="*/ 1188143 w 1432618"/>
                <a:gd name="connsiteY27-5560" fmla="*/ 2590800 h 3588041"/>
                <a:gd name="connsiteX28-5561" fmla="*/ 832543 w 1432618"/>
                <a:gd name="connsiteY28-5562" fmla="*/ 2733675 h 3588041"/>
                <a:gd name="connsiteX29-5563" fmla="*/ 689668 w 1432618"/>
                <a:gd name="connsiteY29-5564" fmla="*/ 3086100 h 3588041"/>
                <a:gd name="connsiteX30-5565" fmla="*/ 918268 w 1432618"/>
                <a:gd name="connsiteY30-5566" fmla="*/ 3419475 h 3588041"/>
                <a:gd name="connsiteX31-5567" fmla="*/ 1016693 w 1432618"/>
                <a:gd name="connsiteY31-5568" fmla="*/ 3581400 h 3588041"/>
                <a:gd name="connsiteX0-5569" fmla="*/ 1016693 w 1432618"/>
                <a:gd name="connsiteY0-5570" fmla="*/ 3581400 h 3588041"/>
                <a:gd name="connsiteX1-5571" fmla="*/ 591243 w 1432618"/>
                <a:gd name="connsiteY1-5572" fmla="*/ 3587750 h 3588041"/>
                <a:gd name="connsiteX2-5573" fmla="*/ 394393 w 1432618"/>
                <a:gd name="connsiteY2-5574" fmla="*/ 3076575 h 3588041"/>
                <a:gd name="connsiteX3-5575" fmla="*/ 746818 w 1432618"/>
                <a:gd name="connsiteY3-5576" fmla="*/ 2381250 h 3588041"/>
                <a:gd name="connsiteX4-5577" fmla="*/ 560128 w 1432618"/>
                <a:gd name="connsiteY4-5578" fmla="*/ 1922145 h 3588041"/>
                <a:gd name="connsiteX5-5579" fmla="*/ 58 w 1432618"/>
                <a:gd name="connsiteY5-5580" fmla="*/ 1870710 h 3588041"/>
                <a:gd name="connsiteX6-5581" fmla="*/ 394393 w 1432618"/>
                <a:gd name="connsiteY6-5582" fmla="*/ 1743075 h 3588041"/>
                <a:gd name="connsiteX7-5583" fmla="*/ 642043 w 1432618"/>
                <a:gd name="connsiteY7-5584" fmla="*/ 1876425 h 3588041"/>
                <a:gd name="connsiteX8-5585" fmla="*/ 705543 w 1432618"/>
                <a:gd name="connsiteY8-5586" fmla="*/ 1647825 h 3588041"/>
                <a:gd name="connsiteX9-5587" fmla="*/ 823018 w 1432618"/>
                <a:gd name="connsiteY9-5588" fmla="*/ 1333500 h 3588041"/>
                <a:gd name="connsiteX10-5589" fmla="*/ 763487 w 1432618"/>
                <a:gd name="connsiteY10-5590" fmla="*/ 823913 h 3588041"/>
                <a:gd name="connsiteX11-5591" fmla="*/ 388043 w 1432618"/>
                <a:gd name="connsiteY11-5592" fmla="*/ 695325 h 3588041"/>
                <a:gd name="connsiteX12-5593" fmla="*/ 781744 w 1432618"/>
                <a:gd name="connsiteY12-5594" fmla="*/ 724693 h 3588041"/>
                <a:gd name="connsiteX13-5595" fmla="*/ 799206 w 1432618"/>
                <a:gd name="connsiteY13-5596" fmla="*/ 441325 h 3588041"/>
                <a:gd name="connsiteX14-5597" fmla="*/ 886518 w 1432618"/>
                <a:gd name="connsiteY14-5598" fmla="*/ 0 h 3588041"/>
                <a:gd name="connsiteX15-5599" fmla="*/ 857943 w 1432618"/>
                <a:gd name="connsiteY15-5600" fmla="*/ 679450 h 3588041"/>
                <a:gd name="connsiteX16-5601" fmla="*/ 921443 w 1432618"/>
                <a:gd name="connsiteY16-5602" fmla="*/ 1047750 h 3588041"/>
                <a:gd name="connsiteX17-5603" fmla="*/ 930968 w 1432618"/>
                <a:gd name="connsiteY17-5604" fmla="*/ 1295400 h 3588041"/>
                <a:gd name="connsiteX18-5605" fmla="*/ 1102418 w 1432618"/>
                <a:gd name="connsiteY18-5606" fmla="*/ 1187450 h 3588041"/>
                <a:gd name="connsiteX19-5607" fmla="*/ 1375468 w 1432618"/>
                <a:gd name="connsiteY19-5608" fmla="*/ 1171575 h 3588041"/>
                <a:gd name="connsiteX20-5609" fmla="*/ 1108768 w 1432618"/>
                <a:gd name="connsiteY20-5610" fmla="*/ 1254125 h 3588041"/>
                <a:gd name="connsiteX21-5611" fmla="*/ 889693 w 1432618"/>
                <a:gd name="connsiteY21-5612" fmla="*/ 1527175 h 3588041"/>
                <a:gd name="connsiteX22-5613" fmla="*/ 835718 w 1432618"/>
                <a:gd name="connsiteY22-5614" fmla="*/ 1895475 h 3588041"/>
                <a:gd name="connsiteX23-5615" fmla="*/ 1003993 w 1432618"/>
                <a:gd name="connsiteY23-5616" fmla="*/ 2308225 h 3588041"/>
                <a:gd name="connsiteX24-5617" fmla="*/ 896043 w 1432618"/>
                <a:gd name="connsiteY24-5618" fmla="*/ 2578100 h 3588041"/>
                <a:gd name="connsiteX25-5619" fmla="*/ 1213543 w 1432618"/>
                <a:gd name="connsiteY25-5620" fmla="*/ 2533650 h 3588041"/>
                <a:gd name="connsiteX26-5621" fmla="*/ 1432618 w 1432618"/>
                <a:gd name="connsiteY26-5622" fmla="*/ 2626519 h 3588041"/>
                <a:gd name="connsiteX27-5623" fmla="*/ 1188143 w 1432618"/>
                <a:gd name="connsiteY27-5624" fmla="*/ 2590800 h 3588041"/>
                <a:gd name="connsiteX28-5625" fmla="*/ 832543 w 1432618"/>
                <a:gd name="connsiteY28-5626" fmla="*/ 2733675 h 3588041"/>
                <a:gd name="connsiteX29-5627" fmla="*/ 689668 w 1432618"/>
                <a:gd name="connsiteY29-5628" fmla="*/ 3086100 h 3588041"/>
                <a:gd name="connsiteX30-5629" fmla="*/ 918268 w 1432618"/>
                <a:gd name="connsiteY30-5630" fmla="*/ 3419475 h 3588041"/>
                <a:gd name="connsiteX31-5631" fmla="*/ 1016693 w 1432618"/>
                <a:gd name="connsiteY31-5632" fmla="*/ 3581400 h 3588041"/>
                <a:gd name="connsiteX0-5633" fmla="*/ 1016693 w 1432618"/>
                <a:gd name="connsiteY0-5634" fmla="*/ 3581400 h 3588041"/>
                <a:gd name="connsiteX1-5635" fmla="*/ 591243 w 1432618"/>
                <a:gd name="connsiteY1-5636" fmla="*/ 3587750 h 3588041"/>
                <a:gd name="connsiteX2-5637" fmla="*/ 394393 w 1432618"/>
                <a:gd name="connsiteY2-5638" fmla="*/ 3076575 h 3588041"/>
                <a:gd name="connsiteX3-5639" fmla="*/ 746818 w 1432618"/>
                <a:gd name="connsiteY3-5640" fmla="*/ 2381250 h 3588041"/>
                <a:gd name="connsiteX4-5641" fmla="*/ 560128 w 1432618"/>
                <a:gd name="connsiteY4-5642" fmla="*/ 1922145 h 3588041"/>
                <a:gd name="connsiteX5-5643" fmla="*/ 58 w 1432618"/>
                <a:gd name="connsiteY5-5644" fmla="*/ 1870710 h 3588041"/>
                <a:gd name="connsiteX6-5645" fmla="*/ 394393 w 1432618"/>
                <a:gd name="connsiteY6-5646" fmla="*/ 1743075 h 3588041"/>
                <a:gd name="connsiteX7-5647" fmla="*/ 642043 w 1432618"/>
                <a:gd name="connsiteY7-5648" fmla="*/ 1876425 h 3588041"/>
                <a:gd name="connsiteX8-5649" fmla="*/ 705543 w 1432618"/>
                <a:gd name="connsiteY8-5650" fmla="*/ 1647825 h 3588041"/>
                <a:gd name="connsiteX9-5651" fmla="*/ 823018 w 1432618"/>
                <a:gd name="connsiteY9-5652" fmla="*/ 1333500 h 3588041"/>
                <a:gd name="connsiteX10-5653" fmla="*/ 763487 w 1432618"/>
                <a:gd name="connsiteY10-5654" fmla="*/ 823913 h 3588041"/>
                <a:gd name="connsiteX11-5655" fmla="*/ 388043 w 1432618"/>
                <a:gd name="connsiteY11-5656" fmla="*/ 695325 h 3588041"/>
                <a:gd name="connsiteX12-5657" fmla="*/ 781744 w 1432618"/>
                <a:gd name="connsiteY12-5658" fmla="*/ 724693 h 3588041"/>
                <a:gd name="connsiteX13-5659" fmla="*/ 799206 w 1432618"/>
                <a:gd name="connsiteY13-5660" fmla="*/ 441325 h 3588041"/>
                <a:gd name="connsiteX14-5661" fmla="*/ 886518 w 1432618"/>
                <a:gd name="connsiteY14-5662" fmla="*/ 0 h 3588041"/>
                <a:gd name="connsiteX15-5663" fmla="*/ 857943 w 1432618"/>
                <a:gd name="connsiteY15-5664" fmla="*/ 679450 h 3588041"/>
                <a:gd name="connsiteX16-5665" fmla="*/ 921443 w 1432618"/>
                <a:gd name="connsiteY16-5666" fmla="*/ 1047750 h 3588041"/>
                <a:gd name="connsiteX17-5667" fmla="*/ 930968 w 1432618"/>
                <a:gd name="connsiteY17-5668" fmla="*/ 1295400 h 3588041"/>
                <a:gd name="connsiteX18-5669" fmla="*/ 1102418 w 1432618"/>
                <a:gd name="connsiteY18-5670" fmla="*/ 1187450 h 3588041"/>
                <a:gd name="connsiteX19-5671" fmla="*/ 1375468 w 1432618"/>
                <a:gd name="connsiteY19-5672" fmla="*/ 1171575 h 3588041"/>
                <a:gd name="connsiteX20-5673" fmla="*/ 1108768 w 1432618"/>
                <a:gd name="connsiteY20-5674" fmla="*/ 1254125 h 3588041"/>
                <a:gd name="connsiteX21-5675" fmla="*/ 889693 w 1432618"/>
                <a:gd name="connsiteY21-5676" fmla="*/ 1527175 h 3588041"/>
                <a:gd name="connsiteX22-5677" fmla="*/ 835718 w 1432618"/>
                <a:gd name="connsiteY22-5678" fmla="*/ 1895475 h 3588041"/>
                <a:gd name="connsiteX23-5679" fmla="*/ 1003993 w 1432618"/>
                <a:gd name="connsiteY23-5680" fmla="*/ 2308225 h 3588041"/>
                <a:gd name="connsiteX24-5681" fmla="*/ 896043 w 1432618"/>
                <a:gd name="connsiteY24-5682" fmla="*/ 2578100 h 3588041"/>
                <a:gd name="connsiteX25-5683" fmla="*/ 1213543 w 1432618"/>
                <a:gd name="connsiteY25-5684" fmla="*/ 2533650 h 3588041"/>
                <a:gd name="connsiteX26-5685" fmla="*/ 1432618 w 1432618"/>
                <a:gd name="connsiteY26-5686" fmla="*/ 2626519 h 3588041"/>
                <a:gd name="connsiteX27-5687" fmla="*/ 1188143 w 1432618"/>
                <a:gd name="connsiteY27-5688" fmla="*/ 2590800 h 3588041"/>
                <a:gd name="connsiteX28-5689" fmla="*/ 832543 w 1432618"/>
                <a:gd name="connsiteY28-5690" fmla="*/ 2733675 h 3588041"/>
                <a:gd name="connsiteX29-5691" fmla="*/ 689668 w 1432618"/>
                <a:gd name="connsiteY29-5692" fmla="*/ 3086100 h 3588041"/>
                <a:gd name="connsiteX30-5693" fmla="*/ 918268 w 1432618"/>
                <a:gd name="connsiteY30-5694" fmla="*/ 3419475 h 3588041"/>
                <a:gd name="connsiteX31-5695" fmla="*/ 1016693 w 1432618"/>
                <a:gd name="connsiteY31-5696" fmla="*/ 3581400 h 3588041"/>
                <a:gd name="connsiteX0-5697" fmla="*/ 1016693 w 1432618"/>
                <a:gd name="connsiteY0-5698" fmla="*/ 3581400 h 3588041"/>
                <a:gd name="connsiteX1-5699" fmla="*/ 591243 w 1432618"/>
                <a:gd name="connsiteY1-5700" fmla="*/ 3587750 h 3588041"/>
                <a:gd name="connsiteX2-5701" fmla="*/ 394393 w 1432618"/>
                <a:gd name="connsiteY2-5702" fmla="*/ 3076575 h 3588041"/>
                <a:gd name="connsiteX3-5703" fmla="*/ 746818 w 1432618"/>
                <a:gd name="connsiteY3-5704" fmla="*/ 2381250 h 3588041"/>
                <a:gd name="connsiteX4-5705" fmla="*/ 560128 w 1432618"/>
                <a:gd name="connsiteY4-5706" fmla="*/ 1922145 h 3588041"/>
                <a:gd name="connsiteX5-5707" fmla="*/ 58 w 1432618"/>
                <a:gd name="connsiteY5-5708" fmla="*/ 1870710 h 3588041"/>
                <a:gd name="connsiteX6-5709" fmla="*/ 394393 w 1432618"/>
                <a:gd name="connsiteY6-5710" fmla="*/ 1743075 h 3588041"/>
                <a:gd name="connsiteX7-5711" fmla="*/ 642043 w 1432618"/>
                <a:gd name="connsiteY7-5712" fmla="*/ 1876425 h 3588041"/>
                <a:gd name="connsiteX8-5713" fmla="*/ 823018 w 1432618"/>
                <a:gd name="connsiteY8-5714" fmla="*/ 1333500 h 3588041"/>
                <a:gd name="connsiteX9-5715" fmla="*/ 763487 w 1432618"/>
                <a:gd name="connsiteY9-5716" fmla="*/ 823913 h 3588041"/>
                <a:gd name="connsiteX10-5717" fmla="*/ 388043 w 1432618"/>
                <a:gd name="connsiteY10-5718" fmla="*/ 695325 h 3588041"/>
                <a:gd name="connsiteX11-5719" fmla="*/ 781744 w 1432618"/>
                <a:gd name="connsiteY11-5720" fmla="*/ 724693 h 3588041"/>
                <a:gd name="connsiteX12-5721" fmla="*/ 799206 w 1432618"/>
                <a:gd name="connsiteY12-5722" fmla="*/ 441325 h 3588041"/>
                <a:gd name="connsiteX13-5723" fmla="*/ 886518 w 1432618"/>
                <a:gd name="connsiteY13-5724" fmla="*/ 0 h 3588041"/>
                <a:gd name="connsiteX14-5725" fmla="*/ 857943 w 1432618"/>
                <a:gd name="connsiteY14-5726" fmla="*/ 679450 h 3588041"/>
                <a:gd name="connsiteX15-5727" fmla="*/ 921443 w 1432618"/>
                <a:gd name="connsiteY15-5728" fmla="*/ 1047750 h 3588041"/>
                <a:gd name="connsiteX16-5729" fmla="*/ 930968 w 1432618"/>
                <a:gd name="connsiteY16-5730" fmla="*/ 1295400 h 3588041"/>
                <a:gd name="connsiteX17-5731" fmla="*/ 1102418 w 1432618"/>
                <a:gd name="connsiteY17-5732" fmla="*/ 1187450 h 3588041"/>
                <a:gd name="connsiteX18-5733" fmla="*/ 1375468 w 1432618"/>
                <a:gd name="connsiteY18-5734" fmla="*/ 1171575 h 3588041"/>
                <a:gd name="connsiteX19-5735" fmla="*/ 1108768 w 1432618"/>
                <a:gd name="connsiteY19-5736" fmla="*/ 1254125 h 3588041"/>
                <a:gd name="connsiteX20-5737" fmla="*/ 889693 w 1432618"/>
                <a:gd name="connsiteY20-5738" fmla="*/ 1527175 h 3588041"/>
                <a:gd name="connsiteX21-5739" fmla="*/ 835718 w 1432618"/>
                <a:gd name="connsiteY21-5740" fmla="*/ 1895475 h 3588041"/>
                <a:gd name="connsiteX22-5741" fmla="*/ 1003993 w 1432618"/>
                <a:gd name="connsiteY22-5742" fmla="*/ 2308225 h 3588041"/>
                <a:gd name="connsiteX23-5743" fmla="*/ 896043 w 1432618"/>
                <a:gd name="connsiteY23-5744" fmla="*/ 2578100 h 3588041"/>
                <a:gd name="connsiteX24-5745" fmla="*/ 1213543 w 1432618"/>
                <a:gd name="connsiteY24-5746" fmla="*/ 2533650 h 3588041"/>
                <a:gd name="connsiteX25-5747" fmla="*/ 1432618 w 1432618"/>
                <a:gd name="connsiteY25-5748" fmla="*/ 2626519 h 3588041"/>
                <a:gd name="connsiteX26-5749" fmla="*/ 1188143 w 1432618"/>
                <a:gd name="connsiteY26-5750" fmla="*/ 2590800 h 3588041"/>
                <a:gd name="connsiteX27-5751" fmla="*/ 832543 w 1432618"/>
                <a:gd name="connsiteY27-5752" fmla="*/ 2733675 h 3588041"/>
                <a:gd name="connsiteX28-5753" fmla="*/ 689668 w 1432618"/>
                <a:gd name="connsiteY28-5754" fmla="*/ 3086100 h 3588041"/>
                <a:gd name="connsiteX29-5755" fmla="*/ 918268 w 1432618"/>
                <a:gd name="connsiteY29-5756" fmla="*/ 3419475 h 3588041"/>
                <a:gd name="connsiteX30-5757" fmla="*/ 1016693 w 1432618"/>
                <a:gd name="connsiteY30-5758" fmla="*/ 3581400 h 3588041"/>
                <a:gd name="connsiteX0-5759" fmla="*/ 1016693 w 1432618"/>
                <a:gd name="connsiteY0-5760" fmla="*/ 3581400 h 3588041"/>
                <a:gd name="connsiteX1-5761" fmla="*/ 591243 w 1432618"/>
                <a:gd name="connsiteY1-5762" fmla="*/ 3587750 h 3588041"/>
                <a:gd name="connsiteX2-5763" fmla="*/ 394393 w 1432618"/>
                <a:gd name="connsiteY2-5764" fmla="*/ 3076575 h 3588041"/>
                <a:gd name="connsiteX3-5765" fmla="*/ 746818 w 1432618"/>
                <a:gd name="connsiteY3-5766" fmla="*/ 2381250 h 3588041"/>
                <a:gd name="connsiteX4-5767" fmla="*/ 560128 w 1432618"/>
                <a:gd name="connsiteY4-5768" fmla="*/ 1922145 h 3588041"/>
                <a:gd name="connsiteX5-5769" fmla="*/ 58 w 1432618"/>
                <a:gd name="connsiteY5-5770" fmla="*/ 1870710 h 3588041"/>
                <a:gd name="connsiteX6-5771" fmla="*/ 394393 w 1432618"/>
                <a:gd name="connsiteY6-5772" fmla="*/ 1743075 h 3588041"/>
                <a:gd name="connsiteX7-5773" fmla="*/ 642043 w 1432618"/>
                <a:gd name="connsiteY7-5774" fmla="*/ 1876425 h 3588041"/>
                <a:gd name="connsiteX8-5775" fmla="*/ 823018 w 1432618"/>
                <a:gd name="connsiteY8-5776" fmla="*/ 1333500 h 3588041"/>
                <a:gd name="connsiteX9-5777" fmla="*/ 763487 w 1432618"/>
                <a:gd name="connsiteY9-5778" fmla="*/ 823913 h 3588041"/>
                <a:gd name="connsiteX10-5779" fmla="*/ 388043 w 1432618"/>
                <a:gd name="connsiteY10-5780" fmla="*/ 695325 h 3588041"/>
                <a:gd name="connsiteX11-5781" fmla="*/ 781744 w 1432618"/>
                <a:gd name="connsiteY11-5782" fmla="*/ 724693 h 3588041"/>
                <a:gd name="connsiteX12-5783" fmla="*/ 799206 w 1432618"/>
                <a:gd name="connsiteY12-5784" fmla="*/ 441325 h 3588041"/>
                <a:gd name="connsiteX13-5785" fmla="*/ 886518 w 1432618"/>
                <a:gd name="connsiteY13-5786" fmla="*/ 0 h 3588041"/>
                <a:gd name="connsiteX14-5787" fmla="*/ 857943 w 1432618"/>
                <a:gd name="connsiteY14-5788" fmla="*/ 679450 h 3588041"/>
                <a:gd name="connsiteX15-5789" fmla="*/ 921443 w 1432618"/>
                <a:gd name="connsiteY15-5790" fmla="*/ 1047750 h 3588041"/>
                <a:gd name="connsiteX16-5791" fmla="*/ 930968 w 1432618"/>
                <a:gd name="connsiteY16-5792" fmla="*/ 1295400 h 3588041"/>
                <a:gd name="connsiteX17-5793" fmla="*/ 1102418 w 1432618"/>
                <a:gd name="connsiteY17-5794" fmla="*/ 1187450 h 3588041"/>
                <a:gd name="connsiteX18-5795" fmla="*/ 1375468 w 1432618"/>
                <a:gd name="connsiteY18-5796" fmla="*/ 1171575 h 3588041"/>
                <a:gd name="connsiteX19-5797" fmla="*/ 1108768 w 1432618"/>
                <a:gd name="connsiteY19-5798" fmla="*/ 1254125 h 3588041"/>
                <a:gd name="connsiteX20-5799" fmla="*/ 889693 w 1432618"/>
                <a:gd name="connsiteY20-5800" fmla="*/ 1527175 h 3588041"/>
                <a:gd name="connsiteX21-5801" fmla="*/ 835718 w 1432618"/>
                <a:gd name="connsiteY21-5802" fmla="*/ 1895475 h 3588041"/>
                <a:gd name="connsiteX22-5803" fmla="*/ 1003993 w 1432618"/>
                <a:gd name="connsiteY22-5804" fmla="*/ 2308225 h 3588041"/>
                <a:gd name="connsiteX23-5805" fmla="*/ 896043 w 1432618"/>
                <a:gd name="connsiteY23-5806" fmla="*/ 2578100 h 3588041"/>
                <a:gd name="connsiteX24-5807" fmla="*/ 1213543 w 1432618"/>
                <a:gd name="connsiteY24-5808" fmla="*/ 2533650 h 3588041"/>
                <a:gd name="connsiteX25-5809" fmla="*/ 1432618 w 1432618"/>
                <a:gd name="connsiteY25-5810" fmla="*/ 2626519 h 3588041"/>
                <a:gd name="connsiteX26-5811" fmla="*/ 1188143 w 1432618"/>
                <a:gd name="connsiteY26-5812" fmla="*/ 2590800 h 3588041"/>
                <a:gd name="connsiteX27-5813" fmla="*/ 832543 w 1432618"/>
                <a:gd name="connsiteY27-5814" fmla="*/ 2733675 h 3588041"/>
                <a:gd name="connsiteX28-5815" fmla="*/ 689668 w 1432618"/>
                <a:gd name="connsiteY28-5816" fmla="*/ 3086100 h 3588041"/>
                <a:gd name="connsiteX29-5817" fmla="*/ 918268 w 1432618"/>
                <a:gd name="connsiteY29-5818" fmla="*/ 3419475 h 3588041"/>
                <a:gd name="connsiteX30-5819" fmla="*/ 1016693 w 1432618"/>
                <a:gd name="connsiteY30-5820" fmla="*/ 3581400 h 3588041"/>
                <a:gd name="connsiteX0-5821" fmla="*/ 1016693 w 1432618"/>
                <a:gd name="connsiteY0-5822" fmla="*/ 3581400 h 3588041"/>
                <a:gd name="connsiteX1-5823" fmla="*/ 591243 w 1432618"/>
                <a:gd name="connsiteY1-5824" fmla="*/ 3587750 h 3588041"/>
                <a:gd name="connsiteX2-5825" fmla="*/ 394393 w 1432618"/>
                <a:gd name="connsiteY2-5826" fmla="*/ 3076575 h 3588041"/>
                <a:gd name="connsiteX3-5827" fmla="*/ 746818 w 1432618"/>
                <a:gd name="connsiteY3-5828" fmla="*/ 2381250 h 3588041"/>
                <a:gd name="connsiteX4-5829" fmla="*/ 560128 w 1432618"/>
                <a:gd name="connsiteY4-5830" fmla="*/ 1922145 h 3588041"/>
                <a:gd name="connsiteX5-5831" fmla="*/ 58 w 1432618"/>
                <a:gd name="connsiteY5-5832" fmla="*/ 1870710 h 3588041"/>
                <a:gd name="connsiteX6-5833" fmla="*/ 394393 w 1432618"/>
                <a:gd name="connsiteY6-5834" fmla="*/ 1743075 h 3588041"/>
                <a:gd name="connsiteX7-5835" fmla="*/ 642043 w 1432618"/>
                <a:gd name="connsiteY7-5836" fmla="*/ 1876425 h 3588041"/>
                <a:gd name="connsiteX8-5837" fmla="*/ 823018 w 1432618"/>
                <a:gd name="connsiteY8-5838" fmla="*/ 1333500 h 3588041"/>
                <a:gd name="connsiteX9-5839" fmla="*/ 763487 w 1432618"/>
                <a:gd name="connsiteY9-5840" fmla="*/ 823913 h 3588041"/>
                <a:gd name="connsiteX10-5841" fmla="*/ 388043 w 1432618"/>
                <a:gd name="connsiteY10-5842" fmla="*/ 695325 h 3588041"/>
                <a:gd name="connsiteX11-5843" fmla="*/ 781744 w 1432618"/>
                <a:gd name="connsiteY11-5844" fmla="*/ 724693 h 3588041"/>
                <a:gd name="connsiteX12-5845" fmla="*/ 799206 w 1432618"/>
                <a:gd name="connsiteY12-5846" fmla="*/ 441325 h 3588041"/>
                <a:gd name="connsiteX13-5847" fmla="*/ 886518 w 1432618"/>
                <a:gd name="connsiteY13-5848" fmla="*/ 0 h 3588041"/>
                <a:gd name="connsiteX14-5849" fmla="*/ 857943 w 1432618"/>
                <a:gd name="connsiteY14-5850" fmla="*/ 679450 h 3588041"/>
                <a:gd name="connsiteX15-5851" fmla="*/ 921443 w 1432618"/>
                <a:gd name="connsiteY15-5852" fmla="*/ 1047750 h 3588041"/>
                <a:gd name="connsiteX16-5853" fmla="*/ 930968 w 1432618"/>
                <a:gd name="connsiteY16-5854" fmla="*/ 1295400 h 3588041"/>
                <a:gd name="connsiteX17-5855" fmla="*/ 1102418 w 1432618"/>
                <a:gd name="connsiteY17-5856" fmla="*/ 1187450 h 3588041"/>
                <a:gd name="connsiteX18-5857" fmla="*/ 1375468 w 1432618"/>
                <a:gd name="connsiteY18-5858" fmla="*/ 1171575 h 3588041"/>
                <a:gd name="connsiteX19-5859" fmla="*/ 1108768 w 1432618"/>
                <a:gd name="connsiteY19-5860" fmla="*/ 1254125 h 3588041"/>
                <a:gd name="connsiteX20-5861" fmla="*/ 889693 w 1432618"/>
                <a:gd name="connsiteY20-5862" fmla="*/ 1527175 h 3588041"/>
                <a:gd name="connsiteX21-5863" fmla="*/ 835718 w 1432618"/>
                <a:gd name="connsiteY21-5864" fmla="*/ 1895475 h 3588041"/>
                <a:gd name="connsiteX22-5865" fmla="*/ 1003993 w 1432618"/>
                <a:gd name="connsiteY22-5866" fmla="*/ 2308225 h 3588041"/>
                <a:gd name="connsiteX23-5867" fmla="*/ 896043 w 1432618"/>
                <a:gd name="connsiteY23-5868" fmla="*/ 2578100 h 3588041"/>
                <a:gd name="connsiteX24-5869" fmla="*/ 1213543 w 1432618"/>
                <a:gd name="connsiteY24-5870" fmla="*/ 2533650 h 3588041"/>
                <a:gd name="connsiteX25-5871" fmla="*/ 1432618 w 1432618"/>
                <a:gd name="connsiteY25-5872" fmla="*/ 2626519 h 3588041"/>
                <a:gd name="connsiteX26-5873" fmla="*/ 1188143 w 1432618"/>
                <a:gd name="connsiteY26-5874" fmla="*/ 2590800 h 3588041"/>
                <a:gd name="connsiteX27-5875" fmla="*/ 832543 w 1432618"/>
                <a:gd name="connsiteY27-5876" fmla="*/ 2733675 h 3588041"/>
                <a:gd name="connsiteX28-5877" fmla="*/ 689668 w 1432618"/>
                <a:gd name="connsiteY28-5878" fmla="*/ 3086100 h 3588041"/>
                <a:gd name="connsiteX29-5879" fmla="*/ 918268 w 1432618"/>
                <a:gd name="connsiteY29-5880" fmla="*/ 3419475 h 3588041"/>
                <a:gd name="connsiteX30-5881" fmla="*/ 1016693 w 1432618"/>
                <a:gd name="connsiteY30-5882" fmla="*/ 3581400 h 3588041"/>
                <a:gd name="connsiteX0-5883" fmla="*/ 1016693 w 1432618"/>
                <a:gd name="connsiteY0-5884" fmla="*/ 3581400 h 3588041"/>
                <a:gd name="connsiteX1-5885" fmla="*/ 591243 w 1432618"/>
                <a:gd name="connsiteY1-5886" fmla="*/ 3587750 h 3588041"/>
                <a:gd name="connsiteX2-5887" fmla="*/ 394393 w 1432618"/>
                <a:gd name="connsiteY2-5888" fmla="*/ 3076575 h 3588041"/>
                <a:gd name="connsiteX3-5889" fmla="*/ 746818 w 1432618"/>
                <a:gd name="connsiteY3-5890" fmla="*/ 2381250 h 3588041"/>
                <a:gd name="connsiteX4-5891" fmla="*/ 560128 w 1432618"/>
                <a:gd name="connsiteY4-5892" fmla="*/ 1922145 h 3588041"/>
                <a:gd name="connsiteX5-5893" fmla="*/ 58 w 1432618"/>
                <a:gd name="connsiteY5-5894" fmla="*/ 1870710 h 3588041"/>
                <a:gd name="connsiteX6-5895" fmla="*/ 394393 w 1432618"/>
                <a:gd name="connsiteY6-5896" fmla="*/ 1743075 h 3588041"/>
                <a:gd name="connsiteX7-5897" fmla="*/ 642043 w 1432618"/>
                <a:gd name="connsiteY7-5898" fmla="*/ 1876425 h 3588041"/>
                <a:gd name="connsiteX8-5899" fmla="*/ 823018 w 1432618"/>
                <a:gd name="connsiteY8-5900" fmla="*/ 1333500 h 3588041"/>
                <a:gd name="connsiteX9-5901" fmla="*/ 763487 w 1432618"/>
                <a:gd name="connsiteY9-5902" fmla="*/ 823913 h 3588041"/>
                <a:gd name="connsiteX10-5903" fmla="*/ 388043 w 1432618"/>
                <a:gd name="connsiteY10-5904" fmla="*/ 695325 h 3588041"/>
                <a:gd name="connsiteX11-5905" fmla="*/ 781744 w 1432618"/>
                <a:gd name="connsiteY11-5906" fmla="*/ 724693 h 3588041"/>
                <a:gd name="connsiteX12-5907" fmla="*/ 799206 w 1432618"/>
                <a:gd name="connsiteY12-5908" fmla="*/ 441325 h 3588041"/>
                <a:gd name="connsiteX13-5909" fmla="*/ 886518 w 1432618"/>
                <a:gd name="connsiteY13-5910" fmla="*/ 0 h 3588041"/>
                <a:gd name="connsiteX14-5911" fmla="*/ 857943 w 1432618"/>
                <a:gd name="connsiteY14-5912" fmla="*/ 679450 h 3588041"/>
                <a:gd name="connsiteX15-5913" fmla="*/ 921443 w 1432618"/>
                <a:gd name="connsiteY15-5914" fmla="*/ 1047750 h 3588041"/>
                <a:gd name="connsiteX16-5915" fmla="*/ 930968 w 1432618"/>
                <a:gd name="connsiteY16-5916" fmla="*/ 1295400 h 3588041"/>
                <a:gd name="connsiteX17-5917" fmla="*/ 1102418 w 1432618"/>
                <a:gd name="connsiteY17-5918" fmla="*/ 1187450 h 3588041"/>
                <a:gd name="connsiteX18-5919" fmla="*/ 1375468 w 1432618"/>
                <a:gd name="connsiteY18-5920" fmla="*/ 1171575 h 3588041"/>
                <a:gd name="connsiteX19-5921" fmla="*/ 1108768 w 1432618"/>
                <a:gd name="connsiteY19-5922" fmla="*/ 1254125 h 3588041"/>
                <a:gd name="connsiteX20-5923" fmla="*/ 889693 w 1432618"/>
                <a:gd name="connsiteY20-5924" fmla="*/ 1527175 h 3588041"/>
                <a:gd name="connsiteX21-5925" fmla="*/ 835718 w 1432618"/>
                <a:gd name="connsiteY21-5926" fmla="*/ 1895475 h 3588041"/>
                <a:gd name="connsiteX22-5927" fmla="*/ 1003993 w 1432618"/>
                <a:gd name="connsiteY22-5928" fmla="*/ 2308225 h 3588041"/>
                <a:gd name="connsiteX23-5929" fmla="*/ 896043 w 1432618"/>
                <a:gd name="connsiteY23-5930" fmla="*/ 2578100 h 3588041"/>
                <a:gd name="connsiteX24-5931" fmla="*/ 1213543 w 1432618"/>
                <a:gd name="connsiteY24-5932" fmla="*/ 2533650 h 3588041"/>
                <a:gd name="connsiteX25-5933" fmla="*/ 1432618 w 1432618"/>
                <a:gd name="connsiteY25-5934" fmla="*/ 2626519 h 3588041"/>
                <a:gd name="connsiteX26-5935" fmla="*/ 1188143 w 1432618"/>
                <a:gd name="connsiteY26-5936" fmla="*/ 2590800 h 3588041"/>
                <a:gd name="connsiteX27-5937" fmla="*/ 832543 w 1432618"/>
                <a:gd name="connsiteY27-5938" fmla="*/ 2733675 h 3588041"/>
                <a:gd name="connsiteX28-5939" fmla="*/ 689668 w 1432618"/>
                <a:gd name="connsiteY28-5940" fmla="*/ 3086100 h 3588041"/>
                <a:gd name="connsiteX29-5941" fmla="*/ 918268 w 1432618"/>
                <a:gd name="connsiteY29-5942" fmla="*/ 3419475 h 3588041"/>
                <a:gd name="connsiteX30-5943" fmla="*/ 1016693 w 1432618"/>
                <a:gd name="connsiteY30-5944" fmla="*/ 3581400 h 3588041"/>
                <a:gd name="connsiteX0-5945" fmla="*/ 1016635 w 1432560"/>
                <a:gd name="connsiteY0-5946" fmla="*/ 3581400 h 3588041"/>
                <a:gd name="connsiteX1-5947" fmla="*/ 591185 w 1432560"/>
                <a:gd name="connsiteY1-5948" fmla="*/ 3587750 h 3588041"/>
                <a:gd name="connsiteX2-5949" fmla="*/ 394335 w 1432560"/>
                <a:gd name="connsiteY2-5950" fmla="*/ 3076575 h 3588041"/>
                <a:gd name="connsiteX3-5951" fmla="*/ 746760 w 1432560"/>
                <a:gd name="connsiteY3-5952" fmla="*/ 2381250 h 3588041"/>
                <a:gd name="connsiteX4-5953" fmla="*/ 560070 w 1432560"/>
                <a:gd name="connsiteY4-5954" fmla="*/ 1922145 h 3588041"/>
                <a:gd name="connsiteX5-5955" fmla="*/ 0 w 1432560"/>
                <a:gd name="connsiteY5-5956" fmla="*/ 1870710 h 3588041"/>
                <a:gd name="connsiteX6-5957" fmla="*/ 394335 w 1432560"/>
                <a:gd name="connsiteY6-5958" fmla="*/ 1743075 h 3588041"/>
                <a:gd name="connsiteX7-5959" fmla="*/ 641985 w 1432560"/>
                <a:gd name="connsiteY7-5960" fmla="*/ 1876425 h 3588041"/>
                <a:gd name="connsiteX8-5961" fmla="*/ 822960 w 1432560"/>
                <a:gd name="connsiteY8-5962" fmla="*/ 1333500 h 3588041"/>
                <a:gd name="connsiteX9-5963" fmla="*/ 763429 w 1432560"/>
                <a:gd name="connsiteY9-5964" fmla="*/ 823913 h 3588041"/>
                <a:gd name="connsiteX10-5965" fmla="*/ 387985 w 1432560"/>
                <a:gd name="connsiteY10-5966" fmla="*/ 695325 h 3588041"/>
                <a:gd name="connsiteX11-5967" fmla="*/ 781686 w 1432560"/>
                <a:gd name="connsiteY11-5968" fmla="*/ 724693 h 3588041"/>
                <a:gd name="connsiteX12-5969" fmla="*/ 799148 w 1432560"/>
                <a:gd name="connsiteY12-5970" fmla="*/ 441325 h 3588041"/>
                <a:gd name="connsiteX13-5971" fmla="*/ 886460 w 1432560"/>
                <a:gd name="connsiteY13-5972" fmla="*/ 0 h 3588041"/>
                <a:gd name="connsiteX14-5973" fmla="*/ 857885 w 1432560"/>
                <a:gd name="connsiteY14-5974" fmla="*/ 679450 h 3588041"/>
                <a:gd name="connsiteX15-5975" fmla="*/ 921385 w 1432560"/>
                <a:gd name="connsiteY15-5976" fmla="*/ 1047750 h 3588041"/>
                <a:gd name="connsiteX16-5977" fmla="*/ 930910 w 1432560"/>
                <a:gd name="connsiteY16-5978" fmla="*/ 1295400 h 3588041"/>
                <a:gd name="connsiteX17-5979" fmla="*/ 1102360 w 1432560"/>
                <a:gd name="connsiteY17-5980" fmla="*/ 1187450 h 3588041"/>
                <a:gd name="connsiteX18-5981" fmla="*/ 1375410 w 1432560"/>
                <a:gd name="connsiteY18-5982" fmla="*/ 1171575 h 3588041"/>
                <a:gd name="connsiteX19-5983" fmla="*/ 1108710 w 1432560"/>
                <a:gd name="connsiteY19-5984" fmla="*/ 1254125 h 3588041"/>
                <a:gd name="connsiteX20-5985" fmla="*/ 889635 w 1432560"/>
                <a:gd name="connsiteY20-5986" fmla="*/ 1527175 h 3588041"/>
                <a:gd name="connsiteX21-5987" fmla="*/ 835660 w 1432560"/>
                <a:gd name="connsiteY21-5988" fmla="*/ 1895475 h 3588041"/>
                <a:gd name="connsiteX22-5989" fmla="*/ 1003935 w 1432560"/>
                <a:gd name="connsiteY22-5990" fmla="*/ 2308225 h 3588041"/>
                <a:gd name="connsiteX23-5991" fmla="*/ 895985 w 1432560"/>
                <a:gd name="connsiteY23-5992" fmla="*/ 2578100 h 3588041"/>
                <a:gd name="connsiteX24-5993" fmla="*/ 1213485 w 1432560"/>
                <a:gd name="connsiteY24-5994" fmla="*/ 2533650 h 3588041"/>
                <a:gd name="connsiteX25-5995" fmla="*/ 1432560 w 1432560"/>
                <a:gd name="connsiteY25-5996" fmla="*/ 2626519 h 3588041"/>
                <a:gd name="connsiteX26-5997" fmla="*/ 1188085 w 1432560"/>
                <a:gd name="connsiteY26-5998" fmla="*/ 2590800 h 3588041"/>
                <a:gd name="connsiteX27-5999" fmla="*/ 832485 w 1432560"/>
                <a:gd name="connsiteY27-6000" fmla="*/ 2733675 h 3588041"/>
                <a:gd name="connsiteX28-6001" fmla="*/ 689610 w 1432560"/>
                <a:gd name="connsiteY28-6002" fmla="*/ 3086100 h 3588041"/>
                <a:gd name="connsiteX29-6003" fmla="*/ 918210 w 1432560"/>
                <a:gd name="connsiteY29-6004" fmla="*/ 3419475 h 3588041"/>
                <a:gd name="connsiteX30-6005" fmla="*/ 1016635 w 1432560"/>
                <a:gd name="connsiteY30-6006" fmla="*/ 3581400 h 3588041"/>
                <a:gd name="connsiteX0-6007" fmla="*/ 1016635 w 1432560"/>
                <a:gd name="connsiteY0-6008" fmla="*/ 3581400 h 3588041"/>
                <a:gd name="connsiteX1-6009" fmla="*/ 591185 w 1432560"/>
                <a:gd name="connsiteY1-6010" fmla="*/ 3587750 h 3588041"/>
                <a:gd name="connsiteX2-6011" fmla="*/ 394335 w 1432560"/>
                <a:gd name="connsiteY2-6012" fmla="*/ 3076575 h 3588041"/>
                <a:gd name="connsiteX3-6013" fmla="*/ 746760 w 1432560"/>
                <a:gd name="connsiteY3-6014" fmla="*/ 2381250 h 3588041"/>
                <a:gd name="connsiteX4-6015" fmla="*/ 560070 w 1432560"/>
                <a:gd name="connsiteY4-6016" fmla="*/ 1922145 h 3588041"/>
                <a:gd name="connsiteX5-6017" fmla="*/ 0 w 1432560"/>
                <a:gd name="connsiteY5-6018" fmla="*/ 1870710 h 3588041"/>
                <a:gd name="connsiteX6-6019" fmla="*/ 394335 w 1432560"/>
                <a:gd name="connsiteY6-6020" fmla="*/ 1743075 h 3588041"/>
                <a:gd name="connsiteX7-6021" fmla="*/ 641985 w 1432560"/>
                <a:gd name="connsiteY7-6022" fmla="*/ 1876425 h 3588041"/>
                <a:gd name="connsiteX8-6023" fmla="*/ 822960 w 1432560"/>
                <a:gd name="connsiteY8-6024" fmla="*/ 1333500 h 3588041"/>
                <a:gd name="connsiteX9-6025" fmla="*/ 763429 w 1432560"/>
                <a:gd name="connsiteY9-6026" fmla="*/ 823913 h 3588041"/>
                <a:gd name="connsiteX10-6027" fmla="*/ 387985 w 1432560"/>
                <a:gd name="connsiteY10-6028" fmla="*/ 695325 h 3588041"/>
                <a:gd name="connsiteX11-6029" fmla="*/ 781686 w 1432560"/>
                <a:gd name="connsiteY11-6030" fmla="*/ 724693 h 3588041"/>
                <a:gd name="connsiteX12-6031" fmla="*/ 799148 w 1432560"/>
                <a:gd name="connsiteY12-6032" fmla="*/ 441325 h 3588041"/>
                <a:gd name="connsiteX13-6033" fmla="*/ 886460 w 1432560"/>
                <a:gd name="connsiteY13-6034" fmla="*/ 0 h 3588041"/>
                <a:gd name="connsiteX14-6035" fmla="*/ 857885 w 1432560"/>
                <a:gd name="connsiteY14-6036" fmla="*/ 679450 h 3588041"/>
                <a:gd name="connsiteX15-6037" fmla="*/ 921385 w 1432560"/>
                <a:gd name="connsiteY15-6038" fmla="*/ 1047750 h 3588041"/>
                <a:gd name="connsiteX16-6039" fmla="*/ 930910 w 1432560"/>
                <a:gd name="connsiteY16-6040" fmla="*/ 1295400 h 3588041"/>
                <a:gd name="connsiteX17-6041" fmla="*/ 1102360 w 1432560"/>
                <a:gd name="connsiteY17-6042" fmla="*/ 1187450 h 3588041"/>
                <a:gd name="connsiteX18-6043" fmla="*/ 1375410 w 1432560"/>
                <a:gd name="connsiteY18-6044" fmla="*/ 1171575 h 3588041"/>
                <a:gd name="connsiteX19-6045" fmla="*/ 1108710 w 1432560"/>
                <a:gd name="connsiteY19-6046" fmla="*/ 1254125 h 3588041"/>
                <a:gd name="connsiteX20-6047" fmla="*/ 889635 w 1432560"/>
                <a:gd name="connsiteY20-6048" fmla="*/ 1527175 h 3588041"/>
                <a:gd name="connsiteX21-6049" fmla="*/ 835660 w 1432560"/>
                <a:gd name="connsiteY21-6050" fmla="*/ 1895475 h 3588041"/>
                <a:gd name="connsiteX22-6051" fmla="*/ 1003935 w 1432560"/>
                <a:gd name="connsiteY22-6052" fmla="*/ 2308225 h 3588041"/>
                <a:gd name="connsiteX23-6053" fmla="*/ 895985 w 1432560"/>
                <a:gd name="connsiteY23-6054" fmla="*/ 2578100 h 3588041"/>
                <a:gd name="connsiteX24-6055" fmla="*/ 1213485 w 1432560"/>
                <a:gd name="connsiteY24-6056" fmla="*/ 2533650 h 3588041"/>
                <a:gd name="connsiteX25-6057" fmla="*/ 1432560 w 1432560"/>
                <a:gd name="connsiteY25-6058" fmla="*/ 2626519 h 3588041"/>
                <a:gd name="connsiteX26-6059" fmla="*/ 1188085 w 1432560"/>
                <a:gd name="connsiteY26-6060" fmla="*/ 2590800 h 3588041"/>
                <a:gd name="connsiteX27-6061" fmla="*/ 832485 w 1432560"/>
                <a:gd name="connsiteY27-6062" fmla="*/ 2733675 h 3588041"/>
                <a:gd name="connsiteX28-6063" fmla="*/ 689610 w 1432560"/>
                <a:gd name="connsiteY28-6064" fmla="*/ 3086100 h 3588041"/>
                <a:gd name="connsiteX29-6065" fmla="*/ 918210 w 1432560"/>
                <a:gd name="connsiteY29-6066" fmla="*/ 3419475 h 3588041"/>
                <a:gd name="connsiteX30-6067" fmla="*/ 1016635 w 1432560"/>
                <a:gd name="connsiteY30-6068" fmla="*/ 3581400 h 3588041"/>
                <a:gd name="connsiteX0-6069" fmla="*/ 1016635 w 1432560"/>
                <a:gd name="connsiteY0-6070" fmla="*/ 3581400 h 3588041"/>
                <a:gd name="connsiteX1-6071" fmla="*/ 591185 w 1432560"/>
                <a:gd name="connsiteY1-6072" fmla="*/ 3587750 h 3588041"/>
                <a:gd name="connsiteX2-6073" fmla="*/ 394335 w 1432560"/>
                <a:gd name="connsiteY2-6074" fmla="*/ 3076575 h 3588041"/>
                <a:gd name="connsiteX3-6075" fmla="*/ 746760 w 1432560"/>
                <a:gd name="connsiteY3-6076" fmla="*/ 2381250 h 3588041"/>
                <a:gd name="connsiteX4-6077" fmla="*/ 560070 w 1432560"/>
                <a:gd name="connsiteY4-6078" fmla="*/ 1922145 h 3588041"/>
                <a:gd name="connsiteX5-6079" fmla="*/ 0 w 1432560"/>
                <a:gd name="connsiteY5-6080" fmla="*/ 1870710 h 3588041"/>
                <a:gd name="connsiteX6-6081" fmla="*/ 394335 w 1432560"/>
                <a:gd name="connsiteY6-6082" fmla="*/ 1743075 h 3588041"/>
                <a:gd name="connsiteX7-6083" fmla="*/ 641985 w 1432560"/>
                <a:gd name="connsiteY7-6084" fmla="*/ 1876425 h 3588041"/>
                <a:gd name="connsiteX8-6085" fmla="*/ 822960 w 1432560"/>
                <a:gd name="connsiteY8-6086" fmla="*/ 1333500 h 3588041"/>
                <a:gd name="connsiteX9-6087" fmla="*/ 763429 w 1432560"/>
                <a:gd name="connsiteY9-6088" fmla="*/ 823913 h 3588041"/>
                <a:gd name="connsiteX10-6089" fmla="*/ 387985 w 1432560"/>
                <a:gd name="connsiteY10-6090" fmla="*/ 695325 h 3588041"/>
                <a:gd name="connsiteX11-6091" fmla="*/ 781686 w 1432560"/>
                <a:gd name="connsiteY11-6092" fmla="*/ 724693 h 3588041"/>
                <a:gd name="connsiteX12-6093" fmla="*/ 799148 w 1432560"/>
                <a:gd name="connsiteY12-6094" fmla="*/ 441325 h 3588041"/>
                <a:gd name="connsiteX13-6095" fmla="*/ 886460 w 1432560"/>
                <a:gd name="connsiteY13-6096" fmla="*/ 0 h 3588041"/>
                <a:gd name="connsiteX14-6097" fmla="*/ 857885 w 1432560"/>
                <a:gd name="connsiteY14-6098" fmla="*/ 679450 h 3588041"/>
                <a:gd name="connsiteX15-6099" fmla="*/ 921385 w 1432560"/>
                <a:gd name="connsiteY15-6100" fmla="*/ 1047750 h 3588041"/>
                <a:gd name="connsiteX16-6101" fmla="*/ 930910 w 1432560"/>
                <a:gd name="connsiteY16-6102" fmla="*/ 1295400 h 3588041"/>
                <a:gd name="connsiteX17-6103" fmla="*/ 1102360 w 1432560"/>
                <a:gd name="connsiteY17-6104" fmla="*/ 1187450 h 3588041"/>
                <a:gd name="connsiteX18-6105" fmla="*/ 1375410 w 1432560"/>
                <a:gd name="connsiteY18-6106" fmla="*/ 1171575 h 3588041"/>
                <a:gd name="connsiteX19-6107" fmla="*/ 1108710 w 1432560"/>
                <a:gd name="connsiteY19-6108" fmla="*/ 1254125 h 3588041"/>
                <a:gd name="connsiteX20-6109" fmla="*/ 889635 w 1432560"/>
                <a:gd name="connsiteY20-6110" fmla="*/ 1527175 h 3588041"/>
                <a:gd name="connsiteX21-6111" fmla="*/ 835660 w 1432560"/>
                <a:gd name="connsiteY21-6112" fmla="*/ 1895475 h 3588041"/>
                <a:gd name="connsiteX22-6113" fmla="*/ 1003935 w 1432560"/>
                <a:gd name="connsiteY22-6114" fmla="*/ 2308225 h 3588041"/>
                <a:gd name="connsiteX23-6115" fmla="*/ 895985 w 1432560"/>
                <a:gd name="connsiteY23-6116" fmla="*/ 2578100 h 3588041"/>
                <a:gd name="connsiteX24-6117" fmla="*/ 1213485 w 1432560"/>
                <a:gd name="connsiteY24-6118" fmla="*/ 2533650 h 3588041"/>
                <a:gd name="connsiteX25-6119" fmla="*/ 1432560 w 1432560"/>
                <a:gd name="connsiteY25-6120" fmla="*/ 2626519 h 3588041"/>
                <a:gd name="connsiteX26-6121" fmla="*/ 1188085 w 1432560"/>
                <a:gd name="connsiteY26-6122" fmla="*/ 2590800 h 3588041"/>
                <a:gd name="connsiteX27-6123" fmla="*/ 832485 w 1432560"/>
                <a:gd name="connsiteY27-6124" fmla="*/ 2733675 h 3588041"/>
                <a:gd name="connsiteX28-6125" fmla="*/ 689610 w 1432560"/>
                <a:gd name="connsiteY28-6126" fmla="*/ 3086100 h 3588041"/>
                <a:gd name="connsiteX29-6127" fmla="*/ 918210 w 1432560"/>
                <a:gd name="connsiteY29-6128" fmla="*/ 3419475 h 3588041"/>
                <a:gd name="connsiteX30-6129" fmla="*/ 1016635 w 1432560"/>
                <a:gd name="connsiteY30-6130" fmla="*/ 3581400 h 3588041"/>
                <a:gd name="connsiteX0-6131" fmla="*/ 1016635 w 1432560"/>
                <a:gd name="connsiteY0-6132" fmla="*/ 3581400 h 3588041"/>
                <a:gd name="connsiteX1-6133" fmla="*/ 591185 w 1432560"/>
                <a:gd name="connsiteY1-6134" fmla="*/ 3587750 h 3588041"/>
                <a:gd name="connsiteX2-6135" fmla="*/ 394335 w 1432560"/>
                <a:gd name="connsiteY2-6136" fmla="*/ 3076575 h 3588041"/>
                <a:gd name="connsiteX3-6137" fmla="*/ 746760 w 1432560"/>
                <a:gd name="connsiteY3-6138" fmla="*/ 2381250 h 3588041"/>
                <a:gd name="connsiteX4-6139" fmla="*/ 560070 w 1432560"/>
                <a:gd name="connsiteY4-6140" fmla="*/ 1922145 h 3588041"/>
                <a:gd name="connsiteX5-6141" fmla="*/ 0 w 1432560"/>
                <a:gd name="connsiteY5-6142" fmla="*/ 1870710 h 3588041"/>
                <a:gd name="connsiteX6-6143" fmla="*/ 394335 w 1432560"/>
                <a:gd name="connsiteY6-6144" fmla="*/ 1743075 h 3588041"/>
                <a:gd name="connsiteX7-6145" fmla="*/ 641985 w 1432560"/>
                <a:gd name="connsiteY7-6146" fmla="*/ 1876425 h 3588041"/>
                <a:gd name="connsiteX8-6147" fmla="*/ 822960 w 1432560"/>
                <a:gd name="connsiteY8-6148" fmla="*/ 1333500 h 3588041"/>
                <a:gd name="connsiteX9-6149" fmla="*/ 763429 w 1432560"/>
                <a:gd name="connsiteY9-6150" fmla="*/ 823913 h 3588041"/>
                <a:gd name="connsiteX10-6151" fmla="*/ 387985 w 1432560"/>
                <a:gd name="connsiteY10-6152" fmla="*/ 695325 h 3588041"/>
                <a:gd name="connsiteX11-6153" fmla="*/ 781686 w 1432560"/>
                <a:gd name="connsiteY11-6154" fmla="*/ 724693 h 3588041"/>
                <a:gd name="connsiteX12-6155" fmla="*/ 799148 w 1432560"/>
                <a:gd name="connsiteY12-6156" fmla="*/ 441325 h 3588041"/>
                <a:gd name="connsiteX13-6157" fmla="*/ 886460 w 1432560"/>
                <a:gd name="connsiteY13-6158" fmla="*/ 0 h 3588041"/>
                <a:gd name="connsiteX14-6159" fmla="*/ 857885 w 1432560"/>
                <a:gd name="connsiteY14-6160" fmla="*/ 679450 h 3588041"/>
                <a:gd name="connsiteX15-6161" fmla="*/ 921385 w 1432560"/>
                <a:gd name="connsiteY15-6162" fmla="*/ 1047750 h 3588041"/>
                <a:gd name="connsiteX16-6163" fmla="*/ 930910 w 1432560"/>
                <a:gd name="connsiteY16-6164" fmla="*/ 1295400 h 3588041"/>
                <a:gd name="connsiteX17-6165" fmla="*/ 1102360 w 1432560"/>
                <a:gd name="connsiteY17-6166" fmla="*/ 1187450 h 3588041"/>
                <a:gd name="connsiteX18-6167" fmla="*/ 1375410 w 1432560"/>
                <a:gd name="connsiteY18-6168" fmla="*/ 1171575 h 3588041"/>
                <a:gd name="connsiteX19-6169" fmla="*/ 1108710 w 1432560"/>
                <a:gd name="connsiteY19-6170" fmla="*/ 1254125 h 3588041"/>
                <a:gd name="connsiteX20-6171" fmla="*/ 889635 w 1432560"/>
                <a:gd name="connsiteY20-6172" fmla="*/ 1527175 h 3588041"/>
                <a:gd name="connsiteX21-6173" fmla="*/ 835660 w 1432560"/>
                <a:gd name="connsiteY21-6174" fmla="*/ 1895475 h 3588041"/>
                <a:gd name="connsiteX22-6175" fmla="*/ 1003935 w 1432560"/>
                <a:gd name="connsiteY22-6176" fmla="*/ 2308225 h 3588041"/>
                <a:gd name="connsiteX23-6177" fmla="*/ 895985 w 1432560"/>
                <a:gd name="connsiteY23-6178" fmla="*/ 2578100 h 3588041"/>
                <a:gd name="connsiteX24-6179" fmla="*/ 1213485 w 1432560"/>
                <a:gd name="connsiteY24-6180" fmla="*/ 2533650 h 3588041"/>
                <a:gd name="connsiteX25-6181" fmla="*/ 1432560 w 1432560"/>
                <a:gd name="connsiteY25-6182" fmla="*/ 2626519 h 3588041"/>
                <a:gd name="connsiteX26-6183" fmla="*/ 1188085 w 1432560"/>
                <a:gd name="connsiteY26-6184" fmla="*/ 2590800 h 3588041"/>
                <a:gd name="connsiteX27-6185" fmla="*/ 832485 w 1432560"/>
                <a:gd name="connsiteY27-6186" fmla="*/ 2733675 h 3588041"/>
                <a:gd name="connsiteX28-6187" fmla="*/ 689610 w 1432560"/>
                <a:gd name="connsiteY28-6188" fmla="*/ 3086100 h 3588041"/>
                <a:gd name="connsiteX29-6189" fmla="*/ 918210 w 1432560"/>
                <a:gd name="connsiteY29-6190" fmla="*/ 3419475 h 3588041"/>
                <a:gd name="connsiteX30-6191" fmla="*/ 1016635 w 1432560"/>
                <a:gd name="connsiteY30-6192" fmla="*/ 3581400 h 3588041"/>
                <a:gd name="connsiteX0-6193" fmla="*/ 1016635 w 1432560"/>
                <a:gd name="connsiteY0-6194" fmla="*/ 3581400 h 3588041"/>
                <a:gd name="connsiteX1-6195" fmla="*/ 591185 w 1432560"/>
                <a:gd name="connsiteY1-6196" fmla="*/ 3587750 h 3588041"/>
                <a:gd name="connsiteX2-6197" fmla="*/ 394335 w 1432560"/>
                <a:gd name="connsiteY2-6198" fmla="*/ 3076575 h 3588041"/>
                <a:gd name="connsiteX3-6199" fmla="*/ 746760 w 1432560"/>
                <a:gd name="connsiteY3-6200" fmla="*/ 2381250 h 3588041"/>
                <a:gd name="connsiteX4-6201" fmla="*/ 560070 w 1432560"/>
                <a:gd name="connsiteY4-6202" fmla="*/ 1922145 h 3588041"/>
                <a:gd name="connsiteX5-6203" fmla="*/ 0 w 1432560"/>
                <a:gd name="connsiteY5-6204" fmla="*/ 1870710 h 3588041"/>
                <a:gd name="connsiteX6-6205" fmla="*/ 394335 w 1432560"/>
                <a:gd name="connsiteY6-6206" fmla="*/ 1743075 h 3588041"/>
                <a:gd name="connsiteX7-6207" fmla="*/ 641985 w 1432560"/>
                <a:gd name="connsiteY7-6208" fmla="*/ 1876425 h 3588041"/>
                <a:gd name="connsiteX8-6209" fmla="*/ 822960 w 1432560"/>
                <a:gd name="connsiteY8-6210" fmla="*/ 1333500 h 3588041"/>
                <a:gd name="connsiteX9-6211" fmla="*/ 763429 w 1432560"/>
                <a:gd name="connsiteY9-6212" fmla="*/ 823913 h 3588041"/>
                <a:gd name="connsiteX10-6213" fmla="*/ 387985 w 1432560"/>
                <a:gd name="connsiteY10-6214" fmla="*/ 695325 h 3588041"/>
                <a:gd name="connsiteX11-6215" fmla="*/ 781686 w 1432560"/>
                <a:gd name="connsiteY11-6216" fmla="*/ 724693 h 3588041"/>
                <a:gd name="connsiteX12-6217" fmla="*/ 799148 w 1432560"/>
                <a:gd name="connsiteY12-6218" fmla="*/ 441325 h 3588041"/>
                <a:gd name="connsiteX13-6219" fmla="*/ 886460 w 1432560"/>
                <a:gd name="connsiteY13-6220" fmla="*/ 0 h 3588041"/>
                <a:gd name="connsiteX14-6221" fmla="*/ 857885 w 1432560"/>
                <a:gd name="connsiteY14-6222" fmla="*/ 679450 h 3588041"/>
                <a:gd name="connsiteX15-6223" fmla="*/ 921385 w 1432560"/>
                <a:gd name="connsiteY15-6224" fmla="*/ 1047750 h 3588041"/>
                <a:gd name="connsiteX16-6225" fmla="*/ 930910 w 1432560"/>
                <a:gd name="connsiteY16-6226" fmla="*/ 1295400 h 3588041"/>
                <a:gd name="connsiteX17-6227" fmla="*/ 1102360 w 1432560"/>
                <a:gd name="connsiteY17-6228" fmla="*/ 1187450 h 3588041"/>
                <a:gd name="connsiteX18-6229" fmla="*/ 1375410 w 1432560"/>
                <a:gd name="connsiteY18-6230" fmla="*/ 1171575 h 3588041"/>
                <a:gd name="connsiteX19-6231" fmla="*/ 1108710 w 1432560"/>
                <a:gd name="connsiteY19-6232" fmla="*/ 1254125 h 3588041"/>
                <a:gd name="connsiteX20-6233" fmla="*/ 889635 w 1432560"/>
                <a:gd name="connsiteY20-6234" fmla="*/ 1527175 h 3588041"/>
                <a:gd name="connsiteX21-6235" fmla="*/ 835660 w 1432560"/>
                <a:gd name="connsiteY21-6236" fmla="*/ 1895475 h 3588041"/>
                <a:gd name="connsiteX22-6237" fmla="*/ 1003935 w 1432560"/>
                <a:gd name="connsiteY22-6238" fmla="*/ 2308225 h 3588041"/>
                <a:gd name="connsiteX23-6239" fmla="*/ 895985 w 1432560"/>
                <a:gd name="connsiteY23-6240" fmla="*/ 2578100 h 3588041"/>
                <a:gd name="connsiteX24-6241" fmla="*/ 1213485 w 1432560"/>
                <a:gd name="connsiteY24-6242" fmla="*/ 2533650 h 3588041"/>
                <a:gd name="connsiteX25-6243" fmla="*/ 1432560 w 1432560"/>
                <a:gd name="connsiteY25-6244" fmla="*/ 2626519 h 3588041"/>
                <a:gd name="connsiteX26-6245" fmla="*/ 1188085 w 1432560"/>
                <a:gd name="connsiteY26-6246" fmla="*/ 2590800 h 3588041"/>
                <a:gd name="connsiteX27-6247" fmla="*/ 832485 w 1432560"/>
                <a:gd name="connsiteY27-6248" fmla="*/ 2733675 h 3588041"/>
                <a:gd name="connsiteX28-6249" fmla="*/ 689610 w 1432560"/>
                <a:gd name="connsiteY28-6250" fmla="*/ 3086100 h 3588041"/>
                <a:gd name="connsiteX29-6251" fmla="*/ 918210 w 1432560"/>
                <a:gd name="connsiteY29-6252" fmla="*/ 3419475 h 3588041"/>
                <a:gd name="connsiteX30-6253" fmla="*/ 1016635 w 1432560"/>
                <a:gd name="connsiteY30-6254" fmla="*/ 3581400 h 3588041"/>
                <a:gd name="connsiteX0-6255" fmla="*/ 1016635 w 1432560"/>
                <a:gd name="connsiteY0-6256" fmla="*/ 3581400 h 3588041"/>
                <a:gd name="connsiteX1-6257" fmla="*/ 591185 w 1432560"/>
                <a:gd name="connsiteY1-6258" fmla="*/ 3587750 h 3588041"/>
                <a:gd name="connsiteX2-6259" fmla="*/ 394335 w 1432560"/>
                <a:gd name="connsiteY2-6260" fmla="*/ 3076575 h 3588041"/>
                <a:gd name="connsiteX3-6261" fmla="*/ 746760 w 1432560"/>
                <a:gd name="connsiteY3-6262" fmla="*/ 2381250 h 3588041"/>
                <a:gd name="connsiteX4-6263" fmla="*/ 560070 w 1432560"/>
                <a:gd name="connsiteY4-6264" fmla="*/ 1922145 h 3588041"/>
                <a:gd name="connsiteX5-6265" fmla="*/ 0 w 1432560"/>
                <a:gd name="connsiteY5-6266" fmla="*/ 1870710 h 3588041"/>
                <a:gd name="connsiteX6-6267" fmla="*/ 400685 w 1432560"/>
                <a:gd name="connsiteY6-6268" fmla="*/ 1771650 h 3588041"/>
                <a:gd name="connsiteX7-6269" fmla="*/ 641985 w 1432560"/>
                <a:gd name="connsiteY7-6270" fmla="*/ 1876425 h 3588041"/>
                <a:gd name="connsiteX8-6271" fmla="*/ 822960 w 1432560"/>
                <a:gd name="connsiteY8-6272" fmla="*/ 1333500 h 3588041"/>
                <a:gd name="connsiteX9-6273" fmla="*/ 763429 w 1432560"/>
                <a:gd name="connsiteY9-6274" fmla="*/ 823913 h 3588041"/>
                <a:gd name="connsiteX10-6275" fmla="*/ 387985 w 1432560"/>
                <a:gd name="connsiteY10-6276" fmla="*/ 695325 h 3588041"/>
                <a:gd name="connsiteX11-6277" fmla="*/ 781686 w 1432560"/>
                <a:gd name="connsiteY11-6278" fmla="*/ 724693 h 3588041"/>
                <a:gd name="connsiteX12-6279" fmla="*/ 799148 w 1432560"/>
                <a:gd name="connsiteY12-6280" fmla="*/ 441325 h 3588041"/>
                <a:gd name="connsiteX13-6281" fmla="*/ 886460 w 1432560"/>
                <a:gd name="connsiteY13-6282" fmla="*/ 0 h 3588041"/>
                <a:gd name="connsiteX14-6283" fmla="*/ 857885 w 1432560"/>
                <a:gd name="connsiteY14-6284" fmla="*/ 679450 h 3588041"/>
                <a:gd name="connsiteX15-6285" fmla="*/ 921385 w 1432560"/>
                <a:gd name="connsiteY15-6286" fmla="*/ 1047750 h 3588041"/>
                <a:gd name="connsiteX16-6287" fmla="*/ 930910 w 1432560"/>
                <a:gd name="connsiteY16-6288" fmla="*/ 1295400 h 3588041"/>
                <a:gd name="connsiteX17-6289" fmla="*/ 1102360 w 1432560"/>
                <a:gd name="connsiteY17-6290" fmla="*/ 1187450 h 3588041"/>
                <a:gd name="connsiteX18-6291" fmla="*/ 1375410 w 1432560"/>
                <a:gd name="connsiteY18-6292" fmla="*/ 1171575 h 3588041"/>
                <a:gd name="connsiteX19-6293" fmla="*/ 1108710 w 1432560"/>
                <a:gd name="connsiteY19-6294" fmla="*/ 1254125 h 3588041"/>
                <a:gd name="connsiteX20-6295" fmla="*/ 889635 w 1432560"/>
                <a:gd name="connsiteY20-6296" fmla="*/ 1527175 h 3588041"/>
                <a:gd name="connsiteX21-6297" fmla="*/ 835660 w 1432560"/>
                <a:gd name="connsiteY21-6298" fmla="*/ 1895475 h 3588041"/>
                <a:gd name="connsiteX22-6299" fmla="*/ 1003935 w 1432560"/>
                <a:gd name="connsiteY22-6300" fmla="*/ 2308225 h 3588041"/>
                <a:gd name="connsiteX23-6301" fmla="*/ 895985 w 1432560"/>
                <a:gd name="connsiteY23-6302" fmla="*/ 2578100 h 3588041"/>
                <a:gd name="connsiteX24-6303" fmla="*/ 1213485 w 1432560"/>
                <a:gd name="connsiteY24-6304" fmla="*/ 2533650 h 3588041"/>
                <a:gd name="connsiteX25-6305" fmla="*/ 1432560 w 1432560"/>
                <a:gd name="connsiteY25-6306" fmla="*/ 2626519 h 3588041"/>
                <a:gd name="connsiteX26-6307" fmla="*/ 1188085 w 1432560"/>
                <a:gd name="connsiteY26-6308" fmla="*/ 2590800 h 3588041"/>
                <a:gd name="connsiteX27-6309" fmla="*/ 832485 w 1432560"/>
                <a:gd name="connsiteY27-6310" fmla="*/ 2733675 h 3588041"/>
                <a:gd name="connsiteX28-6311" fmla="*/ 689610 w 1432560"/>
                <a:gd name="connsiteY28-6312" fmla="*/ 3086100 h 3588041"/>
                <a:gd name="connsiteX29-6313" fmla="*/ 918210 w 1432560"/>
                <a:gd name="connsiteY29-6314" fmla="*/ 3419475 h 3588041"/>
                <a:gd name="connsiteX30-6315" fmla="*/ 1016635 w 1432560"/>
                <a:gd name="connsiteY30-6316" fmla="*/ 3581400 h 3588041"/>
                <a:gd name="connsiteX0-6317" fmla="*/ 1016635 w 1432560"/>
                <a:gd name="connsiteY0-6318" fmla="*/ 3581400 h 3588041"/>
                <a:gd name="connsiteX1-6319" fmla="*/ 591185 w 1432560"/>
                <a:gd name="connsiteY1-6320" fmla="*/ 3587750 h 3588041"/>
                <a:gd name="connsiteX2-6321" fmla="*/ 394335 w 1432560"/>
                <a:gd name="connsiteY2-6322" fmla="*/ 3076575 h 3588041"/>
                <a:gd name="connsiteX3-6323" fmla="*/ 746760 w 1432560"/>
                <a:gd name="connsiteY3-6324" fmla="*/ 2381250 h 3588041"/>
                <a:gd name="connsiteX4-6325" fmla="*/ 560070 w 1432560"/>
                <a:gd name="connsiteY4-6326" fmla="*/ 1922145 h 3588041"/>
                <a:gd name="connsiteX5-6327" fmla="*/ 0 w 1432560"/>
                <a:gd name="connsiteY5-6328" fmla="*/ 1870710 h 3588041"/>
                <a:gd name="connsiteX6-6329" fmla="*/ 400685 w 1432560"/>
                <a:gd name="connsiteY6-6330" fmla="*/ 1771650 h 3588041"/>
                <a:gd name="connsiteX7-6331" fmla="*/ 641985 w 1432560"/>
                <a:gd name="connsiteY7-6332" fmla="*/ 1876425 h 3588041"/>
                <a:gd name="connsiteX8-6333" fmla="*/ 822960 w 1432560"/>
                <a:gd name="connsiteY8-6334" fmla="*/ 1333500 h 3588041"/>
                <a:gd name="connsiteX9-6335" fmla="*/ 763429 w 1432560"/>
                <a:gd name="connsiteY9-6336" fmla="*/ 823913 h 3588041"/>
                <a:gd name="connsiteX10-6337" fmla="*/ 387985 w 1432560"/>
                <a:gd name="connsiteY10-6338" fmla="*/ 695325 h 3588041"/>
                <a:gd name="connsiteX11-6339" fmla="*/ 781686 w 1432560"/>
                <a:gd name="connsiteY11-6340" fmla="*/ 724693 h 3588041"/>
                <a:gd name="connsiteX12-6341" fmla="*/ 799148 w 1432560"/>
                <a:gd name="connsiteY12-6342" fmla="*/ 441325 h 3588041"/>
                <a:gd name="connsiteX13-6343" fmla="*/ 886460 w 1432560"/>
                <a:gd name="connsiteY13-6344" fmla="*/ 0 h 3588041"/>
                <a:gd name="connsiteX14-6345" fmla="*/ 857885 w 1432560"/>
                <a:gd name="connsiteY14-6346" fmla="*/ 679450 h 3588041"/>
                <a:gd name="connsiteX15-6347" fmla="*/ 921385 w 1432560"/>
                <a:gd name="connsiteY15-6348" fmla="*/ 1047750 h 3588041"/>
                <a:gd name="connsiteX16-6349" fmla="*/ 930910 w 1432560"/>
                <a:gd name="connsiteY16-6350" fmla="*/ 1295400 h 3588041"/>
                <a:gd name="connsiteX17-6351" fmla="*/ 1102360 w 1432560"/>
                <a:gd name="connsiteY17-6352" fmla="*/ 1187450 h 3588041"/>
                <a:gd name="connsiteX18-6353" fmla="*/ 1375410 w 1432560"/>
                <a:gd name="connsiteY18-6354" fmla="*/ 1171575 h 3588041"/>
                <a:gd name="connsiteX19-6355" fmla="*/ 1108710 w 1432560"/>
                <a:gd name="connsiteY19-6356" fmla="*/ 1254125 h 3588041"/>
                <a:gd name="connsiteX20-6357" fmla="*/ 889635 w 1432560"/>
                <a:gd name="connsiteY20-6358" fmla="*/ 1527175 h 3588041"/>
                <a:gd name="connsiteX21-6359" fmla="*/ 835660 w 1432560"/>
                <a:gd name="connsiteY21-6360" fmla="*/ 1895475 h 3588041"/>
                <a:gd name="connsiteX22-6361" fmla="*/ 1003935 w 1432560"/>
                <a:gd name="connsiteY22-6362" fmla="*/ 2308225 h 3588041"/>
                <a:gd name="connsiteX23-6363" fmla="*/ 895985 w 1432560"/>
                <a:gd name="connsiteY23-6364" fmla="*/ 2578100 h 3588041"/>
                <a:gd name="connsiteX24-6365" fmla="*/ 1213485 w 1432560"/>
                <a:gd name="connsiteY24-6366" fmla="*/ 2533650 h 3588041"/>
                <a:gd name="connsiteX25-6367" fmla="*/ 1432560 w 1432560"/>
                <a:gd name="connsiteY25-6368" fmla="*/ 2626519 h 3588041"/>
                <a:gd name="connsiteX26-6369" fmla="*/ 1188085 w 1432560"/>
                <a:gd name="connsiteY26-6370" fmla="*/ 2590800 h 3588041"/>
                <a:gd name="connsiteX27-6371" fmla="*/ 832485 w 1432560"/>
                <a:gd name="connsiteY27-6372" fmla="*/ 2733675 h 3588041"/>
                <a:gd name="connsiteX28-6373" fmla="*/ 689610 w 1432560"/>
                <a:gd name="connsiteY28-6374" fmla="*/ 3086100 h 3588041"/>
                <a:gd name="connsiteX29-6375" fmla="*/ 918210 w 1432560"/>
                <a:gd name="connsiteY29-6376" fmla="*/ 3419475 h 3588041"/>
                <a:gd name="connsiteX30-6377" fmla="*/ 1016635 w 1432560"/>
                <a:gd name="connsiteY30-6378" fmla="*/ 3581400 h 3588041"/>
                <a:gd name="connsiteX0-6379" fmla="*/ 1016635 w 1432560"/>
                <a:gd name="connsiteY0-6380" fmla="*/ 3581400 h 3588041"/>
                <a:gd name="connsiteX1-6381" fmla="*/ 591185 w 1432560"/>
                <a:gd name="connsiteY1-6382" fmla="*/ 3587750 h 3588041"/>
                <a:gd name="connsiteX2-6383" fmla="*/ 394335 w 1432560"/>
                <a:gd name="connsiteY2-6384" fmla="*/ 3076575 h 3588041"/>
                <a:gd name="connsiteX3-6385" fmla="*/ 746760 w 1432560"/>
                <a:gd name="connsiteY3-6386" fmla="*/ 2381250 h 3588041"/>
                <a:gd name="connsiteX4-6387" fmla="*/ 560070 w 1432560"/>
                <a:gd name="connsiteY4-6388" fmla="*/ 1922145 h 3588041"/>
                <a:gd name="connsiteX5-6389" fmla="*/ 0 w 1432560"/>
                <a:gd name="connsiteY5-6390" fmla="*/ 1870710 h 3588041"/>
                <a:gd name="connsiteX6-6391" fmla="*/ 422910 w 1432560"/>
                <a:gd name="connsiteY6-6392" fmla="*/ 1787525 h 3588041"/>
                <a:gd name="connsiteX7-6393" fmla="*/ 641985 w 1432560"/>
                <a:gd name="connsiteY7-6394" fmla="*/ 1876425 h 3588041"/>
                <a:gd name="connsiteX8-6395" fmla="*/ 822960 w 1432560"/>
                <a:gd name="connsiteY8-6396" fmla="*/ 1333500 h 3588041"/>
                <a:gd name="connsiteX9-6397" fmla="*/ 763429 w 1432560"/>
                <a:gd name="connsiteY9-6398" fmla="*/ 823913 h 3588041"/>
                <a:gd name="connsiteX10-6399" fmla="*/ 387985 w 1432560"/>
                <a:gd name="connsiteY10-6400" fmla="*/ 695325 h 3588041"/>
                <a:gd name="connsiteX11-6401" fmla="*/ 781686 w 1432560"/>
                <a:gd name="connsiteY11-6402" fmla="*/ 724693 h 3588041"/>
                <a:gd name="connsiteX12-6403" fmla="*/ 799148 w 1432560"/>
                <a:gd name="connsiteY12-6404" fmla="*/ 441325 h 3588041"/>
                <a:gd name="connsiteX13-6405" fmla="*/ 886460 w 1432560"/>
                <a:gd name="connsiteY13-6406" fmla="*/ 0 h 3588041"/>
                <a:gd name="connsiteX14-6407" fmla="*/ 857885 w 1432560"/>
                <a:gd name="connsiteY14-6408" fmla="*/ 679450 h 3588041"/>
                <a:gd name="connsiteX15-6409" fmla="*/ 921385 w 1432560"/>
                <a:gd name="connsiteY15-6410" fmla="*/ 1047750 h 3588041"/>
                <a:gd name="connsiteX16-6411" fmla="*/ 930910 w 1432560"/>
                <a:gd name="connsiteY16-6412" fmla="*/ 1295400 h 3588041"/>
                <a:gd name="connsiteX17-6413" fmla="*/ 1102360 w 1432560"/>
                <a:gd name="connsiteY17-6414" fmla="*/ 1187450 h 3588041"/>
                <a:gd name="connsiteX18-6415" fmla="*/ 1375410 w 1432560"/>
                <a:gd name="connsiteY18-6416" fmla="*/ 1171575 h 3588041"/>
                <a:gd name="connsiteX19-6417" fmla="*/ 1108710 w 1432560"/>
                <a:gd name="connsiteY19-6418" fmla="*/ 1254125 h 3588041"/>
                <a:gd name="connsiteX20-6419" fmla="*/ 889635 w 1432560"/>
                <a:gd name="connsiteY20-6420" fmla="*/ 1527175 h 3588041"/>
                <a:gd name="connsiteX21-6421" fmla="*/ 835660 w 1432560"/>
                <a:gd name="connsiteY21-6422" fmla="*/ 1895475 h 3588041"/>
                <a:gd name="connsiteX22-6423" fmla="*/ 1003935 w 1432560"/>
                <a:gd name="connsiteY22-6424" fmla="*/ 2308225 h 3588041"/>
                <a:gd name="connsiteX23-6425" fmla="*/ 895985 w 1432560"/>
                <a:gd name="connsiteY23-6426" fmla="*/ 2578100 h 3588041"/>
                <a:gd name="connsiteX24-6427" fmla="*/ 1213485 w 1432560"/>
                <a:gd name="connsiteY24-6428" fmla="*/ 2533650 h 3588041"/>
                <a:gd name="connsiteX25-6429" fmla="*/ 1432560 w 1432560"/>
                <a:gd name="connsiteY25-6430" fmla="*/ 2626519 h 3588041"/>
                <a:gd name="connsiteX26-6431" fmla="*/ 1188085 w 1432560"/>
                <a:gd name="connsiteY26-6432" fmla="*/ 2590800 h 3588041"/>
                <a:gd name="connsiteX27-6433" fmla="*/ 832485 w 1432560"/>
                <a:gd name="connsiteY27-6434" fmla="*/ 2733675 h 3588041"/>
                <a:gd name="connsiteX28-6435" fmla="*/ 689610 w 1432560"/>
                <a:gd name="connsiteY28-6436" fmla="*/ 3086100 h 3588041"/>
                <a:gd name="connsiteX29-6437" fmla="*/ 918210 w 1432560"/>
                <a:gd name="connsiteY29-6438" fmla="*/ 3419475 h 3588041"/>
                <a:gd name="connsiteX30-6439" fmla="*/ 1016635 w 1432560"/>
                <a:gd name="connsiteY30-6440" fmla="*/ 3581400 h 3588041"/>
                <a:gd name="connsiteX0-6441" fmla="*/ 1016635 w 1432560"/>
                <a:gd name="connsiteY0-6442" fmla="*/ 3581400 h 3588041"/>
                <a:gd name="connsiteX1-6443" fmla="*/ 591185 w 1432560"/>
                <a:gd name="connsiteY1-6444" fmla="*/ 3587750 h 3588041"/>
                <a:gd name="connsiteX2-6445" fmla="*/ 394335 w 1432560"/>
                <a:gd name="connsiteY2-6446" fmla="*/ 3076575 h 3588041"/>
                <a:gd name="connsiteX3-6447" fmla="*/ 746760 w 1432560"/>
                <a:gd name="connsiteY3-6448" fmla="*/ 2381250 h 3588041"/>
                <a:gd name="connsiteX4-6449" fmla="*/ 569595 w 1432560"/>
                <a:gd name="connsiteY4-6450" fmla="*/ 1925320 h 3588041"/>
                <a:gd name="connsiteX5-6451" fmla="*/ 0 w 1432560"/>
                <a:gd name="connsiteY5-6452" fmla="*/ 1870710 h 3588041"/>
                <a:gd name="connsiteX6-6453" fmla="*/ 422910 w 1432560"/>
                <a:gd name="connsiteY6-6454" fmla="*/ 1787525 h 3588041"/>
                <a:gd name="connsiteX7-6455" fmla="*/ 641985 w 1432560"/>
                <a:gd name="connsiteY7-6456" fmla="*/ 1876425 h 3588041"/>
                <a:gd name="connsiteX8-6457" fmla="*/ 822960 w 1432560"/>
                <a:gd name="connsiteY8-6458" fmla="*/ 1333500 h 3588041"/>
                <a:gd name="connsiteX9-6459" fmla="*/ 763429 w 1432560"/>
                <a:gd name="connsiteY9-6460" fmla="*/ 823913 h 3588041"/>
                <a:gd name="connsiteX10-6461" fmla="*/ 387985 w 1432560"/>
                <a:gd name="connsiteY10-6462" fmla="*/ 695325 h 3588041"/>
                <a:gd name="connsiteX11-6463" fmla="*/ 781686 w 1432560"/>
                <a:gd name="connsiteY11-6464" fmla="*/ 724693 h 3588041"/>
                <a:gd name="connsiteX12-6465" fmla="*/ 799148 w 1432560"/>
                <a:gd name="connsiteY12-6466" fmla="*/ 441325 h 3588041"/>
                <a:gd name="connsiteX13-6467" fmla="*/ 886460 w 1432560"/>
                <a:gd name="connsiteY13-6468" fmla="*/ 0 h 3588041"/>
                <a:gd name="connsiteX14-6469" fmla="*/ 857885 w 1432560"/>
                <a:gd name="connsiteY14-6470" fmla="*/ 679450 h 3588041"/>
                <a:gd name="connsiteX15-6471" fmla="*/ 921385 w 1432560"/>
                <a:gd name="connsiteY15-6472" fmla="*/ 1047750 h 3588041"/>
                <a:gd name="connsiteX16-6473" fmla="*/ 930910 w 1432560"/>
                <a:gd name="connsiteY16-6474" fmla="*/ 1295400 h 3588041"/>
                <a:gd name="connsiteX17-6475" fmla="*/ 1102360 w 1432560"/>
                <a:gd name="connsiteY17-6476" fmla="*/ 1187450 h 3588041"/>
                <a:gd name="connsiteX18-6477" fmla="*/ 1375410 w 1432560"/>
                <a:gd name="connsiteY18-6478" fmla="*/ 1171575 h 3588041"/>
                <a:gd name="connsiteX19-6479" fmla="*/ 1108710 w 1432560"/>
                <a:gd name="connsiteY19-6480" fmla="*/ 1254125 h 3588041"/>
                <a:gd name="connsiteX20-6481" fmla="*/ 889635 w 1432560"/>
                <a:gd name="connsiteY20-6482" fmla="*/ 1527175 h 3588041"/>
                <a:gd name="connsiteX21-6483" fmla="*/ 835660 w 1432560"/>
                <a:gd name="connsiteY21-6484" fmla="*/ 1895475 h 3588041"/>
                <a:gd name="connsiteX22-6485" fmla="*/ 1003935 w 1432560"/>
                <a:gd name="connsiteY22-6486" fmla="*/ 2308225 h 3588041"/>
                <a:gd name="connsiteX23-6487" fmla="*/ 895985 w 1432560"/>
                <a:gd name="connsiteY23-6488" fmla="*/ 2578100 h 3588041"/>
                <a:gd name="connsiteX24-6489" fmla="*/ 1213485 w 1432560"/>
                <a:gd name="connsiteY24-6490" fmla="*/ 2533650 h 3588041"/>
                <a:gd name="connsiteX25-6491" fmla="*/ 1432560 w 1432560"/>
                <a:gd name="connsiteY25-6492" fmla="*/ 2626519 h 3588041"/>
                <a:gd name="connsiteX26-6493" fmla="*/ 1188085 w 1432560"/>
                <a:gd name="connsiteY26-6494" fmla="*/ 2590800 h 3588041"/>
                <a:gd name="connsiteX27-6495" fmla="*/ 832485 w 1432560"/>
                <a:gd name="connsiteY27-6496" fmla="*/ 2733675 h 3588041"/>
                <a:gd name="connsiteX28-6497" fmla="*/ 689610 w 1432560"/>
                <a:gd name="connsiteY28-6498" fmla="*/ 3086100 h 3588041"/>
                <a:gd name="connsiteX29-6499" fmla="*/ 918210 w 1432560"/>
                <a:gd name="connsiteY29-6500" fmla="*/ 3419475 h 3588041"/>
                <a:gd name="connsiteX30-6501" fmla="*/ 1016635 w 1432560"/>
                <a:gd name="connsiteY30-6502" fmla="*/ 3581400 h 3588041"/>
                <a:gd name="connsiteX0-6503" fmla="*/ 1016635 w 1432560"/>
                <a:gd name="connsiteY0-6504" fmla="*/ 3581400 h 3588041"/>
                <a:gd name="connsiteX1-6505" fmla="*/ 591185 w 1432560"/>
                <a:gd name="connsiteY1-6506" fmla="*/ 3587750 h 3588041"/>
                <a:gd name="connsiteX2-6507" fmla="*/ 394335 w 1432560"/>
                <a:gd name="connsiteY2-6508" fmla="*/ 3076575 h 3588041"/>
                <a:gd name="connsiteX3-6509" fmla="*/ 746760 w 1432560"/>
                <a:gd name="connsiteY3-6510" fmla="*/ 2381250 h 3588041"/>
                <a:gd name="connsiteX4-6511" fmla="*/ 582295 w 1432560"/>
                <a:gd name="connsiteY4-6512" fmla="*/ 1953895 h 3588041"/>
                <a:gd name="connsiteX5-6513" fmla="*/ 0 w 1432560"/>
                <a:gd name="connsiteY5-6514" fmla="*/ 1870710 h 3588041"/>
                <a:gd name="connsiteX6-6515" fmla="*/ 422910 w 1432560"/>
                <a:gd name="connsiteY6-6516" fmla="*/ 1787525 h 3588041"/>
                <a:gd name="connsiteX7-6517" fmla="*/ 641985 w 1432560"/>
                <a:gd name="connsiteY7-6518" fmla="*/ 1876425 h 3588041"/>
                <a:gd name="connsiteX8-6519" fmla="*/ 822960 w 1432560"/>
                <a:gd name="connsiteY8-6520" fmla="*/ 1333500 h 3588041"/>
                <a:gd name="connsiteX9-6521" fmla="*/ 763429 w 1432560"/>
                <a:gd name="connsiteY9-6522" fmla="*/ 823913 h 3588041"/>
                <a:gd name="connsiteX10-6523" fmla="*/ 387985 w 1432560"/>
                <a:gd name="connsiteY10-6524" fmla="*/ 695325 h 3588041"/>
                <a:gd name="connsiteX11-6525" fmla="*/ 781686 w 1432560"/>
                <a:gd name="connsiteY11-6526" fmla="*/ 724693 h 3588041"/>
                <a:gd name="connsiteX12-6527" fmla="*/ 799148 w 1432560"/>
                <a:gd name="connsiteY12-6528" fmla="*/ 441325 h 3588041"/>
                <a:gd name="connsiteX13-6529" fmla="*/ 886460 w 1432560"/>
                <a:gd name="connsiteY13-6530" fmla="*/ 0 h 3588041"/>
                <a:gd name="connsiteX14-6531" fmla="*/ 857885 w 1432560"/>
                <a:gd name="connsiteY14-6532" fmla="*/ 679450 h 3588041"/>
                <a:gd name="connsiteX15-6533" fmla="*/ 921385 w 1432560"/>
                <a:gd name="connsiteY15-6534" fmla="*/ 1047750 h 3588041"/>
                <a:gd name="connsiteX16-6535" fmla="*/ 930910 w 1432560"/>
                <a:gd name="connsiteY16-6536" fmla="*/ 1295400 h 3588041"/>
                <a:gd name="connsiteX17-6537" fmla="*/ 1102360 w 1432560"/>
                <a:gd name="connsiteY17-6538" fmla="*/ 1187450 h 3588041"/>
                <a:gd name="connsiteX18-6539" fmla="*/ 1375410 w 1432560"/>
                <a:gd name="connsiteY18-6540" fmla="*/ 1171575 h 3588041"/>
                <a:gd name="connsiteX19-6541" fmla="*/ 1108710 w 1432560"/>
                <a:gd name="connsiteY19-6542" fmla="*/ 1254125 h 3588041"/>
                <a:gd name="connsiteX20-6543" fmla="*/ 889635 w 1432560"/>
                <a:gd name="connsiteY20-6544" fmla="*/ 1527175 h 3588041"/>
                <a:gd name="connsiteX21-6545" fmla="*/ 835660 w 1432560"/>
                <a:gd name="connsiteY21-6546" fmla="*/ 1895475 h 3588041"/>
                <a:gd name="connsiteX22-6547" fmla="*/ 1003935 w 1432560"/>
                <a:gd name="connsiteY22-6548" fmla="*/ 2308225 h 3588041"/>
                <a:gd name="connsiteX23-6549" fmla="*/ 895985 w 1432560"/>
                <a:gd name="connsiteY23-6550" fmla="*/ 2578100 h 3588041"/>
                <a:gd name="connsiteX24-6551" fmla="*/ 1213485 w 1432560"/>
                <a:gd name="connsiteY24-6552" fmla="*/ 2533650 h 3588041"/>
                <a:gd name="connsiteX25-6553" fmla="*/ 1432560 w 1432560"/>
                <a:gd name="connsiteY25-6554" fmla="*/ 2626519 h 3588041"/>
                <a:gd name="connsiteX26-6555" fmla="*/ 1188085 w 1432560"/>
                <a:gd name="connsiteY26-6556" fmla="*/ 2590800 h 3588041"/>
                <a:gd name="connsiteX27-6557" fmla="*/ 832485 w 1432560"/>
                <a:gd name="connsiteY27-6558" fmla="*/ 2733675 h 3588041"/>
                <a:gd name="connsiteX28-6559" fmla="*/ 689610 w 1432560"/>
                <a:gd name="connsiteY28-6560" fmla="*/ 3086100 h 3588041"/>
                <a:gd name="connsiteX29-6561" fmla="*/ 918210 w 1432560"/>
                <a:gd name="connsiteY29-6562" fmla="*/ 3419475 h 3588041"/>
                <a:gd name="connsiteX30-6563" fmla="*/ 1016635 w 1432560"/>
                <a:gd name="connsiteY30-6564" fmla="*/ 3581400 h 3588041"/>
                <a:gd name="connsiteX0-6565" fmla="*/ 1016635 w 1432560"/>
                <a:gd name="connsiteY0-6566" fmla="*/ 3581400 h 3588041"/>
                <a:gd name="connsiteX1-6567" fmla="*/ 591185 w 1432560"/>
                <a:gd name="connsiteY1-6568" fmla="*/ 3587750 h 3588041"/>
                <a:gd name="connsiteX2-6569" fmla="*/ 394335 w 1432560"/>
                <a:gd name="connsiteY2-6570" fmla="*/ 3076575 h 3588041"/>
                <a:gd name="connsiteX3-6571" fmla="*/ 746760 w 1432560"/>
                <a:gd name="connsiteY3-6572" fmla="*/ 2381250 h 3588041"/>
                <a:gd name="connsiteX4-6573" fmla="*/ 582295 w 1432560"/>
                <a:gd name="connsiteY4-6574" fmla="*/ 1953895 h 3588041"/>
                <a:gd name="connsiteX5-6575" fmla="*/ 0 w 1432560"/>
                <a:gd name="connsiteY5-6576" fmla="*/ 1870710 h 3588041"/>
                <a:gd name="connsiteX6-6577" fmla="*/ 422910 w 1432560"/>
                <a:gd name="connsiteY6-6578" fmla="*/ 1787525 h 3588041"/>
                <a:gd name="connsiteX7-6579" fmla="*/ 641985 w 1432560"/>
                <a:gd name="connsiteY7-6580" fmla="*/ 1876425 h 3588041"/>
                <a:gd name="connsiteX8-6581" fmla="*/ 822960 w 1432560"/>
                <a:gd name="connsiteY8-6582" fmla="*/ 1333500 h 3588041"/>
                <a:gd name="connsiteX9-6583" fmla="*/ 763429 w 1432560"/>
                <a:gd name="connsiteY9-6584" fmla="*/ 823913 h 3588041"/>
                <a:gd name="connsiteX10-6585" fmla="*/ 387985 w 1432560"/>
                <a:gd name="connsiteY10-6586" fmla="*/ 695325 h 3588041"/>
                <a:gd name="connsiteX11-6587" fmla="*/ 781686 w 1432560"/>
                <a:gd name="connsiteY11-6588" fmla="*/ 724693 h 3588041"/>
                <a:gd name="connsiteX12-6589" fmla="*/ 799148 w 1432560"/>
                <a:gd name="connsiteY12-6590" fmla="*/ 441325 h 3588041"/>
                <a:gd name="connsiteX13-6591" fmla="*/ 886460 w 1432560"/>
                <a:gd name="connsiteY13-6592" fmla="*/ 0 h 3588041"/>
                <a:gd name="connsiteX14-6593" fmla="*/ 857885 w 1432560"/>
                <a:gd name="connsiteY14-6594" fmla="*/ 679450 h 3588041"/>
                <a:gd name="connsiteX15-6595" fmla="*/ 921385 w 1432560"/>
                <a:gd name="connsiteY15-6596" fmla="*/ 1047750 h 3588041"/>
                <a:gd name="connsiteX16-6597" fmla="*/ 930910 w 1432560"/>
                <a:gd name="connsiteY16-6598" fmla="*/ 1295400 h 3588041"/>
                <a:gd name="connsiteX17-6599" fmla="*/ 1102360 w 1432560"/>
                <a:gd name="connsiteY17-6600" fmla="*/ 1187450 h 3588041"/>
                <a:gd name="connsiteX18-6601" fmla="*/ 1375410 w 1432560"/>
                <a:gd name="connsiteY18-6602" fmla="*/ 1171575 h 3588041"/>
                <a:gd name="connsiteX19-6603" fmla="*/ 1108710 w 1432560"/>
                <a:gd name="connsiteY19-6604" fmla="*/ 1254125 h 3588041"/>
                <a:gd name="connsiteX20-6605" fmla="*/ 889635 w 1432560"/>
                <a:gd name="connsiteY20-6606" fmla="*/ 1527175 h 3588041"/>
                <a:gd name="connsiteX21-6607" fmla="*/ 835660 w 1432560"/>
                <a:gd name="connsiteY21-6608" fmla="*/ 1895475 h 3588041"/>
                <a:gd name="connsiteX22-6609" fmla="*/ 1003935 w 1432560"/>
                <a:gd name="connsiteY22-6610" fmla="*/ 2308225 h 3588041"/>
                <a:gd name="connsiteX23-6611" fmla="*/ 895985 w 1432560"/>
                <a:gd name="connsiteY23-6612" fmla="*/ 2578100 h 3588041"/>
                <a:gd name="connsiteX24-6613" fmla="*/ 1165860 w 1432560"/>
                <a:gd name="connsiteY24-6614" fmla="*/ 2524125 h 3588041"/>
                <a:gd name="connsiteX25-6615" fmla="*/ 1432560 w 1432560"/>
                <a:gd name="connsiteY25-6616" fmla="*/ 2626519 h 3588041"/>
                <a:gd name="connsiteX26-6617" fmla="*/ 1188085 w 1432560"/>
                <a:gd name="connsiteY26-6618" fmla="*/ 2590800 h 3588041"/>
                <a:gd name="connsiteX27-6619" fmla="*/ 832485 w 1432560"/>
                <a:gd name="connsiteY27-6620" fmla="*/ 2733675 h 3588041"/>
                <a:gd name="connsiteX28-6621" fmla="*/ 689610 w 1432560"/>
                <a:gd name="connsiteY28-6622" fmla="*/ 3086100 h 3588041"/>
                <a:gd name="connsiteX29-6623" fmla="*/ 918210 w 1432560"/>
                <a:gd name="connsiteY29-6624" fmla="*/ 3419475 h 3588041"/>
                <a:gd name="connsiteX30-6625" fmla="*/ 1016635 w 1432560"/>
                <a:gd name="connsiteY30-6626" fmla="*/ 3581400 h 3588041"/>
                <a:gd name="connsiteX0-6627" fmla="*/ 1016635 w 1432560"/>
                <a:gd name="connsiteY0-6628" fmla="*/ 3581400 h 3588041"/>
                <a:gd name="connsiteX1-6629" fmla="*/ 591185 w 1432560"/>
                <a:gd name="connsiteY1-6630" fmla="*/ 3587750 h 3588041"/>
                <a:gd name="connsiteX2-6631" fmla="*/ 394335 w 1432560"/>
                <a:gd name="connsiteY2-6632" fmla="*/ 3076575 h 3588041"/>
                <a:gd name="connsiteX3-6633" fmla="*/ 746760 w 1432560"/>
                <a:gd name="connsiteY3-6634" fmla="*/ 2381250 h 3588041"/>
                <a:gd name="connsiteX4-6635" fmla="*/ 582295 w 1432560"/>
                <a:gd name="connsiteY4-6636" fmla="*/ 1953895 h 3588041"/>
                <a:gd name="connsiteX5-6637" fmla="*/ 0 w 1432560"/>
                <a:gd name="connsiteY5-6638" fmla="*/ 1870710 h 3588041"/>
                <a:gd name="connsiteX6-6639" fmla="*/ 422910 w 1432560"/>
                <a:gd name="connsiteY6-6640" fmla="*/ 1787525 h 3588041"/>
                <a:gd name="connsiteX7-6641" fmla="*/ 641985 w 1432560"/>
                <a:gd name="connsiteY7-6642" fmla="*/ 1876425 h 3588041"/>
                <a:gd name="connsiteX8-6643" fmla="*/ 822960 w 1432560"/>
                <a:gd name="connsiteY8-6644" fmla="*/ 1333500 h 3588041"/>
                <a:gd name="connsiteX9-6645" fmla="*/ 763429 w 1432560"/>
                <a:gd name="connsiteY9-6646" fmla="*/ 823913 h 3588041"/>
                <a:gd name="connsiteX10-6647" fmla="*/ 387985 w 1432560"/>
                <a:gd name="connsiteY10-6648" fmla="*/ 695325 h 3588041"/>
                <a:gd name="connsiteX11-6649" fmla="*/ 781686 w 1432560"/>
                <a:gd name="connsiteY11-6650" fmla="*/ 724693 h 3588041"/>
                <a:gd name="connsiteX12-6651" fmla="*/ 799148 w 1432560"/>
                <a:gd name="connsiteY12-6652" fmla="*/ 441325 h 3588041"/>
                <a:gd name="connsiteX13-6653" fmla="*/ 886460 w 1432560"/>
                <a:gd name="connsiteY13-6654" fmla="*/ 0 h 3588041"/>
                <a:gd name="connsiteX14-6655" fmla="*/ 857885 w 1432560"/>
                <a:gd name="connsiteY14-6656" fmla="*/ 679450 h 3588041"/>
                <a:gd name="connsiteX15-6657" fmla="*/ 921385 w 1432560"/>
                <a:gd name="connsiteY15-6658" fmla="*/ 1047750 h 3588041"/>
                <a:gd name="connsiteX16-6659" fmla="*/ 930910 w 1432560"/>
                <a:gd name="connsiteY16-6660" fmla="*/ 1295400 h 3588041"/>
                <a:gd name="connsiteX17-6661" fmla="*/ 1102360 w 1432560"/>
                <a:gd name="connsiteY17-6662" fmla="*/ 1187450 h 3588041"/>
                <a:gd name="connsiteX18-6663" fmla="*/ 1375410 w 1432560"/>
                <a:gd name="connsiteY18-6664" fmla="*/ 1171575 h 3588041"/>
                <a:gd name="connsiteX19-6665" fmla="*/ 1108710 w 1432560"/>
                <a:gd name="connsiteY19-6666" fmla="*/ 1254125 h 3588041"/>
                <a:gd name="connsiteX20-6667" fmla="*/ 889635 w 1432560"/>
                <a:gd name="connsiteY20-6668" fmla="*/ 1527175 h 3588041"/>
                <a:gd name="connsiteX21-6669" fmla="*/ 835660 w 1432560"/>
                <a:gd name="connsiteY21-6670" fmla="*/ 1895475 h 3588041"/>
                <a:gd name="connsiteX22-6671" fmla="*/ 1003935 w 1432560"/>
                <a:gd name="connsiteY22-6672" fmla="*/ 2308225 h 3588041"/>
                <a:gd name="connsiteX23-6673" fmla="*/ 895985 w 1432560"/>
                <a:gd name="connsiteY23-6674" fmla="*/ 2578100 h 3588041"/>
                <a:gd name="connsiteX24-6675" fmla="*/ 1165860 w 1432560"/>
                <a:gd name="connsiteY24-6676" fmla="*/ 2524125 h 3588041"/>
                <a:gd name="connsiteX25-6677" fmla="*/ 1432560 w 1432560"/>
                <a:gd name="connsiteY25-6678" fmla="*/ 2626519 h 3588041"/>
                <a:gd name="connsiteX26-6679" fmla="*/ 1188085 w 1432560"/>
                <a:gd name="connsiteY26-6680" fmla="*/ 2590800 h 3588041"/>
                <a:gd name="connsiteX27-6681" fmla="*/ 832485 w 1432560"/>
                <a:gd name="connsiteY27-6682" fmla="*/ 2733675 h 3588041"/>
                <a:gd name="connsiteX28-6683" fmla="*/ 689610 w 1432560"/>
                <a:gd name="connsiteY28-6684" fmla="*/ 3086100 h 3588041"/>
                <a:gd name="connsiteX29-6685" fmla="*/ 918210 w 1432560"/>
                <a:gd name="connsiteY29-6686" fmla="*/ 3419475 h 3588041"/>
                <a:gd name="connsiteX30-6687" fmla="*/ 1016635 w 1432560"/>
                <a:gd name="connsiteY30-6688" fmla="*/ 3581400 h 3588041"/>
                <a:gd name="connsiteX0-6689" fmla="*/ 1016635 w 1432560"/>
                <a:gd name="connsiteY0-6690" fmla="*/ 3581400 h 3588041"/>
                <a:gd name="connsiteX1-6691" fmla="*/ 591185 w 1432560"/>
                <a:gd name="connsiteY1-6692" fmla="*/ 3587750 h 3588041"/>
                <a:gd name="connsiteX2-6693" fmla="*/ 394335 w 1432560"/>
                <a:gd name="connsiteY2-6694" fmla="*/ 3076575 h 3588041"/>
                <a:gd name="connsiteX3-6695" fmla="*/ 746760 w 1432560"/>
                <a:gd name="connsiteY3-6696" fmla="*/ 2381250 h 3588041"/>
                <a:gd name="connsiteX4-6697" fmla="*/ 582295 w 1432560"/>
                <a:gd name="connsiteY4-6698" fmla="*/ 1953895 h 3588041"/>
                <a:gd name="connsiteX5-6699" fmla="*/ 0 w 1432560"/>
                <a:gd name="connsiteY5-6700" fmla="*/ 1870710 h 3588041"/>
                <a:gd name="connsiteX6-6701" fmla="*/ 422910 w 1432560"/>
                <a:gd name="connsiteY6-6702" fmla="*/ 1787525 h 3588041"/>
                <a:gd name="connsiteX7-6703" fmla="*/ 641985 w 1432560"/>
                <a:gd name="connsiteY7-6704" fmla="*/ 1876425 h 3588041"/>
                <a:gd name="connsiteX8-6705" fmla="*/ 822960 w 1432560"/>
                <a:gd name="connsiteY8-6706" fmla="*/ 1333500 h 3588041"/>
                <a:gd name="connsiteX9-6707" fmla="*/ 763429 w 1432560"/>
                <a:gd name="connsiteY9-6708" fmla="*/ 823913 h 3588041"/>
                <a:gd name="connsiteX10-6709" fmla="*/ 387985 w 1432560"/>
                <a:gd name="connsiteY10-6710" fmla="*/ 695325 h 3588041"/>
                <a:gd name="connsiteX11-6711" fmla="*/ 781686 w 1432560"/>
                <a:gd name="connsiteY11-6712" fmla="*/ 724693 h 3588041"/>
                <a:gd name="connsiteX12-6713" fmla="*/ 799148 w 1432560"/>
                <a:gd name="connsiteY12-6714" fmla="*/ 441325 h 3588041"/>
                <a:gd name="connsiteX13-6715" fmla="*/ 886460 w 1432560"/>
                <a:gd name="connsiteY13-6716" fmla="*/ 0 h 3588041"/>
                <a:gd name="connsiteX14-6717" fmla="*/ 857885 w 1432560"/>
                <a:gd name="connsiteY14-6718" fmla="*/ 679450 h 3588041"/>
                <a:gd name="connsiteX15-6719" fmla="*/ 921385 w 1432560"/>
                <a:gd name="connsiteY15-6720" fmla="*/ 1047750 h 3588041"/>
                <a:gd name="connsiteX16-6721" fmla="*/ 930910 w 1432560"/>
                <a:gd name="connsiteY16-6722" fmla="*/ 1295400 h 3588041"/>
                <a:gd name="connsiteX17-6723" fmla="*/ 1102360 w 1432560"/>
                <a:gd name="connsiteY17-6724" fmla="*/ 1187450 h 3588041"/>
                <a:gd name="connsiteX18-6725" fmla="*/ 1375410 w 1432560"/>
                <a:gd name="connsiteY18-6726" fmla="*/ 1171575 h 3588041"/>
                <a:gd name="connsiteX19-6727" fmla="*/ 1108710 w 1432560"/>
                <a:gd name="connsiteY19-6728" fmla="*/ 1254125 h 3588041"/>
                <a:gd name="connsiteX20-6729" fmla="*/ 889635 w 1432560"/>
                <a:gd name="connsiteY20-6730" fmla="*/ 1527175 h 3588041"/>
                <a:gd name="connsiteX21-6731" fmla="*/ 835660 w 1432560"/>
                <a:gd name="connsiteY21-6732" fmla="*/ 1895475 h 3588041"/>
                <a:gd name="connsiteX22-6733" fmla="*/ 1003935 w 1432560"/>
                <a:gd name="connsiteY22-6734" fmla="*/ 2308225 h 3588041"/>
                <a:gd name="connsiteX23-6735" fmla="*/ 895985 w 1432560"/>
                <a:gd name="connsiteY23-6736" fmla="*/ 2578100 h 3588041"/>
                <a:gd name="connsiteX24-6737" fmla="*/ 1165860 w 1432560"/>
                <a:gd name="connsiteY24-6738" fmla="*/ 2524125 h 3588041"/>
                <a:gd name="connsiteX25-6739" fmla="*/ 1432560 w 1432560"/>
                <a:gd name="connsiteY25-6740" fmla="*/ 2626519 h 3588041"/>
                <a:gd name="connsiteX26-6741" fmla="*/ 1188085 w 1432560"/>
                <a:gd name="connsiteY26-6742" fmla="*/ 2590800 h 3588041"/>
                <a:gd name="connsiteX27-6743" fmla="*/ 832485 w 1432560"/>
                <a:gd name="connsiteY27-6744" fmla="*/ 2733675 h 3588041"/>
                <a:gd name="connsiteX28-6745" fmla="*/ 689610 w 1432560"/>
                <a:gd name="connsiteY28-6746" fmla="*/ 3086100 h 3588041"/>
                <a:gd name="connsiteX29-6747" fmla="*/ 918210 w 1432560"/>
                <a:gd name="connsiteY29-6748" fmla="*/ 3419475 h 3588041"/>
                <a:gd name="connsiteX30-6749" fmla="*/ 1016635 w 1432560"/>
                <a:gd name="connsiteY30-6750" fmla="*/ 3581400 h 3588041"/>
                <a:gd name="connsiteX0-6751" fmla="*/ 1016635 w 1432560"/>
                <a:gd name="connsiteY0-6752" fmla="*/ 3581400 h 3588041"/>
                <a:gd name="connsiteX1-6753" fmla="*/ 591185 w 1432560"/>
                <a:gd name="connsiteY1-6754" fmla="*/ 3587750 h 3588041"/>
                <a:gd name="connsiteX2-6755" fmla="*/ 394335 w 1432560"/>
                <a:gd name="connsiteY2-6756" fmla="*/ 3076575 h 3588041"/>
                <a:gd name="connsiteX3-6757" fmla="*/ 746760 w 1432560"/>
                <a:gd name="connsiteY3-6758" fmla="*/ 2381250 h 3588041"/>
                <a:gd name="connsiteX4-6759" fmla="*/ 582295 w 1432560"/>
                <a:gd name="connsiteY4-6760" fmla="*/ 1953895 h 3588041"/>
                <a:gd name="connsiteX5-6761" fmla="*/ 0 w 1432560"/>
                <a:gd name="connsiteY5-6762" fmla="*/ 1870710 h 3588041"/>
                <a:gd name="connsiteX6-6763" fmla="*/ 422910 w 1432560"/>
                <a:gd name="connsiteY6-6764" fmla="*/ 1787525 h 3588041"/>
                <a:gd name="connsiteX7-6765" fmla="*/ 641985 w 1432560"/>
                <a:gd name="connsiteY7-6766" fmla="*/ 1876425 h 3588041"/>
                <a:gd name="connsiteX8-6767" fmla="*/ 822960 w 1432560"/>
                <a:gd name="connsiteY8-6768" fmla="*/ 1333500 h 3588041"/>
                <a:gd name="connsiteX9-6769" fmla="*/ 763429 w 1432560"/>
                <a:gd name="connsiteY9-6770" fmla="*/ 823913 h 3588041"/>
                <a:gd name="connsiteX10-6771" fmla="*/ 387985 w 1432560"/>
                <a:gd name="connsiteY10-6772" fmla="*/ 695325 h 3588041"/>
                <a:gd name="connsiteX11-6773" fmla="*/ 781686 w 1432560"/>
                <a:gd name="connsiteY11-6774" fmla="*/ 724693 h 3588041"/>
                <a:gd name="connsiteX12-6775" fmla="*/ 799148 w 1432560"/>
                <a:gd name="connsiteY12-6776" fmla="*/ 441325 h 3588041"/>
                <a:gd name="connsiteX13-6777" fmla="*/ 886460 w 1432560"/>
                <a:gd name="connsiteY13-6778" fmla="*/ 0 h 3588041"/>
                <a:gd name="connsiteX14-6779" fmla="*/ 857885 w 1432560"/>
                <a:gd name="connsiteY14-6780" fmla="*/ 679450 h 3588041"/>
                <a:gd name="connsiteX15-6781" fmla="*/ 921385 w 1432560"/>
                <a:gd name="connsiteY15-6782" fmla="*/ 1047750 h 3588041"/>
                <a:gd name="connsiteX16-6783" fmla="*/ 930910 w 1432560"/>
                <a:gd name="connsiteY16-6784" fmla="*/ 1295400 h 3588041"/>
                <a:gd name="connsiteX17-6785" fmla="*/ 1102360 w 1432560"/>
                <a:gd name="connsiteY17-6786" fmla="*/ 1187450 h 3588041"/>
                <a:gd name="connsiteX18-6787" fmla="*/ 1375410 w 1432560"/>
                <a:gd name="connsiteY18-6788" fmla="*/ 1171575 h 3588041"/>
                <a:gd name="connsiteX19-6789" fmla="*/ 1108710 w 1432560"/>
                <a:gd name="connsiteY19-6790" fmla="*/ 1254125 h 3588041"/>
                <a:gd name="connsiteX20-6791" fmla="*/ 889635 w 1432560"/>
                <a:gd name="connsiteY20-6792" fmla="*/ 1527175 h 3588041"/>
                <a:gd name="connsiteX21-6793" fmla="*/ 835660 w 1432560"/>
                <a:gd name="connsiteY21-6794" fmla="*/ 1895475 h 3588041"/>
                <a:gd name="connsiteX22-6795" fmla="*/ 1003935 w 1432560"/>
                <a:gd name="connsiteY22-6796" fmla="*/ 2308225 h 3588041"/>
                <a:gd name="connsiteX23-6797" fmla="*/ 895985 w 1432560"/>
                <a:gd name="connsiteY23-6798" fmla="*/ 2578100 h 3588041"/>
                <a:gd name="connsiteX24-6799" fmla="*/ 1165860 w 1432560"/>
                <a:gd name="connsiteY24-6800" fmla="*/ 2524125 h 3588041"/>
                <a:gd name="connsiteX25-6801" fmla="*/ 1432560 w 1432560"/>
                <a:gd name="connsiteY25-6802" fmla="*/ 2626519 h 3588041"/>
                <a:gd name="connsiteX26-6803" fmla="*/ 1188085 w 1432560"/>
                <a:gd name="connsiteY26-6804" fmla="*/ 2590800 h 3588041"/>
                <a:gd name="connsiteX27-6805" fmla="*/ 832485 w 1432560"/>
                <a:gd name="connsiteY27-6806" fmla="*/ 2733675 h 3588041"/>
                <a:gd name="connsiteX28-6807" fmla="*/ 689610 w 1432560"/>
                <a:gd name="connsiteY28-6808" fmla="*/ 3086100 h 3588041"/>
                <a:gd name="connsiteX29-6809" fmla="*/ 918210 w 1432560"/>
                <a:gd name="connsiteY29-6810" fmla="*/ 3419475 h 3588041"/>
                <a:gd name="connsiteX30-6811" fmla="*/ 1016635 w 1432560"/>
                <a:gd name="connsiteY30-6812" fmla="*/ 3581400 h 3588041"/>
                <a:gd name="connsiteX0-6813" fmla="*/ 1016635 w 1432560"/>
                <a:gd name="connsiteY0-6814" fmla="*/ 3581400 h 3588041"/>
                <a:gd name="connsiteX1-6815" fmla="*/ 591185 w 1432560"/>
                <a:gd name="connsiteY1-6816" fmla="*/ 3587750 h 3588041"/>
                <a:gd name="connsiteX2-6817" fmla="*/ 394335 w 1432560"/>
                <a:gd name="connsiteY2-6818" fmla="*/ 3076575 h 3588041"/>
                <a:gd name="connsiteX3-6819" fmla="*/ 746760 w 1432560"/>
                <a:gd name="connsiteY3-6820" fmla="*/ 2381250 h 3588041"/>
                <a:gd name="connsiteX4-6821" fmla="*/ 582295 w 1432560"/>
                <a:gd name="connsiteY4-6822" fmla="*/ 1953895 h 3588041"/>
                <a:gd name="connsiteX5-6823" fmla="*/ 0 w 1432560"/>
                <a:gd name="connsiteY5-6824" fmla="*/ 1870710 h 3588041"/>
                <a:gd name="connsiteX6-6825" fmla="*/ 422910 w 1432560"/>
                <a:gd name="connsiteY6-6826" fmla="*/ 1787525 h 3588041"/>
                <a:gd name="connsiteX7-6827" fmla="*/ 641985 w 1432560"/>
                <a:gd name="connsiteY7-6828" fmla="*/ 1876425 h 3588041"/>
                <a:gd name="connsiteX8-6829" fmla="*/ 822960 w 1432560"/>
                <a:gd name="connsiteY8-6830" fmla="*/ 1333500 h 3588041"/>
                <a:gd name="connsiteX9-6831" fmla="*/ 763429 w 1432560"/>
                <a:gd name="connsiteY9-6832" fmla="*/ 823913 h 3588041"/>
                <a:gd name="connsiteX10-6833" fmla="*/ 387985 w 1432560"/>
                <a:gd name="connsiteY10-6834" fmla="*/ 695325 h 3588041"/>
                <a:gd name="connsiteX11-6835" fmla="*/ 781686 w 1432560"/>
                <a:gd name="connsiteY11-6836" fmla="*/ 724693 h 3588041"/>
                <a:gd name="connsiteX12-6837" fmla="*/ 799148 w 1432560"/>
                <a:gd name="connsiteY12-6838" fmla="*/ 441325 h 3588041"/>
                <a:gd name="connsiteX13-6839" fmla="*/ 886460 w 1432560"/>
                <a:gd name="connsiteY13-6840" fmla="*/ 0 h 3588041"/>
                <a:gd name="connsiteX14-6841" fmla="*/ 857885 w 1432560"/>
                <a:gd name="connsiteY14-6842" fmla="*/ 679450 h 3588041"/>
                <a:gd name="connsiteX15-6843" fmla="*/ 921385 w 1432560"/>
                <a:gd name="connsiteY15-6844" fmla="*/ 1047750 h 3588041"/>
                <a:gd name="connsiteX16-6845" fmla="*/ 930910 w 1432560"/>
                <a:gd name="connsiteY16-6846" fmla="*/ 1295400 h 3588041"/>
                <a:gd name="connsiteX17-6847" fmla="*/ 1102360 w 1432560"/>
                <a:gd name="connsiteY17-6848" fmla="*/ 1187450 h 3588041"/>
                <a:gd name="connsiteX18-6849" fmla="*/ 1375410 w 1432560"/>
                <a:gd name="connsiteY18-6850" fmla="*/ 1171575 h 3588041"/>
                <a:gd name="connsiteX19-6851" fmla="*/ 1108710 w 1432560"/>
                <a:gd name="connsiteY19-6852" fmla="*/ 1254125 h 3588041"/>
                <a:gd name="connsiteX20-6853" fmla="*/ 889635 w 1432560"/>
                <a:gd name="connsiteY20-6854" fmla="*/ 1527175 h 3588041"/>
                <a:gd name="connsiteX21-6855" fmla="*/ 835660 w 1432560"/>
                <a:gd name="connsiteY21-6856" fmla="*/ 1895475 h 3588041"/>
                <a:gd name="connsiteX22-6857" fmla="*/ 1003935 w 1432560"/>
                <a:gd name="connsiteY22-6858" fmla="*/ 2308225 h 3588041"/>
                <a:gd name="connsiteX23-6859" fmla="*/ 895985 w 1432560"/>
                <a:gd name="connsiteY23-6860" fmla="*/ 2578100 h 3588041"/>
                <a:gd name="connsiteX24-6861" fmla="*/ 1165860 w 1432560"/>
                <a:gd name="connsiteY24-6862" fmla="*/ 2524125 h 3588041"/>
                <a:gd name="connsiteX25-6863" fmla="*/ 1432560 w 1432560"/>
                <a:gd name="connsiteY25-6864" fmla="*/ 2626519 h 3588041"/>
                <a:gd name="connsiteX26-6865" fmla="*/ 1188085 w 1432560"/>
                <a:gd name="connsiteY26-6866" fmla="*/ 2590800 h 3588041"/>
                <a:gd name="connsiteX27-6867" fmla="*/ 832485 w 1432560"/>
                <a:gd name="connsiteY27-6868" fmla="*/ 2733675 h 3588041"/>
                <a:gd name="connsiteX28-6869" fmla="*/ 689610 w 1432560"/>
                <a:gd name="connsiteY28-6870" fmla="*/ 3086100 h 3588041"/>
                <a:gd name="connsiteX29-6871" fmla="*/ 918210 w 1432560"/>
                <a:gd name="connsiteY29-6872" fmla="*/ 3419475 h 3588041"/>
                <a:gd name="connsiteX30-6873" fmla="*/ 1016635 w 1432560"/>
                <a:gd name="connsiteY30-6874" fmla="*/ 3581400 h 3588041"/>
                <a:gd name="connsiteX0-6875" fmla="*/ 1016635 w 1432560"/>
                <a:gd name="connsiteY0-6876" fmla="*/ 3581400 h 3588041"/>
                <a:gd name="connsiteX1-6877" fmla="*/ 591185 w 1432560"/>
                <a:gd name="connsiteY1-6878" fmla="*/ 3587750 h 3588041"/>
                <a:gd name="connsiteX2-6879" fmla="*/ 394335 w 1432560"/>
                <a:gd name="connsiteY2-6880" fmla="*/ 3076575 h 3588041"/>
                <a:gd name="connsiteX3-6881" fmla="*/ 746760 w 1432560"/>
                <a:gd name="connsiteY3-6882" fmla="*/ 2381250 h 3588041"/>
                <a:gd name="connsiteX4-6883" fmla="*/ 582295 w 1432560"/>
                <a:gd name="connsiteY4-6884" fmla="*/ 1953895 h 3588041"/>
                <a:gd name="connsiteX5-6885" fmla="*/ 0 w 1432560"/>
                <a:gd name="connsiteY5-6886" fmla="*/ 1870710 h 3588041"/>
                <a:gd name="connsiteX6-6887" fmla="*/ 422910 w 1432560"/>
                <a:gd name="connsiteY6-6888" fmla="*/ 1787525 h 3588041"/>
                <a:gd name="connsiteX7-6889" fmla="*/ 641985 w 1432560"/>
                <a:gd name="connsiteY7-6890" fmla="*/ 1876425 h 3588041"/>
                <a:gd name="connsiteX8-6891" fmla="*/ 822960 w 1432560"/>
                <a:gd name="connsiteY8-6892" fmla="*/ 1333500 h 3588041"/>
                <a:gd name="connsiteX9-6893" fmla="*/ 763429 w 1432560"/>
                <a:gd name="connsiteY9-6894" fmla="*/ 823913 h 3588041"/>
                <a:gd name="connsiteX10-6895" fmla="*/ 387985 w 1432560"/>
                <a:gd name="connsiteY10-6896" fmla="*/ 695325 h 3588041"/>
                <a:gd name="connsiteX11-6897" fmla="*/ 781686 w 1432560"/>
                <a:gd name="connsiteY11-6898" fmla="*/ 724693 h 3588041"/>
                <a:gd name="connsiteX12-6899" fmla="*/ 799148 w 1432560"/>
                <a:gd name="connsiteY12-6900" fmla="*/ 441325 h 3588041"/>
                <a:gd name="connsiteX13-6901" fmla="*/ 886460 w 1432560"/>
                <a:gd name="connsiteY13-6902" fmla="*/ 0 h 3588041"/>
                <a:gd name="connsiteX14-6903" fmla="*/ 857885 w 1432560"/>
                <a:gd name="connsiteY14-6904" fmla="*/ 679450 h 3588041"/>
                <a:gd name="connsiteX15-6905" fmla="*/ 921385 w 1432560"/>
                <a:gd name="connsiteY15-6906" fmla="*/ 1047750 h 3588041"/>
                <a:gd name="connsiteX16-6907" fmla="*/ 930910 w 1432560"/>
                <a:gd name="connsiteY16-6908" fmla="*/ 1295400 h 3588041"/>
                <a:gd name="connsiteX17-6909" fmla="*/ 1102360 w 1432560"/>
                <a:gd name="connsiteY17-6910" fmla="*/ 1187450 h 3588041"/>
                <a:gd name="connsiteX18-6911" fmla="*/ 1375410 w 1432560"/>
                <a:gd name="connsiteY18-6912" fmla="*/ 1171575 h 3588041"/>
                <a:gd name="connsiteX19-6913" fmla="*/ 1108710 w 1432560"/>
                <a:gd name="connsiteY19-6914" fmla="*/ 1254125 h 3588041"/>
                <a:gd name="connsiteX20-6915" fmla="*/ 889635 w 1432560"/>
                <a:gd name="connsiteY20-6916" fmla="*/ 1527175 h 3588041"/>
                <a:gd name="connsiteX21-6917" fmla="*/ 835660 w 1432560"/>
                <a:gd name="connsiteY21-6918" fmla="*/ 1895475 h 3588041"/>
                <a:gd name="connsiteX22-6919" fmla="*/ 1003935 w 1432560"/>
                <a:gd name="connsiteY22-6920" fmla="*/ 2308225 h 3588041"/>
                <a:gd name="connsiteX23-6921" fmla="*/ 895985 w 1432560"/>
                <a:gd name="connsiteY23-6922" fmla="*/ 2578100 h 3588041"/>
                <a:gd name="connsiteX24-6923" fmla="*/ 1165860 w 1432560"/>
                <a:gd name="connsiteY24-6924" fmla="*/ 2524125 h 3588041"/>
                <a:gd name="connsiteX25-6925" fmla="*/ 1432560 w 1432560"/>
                <a:gd name="connsiteY25-6926" fmla="*/ 2626519 h 3588041"/>
                <a:gd name="connsiteX26-6927" fmla="*/ 1188085 w 1432560"/>
                <a:gd name="connsiteY26-6928" fmla="*/ 2590800 h 3588041"/>
                <a:gd name="connsiteX27-6929" fmla="*/ 832485 w 1432560"/>
                <a:gd name="connsiteY27-6930" fmla="*/ 2733675 h 3588041"/>
                <a:gd name="connsiteX28-6931" fmla="*/ 689610 w 1432560"/>
                <a:gd name="connsiteY28-6932" fmla="*/ 3086100 h 3588041"/>
                <a:gd name="connsiteX29-6933" fmla="*/ 918210 w 1432560"/>
                <a:gd name="connsiteY29-6934" fmla="*/ 3419475 h 3588041"/>
                <a:gd name="connsiteX30-6935" fmla="*/ 1016635 w 1432560"/>
                <a:gd name="connsiteY30-6936" fmla="*/ 3581400 h 3588041"/>
                <a:gd name="connsiteX0-6937" fmla="*/ 1016635 w 1432560"/>
                <a:gd name="connsiteY0-6938" fmla="*/ 3581400 h 3588041"/>
                <a:gd name="connsiteX1-6939" fmla="*/ 591185 w 1432560"/>
                <a:gd name="connsiteY1-6940" fmla="*/ 3587750 h 3588041"/>
                <a:gd name="connsiteX2-6941" fmla="*/ 394335 w 1432560"/>
                <a:gd name="connsiteY2-6942" fmla="*/ 3076575 h 3588041"/>
                <a:gd name="connsiteX3-6943" fmla="*/ 746760 w 1432560"/>
                <a:gd name="connsiteY3-6944" fmla="*/ 2381250 h 3588041"/>
                <a:gd name="connsiteX4-6945" fmla="*/ 582295 w 1432560"/>
                <a:gd name="connsiteY4-6946" fmla="*/ 1953895 h 3588041"/>
                <a:gd name="connsiteX5-6947" fmla="*/ 0 w 1432560"/>
                <a:gd name="connsiteY5-6948" fmla="*/ 1870710 h 3588041"/>
                <a:gd name="connsiteX6-6949" fmla="*/ 422910 w 1432560"/>
                <a:gd name="connsiteY6-6950" fmla="*/ 1787525 h 3588041"/>
                <a:gd name="connsiteX7-6951" fmla="*/ 641985 w 1432560"/>
                <a:gd name="connsiteY7-6952" fmla="*/ 1876425 h 3588041"/>
                <a:gd name="connsiteX8-6953" fmla="*/ 822960 w 1432560"/>
                <a:gd name="connsiteY8-6954" fmla="*/ 1333500 h 3588041"/>
                <a:gd name="connsiteX9-6955" fmla="*/ 763429 w 1432560"/>
                <a:gd name="connsiteY9-6956" fmla="*/ 823913 h 3588041"/>
                <a:gd name="connsiteX10-6957" fmla="*/ 387985 w 1432560"/>
                <a:gd name="connsiteY10-6958" fmla="*/ 695325 h 3588041"/>
                <a:gd name="connsiteX11-6959" fmla="*/ 784067 w 1432560"/>
                <a:gd name="connsiteY11-6960" fmla="*/ 734218 h 3588041"/>
                <a:gd name="connsiteX12-6961" fmla="*/ 799148 w 1432560"/>
                <a:gd name="connsiteY12-6962" fmla="*/ 441325 h 3588041"/>
                <a:gd name="connsiteX13-6963" fmla="*/ 886460 w 1432560"/>
                <a:gd name="connsiteY13-6964" fmla="*/ 0 h 3588041"/>
                <a:gd name="connsiteX14-6965" fmla="*/ 857885 w 1432560"/>
                <a:gd name="connsiteY14-6966" fmla="*/ 679450 h 3588041"/>
                <a:gd name="connsiteX15-6967" fmla="*/ 921385 w 1432560"/>
                <a:gd name="connsiteY15-6968" fmla="*/ 1047750 h 3588041"/>
                <a:gd name="connsiteX16-6969" fmla="*/ 930910 w 1432560"/>
                <a:gd name="connsiteY16-6970" fmla="*/ 1295400 h 3588041"/>
                <a:gd name="connsiteX17-6971" fmla="*/ 1102360 w 1432560"/>
                <a:gd name="connsiteY17-6972" fmla="*/ 1187450 h 3588041"/>
                <a:gd name="connsiteX18-6973" fmla="*/ 1375410 w 1432560"/>
                <a:gd name="connsiteY18-6974" fmla="*/ 1171575 h 3588041"/>
                <a:gd name="connsiteX19-6975" fmla="*/ 1108710 w 1432560"/>
                <a:gd name="connsiteY19-6976" fmla="*/ 1254125 h 3588041"/>
                <a:gd name="connsiteX20-6977" fmla="*/ 889635 w 1432560"/>
                <a:gd name="connsiteY20-6978" fmla="*/ 1527175 h 3588041"/>
                <a:gd name="connsiteX21-6979" fmla="*/ 835660 w 1432560"/>
                <a:gd name="connsiteY21-6980" fmla="*/ 1895475 h 3588041"/>
                <a:gd name="connsiteX22-6981" fmla="*/ 1003935 w 1432560"/>
                <a:gd name="connsiteY22-6982" fmla="*/ 2308225 h 3588041"/>
                <a:gd name="connsiteX23-6983" fmla="*/ 895985 w 1432560"/>
                <a:gd name="connsiteY23-6984" fmla="*/ 2578100 h 3588041"/>
                <a:gd name="connsiteX24-6985" fmla="*/ 1165860 w 1432560"/>
                <a:gd name="connsiteY24-6986" fmla="*/ 2524125 h 3588041"/>
                <a:gd name="connsiteX25-6987" fmla="*/ 1432560 w 1432560"/>
                <a:gd name="connsiteY25-6988" fmla="*/ 2626519 h 3588041"/>
                <a:gd name="connsiteX26-6989" fmla="*/ 1188085 w 1432560"/>
                <a:gd name="connsiteY26-6990" fmla="*/ 2590800 h 3588041"/>
                <a:gd name="connsiteX27-6991" fmla="*/ 832485 w 1432560"/>
                <a:gd name="connsiteY27-6992" fmla="*/ 2733675 h 3588041"/>
                <a:gd name="connsiteX28-6993" fmla="*/ 689610 w 1432560"/>
                <a:gd name="connsiteY28-6994" fmla="*/ 3086100 h 3588041"/>
                <a:gd name="connsiteX29-6995" fmla="*/ 918210 w 1432560"/>
                <a:gd name="connsiteY29-6996" fmla="*/ 3419475 h 3588041"/>
                <a:gd name="connsiteX30-6997" fmla="*/ 1016635 w 1432560"/>
                <a:gd name="connsiteY30-6998" fmla="*/ 3581400 h 3588041"/>
                <a:gd name="connsiteX0-6999" fmla="*/ 1016635 w 1432560"/>
                <a:gd name="connsiteY0-7000" fmla="*/ 3581400 h 3588041"/>
                <a:gd name="connsiteX1-7001" fmla="*/ 591185 w 1432560"/>
                <a:gd name="connsiteY1-7002" fmla="*/ 3587750 h 3588041"/>
                <a:gd name="connsiteX2-7003" fmla="*/ 394335 w 1432560"/>
                <a:gd name="connsiteY2-7004" fmla="*/ 3076575 h 3588041"/>
                <a:gd name="connsiteX3-7005" fmla="*/ 746760 w 1432560"/>
                <a:gd name="connsiteY3-7006" fmla="*/ 2381250 h 3588041"/>
                <a:gd name="connsiteX4-7007" fmla="*/ 582295 w 1432560"/>
                <a:gd name="connsiteY4-7008" fmla="*/ 1953895 h 3588041"/>
                <a:gd name="connsiteX5-7009" fmla="*/ 0 w 1432560"/>
                <a:gd name="connsiteY5-7010" fmla="*/ 1870710 h 3588041"/>
                <a:gd name="connsiteX6-7011" fmla="*/ 422910 w 1432560"/>
                <a:gd name="connsiteY6-7012" fmla="*/ 1787525 h 3588041"/>
                <a:gd name="connsiteX7-7013" fmla="*/ 641985 w 1432560"/>
                <a:gd name="connsiteY7-7014" fmla="*/ 1876425 h 3588041"/>
                <a:gd name="connsiteX8-7015" fmla="*/ 822960 w 1432560"/>
                <a:gd name="connsiteY8-7016" fmla="*/ 1333500 h 3588041"/>
                <a:gd name="connsiteX9-7017" fmla="*/ 763429 w 1432560"/>
                <a:gd name="connsiteY9-7018" fmla="*/ 823913 h 3588041"/>
                <a:gd name="connsiteX10-7019" fmla="*/ 387985 w 1432560"/>
                <a:gd name="connsiteY10-7020" fmla="*/ 695325 h 3588041"/>
                <a:gd name="connsiteX11-7021" fmla="*/ 784067 w 1432560"/>
                <a:gd name="connsiteY11-7022" fmla="*/ 734218 h 3588041"/>
                <a:gd name="connsiteX12-7023" fmla="*/ 799148 w 1432560"/>
                <a:gd name="connsiteY12-7024" fmla="*/ 441325 h 3588041"/>
                <a:gd name="connsiteX13-7025" fmla="*/ 886460 w 1432560"/>
                <a:gd name="connsiteY13-7026" fmla="*/ 0 h 3588041"/>
                <a:gd name="connsiteX14-7027" fmla="*/ 857885 w 1432560"/>
                <a:gd name="connsiteY14-7028" fmla="*/ 679450 h 3588041"/>
                <a:gd name="connsiteX15-7029" fmla="*/ 921385 w 1432560"/>
                <a:gd name="connsiteY15-7030" fmla="*/ 1047750 h 3588041"/>
                <a:gd name="connsiteX16-7031" fmla="*/ 930910 w 1432560"/>
                <a:gd name="connsiteY16-7032" fmla="*/ 1295400 h 3588041"/>
                <a:gd name="connsiteX17-7033" fmla="*/ 1102360 w 1432560"/>
                <a:gd name="connsiteY17-7034" fmla="*/ 1187450 h 3588041"/>
                <a:gd name="connsiteX18-7035" fmla="*/ 1375410 w 1432560"/>
                <a:gd name="connsiteY18-7036" fmla="*/ 1171575 h 3588041"/>
                <a:gd name="connsiteX19-7037" fmla="*/ 1108710 w 1432560"/>
                <a:gd name="connsiteY19-7038" fmla="*/ 1254125 h 3588041"/>
                <a:gd name="connsiteX20-7039" fmla="*/ 889635 w 1432560"/>
                <a:gd name="connsiteY20-7040" fmla="*/ 1527175 h 3588041"/>
                <a:gd name="connsiteX21-7041" fmla="*/ 835660 w 1432560"/>
                <a:gd name="connsiteY21-7042" fmla="*/ 1895475 h 3588041"/>
                <a:gd name="connsiteX22-7043" fmla="*/ 1003935 w 1432560"/>
                <a:gd name="connsiteY22-7044" fmla="*/ 2308225 h 3588041"/>
                <a:gd name="connsiteX23-7045" fmla="*/ 895985 w 1432560"/>
                <a:gd name="connsiteY23-7046" fmla="*/ 2578100 h 3588041"/>
                <a:gd name="connsiteX24-7047" fmla="*/ 1165860 w 1432560"/>
                <a:gd name="connsiteY24-7048" fmla="*/ 2524125 h 3588041"/>
                <a:gd name="connsiteX25-7049" fmla="*/ 1432560 w 1432560"/>
                <a:gd name="connsiteY25-7050" fmla="*/ 2626519 h 3588041"/>
                <a:gd name="connsiteX26-7051" fmla="*/ 1188085 w 1432560"/>
                <a:gd name="connsiteY26-7052" fmla="*/ 2590800 h 3588041"/>
                <a:gd name="connsiteX27-7053" fmla="*/ 832485 w 1432560"/>
                <a:gd name="connsiteY27-7054" fmla="*/ 2733675 h 3588041"/>
                <a:gd name="connsiteX28-7055" fmla="*/ 689610 w 1432560"/>
                <a:gd name="connsiteY28-7056" fmla="*/ 3086100 h 3588041"/>
                <a:gd name="connsiteX29-7057" fmla="*/ 918210 w 1432560"/>
                <a:gd name="connsiteY29-7058" fmla="*/ 3419475 h 3588041"/>
                <a:gd name="connsiteX30-7059" fmla="*/ 1016635 w 1432560"/>
                <a:gd name="connsiteY30-7060" fmla="*/ 3581400 h 3588041"/>
                <a:gd name="connsiteX0-7061" fmla="*/ 1016635 w 1432560"/>
                <a:gd name="connsiteY0-7062" fmla="*/ 3581400 h 3588041"/>
                <a:gd name="connsiteX1-7063" fmla="*/ 591185 w 1432560"/>
                <a:gd name="connsiteY1-7064" fmla="*/ 3587750 h 3588041"/>
                <a:gd name="connsiteX2-7065" fmla="*/ 394335 w 1432560"/>
                <a:gd name="connsiteY2-7066" fmla="*/ 3076575 h 3588041"/>
                <a:gd name="connsiteX3-7067" fmla="*/ 746760 w 1432560"/>
                <a:gd name="connsiteY3-7068" fmla="*/ 2381250 h 3588041"/>
                <a:gd name="connsiteX4-7069" fmla="*/ 582295 w 1432560"/>
                <a:gd name="connsiteY4-7070" fmla="*/ 1953895 h 3588041"/>
                <a:gd name="connsiteX5-7071" fmla="*/ 0 w 1432560"/>
                <a:gd name="connsiteY5-7072" fmla="*/ 1870710 h 3588041"/>
                <a:gd name="connsiteX6-7073" fmla="*/ 422910 w 1432560"/>
                <a:gd name="connsiteY6-7074" fmla="*/ 1787525 h 3588041"/>
                <a:gd name="connsiteX7-7075" fmla="*/ 641985 w 1432560"/>
                <a:gd name="connsiteY7-7076" fmla="*/ 1876425 h 3588041"/>
                <a:gd name="connsiteX8-7077" fmla="*/ 822960 w 1432560"/>
                <a:gd name="connsiteY8-7078" fmla="*/ 1333500 h 3588041"/>
                <a:gd name="connsiteX9-7079" fmla="*/ 763429 w 1432560"/>
                <a:gd name="connsiteY9-7080" fmla="*/ 823913 h 3588041"/>
                <a:gd name="connsiteX10-7081" fmla="*/ 387985 w 1432560"/>
                <a:gd name="connsiteY10-7082" fmla="*/ 695325 h 3588041"/>
                <a:gd name="connsiteX11-7083" fmla="*/ 784067 w 1432560"/>
                <a:gd name="connsiteY11-7084" fmla="*/ 734218 h 3588041"/>
                <a:gd name="connsiteX12-7085" fmla="*/ 799148 w 1432560"/>
                <a:gd name="connsiteY12-7086" fmla="*/ 441325 h 3588041"/>
                <a:gd name="connsiteX13-7087" fmla="*/ 886460 w 1432560"/>
                <a:gd name="connsiteY13-7088" fmla="*/ 0 h 3588041"/>
                <a:gd name="connsiteX14-7089" fmla="*/ 857885 w 1432560"/>
                <a:gd name="connsiteY14-7090" fmla="*/ 679450 h 3588041"/>
                <a:gd name="connsiteX15-7091" fmla="*/ 921385 w 1432560"/>
                <a:gd name="connsiteY15-7092" fmla="*/ 1047750 h 3588041"/>
                <a:gd name="connsiteX16-7093" fmla="*/ 930910 w 1432560"/>
                <a:gd name="connsiteY16-7094" fmla="*/ 1295400 h 3588041"/>
                <a:gd name="connsiteX17-7095" fmla="*/ 1102360 w 1432560"/>
                <a:gd name="connsiteY17-7096" fmla="*/ 1187450 h 3588041"/>
                <a:gd name="connsiteX18-7097" fmla="*/ 1375410 w 1432560"/>
                <a:gd name="connsiteY18-7098" fmla="*/ 1171575 h 3588041"/>
                <a:gd name="connsiteX19-7099" fmla="*/ 1108710 w 1432560"/>
                <a:gd name="connsiteY19-7100" fmla="*/ 1254125 h 3588041"/>
                <a:gd name="connsiteX20-7101" fmla="*/ 889635 w 1432560"/>
                <a:gd name="connsiteY20-7102" fmla="*/ 1527175 h 3588041"/>
                <a:gd name="connsiteX21-7103" fmla="*/ 835660 w 1432560"/>
                <a:gd name="connsiteY21-7104" fmla="*/ 1895475 h 3588041"/>
                <a:gd name="connsiteX22-7105" fmla="*/ 1003935 w 1432560"/>
                <a:gd name="connsiteY22-7106" fmla="*/ 2308225 h 3588041"/>
                <a:gd name="connsiteX23-7107" fmla="*/ 895985 w 1432560"/>
                <a:gd name="connsiteY23-7108" fmla="*/ 2578100 h 3588041"/>
                <a:gd name="connsiteX24-7109" fmla="*/ 1165860 w 1432560"/>
                <a:gd name="connsiteY24-7110" fmla="*/ 2524125 h 3588041"/>
                <a:gd name="connsiteX25-7111" fmla="*/ 1432560 w 1432560"/>
                <a:gd name="connsiteY25-7112" fmla="*/ 2626519 h 3588041"/>
                <a:gd name="connsiteX26-7113" fmla="*/ 1188085 w 1432560"/>
                <a:gd name="connsiteY26-7114" fmla="*/ 2590800 h 3588041"/>
                <a:gd name="connsiteX27-7115" fmla="*/ 832485 w 1432560"/>
                <a:gd name="connsiteY27-7116" fmla="*/ 2733675 h 3588041"/>
                <a:gd name="connsiteX28-7117" fmla="*/ 689610 w 1432560"/>
                <a:gd name="connsiteY28-7118" fmla="*/ 3086100 h 3588041"/>
                <a:gd name="connsiteX29-7119" fmla="*/ 918210 w 1432560"/>
                <a:gd name="connsiteY29-7120" fmla="*/ 3419475 h 3588041"/>
                <a:gd name="connsiteX30-7121" fmla="*/ 1016635 w 1432560"/>
                <a:gd name="connsiteY30-7122" fmla="*/ 3581400 h 3588041"/>
                <a:gd name="connsiteX0-7123" fmla="*/ 1003935 w 1419860"/>
                <a:gd name="connsiteY0-7124" fmla="*/ 3581400 h 3588041"/>
                <a:gd name="connsiteX1-7125" fmla="*/ 578485 w 1419860"/>
                <a:gd name="connsiteY1-7126" fmla="*/ 3587750 h 3588041"/>
                <a:gd name="connsiteX2-7127" fmla="*/ 381635 w 1419860"/>
                <a:gd name="connsiteY2-7128" fmla="*/ 3076575 h 3588041"/>
                <a:gd name="connsiteX3-7129" fmla="*/ 734060 w 1419860"/>
                <a:gd name="connsiteY3-7130" fmla="*/ 2381250 h 3588041"/>
                <a:gd name="connsiteX4-7131" fmla="*/ 569595 w 1419860"/>
                <a:gd name="connsiteY4-7132" fmla="*/ 1953895 h 3588041"/>
                <a:gd name="connsiteX5-7133" fmla="*/ 0 w 1419860"/>
                <a:gd name="connsiteY5-7134" fmla="*/ 1902460 h 3588041"/>
                <a:gd name="connsiteX6-7135" fmla="*/ 410210 w 1419860"/>
                <a:gd name="connsiteY6-7136" fmla="*/ 1787525 h 3588041"/>
                <a:gd name="connsiteX7-7137" fmla="*/ 629285 w 1419860"/>
                <a:gd name="connsiteY7-7138" fmla="*/ 1876425 h 3588041"/>
                <a:gd name="connsiteX8-7139" fmla="*/ 810260 w 1419860"/>
                <a:gd name="connsiteY8-7140" fmla="*/ 1333500 h 3588041"/>
                <a:gd name="connsiteX9-7141" fmla="*/ 750729 w 1419860"/>
                <a:gd name="connsiteY9-7142" fmla="*/ 823913 h 3588041"/>
                <a:gd name="connsiteX10-7143" fmla="*/ 375285 w 1419860"/>
                <a:gd name="connsiteY10-7144" fmla="*/ 695325 h 3588041"/>
                <a:gd name="connsiteX11-7145" fmla="*/ 771367 w 1419860"/>
                <a:gd name="connsiteY11-7146" fmla="*/ 734218 h 3588041"/>
                <a:gd name="connsiteX12-7147" fmla="*/ 786448 w 1419860"/>
                <a:gd name="connsiteY12-7148" fmla="*/ 441325 h 3588041"/>
                <a:gd name="connsiteX13-7149" fmla="*/ 873760 w 1419860"/>
                <a:gd name="connsiteY13-7150" fmla="*/ 0 h 3588041"/>
                <a:gd name="connsiteX14-7151" fmla="*/ 845185 w 1419860"/>
                <a:gd name="connsiteY14-7152" fmla="*/ 679450 h 3588041"/>
                <a:gd name="connsiteX15-7153" fmla="*/ 908685 w 1419860"/>
                <a:gd name="connsiteY15-7154" fmla="*/ 1047750 h 3588041"/>
                <a:gd name="connsiteX16-7155" fmla="*/ 918210 w 1419860"/>
                <a:gd name="connsiteY16-7156" fmla="*/ 1295400 h 3588041"/>
                <a:gd name="connsiteX17-7157" fmla="*/ 1089660 w 1419860"/>
                <a:gd name="connsiteY17-7158" fmla="*/ 1187450 h 3588041"/>
                <a:gd name="connsiteX18-7159" fmla="*/ 1362710 w 1419860"/>
                <a:gd name="connsiteY18-7160" fmla="*/ 1171575 h 3588041"/>
                <a:gd name="connsiteX19-7161" fmla="*/ 1096010 w 1419860"/>
                <a:gd name="connsiteY19-7162" fmla="*/ 1254125 h 3588041"/>
                <a:gd name="connsiteX20-7163" fmla="*/ 876935 w 1419860"/>
                <a:gd name="connsiteY20-7164" fmla="*/ 1527175 h 3588041"/>
                <a:gd name="connsiteX21-7165" fmla="*/ 822960 w 1419860"/>
                <a:gd name="connsiteY21-7166" fmla="*/ 1895475 h 3588041"/>
                <a:gd name="connsiteX22-7167" fmla="*/ 991235 w 1419860"/>
                <a:gd name="connsiteY22-7168" fmla="*/ 2308225 h 3588041"/>
                <a:gd name="connsiteX23-7169" fmla="*/ 883285 w 1419860"/>
                <a:gd name="connsiteY23-7170" fmla="*/ 2578100 h 3588041"/>
                <a:gd name="connsiteX24-7171" fmla="*/ 1153160 w 1419860"/>
                <a:gd name="connsiteY24-7172" fmla="*/ 2524125 h 3588041"/>
                <a:gd name="connsiteX25-7173" fmla="*/ 1419860 w 1419860"/>
                <a:gd name="connsiteY25-7174" fmla="*/ 2626519 h 3588041"/>
                <a:gd name="connsiteX26-7175" fmla="*/ 1175385 w 1419860"/>
                <a:gd name="connsiteY26-7176" fmla="*/ 2590800 h 3588041"/>
                <a:gd name="connsiteX27-7177" fmla="*/ 819785 w 1419860"/>
                <a:gd name="connsiteY27-7178" fmla="*/ 2733675 h 3588041"/>
                <a:gd name="connsiteX28-7179" fmla="*/ 676910 w 1419860"/>
                <a:gd name="connsiteY28-7180" fmla="*/ 3086100 h 3588041"/>
                <a:gd name="connsiteX29-7181" fmla="*/ 905510 w 1419860"/>
                <a:gd name="connsiteY29-7182" fmla="*/ 3419475 h 3588041"/>
                <a:gd name="connsiteX30-7183" fmla="*/ 1003935 w 1419860"/>
                <a:gd name="connsiteY30-7184" fmla="*/ 3581400 h 3588041"/>
                <a:gd name="connsiteX0-7185" fmla="*/ 1003935 w 1419860"/>
                <a:gd name="connsiteY0-7186" fmla="*/ 3581400 h 3588041"/>
                <a:gd name="connsiteX1-7187" fmla="*/ 578485 w 1419860"/>
                <a:gd name="connsiteY1-7188" fmla="*/ 3587750 h 3588041"/>
                <a:gd name="connsiteX2-7189" fmla="*/ 381635 w 1419860"/>
                <a:gd name="connsiteY2-7190" fmla="*/ 3076575 h 3588041"/>
                <a:gd name="connsiteX3-7191" fmla="*/ 734060 w 1419860"/>
                <a:gd name="connsiteY3-7192" fmla="*/ 2381250 h 3588041"/>
                <a:gd name="connsiteX4-7193" fmla="*/ 569595 w 1419860"/>
                <a:gd name="connsiteY4-7194" fmla="*/ 1953895 h 3588041"/>
                <a:gd name="connsiteX5-7195" fmla="*/ 0 w 1419860"/>
                <a:gd name="connsiteY5-7196" fmla="*/ 1902460 h 3588041"/>
                <a:gd name="connsiteX6-7197" fmla="*/ 410210 w 1419860"/>
                <a:gd name="connsiteY6-7198" fmla="*/ 1787525 h 3588041"/>
                <a:gd name="connsiteX7-7199" fmla="*/ 629285 w 1419860"/>
                <a:gd name="connsiteY7-7200" fmla="*/ 1876425 h 3588041"/>
                <a:gd name="connsiteX8-7201" fmla="*/ 810260 w 1419860"/>
                <a:gd name="connsiteY8-7202" fmla="*/ 1333500 h 3588041"/>
                <a:gd name="connsiteX9-7203" fmla="*/ 750729 w 1419860"/>
                <a:gd name="connsiteY9-7204" fmla="*/ 823913 h 3588041"/>
                <a:gd name="connsiteX10-7205" fmla="*/ 375285 w 1419860"/>
                <a:gd name="connsiteY10-7206" fmla="*/ 695325 h 3588041"/>
                <a:gd name="connsiteX11-7207" fmla="*/ 771367 w 1419860"/>
                <a:gd name="connsiteY11-7208" fmla="*/ 734218 h 3588041"/>
                <a:gd name="connsiteX12-7209" fmla="*/ 786448 w 1419860"/>
                <a:gd name="connsiteY12-7210" fmla="*/ 441325 h 3588041"/>
                <a:gd name="connsiteX13-7211" fmla="*/ 873760 w 1419860"/>
                <a:gd name="connsiteY13-7212" fmla="*/ 0 h 3588041"/>
                <a:gd name="connsiteX14-7213" fmla="*/ 845185 w 1419860"/>
                <a:gd name="connsiteY14-7214" fmla="*/ 679450 h 3588041"/>
                <a:gd name="connsiteX15-7215" fmla="*/ 908685 w 1419860"/>
                <a:gd name="connsiteY15-7216" fmla="*/ 1047750 h 3588041"/>
                <a:gd name="connsiteX16-7217" fmla="*/ 918210 w 1419860"/>
                <a:gd name="connsiteY16-7218" fmla="*/ 1295400 h 3588041"/>
                <a:gd name="connsiteX17-7219" fmla="*/ 1089660 w 1419860"/>
                <a:gd name="connsiteY17-7220" fmla="*/ 1187450 h 3588041"/>
                <a:gd name="connsiteX18-7221" fmla="*/ 1362710 w 1419860"/>
                <a:gd name="connsiteY18-7222" fmla="*/ 1171575 h 3588041"/>
                <a:gd name="connsiteX19-7223" fmla="*/ 1096010 w 1419860"/>
                <a:gd name="connsiteY19-7224" fmla="*/ 1254125 h 3588041"/>
                <a:gd name="connsiteX20-7225" fmla="*/ 876935 w 1419860"/>
                <a:gd name="connsiteY20-7226" fmla="*/ 1527175 h 3588041"/>
                <a:gd name="connsiteX21-7227" fmla="*/ 822960 w 1419860"/>
                <a:gd name="connsiteY21-7228" fmla="*/ 1895475 h 3588041"/>
                <a:gd name="connsiteX22-7229" fmla="*/ 991235 w 1419860"/>
                <a:gd name="connsiteY22-7230" fmla="*/ 2308225 h 3588041"/>
                <a:gd name="connsiteX23-7231" fmla="*/ 883285 w 1419860"/>
                <a:gd name="connsiteY23-7232" fmla="*/ 2578100 h 3588041"/>
                <a:gd name="connsiteX24-7233" fmla="*/ 1153160 w 1419860"/>
                <a:gd name="connsiteY24-7234" fmla="*/ 2524125 h 3588041"/>
                <a:gd name="connsiteX25-7235" fmla="*/ 1419860 w 1419860"/>
                <a:gd name="connsiteY25-7236" fmla="*/ 2626519 h 3588041"/>
                <a:gd name="connsiteX26-7237" fmla="*/ 1175385 w 1419860"/>
                <a:gd name="connsiteY26-7238" fmla="*/ 2590800 h 3588041"/>
                <a:gd name="connsiteX27-7239" fmla="*/ 819785 w 1419860"/>
                <a:gd name="connsiteY27-7240" fmla="*/ 2733675 h 3588041"/>
                <a:gd name="connsiteX28-7241" fmla="*/ 676910 w 1419860"/>
                <a:gd name="connsiteY28-7242" fmla="*/ 3086100 h 3588041"/>
                <a:gd name="connsiteX29-7243" fmla="*/ 905510 w 1419860"/>
                <a:gd name="connsiteY29-7244" fmla="*/ 3419475 h 3588041"/>
                <a:gd name="connsiteX30-7245" fmla="*/ 1003935 w 1419860"/>
                <a:gd name="connsiteY30-7246" fmla="*/ 3581400 h 3588041"/>
                <a:gd name="connsiteX0-7247" fmla="*/ 1003935 w 1419860"/>
                <a:gd name="connsiteY0-7248" fmla="*/ 3581400 h 3588041"/>
                <a:gd name="connsiteX1-7249" fmla="*/ 578485 w 1419860"/>
                <a:gd name="connsiteY1-7250" fmla="*/ 3587750 h 3588041"/>
                <a:gd name="connsiteX2-7251" fmla="*/ 381635 w 1419860"/>
                <a:gd name="connsiteY2-7252" fmla="*/ 3076575 h 3588041"/>
                <a:gd name="connsiteX3-7253" fmla="*/ 734060 w 1419860"/>
                <a:gd name="connsiteY3-7254" fmla="*/ 2381250 h 3588041"/>
                <a:gd name="connsiteX4-7255" fmla="*/ 569595 w 1419860"/>
                <a:gd name="connsiteY4-7256" fmla="*/ 1953895 h 3588041"/>
                <a:gd name="connsiteX5-7257" fmla="*/ 0 w 1419860"/>
                <a:gd name="connsiteY5-7258" fmla="*/ 1902460 h 3588041"/>
                <a:gd name="connsiteX6-7259" fmla="*/ 410210 w 1419860"/>
                <a:gd name="connsiteY6-7260" fmla="*/ 1787525 h 3588041"/>
                <a:gd name="connsiteX7-7261" fmla="*/ 629285 w 1419860"/>
                <a:gd name="connsiteY7-7262" fmla="*/ 1876425 h 3588041"/>
                <a:gd name="connsiteX8-7263" fmla="*/ 810260 w 1419860"/>
                <a:gd name="connsiteY8-7264" fmla="*/ 1333500 h 3588041"/>
                <a:gd name="connsiteX9-7265" fmla="*/ 750729 w 1419860"/>
                <a:gd name="connsiteY9-7266" fmla="*/ 823913 h 3588041"/>
                <a:gd name="connsiteX10-7267" fmla="*/ 375285 w 1419860"/>
                <a:gd name="connsiteY10-7268" fmla="*/ 695325 h 3588041"/>
                <a:gd name="connsiteX11-7269" fmla="*/ 771367 w 1419860"/>
                <a:gd name="connsiteY11-7270" fmla="*/ 734218 h 3588041"/>
                <a:gd name="connsiteX12-7271" fmla="*/ 786448 w 1419860"/>
                <a:gd name="connsiteY12-7272" fmla="*/ 441325 h 3588041"/>
                <a:gd name="connsiteX13-7273" fmla="*/ 873760 w 1419860"/>
                <a:gd name="connsiteY13-7274" fmla="*/ 0 h 3588041"/>
                <a:gd name="connsiteX14-7275" fmla="*/ 845185 w 1419860"/>
                <a:gd name="connsiteY14-7276" fmla="*/ 679450 h 3588041"/>
                <a:gd name="connsiteX15-7277" fmla="*/ 908685 w 1419860"/>
                <a:gd name="connsiteY15-7278" fmla="*/ 1047750 h 3588041"/>
                <a:gd name="connsiteX16-7279" fmla="*/ 918210 w 1419860"/>
                <a:gd name="connsiteY16-7280" fmla="*/ 1295400 h 3588041"/>
                <a:gd name="connsiteX17-7281" fmla="*/ 1089660 w 1419860"/>
                <a:gd name="connsiteY17-7282" fmla="*/ 1187450 h 3588041"/>
                <a:gd name="connsiteX18-7283" fmla="*/ 1362710 w 1419860"/>
                <a:gd name="connsiteY18-7284" fmla="*/ 1171575 h 3588041"/>
                <a:gd name="connsiteX19-7285" fmla="*/ 1096010 w 1419860"/>
                <a:gd name="connsiteY19-7286" fmla="*/ 1254125 h 3588041"/>
                <a:gd name="connsiteX20-7287" fmla="*/ 876935 w 1419860"/>
                <a:gd name="connsiteY20-7288" fmla="*/ 1527175 h 3588041"/>
                <a:gd name="connsiteX21-7289" fmla="*/ 822960 w 1419860"/>
                <a:gd name="connsiteY21-7290" fmla="*/ 1895475 h 3588041"/>
                <a:gd name="connsiteX22-7291" fmla="*/ 991235 w 1419860"/>
                <a:gd name="connsiteY22-7292" fmla="*/ 2308225 h 3588041"/>
                <a:gd name="connsiteX23-7293" fmla="*/ 883285 w 1419860"/>
                <a:gd name="connsiteY23-7294" fmla="*/ 2578100 h 3588041"/>
                <a:gd name="connsiteX24-7295" fmla="*/ 1153160 w 1419860"/>
                <a:gd name="connsiteY24-7296" fmla="*/ 2524125 h 3588041"/>
                <a:gd name="connsiteX25-7297" fmla="*/ 1419860 w 1419860"/>
                <a:gd name="connsiteY25-7298" fmla="*/ 2626519 h 3588041"/>
                <a:gd name="connsiteX26-7299" fmla="*/ 1175385 w 1419860"/>
                <a:gd name="connsiteY26-7300" fmla="*/ 2590800 h 3588041"/>
                <a:gd name="connsiteX27-7301" fmla="*/ 819785 w 1419860"/>
                <a:gd name="connsiteY27-7302" fmla="*/ 2733675 h 3588041"/>
                <a:gd name="connsiteX28-7303" fmla="*/ 676910 w 1419860"/>
                <a:gd name="connsiteY28-7304" fmla="*/ 3086100 h 3588041"/>
                <a:gd name="connsiteX29-7305" fmla="*/ 905510 w 1419860"/>
                <a:gd name="connsiteY29-7306" fmla="*/ 3419475 h 3588041"/>
                <a:gd name="connsiteX30-7307" fmla="*/ 1003935 w 1419860"/>
                <a:gd name="connsiteY30-7308" fmla="*/ 3581400 h 3588041"/>
                <a:gd name="connsiteX0-7309" fmla="*/ 1003935 w 1419860"/>
                <a:gd name="connsiteY0-7310" fmla="*/ 3581400 h 3588041"/>
                <a:gd name="connsiteX1-7311" fmla="*/ 578485 w 1419860"/>
                <a:gd name="connsiteY1-7312" fmla="*/ 3587750 h 3588041"/>
                <a:gd name="connsiteX2-7313" fmla="*/ 381635 w 1419860"/>
                <a:gd name="connsiteY2-7314" fmla="*/ 3076575 h 3588041"/>
                <a:gd name="connsiteX3-7315" fmla="*/ 734060 w 1419860"/>
                <a:gd name="connsiteY3-7316" fmla="*/ 2381250 h 3588041"/>
                <a:gd name="connsiteX4-7317" fmla="*/ 569595 w 1419860"/>
                <a:gd name="connsiteY4-7318" fmla="*/ 1953895 h 3588041"/>
                <a:gd name="connsiteX5-7319" fmla="*/ 0 w 1419860"/>
                <a:gd name="connsiteY5-7320" fmla="*/ 1902460 h 3588041"/>
                <a:gd name="connsiteX6-7321" fmla="*/ 381635 w 1419860"/>
                <a:gd name="connsiteY6-7322" fmla="*/ 1784350 h 3588041"/>
                <a:gd name="connsiteX7-7323" fmla="*/ 629285 w 1419860"/>
                <a:gd name="connsiteY7-7324" fmla="*/ 1876425 h 3588041"/>
                <a:gd name="connsiteX8-7325" fmla="*/ 810260 w 1419860"/>
                <a:gd name="connsiteY8-7326" fmla="*/ 1333500 h 3588041"/>
                <a:gd name="connsiteX9-7327" fmla="*/ 750729 w 1419860"/>
                <a:gd name="connsiteY9-7328" fmla="*/ 823913 h 3588041"/>
                <a:gd name="connsiteX10-7329" fmla="*/ 375285 w 1419860"/>
                <a:gd name="connsiteY10-7330" fmla="*/ 695325 h 3588041"/>
                <a:gd name="connsiteX11-7331" fmla="*/ 771367 w 1419860"/>
                <a:gd name="connsiteY11-7332" fmla="*/ 734218 h 3588041"/>
                <a:gd name="connsiteX12-7333" fmla="*/ 786448 w 1419860"/>
                <a:gd name="connsiteY12-7334" fmla="*/ 441325 h 3588041"/>
                <a:gd name="connsiteX13-7335" fmla="*/ 873760 w 1419860"/>
                <a:gd name="connsiteY13-7336" fmla="*/ 0 h 3588041"/>
                <a:gd name="connsiteX14-7337" fmla="*/ 845185 w 1419860"/>
                <a:gd name="connsiteY14-7338" fmla="*/ 679450 h 3588041"/>
                <a:gd name="connsiteX15-7339" fmla="*/ 908685 w 1419860"/>
                <a:gd name="connsiteY15-7340" fmla="*/ 1047750 h 3588041"/>
                <a:gd name="connsiteX16-7341" fmla="*/ 918210 w 1419860"/>
                <a:gd name="connsiteY16-7342" fmla="*/ 1295400 h 3588041"/>
                <a:gd name="connsiteX17-7343" fmla="*/ 1089660 w 1419860"/>
                <a:gd name="connsiteY17-7344" fmla="*/ 1187450 h 3588041"/>
                <a:gd name="connsiteX18-7345" fmla="*/ 1362710 w 1419860"/>
                <a:gd name="connsiteY18-7346" fmla="*/ 1171575 h 3588041"/>
                <a:gd name="connsiteX19-7347" fmla="*/ 1096010 w 1419860"/>
                <a:gd name="connsiteY19-7348" fmla="*/ 1254125 h 3588041"/>
                <a:gd name="connsiteX20-7349" fmla="*/ 876935 w 1419860"/>
                <a:gd name="connsiteY20-7350" fmla="*/ 1527175 h 3588041"/>
                <a:gd name="connsiteX21-7351" fmla="*/ 822960 w 1419860"/>
                <a:gd name="connsiteY21-7352" fmla="*/ 1895475 h 3588041"/>
                <a:gd name="connsiteX22-7353" fmla="*/ 991235 w 1419860"/>
                <a:gd name="connsiteY22-7354" fmla="*/ 2308225 h 3588041"/>
                <a:gd name="connsiteX23-7355" fmla="*/ 883285 w 1419860"/>
                <a:gd name="connsiteY23-7356" fmla="*/ 2578100 h 3588041"/>
                <a:gd name="connsiteX24-7357" fmla="*/ 1153160 w 1419860"/>
                <a:gd name="connsiteY24-7358" fmla="*/ 2524125 h 3588041"/>
                <a:gd name="connsiteX25-7359" fmla="*/ 1419860 w 1419860"/>
                <a:gd name="connsiteY25-7360" fmla="*/ 2626519 h 3588041"/>
                <a:gd name="connsiteX26-7361" fmla="*/ 1175385 w 1419860"/>
                <a:gd name="connsiteY26-7362" fmla="*/ 2590800 h 3588041"/>
                <a:gd name="connsiteX27-7363" fmla="*/ 819785 w 1419860"/>
                <a:gd name="connsiteY27-7364" fmla="*/ 2733675 h 3588041"/>
                <a:gd name="connsiteX28-7365" fmla="*/ 676910 w 1419860"/>
                <a:gd name="connsiteY28-7366" fmla="*/ 3086100 h 3588041"/>
                <a:gd name="connsiteX29-7367" fmla="*/ 905510 w 1419860"/>
                <a:gd name="connsiteY29-7368" fmla="*/ 3419475 h 3588041"/>
                <a:gd name="connsiteX30-7369" fmla="*/ 1003935 w 1419860"/>
                <a:gd name="connsiteY30-7370" fmla="*/ 3581400 h 3588041"/>
                <a:gd name="connsiteX0-7371" fmla="*/ 1003935 w 1419860"/>
                <a:gd name="connsiteY0-7372" fmla="*/ 3581400 h 3588041"/>
                <a:gd name="connsiteX1-7373" fmla="*/ 578485 w 1419860"/>
                <a:gd name="connsiteY1-7374" fmla="*/ 3587750 h 3588041"/>
                <a:gd name="connsiteX2-7375" fmla="*/ 381635 w 1419860"/>
                <a:gd name="connsiteY2-7376" fmla="*/ 3076575 h 3588041"/>
                <a:gd name="connsiteX3-7377" fmla="*/ 734060 w 1419860"/>
                <a:gd name="connsiteY3-7378" fmla="*/ 2381250 h 3588041"/>
                <a:gd name="connsiteX4-7379" fmla="*/ 569595 w 1419860"/>
                <a:gd name="connsiteY4-7380" fmla="*/ 1953895 h 3588041"/>
                <a:gd name="connsiteX5-7381" fmla="*/ 0 w 1419860"/>
                <a:gd name="connsiteY5-7382" fmla="*/ 1902460 h 3588041"/>
                <a:gd name="connsiteX6-7383" fmla="*/ 381635 w 1419860"/>
                <a:gd name="connsiteY6-7384" fmla="*/ 1784350 h 3588041"/>
                <a:gd name="connsiteX7-7385" fmla="*/ 629285 w 1419860"/>
                <a:gd name="connsiteY7-7386" fmla="*/ 1876425 h 3588041"/>
                <a:gd name="connsiteX8-7387" fmla="*/ 810260 w 1419860"/>
                <a:gd name="connsiteY8-7388" fmla="*/ 1333500 h 3588041"/>
                <a:gd name="connsiteX9-7389" fmla="*/ 750729 w 1419860"/>
                <a:gd name="connsiteY9-7390" fmla="*/ 823913 h 3588041"/>
                <a:gd name="connsiteX10-7391" fmla="*/ 375285 w 1419860"/>
                <a:gd name="connsiteY10-7392" fmla="*/ 695325 h 3588041"/>
                <a:gd name="connsiteX11-7393" fmla="*/ 771367 w 1419860"/>
                <a:gd name="connsiteY11-7394" fmla="*/ 734218 h 3588041"/>
                <a:gd name="connsiteX12-7395" fmla="*/ 786448 w 1419860"/>
                <a:gd name="connsiteY12-7396" fmla="*/ 441325 h 3588041"/>
                <a:gd name="connsiteX13-7397" fmla="*/ 873760 w 1419860"/>
                <a:gd name="connsiteY13-7398" fmla="*/ 0 h 3588041"/>
                <a:gd name="connsiteX14-7399" fmla="*/ 845185 w 1419860"/>
                <a:gd name="connsiteY14-7400" fmla="*/ 679450 h 3588041"/>
                <a:gd name="connsiteX15-7401" fmla="*/ 908685 w 1419860"/>
                <a:gd name="connsiteY15-7402" fmla="*/ 1047750 h 3588041"/>
                <a:gd name="connsiteX16-7403" fmla="*/ 918210 w 1419860"/>
                <a:gd name="connsiteY16-7404" fmla="*/ 1295400 h 3588041"/>
                <a:gd name="connsiteX17-7405" fmla="*/ 1089660 w 1419860"/>
                <a:gd name="connsiteY17-7406" fmla="*/ 1187450 h 3588041"/>
                <a:gd name="connsiteX18-7407" fmla="*/ 1362710 w 1419860"/>
                <a:gd name="connsiteY18-7408" fmla="*/ 1171575 h 3588041"/>
                <a:gd name="connsiteX19-7409" fmla="*/ 1096010 w 1419860"/>
                <a:gd name="connsiteY19-7410" fmla="*/ 1254125 h 3588041"/>
                <a:gd name="connsiteX20-7411" fmla="*/ 876935 w 1419860"/>
                <a:gd name="connsiteY20-7412" fmla="*/ 1527175 h 3588041"/>
                <a:gd name="connsiteX21-7413" fmla="*/ 822960 w 1419860"/>
                <a:gd name="connsiteY21-7414" fmla="*/ 1895475 h 3588041"/>
                <a:gd name="connsiteX22-7415" fmla="*/ 991235 w 1419860"/>
                <a:gd name="connsiteY22-7416" fmla="*/ 2308225 h 3588041"/>
                <a:gd name="connsiteX23-7417" fmla="*/ 883285 w 1419860"/>
                <a:gd name="connsiteY23-7418" fmla="*/ 2578100 h 3588041"/>
                <a:gd name="connsiteX24-7419" fmla="*/ 1153160 w 1419860"/>
                <a:gd name="connsiteY24-7420" fmla="*/ 2524125 h 3588041"/>
                <a:gd name="connsiteX25-7421" fmla="*/ 1419860 w 1419860"/>
                <a:gd name="connsiteY25-7422" fmla="*/ 2626519 h 3588041"/>
                <a:gd name="connsiteX26-7423" fmla="*/ 1175385 w 1419860"/>
                <a:gd name="connsiteY26-7424" fmla="*/ 2590800 h 3588041"/>
                <a:gd name="connsiteX27-7425" fmla="*/ 819785 w 1419860"/>
                <a:gd name="connsiteY27-7426" fmla="*/ 2733675 h 3588041"/>
                <a:gd name="connsiteX28-7427" fmla="*/ 676910 w 1419860"/>
                <a:gd name="connsiteY28-7428" fmla="*/ 3086100 h 3588041"/>
                <a:gd name="connsiteX29-7429" fmla="*/ 905510 w 1419860"/>
                <a:gd name="connsiteY29-7430" fmla="*/ 3419475 h 3588041"/>
                <a:gd name="connsiteX30-7431" fmla="*/ 1003935 w 1419860"/>
                <a:gd name="connsiteY30-7432" fmla="*/ 3581400 h 3588041"/>
                <a:gd name="connsiteX0-7433" fmla="*/ 1003935 w 1419860"/>
                <a:gd name="connsiteY0-7434" fmla="*/ 3581400 h 3588041"/>
                <a:gd name="connsiteX1-7435" fmla="*/ 578485 w 1419860"/>
                <a:gd name="connsiteY1-7436" fmla="*/ 3587750 h 3588041"/>
                <a:gd name="connsiteX2-7437" fmla="*/ 381635 w 1419860"/>
                <a:gd name="connsiteY2-7438" fmla="*/ 3076575 h 3588041"/>
                <a:gd name="connsiteX3-7439" fmla="*/ 734060 w 1419860"/>
                <a:gd name="connsiteY3-7440" fmla="*/ 2381250 h 3588041"/>
                <a:gd name="connsiteX4-7441" fmla="*/ 569595 w 1419860"/>
                <a:gd name="connsiteY4-7442" fmla="*/ 1953895 h 3588041"/>
                <a:gd name="connsiteX5-7443" fmla="*/ 0 w 1419860"/>
                <a:gd name="connsiteY5-7444" fmla="*/ 1902460 h 3588041"/>
                <a:gd name="connsiteX6-7445" fmla="*/ 359410 w 1419860"/>
                <a:gd name="connsiteY6-7446" fmla="*/ 1806575 h 3588041"/>
                <a:gd name="connsiteX7-7447" fmla="*/ 629285 w 1419860"/>
                <a:gd name="connsiteY7-7448" fmla="*/ 1876425 h 3588041"/>
                <a:gd name="connsiteX8-7449" fmla="*/ 810260 w 1419860"/>
                <a:gd name="connsiteY8-7450" fmla="*/ 1333500 h 3588041"/>
                <a:gd name="connsiteX9-7451" fmla="*/ 750729 w 1419860"/>
                <a:gd name="connsiteY9-7452" fmla="*/ 823913 h 3588041"/>
                <a:gd name="connsiteX10-7453" fmla="*/ 375285 w 1419860"/>
                <a:gd name="connsiteY10-7454" fmla="*/ 695325 h 3588041"/>
                <a:gd name="connsiteX11-7455" fmla="*/ 771367 w 1419860"/>
                <a:gd name="connsiteY11-7456" fmla="*/ 734218 h 3588041"/>
                <a:gd name="connsiteX12-7457" fmla="*/ 786448 w 1419860"/>
                <a:gd name="connsiteY12-7458" fmla="*/ 441325 h 3588041"/>
                <a:gd name="connsiteX13-7459" fmla="*/ 873760 w 1419860"/>
                <a:gd name="connsiteY13-7460" fmla="*/ 0 h 3588041"/>
                <a:gd name="connsiteX14-7461" fmla="*/ 845185 w 1419860"/>
                <a:gd name="connsiteY14-7462" fmla="*/ 679450 h 3588041"/>
                <a:gd name="connsiteX15-7463" fmla="*/ 908685 w 1419860"/>
                <a:gd name="connsiteY15-7464" fmla="*/ 1047750 h 3588041"/>
                <a:gd name="connsiteX16-7465" fmla="*/ 918210 w 1419860"/>
                <a:gd name="connsiteY16-7466" fmla="*/ 1295400 h 3588041"/>
                <a:gd name="connsiteX17-7467" fmla="*/ 1089660 w 1419860"/>
                <a:gd name="connsiteY17-7468" fmla="*/ 1187450 h 3588041"/>
                <a:gd name="connsiteX18-7469" fmla="*/ 1362710 w 1419860"/>
                <a:gd name="connsiteY18-7470" fmla="*/ 1171575 h 3588041"/>
                <a:gd name="connsiteX19-7471" fmla="*/ 1096010 w 1419860"/>
                <a:gd name="connsiteY19-7472" fmla="*/ 1254125 h 3588041"/>
                <a:gd name="connsiteX20-7473" fmla="*/ 876935 w 1419860"/>
                <a:gd name="connsiteY20-7474" fmla="*/ 1527175 h 3588041"/>
                <a:gd name="connsiteX21-7475" fmla="*/ 822960 w 1419860"/>
                <a:gd name="connsiteY21-7476" fmla="*/ 1895475 h 3588041"/>
                <a:gd name="connsiteX22-7477" fmla="*/ 991235 w 1419860"/>
                <a:gd name="connsiteY22-7478" fmla="*/ 2308225 h 3588041"/>
                <a:gd name="connsiteX23-7479" fmla="*/ 883285 w 1419860"/>
                <a:gd name="connsiteY23-7480" fmla="*/ 2578100 h 3588041"/>
                <a:gd name="connsiteX24-7481" fmla="*/ 1153160 w 1419860"/>
                <a:gd name="connsiteY24-7482" fmla="*/ 2524125 h 3588041"/>
                <a:gd name="connsiteX25-7483" fmla="*/ 1419860 w 1419860"/>
                <a:gd name="connsiteY25-7484" fmla="*/ 2626519 h 3588041"/>
                <a:gd name="connsiteX26-7485" fmla="*/ 1175385 w 1419860"/>
                <a:gd name="connsiteY26-7486" fmla="*/ 2590800 h 3588041"/>
                <a:gd name="connsiteX27-7487" fmla="*/ 819785 w 1419860"/>
                <a:gd name="connsiteY27-7488" fmla="*/ 2733675 h 3588041"/>
                <a:gd name="connsiteX28-7489" fmla="*/ 676910 w 1419860"/>
                <a:gd name="connsiteY28-7490" fmla="*/ 3086100 h 3588041"/>
                <a:gd name="connsiteX29-7491" fmla="*/ 905510 w 1419860"/>
                <a:gd name="connsiteY29-7492" fmla="*/ 3419475 h 3588041"/>
                <a:gd name="connsiteX30-7493" fmla="*/ 1003935 w 1419860"/>
                <a:gd name="connsiteY30-7494" fmla="*/ 3581400 h 3588041"/>
                <a:gd name="connsiteX0-7495" fmla="*/ 1003935 w 1419860"/>
                <a:gd name="connsiteY0-7496" fmla="*/ 3581400 h 3588041"/>
                <a:gd name="connsiteX1-7497" fmla="*/ 578485 w 1419860"/>
                <a:gd name="connsiteY1-7498" fmla="*/ 3587750 h 3588041"/>
                <a:gd name="connsiteX2-7499" fmla="*/ 381635 w 1419860"/>
                <a:gd name="connsiteY2-7500" fmla="*/ 3076575 h 3588041"/>
                <a:gd name="connsiteX3-7501" fmla="*/ 734060 w 1419860"/>
                <a:gd name="connsiteY3-7502" fmla="*/ 2381250 h 3588041"/>
                <a:gd name="connsiteX4-7503" fmla="*/ 569595 w 1419860"/>
                <a:gd name="connsiteY4-7504" fmla="*/ 1953895 h 3588041"/>
                <a:gd name="connsiteX5-7505" fmla="*/ 0 w 1419860"/>
                <a:gd name="connsiteY5-7506" fmla="*/ 1902460 h 3588041"/>
                <a:gd name="connsiteX6-7507" fmla="*/ 359410 w 1419860"/>
                <a:gd name="connsiteY6-7508" fmla="*/ 1806575 h 3588041"/>
                <a:gd name="connsiteX7-7509" fmla="*/ 629285 w 1419860"/>
                <a:gd name="connsiteY7-7510" fmla="*/ 1876425 h 3588041"/>
                <a:gd name="connsiteX8-7511" fmla="*/ 810260 w 1419860"/>
                <a:gd name="connsiteY8-7512" fmla="*/ 1333500 h 3588041"/>
                <a:gd name="connsiteX9-7513" fmla="*/ 750729 w 1419860"/>
                <a:gd name="connsiteY9-7514" fmla="*/ 823913 h 3588041"/>
                <a:gd name="connsiteX10-7515" fmla="*/ 375285 w 1419860"/>
                <a:gd name="connsiteY10-7516" fmla="*/ 695325 h 3588041"/>
                <a:gd name="connsiteX11-7517" fmla="*/ 771367 w 1419860"/>
                <a:gd name="connsiteY11-7518" fmla="*/ 734218 h 3588041"/>
                <a:gd name="connsiteX12-7519" fmla="*/ 786448 w 1419860"/>
                <a:gd name="connsiteY12-7520" fmla="*/ 441325 h 3588041"/>
                <a:gd name="connsiteX13-7521" fmla="*/ 873760 w 1419860"/>
                <a:gd name="connsiteY13-7522" fmla="*/ 0 h 3588041"/>
                <a:gd name="connsiteX14-7523" fmla="*/ 845185 w 1419860"/>
                <a:gd name="connsiteY14-7524" fmla="*/ 679450 h 3588041"/>
                <a:gd name="connsiteX15-7525" fmla="*/ 908685 w 1419860"/>
                <a:gd name="connsiteY15-7526" fmla="*/ 1047750 h 3588041"/>
                <a:gd name="connsiteX16-7527" fmla="*/ 918210 w 1419860"/>
                <a:gd name="connsiteY16-7528" fmla="*/ 1295400 h 3588041"/>
                <a:gd name="connsiteX17-7529" fmla="*/ 1089660 w 1419860"/>
                <a:gd name="connsiteY17-7530" fmla="*/ 1187450 h 3588041"/>
                <a:gd name="connsiteX18-7531" fmla="*/ 1362710 w 1419860"/>
                <a:gd name="connsiteY18-7532" fmla="*/ 1171575 h 3588041"/>
                <a:gd name="connsiteX19-7533" fmla="*/ 1096010 w 1419860"/>
                <a:gd name="connsiteY19-7534" fmla="*/ 1254125 h 3588041"/>
                <a:gd name="connsiteX20-7535" fmla="*/ 876935 w 1419860"/>
                <a:gd name="connsiteY20-7536" fmla="*/ 1527175 h 3588041"/>
                <a:gd name="connsiteX21-7537" fmla="*/ 822960 w 1419860"/>
                <a:gd name="connsiteY21-7538" fmla="*/ 1895475 h 3588041"/>
                <a:gd name="connsiteX22-7539" fmla="*/ 991235 w 1419860"/>
                <a:gd name="connsiteY22-7540" fmla="*/ 2308225 h 3588041"/>
                <a:gd name="connsiteX23-7541" fmla="*/ 883285 w 1419860"/>
                <a:gd name="connsiteY23-7542" fmla="*/ 2578100 h 3588041"/>
                <a:gd name="connsiteX24-7543" fmla="*/ 1153160 w 1419860"/>
                <a:gd name="connsiteY24-7544" fmla="*/ 2524125 h 3588041"/>
                <a:gd name="connsiteX25-7545" fmla="*/ 1419860 w 1419860"/>
                <a:gd name="connsiteY25-7546" fmla="*/ 2626519 h 3588041"/>
                <a:gd name="connsiteX26-7547" fmla="*/ 1175385 w 1419860"/>
                <a:gd name="connsiteY26-7548" fmla="*/ 2590800 h 3588041"/>
                <a:gd name="connsiteX27-7549" fmla="*/ 819785 w 1419860"/>
                <a:gd name="connsiteY27-7550" fmla="*/ 2733675 h 3588041"/>
                <a:gd name="connsiteX28-7551" fmla="*/ 676910 w 1419860"/>
                <a:gd name="connsiteY28-7552" fmla="*/ 3086100 h 3588041"/>
                <a:gd name="connsiteX29-7553" fmla="*/ 905510 w 1419860"/>
                <a:gd name="connsiteY29-7554" fmla="*/ 3419475 h 3588041"/>
                <a:gd name="connsiteX30-7555" fmla="*/ 1003935 w 1419860"/>
                <a:gd name="connsiteY30-7556" fmla="*/ 3581400 h 3588041"/>
                <a:gd name="connsiteX0-7557" fmla="*/ 1003935 w 1419860"/>
                <a:gd name="connsiteY0-7558" fmla="*/ 3581400 h 3588041"/>
                <a:gd name="connsiteX1-7559" fmla="*/ 578485 w 1419860"/>
                <a:gd name="connsiteY1-7560" fmla="*/ 3587750 h 3588041"/>
                <a:gd name="connsiteX2-7561" fmla="*/ 381635 w 1419860"/>
                <a:gd name="connsiteY2-7562" fmla="*/ 3076575 h 3588041"/>
                <a:gd name="connsiteX3-7563" fmla="*/ 734060 w 1419860"/>
                <a:gd name="connsiteY3-7564" fmla="*/ 2381250 h 3588041"/>
                <a:gd name="connsiteX4-7565" fmla="*/ 569595 w 1419860"/>
                <a:gd name="connsiteY4-7566" fmla="*/ 1953895 h 3588041"/>
                <a:gd name="connsiteX5-7567" fmla="*/ 0 w 1419860"/>
                <a:gd name="connsiteY5-7568" fmla="*/ 1902460 h 3588041"/>
                <a:gd name="connsiteX6-7569" fmla="*/ 359410 w 1419860"/>
                <a:gd name="connsiteY6-7570" fmla="*/ 1806575 h 3588041"/>
                <a:gd name="connsiteX7-7571" fmla="*/ 622935 w 1419860"/>
                <a:gd name="connsiteY7-7572" fmla="*/ 1879600 h 3588041"/>
                <a:gd name="connsiteX8-7573" fmla="*/ 810260 w 1419860"/>
                <a:gd name="connsiteY8-7574" fmla="*/ 1333500 h 3588041"/>
                <a:gd name="connsiteX9-7575" fmla="*/ 750729 w 1419860"/>
                <a:gd name="connsiteY9-7576" fmla="*/ 823913 h 3588041"/>
                <a:gd name="connsiteX10-7577" fmla="*/ 375285 w 1419860"/>
                <a:gd name="connsiteY10-7578" fmla="*/ 695325 h 3588041"/>
                <a:gd name="connsiteX11-7579" fmla="*/ 771367 w 1419860"/>
                <a:gd name="connsiteY11-7580" fmla="*/ 734218 h 3588041"/>
                <a:gd name="connsiteX12-7581" fmla="*/ 786448 w 1419860"/>
                <a:gd name="connsiteY12-7582" fmla="*/ 441325 h 3588041"/>
                <a:gd name="connsiteX13-7583" fmla="*/ 873760 w 1419860"/>
                <a:gd name="connsiteY13-7584" fmla="*/ 0 h 3588041"/>
                <a:gd name="connsiteX14-7585" fmla="*/ 845185 w 1419860"/>
                <a:gd name="connsiteY14-7586" fmla="*/ 679450 h 3588041"/>
                <a:gd name="connsiteX15-7587" fmla="*/ 908685 w 1419860"/>
                <a:gd name="connsiteY15-7588" fmla="*/ 1047750 h 3588041"/>
                <a:gd name="connsiteX16-7589" fmla="*/ 918210 w 1419860"/>
                <a:gd name="connsiteY16-7590" fmla="*/ 1295400 h 3588041"/>
                <a:gd name="connsiteX17-7591" fmla="*/ 1089660 w 1419860"/>
                <a:gd name="connsiteY17-7592" fmla="*/ 1187450 h 3588041"/>
                <a:gd name="connsiteX18-7593" fmla="*/ 1362710 w 1419860"/>
                <a:gd name="connsiteY18-7594" fmla="*/ 1171575 h 3588041"/>
                <a:gd name="connsiteX19-7595" fmla="*/ 1096010 w 1419860"/>
                <a:gd name="connsiteY19-7596" fmla="*/ 1254125 h 3588041"/>
                <a:gd name="connsiteX20-7597" fmla="*/ 876935 w 1419860"/>
                <a:gd name="connsiteY20-7598" fmla="*/ 1527175 h 3588041"/>
                <a:gd name="connsiteX21-7599" fmla="*/ 822960 w 1419860"/>
                <a:gd name="connsiteY21-7600" fmla="*/ 1895475 h 3588041"/>
                <a:gd name="connsiteX22-7601" fmla="*/ 991235 w 1419860"/>
                <a:gd name="connsiteY22-7602" fmla="*/ 2308225 h 3588041"/>
                <a:gd name="connsiteX23-7603" fmla="*/ 883285 w 1419860"/>
                <a:gd name="connsiteY23-7604" fmla="*/ 2578100 h 3588041"/>
                <a:gd name="connsiteX24-7605" fmla="*/ 1153160 w 1419860"/>
                <a:gd name="connsiteY24-7606" fmla="*/ 2524125 h 3588041"/>
                <a:gd name="connsiteX25-7607" fmla="*/ 1419860 w 1419860"/>
                <a:gd name="connsiteY25-7608" fmla="*/ 2626519 h 3588041"/>
                <a:gd name="connsiteX26-7609" fmla="*/ 1175385 w 1419860"/>
                <a:gd name="connsiteY26-7610" fmla="*/ 2590800 h 3588041"/>
                <a:gd name="connsiteX27-7611" fmla="*/ 819785 w 1419860"/>
                <a:gd name="connsiteY27-7612" fmla="*/ 2733675 h 3588041"/>
                <a:gd name="connsiteX28-7613" fmla="*/ 676910 w 1419860"/>
                <a:gd name="connsiteY28-7614" fmla="*/ 3086100 h 3588041"/>
                <a:gd name="connsiteX29-7615" fmla="*/ 905510 w 1419860"/>
                <a:gd name="connsiteY29-7616" fmla="*/ 3419475 h 3588041"/>
                <a:gd name="connsiteX30-7617" fmla="*/ 1003935 w 1419860"/>
                <a:gd name="connsiteY30-7618" fmla="*/ 3581400 h 3588041"/>
                <a:gd name="connsiteX0-7619" fmla="*/ 1003935 w 1419860"/>
                <a:gd name="connsiteY0-7620" fmla="*/ 3581400 h 3588041"/>
                <a:gd name="connsiteX1-7621" fmla="*/ 578485 w 1419860"/>
                <a:gd name="connsiteY1-7622" fmla="*/ 3587750 h 3588041"/>
                <a:gd name="connsiteX2-7623" fmla="*/ 381635 w 1419860"/>
                <a:gd name="connsiteY2-7624" fmla="*/ 3076575 h 3588041"/>
                <a:gd name="connsiteX3-7625" fmla="*/ 734060 w 1419860"/>
                <a:gd name="connsiteY3-7626" fmla="*/ 2381250 h 3588041"/>
                <a:gd name="connsiteX4-7627" fmla="*/ 569595 w 1419860"/>
                <a:gd name="connsiteY4-7628" fmla="*/ 1953895 h 3588041"/>
                <a:gd name="connsiteX5-7629" fmla="*/ 0 w 1419860"/>
                <a:gd name="connsiteY5-7630" fmla="*/ 1902460 h 3588041"/>
                <a:gd name="connsiteX6-7631" fmla="*/ 318135 w 1419860"/>
                <a:gd name="connsiteY6-7632" fmla="*/ 1812925 h 3588041"/>
                <a:gd name="connsiteX7-7633" fmla="*/ 622935 w 1419860"/>
                <a:gd name="connsiteY7-7634" fmla="*/ 1879600 h 3588041"/>
                <a:gd name="connsiteX8-7635" fmla="*/ 810260 w 1419860"/>
                <a:gd name="connsiteY8-7636" fmla="*/ 1333500 h 3588041"/>
                <a:gd name="connsiteX9-7637" fmla="*/ 750729 w 1419860"/>
                <a:gd name="connsiteY9-7638" fmla="*/ 823913 h 3588041"/>
                <a:gd name="connsiteX10-7639" fmla="*/ 375285 w 1419860"/>
                <a:gd name="connsiteY10-7640" fmla="*/ 695325 h 3588041"/>
                <a:gd name="connsiteX11-7641" fmla="*/ 771367 w 1419860"/>
                <a:gd name="connsiteY11-7642" fmla="*/ 734218 h 3588041"/>
                <a:gd name="connsiteX12-7643" fmla="*/ 786448 w 1419860"/>
                <a:gd name="connsiteY12-7644" fmla="*/ 441325 h 3588041"/>
                <a:gd name="connsiteX13-7645" fmla="*/ 873760 w 1419860"/>
                <a:gd name="connsiteY13-7646" fmla="*/ 0 h 3588041"/>
                <a:gd name="connsiteX14-7647" fmla="*/ 845185 w 1419860"/>
                <a:gd name="connsiteY14-7648" fmla="*/ 679450 h 3588041"/>
                <a:gd name="connsiteX15-7649" fmla="*/ 908685 w 1419860"/>
                <a:gd name="connsiteY15-7650" fmla="*/ 1047750 h 3588041"/>
                <a:gd name="connsiteX16-7651" fmla="*/ 918210 w 1419860"/>
                <a:gd name="connsiteY16-7652" fmla="*/ 1295400 h 3588041"/>
                <a:gd name="connsiteX17-7653" fmla="*/ 1089660 w 1419860"/>
                <a:gd name="connsiteY17-7654" fmla="*/ 1187450 h 3588041"/>
                <a:gd name="connsiteX18-7655" fmla="*/ 1362710 w 1419860"/>
                <a:gd name="connsiteY18-7656" fmla="*/ 1171575 h 3588041"/>
                <a:gd name="connsiteX19-7657" fmla="*/ 1096010 w 1419860"/>
                <a:gd name="connsiteY19-7658" fmla="*/ 1254125 h 3588041"/>
                <a:gd name="connsiteX20-7659" fmla="*/ 876935 w 1419860"/>
                <a:gd name="connsiteY20-7660" fmla="*/ 1527175 h 3588041"/>
                <a:gd name="connsiteX21-7661" fmla="*/ 822960 w 1419860"/>
                <a:gd name="connsiteY21-7662" fmla="*/ 1895475 h 3588041"/>
                <a:gd name="connsiteX22-7663" fmla="*/ 991235 w 1419860"/>
                <a:gd name="connsiteY22-7664" fmla="*/ 2308225 h 3588041"/>
                <a:gd name="connsiteX23-7665" fmla="*/ 883285 w 1419860"/>
                <a:gd name="connsiteY23-7666" fmla="*/ 2578100 h 3588041"/>
                <a:gd name="connsiteX24-7667" fmla="*/ 1153160 w 1419860"/>
                <a:gd name="connsiteY24-7668" fmla="*/ 2524125 h 3588041"/>
                <a:gd name="connsiteX25-7669" fmla="*/ 1419860 w 1419860"/>
                <a:gd name="connsiteY25-7670" fmla="*/ 2626519 h 3588041"/>
                <a:gd name="connsiteX26-7671" fmla="*/ 1175385 w 1419860"/>
                <a:gd name="connsiteY26-7672" fmla="*/ 2590800 h 3588041"/>
                <a:gd name="connsiteX27-7673" fmla="*/ 819785 w 1419860"/>
                <a:gd name="connsiteY27-7674" fmla="*/ 2733675 h 3588041"/>
                <a:gd name="connsiteX28-7675" fmla="*/ 676910 w 1419860"/>
                <a:gd name="connsiteY28-7676" fmla="*/ 3086100 h 3588041"/>
                <a:gd name="connsiteX29-7677" fmla="*/ 905510 w 1419860"/>
                <a:gd name="connsiteY29-7678" fmla="*/ 3419475 h 3588041"/>
                <a:gd name="connsiteX30-7679" fmla="*/ 1003935 w 1419860"/>
                <a:gd name="connsiteY30-7680" fmla="*/ 3581400 h 3588041"/>
                <a:gd name="connsiteX0-7681" fmla="*/ 1003935 w 1419860"/>
                <a:gd name="connsiteY0-7682" fmla="*/ 3581400 h 3588041"/>
                <a:gd name="connsiteX1-7683" fmla="*/ 578485 w 1419860"/>
                <a:gd name="connsiteY1-7684" fmla="*/ 3587750 h 3588041"/>
                <a:gd name="connsiteX2-7685" fmla="*/ 381635 w 1419860"/>
                <a:gd name="connsiteY2-7686" fmla="*/ 3076575 h 3588041"/>
                <a:gd name="connsiteX3-7687" fmla="*/ 734060 w 1419860"/>
                <a:gd name="connsiteY3-7688" fmla="*/ 2381250 h 3588041"/>
                <a:gd name="connsiteX4-7689" fmla="*/ 569595 w 1419860"/>
                <a:gd name="connsiteY4-7690" fmla="*/ 1953895 h 3588041"/>
                <a:gd name="connsiteX5-7691" fmla="*/ 0 w 1419860"/>
                <a:gd name="connsiteY5-7692" fmla="*/ 1902460 h 3588041"/>
                <a:gd name="connsiteX6-7693" fmla="*/ 318135 w 1419860"/>
                <a:gd name="connsiteY6-7694" fmla="*/ 1812925 h 3588041"/>
                <a:gd name="connsiteX7-7695" fmla="*/ 622935 w 1419860"/>
                <a:gd name="connsiteY7-7696" fmla="*/ 1879600 h 3588041"/>
                <a:gd name="connsiteX8-7697" fmla="*/ 810260 w 1419860"/>
                <a:gd name="connsiteY8-7698" fmla="*/ 1333500 h 3588041"/>
                <a:gd name="connsiteX9-7699" fmla="*/ 750729 w 1419860"/>
                <a:gd name="connsiteY9-7700" fmla="*/ 823913 h 3588041"/>
                <a:gd name="connsiteX10-7701" fmla="*/ 375285 w 1419860"/>
                <a:gd name="connsiteY10-7702" fmla="*/ 695325 h 3588041"/>
                <a:gd name="connsiteX11-7703" fmla="*/ 771367 w 1419860"/>
                <a:gd name="connsiteY11-7704" fmla="*/ 734218 h 3588041"/>
                <a:gd name="connsiteX12-7705" fmla="*/ 786448 w 1419860"/>
                <a:gd name="connsiteY12-7706" fmla="*/ 441325 h 3588041"/>
                <a:gd name="connsiteX13-7707" fmla="*/ 873760 w 1419860"/>
                <a:gd name="connsiteY13-7708" fmla="*/ 0 h 3588041"/>
                <a:gd name="connsiteX14-7709" fmla="*/ 845185 w 1419860"/>
                <a:gd name="connsiteY14-7710" fmla="*/ 679450 h 3588041"/>
                <a:gd name="connsiteX15-7711" fmla="*/ 908685 w 1419860"/>
                <a:gd name="connsiteY15-7712" fmla="*/ 1047750 h 3588041"/>
                <a:gd name="connsiteX16-7713" fmla="*/ 918210 w 1419860"/>
                <a:gd name="connsiteY16-7714" fmla="*/ 1295400 h 3588041"/>
                <a:gd name="connsiteX17-7715" fmla="*/ 1089660 w 1419860"/>
                <a:gd name="connsiteY17-7716" fmla="*/ 1187450 h 3588041"/>
                <a:gd name="connsiteX18-7717" fmla="*/ 1362710 w 1419860"/>
                <a:gd name="connsiteY18-7718" fmla="*/ 1171575 h 3588041"/>
                <a:gd name="connsiteX19-7719" fmla="*/ 1096010 w 1419860"/>
                <a:gd name="connsiteY19-7720" fmla="*/ 1254125 h 3588041"/>
                <a:gd name="connsiteX20-7721" fmla="*/ 876935 w 1419860"/>
                <a:gd name="connsiteY20-7722" fmla="*/ 1527175 h 3588041"/>
                <a:gd name="connsiteX21-7723" fmla="*/ 822960 w 1419860"/>
                <a:gd name="connsiteY21-7724" fmla="*/ 1895475 h 3588041"/>
                <a:gd name="connsiteX22-7725" fmla="*/ 991235 w 1419860"/>
                <a:gd name="connsiteY22-7726" fmla="*/ 2308225 h 3588041"/>
                <a:gd name="connsiteX23-7727" fmla="*/ 883285 w 1419860"/>
                <a:gd name="connsiteY23-7728" fmla="*/ 2578100 h 3588041"/>
                <a:gd name="connsiteX24-7729" fmla="*/ 1153160 w 1419860"/>
                <a:gd name="connsiteY24-7730" fmla="*/ 2524125 h 3588041"/>
                <a:gd name="connsiteX25-7731" fmla="*/ 1419860 w 1419860"/>
                <a:gd name="connsiteY25-7732" fmla="*/ 2626519 h 3588041"/>
                <a:gd name="connsiteX26-7733" fmla="*/ 1175385 w 1419860"/>
                <a:gd name="connsiteY26-7734" fmla="*/ 2590800 h 3588041"/>
                <a:gd name="connsiteX27-7735" fmla="*/ 819785 w 1419860"/>
                <a:gd name="connsiteY27-7736" fmla="*/ 2733675 h 3588041"/>
                <a:gd name="connsiteX28-7737" fmla="*/ 676910 w 1419860"/>
                <a:gd name="connsiteY28-7738" fmla="*/ 3086100 h 3588041"/>
                <a:gd name="connsiteX29-7739" fmla="*/ 905510 w 1419860"/>
                <a:gd name="connsiteY29-7740" fmla="*/ 3419475 h 3588041"/>
                <a:gd name="connsiteX30-7741" fmla="*/ 1003935 w 1419860"/>
                <a:gd name="connsiteY30-7742" fmla="*/ 3581400 h 3588041"/>
                <a:gd name="connsiteX0-7743" fmla="*/ 1003935 w 1419860"/>
                <a:gd name="connsiteY0-7744" fmla="*/ 3581400 h 3588041"/>
                <a:gd name="connsiteX1-7745" fmla="*/ 578485 w 1419860"/>
                <a:gd name="connsiteY1-7746" fmla="*/ 3587750 h 3588041"/>
                <a:gd name="connsiteX2-7747" fmla="*/ 381635 w 1419860"/>
                <a:gd name="connsiteY2-7748" fmla="*/ 3076575 h 3588041"/>
                <a:gd name="connsiteX3-7749" fmla="*/ 734060 w 1419860"/>
                <a:gd name="connsiteY3-7750" fmla="*/ 2381250 h 3588041"/>
                <a:gd name="connsiteX4-7751" fmla="*/ 569595 w 1419860"/>
                <a:gd name="connsiteY4-7752" fmla="*/ 1953895 h 3588041"/>
                <a:gd name="connsiteX5-7753" fmla="*/ 0 w 1419860"/>
                <a:gd name="connsiteY5-7754" fmla="*/ 1902460 h 3588041"/>
                <a:gd name="connsiteX6-7755" fmla="*/ 318135 w 1419860"/>
                <a:gd name="connsiteY6-7756" fmla="*/ 1812925 h 3588041"/>
                <a:gd name="connsiteX7-7757" fmla="*/ 622935 w 1419860"/>
                <a:gd name="connsiteY7-7758" fmla="*/ 1879600 h 3588041"/>
                <a:gd name="connsiteX8-7759" fmla="*/ 810260 w 1419860"/>
                <a:gd name="connsiteY8-7760" fmla="*/ 1333500 h 3588041"/>
                <a:gd name="connsiteX9-7761" fmla="*/ 750729 w 1419860"/>
                <a:gd name="connsiteY9-7762" fmla="*/ 823913 h 3588041"/>
                <a:gd name="connsiteX10-7763" fmla="*/ 375285 w 1419860"/>
                <a:gd name="connsiteY10-7764" fmla="*/ 695325 h 3588041"/>
                <a:gd name="connsiteX11-7765" fmla="*/ 771367 w 1419860"/>
                <a:gd name="connsiteY11-7766" fmla="*/ 734218 h 3588041"/>
                <a:gd name="connsiteX12-7767" fmla="*/ 786448 w 1419860"/>
                <a:gd name="connsiteY12-7768" fmla="*/ 441325 h 3588041"/>
                <a:gd name="connsiteX13-7769" fmla="*/ 873760 w 1419860"/>
                <a:gd name="connsiteY13-7770" fmla="*/ 0 h 3588041"/>
                <a:gd name="connsiteX14-7771" fmla="*/ 845185 w 1419860"/>
                <a:gd name="connsiteY14-7772" fmla="*/ 679450 h 3588041"/>
                <a:gd name="connsiteX15-7773" fmla="*/ 908685 w 1419860"/>
                <a:gd name="connsiteY15-7774" fmla="*/ 1047750 h 3588041"/>
                <a:gd name="connsiteX16-7775" fmla="*/ 918210 w 1419860"/>
                <a:gd name="connsiteY16-7776" fmla="*/ 1295400 h 3588041"/>
                <a:gd name="connsiteX17-7777" fmla="*/ 1089660 w 1419860"/>
                <a:gd name="connsiteY17-7778" fmla="*/ 1187450 h 3588041"/>
                <a:gd name="connsiteX18-7779" fmla="*/ 1362710 w 1419860"/>
                <a:gd name="connsiteY18-7780" fmla="*/ 1171575 h 3588041"/>
                <a:gd name="connsiteX19-7781" fmla="*/ 1096010 w 1419860"/>
                <a:gd name="connsiteY19-7782" fmla="*/ 1254125 h 3588041"/>
                <a:gd name="connsiteX20-7783" fmla="*/ 876935 w 1419860"/>
                <a:gd name="connsiteY20-7784" fmla="*/ 1527175 h 3588041"/>
                <a:gd name="connsiteX21-7785" fmla="*/ 822960 w 1419860"/>
                <a:gd name="connsiteY21-7786" fmla="*/ 1895475 h 3588041"/>
                <a:gd name="connsiteX22-7787" fmla="*/ 991235 w 1419860"/>
                <a:gd name="connsiteY22-7788" fmla="*/ 2308225 h 3588041"/>
                <a:gd name="connsiteX23-7789" fmla="*/ 883285 w 1419860"/>
                <a:gd name="connsiteY23-7790" fmla="*/ 2578100 h 3588041"/>
                <a:gd name="connsiteX24-7791" fmla="*/ 1153160 w 1419860"/>
                <a:gd name="connsiteY24-7792" fmla="*/ 2524125 h 3588041"/>
                <a:gd name="connsiteX25-7793" fmla="*/ 1419860 w 1419860"/>
                <a:gd name="connsiteY25-7794" fmla="*/ 2626519 h 3588041"/>
                <a:gd name="connsiteX26-7795" fmla="*/ 1175385 w 1419860"/>
                <a:gd name="connsiteY26-7796" fmla="*/ 2590800 h 3588041"/>
                <a:gd name="connsiteX27-7797" fmla="*/ 819785 w 1419860"/>
                <a:gd name="connsiteY27-7798" fmla="*/ 2733675 h 3588041"/>
                <a:gd name="connsiteX28-7799" fmla="*/ 676910 w 1419860"/>
                <a:gd name="connsiteY28-7800" fmla="*/ 3086100 h 3588041"/>
                <a:gd name="connsiteX29-7801" fmla="*/ 905510 w 1419860"/>
                <a:gd name="connsiteY29-7802" fmla="*/ 3419475 h 3588041"/>
                <a:gd name="connsiteX30-7803" fmla="*/ 1003935 w 1419860"/>
                <a:gd name="connsiteY30-7804" fmla="*/ 3581400 h 3588041"/>
                <a:gd name="connsiteX0-7805" fmla="*/ 1003935 w 1419860"/>
                <a:gd name="connsiteY0-7806" fmla="*/ 3581400 h 3588041"/>
                <a:gd name="connsiteX1-7807" fmla="*/ 578485 w 1419860"/>
                <a:gd name="connsiteY1-7808" fmla="*/ 3587750 h 3588041"/>
                <a:gd name="connsiteX2-7809" fmla="*/ 381635 w 1419860"/>
                <a:gd name="connsiteY2-7810" fmla="*/ 3076575 h 3588041"/>
                <a:gd name="connsiteX3-7811" fmla="*/ 734060 w 1419860"/>
                <a:gd name="connsiteY3-7812" fmla="*/ 2381250 h 3588041"/>
                <a:gd name="connsiteX4-7813" fmla="*/ 569595 w 1419860"/>
                <a:gd name="connsiteY4-7814" fmla="*/ 1953895 h 3588041"/>
                <a:gd name="connsiteX5-7815" fmla="*/ 0 w 1419860"/>
                <a:gd name="connsiteY5-7816" fmla="*/ 1902460 h 3588041"/>
                <a:gd name="connsiteX6-7817" fmla="*/ 318135 w 1419860"/>
                <a:gd name="connsiteY6-7818" fmla="*/ 1812925 h 3588041"/>
                <a:gd name="connsiteX7-7819" fmla="*/ 622935 w 1419860"/>
                <a:gd name="connsiteY7-7820" fmla="*/ 1879600 h 3588041"/>
                <a:gd name="connsiteX8-7821" fmla="*/ 810260 w 1419860"/>
                <a:gd name="connsiteY8-7822" fmla="*/ 1333500 h 3588041"/>
                <a:gd name="connsiteX9-7823" fmla="*/ 750729 w 1419860"/>
                <a:gd name="connsiteY9-7824" fmla="*/ 823913 h 3588041"/>
                <a:gd name="connsiteX10-7825" fmla="*/ 375285 w 1419860"/>
                <a:gd name="connsiteY10-7826" fmla="*/ 695325 h 3588041"/>
                <a:gd name="connsiteX11-7827" fmla="*/ 771367 w 1419860"/>
                <a:gd name="connsiteY11-7828" fmla="*/ 734218 h 3588041"/>
                <a:gd name="connsiteX12-7829" fmla="*/ 786448 w 1419860"/>
                <a:gd name="connsiteY12-7830" fmla="*/ 441325 h 3588041"/>
                <a:gd name="connsiteX13-7831" fmla="*/ 873760 w 1419860"/>
                <a:gd name="connsiteY13-7832" fmla="*/ 0 h 3588041"/>
                <a:gd name="connsiteX14-7833" fmla="*/ 845185 w 1419860"/>
                <a:gd name="connsiteY14-7834" fmla="*/ 679450 h 3588041"/>
                <a:gd name="connsiteX15-7835" fmla="*/ 908685 w 1419860"/>
                <a:gd name="connsiteY15-7836" fmla="*/ 1047750 h 3588041"/>
                <a:gd name="connsiteX16-7837" fmla="*/ 918210 w 1419860"/>
                <a:gd name="connsiteY16-7838" fmla="*/ 1295400 h 3588041"/>
                <a:gd name="connsiteX17-7839" fmla="*/ 1089660 w 1419860"/>
                <a:gd name="connsiteY17-7840" fmla="*/ 1187450 h 3588041"/>
                <a:gd name="connsiteX18-7841" fmla="*/ 1362710 w 1419860"/>
                <a:gd name="connsiteY18-7842" fmla="*/ 1171575 h 3588041"/>
                <a:gd name="connsiteX19-7843" fmla="*/ 1096010 w 1419860"/>
                <a:gd name="connsiteY19-7844" fmla="*/ 1254125 h 3588041"/>
                <a:gd name="connsiteX20-7845" fmla="*/ 876935 w 1419860"/>
                <a:gd name="connsiteY20-7846" fmla="*/ 1527175 h 3588041"/>
                <a:gd name="connsiteX21-7847" fmla="*/ 822960 w 1419860"/>
                <a:gd name="connsiteY21-7848" fmla="*/ 1895475 h 3588041"/>
                <a:gd name="connsiteX22-7849" fmla="*/ 991235 w 1419860"/>
                <a:gd name="connsiteY22-7850" fmla="*/ 2308225 h 3588041"/>
                <a:gd name="connsiteX23-7851" fmla="*/ 883285 w 1419860"/>
                <a:gd name="connsiteY23-7852" fmla="*/ 2578100 h 3588041"/>
                <a:gd name="connsiteX24-7853" fmla="*/ 1153160 w 1419860"/>
                <a:gd name="connsiteY24-7854" fmla="*/ 2524125 h 3588041"/>
                <a:gd name="connsiteX25-7855" fmla="*/ 1419860 w 1419860"/>
                <a:gd name="connsiteY25-7856" fmla="*/ 2626519 h 3588041"/>
                <a:gd name="connsiteX26-7857" fmla="*/ 1175385 w 1419860"/>
                <a:gd name="connsiteY26-7858" fmla="*/ 2590800 h 3588041"/>
                <a:gd name="connsiteX27-7859" fmla="*/ 819785 w 1419860"/>
                <a:gd name="connsiteY27-7860" fmla="*/ 2733675 h 3588041"/>
                <a:gd name="connsiteX28-7861" fmla="*/ 676910 w 1419860"/>
                <a:gd name="connsiteY28-7862" fmla="*/ 3086100 h 3588041"/>
                <a:gd name="connsiteX29-7863" fmla="*/ 905510 w 1419860"/>
                <a:gd name="connsiteY29-7864" fmla="*/ 3419475 h 3588041"/>
                <a:gd name="connsiteX30-7865" fmla="*/ 1003935 w 1419860"/>
                <a:gd name="connsiteY30-7866" fmla="*/ 3581400 h 3588041"/>
                <a:gd name="connsiteX0-7867" fmla="*/ 1003935 w 1419860"/>
                <a:gd name="connsiteY0-7868" fmla="*/ 3581400 h 3588041"/>
                <a:gd name="connsiteX1-7869" fmla="*/ 578485 w 1419860"/>
                <a:gd name="connsiteY1-7870" fmla="*/ 3587750 h 3588041"/>
                <a:gd name="connsiteX2-7871" fmla="*/ 381635 w 1419860"/>
                <a:gd name="connsiteY2-7872" fmla="*/ 3076575 h 3588041"/>
                <a:gd name="connsiteX3-7873" fmla="*/ 734060 w 1419860"/>
                <a:gd name="connsiteY3-7874" fmla="*/ 2381250 h 3588041"/>
                <a:gd name="connsiteX4-7875" fmla="*/ 569595 w 1419860"/>
                <a:gd name="connsiteY4-7876" fmla="*/ 1953895 h 3588041"/>
                <a:gd name="connsiteX5-7877" fmla="*/ 0 w 1419860"/>
                <a:gd name="connsiteY5-7878" fmla="*/ 1902460 h 3588041"/>
                <a:gd name="connsiteX6-7879" fmla="*/ 318135 w 1419860"/>
                <a:gd name="connsiteY6-7880" fmla="*/ 1812925 h 3588041"/>
                <a:gd name="connsiteX7-7881" fmla="*/ 622935 w 1419860"/>
                <a:gd name="connsiteY7-7882" fmla="*/ 1879600 h 3588041"/>
                <a:gd name="connsiteX8-7883" fmla="*/ 810260 w 1419860"/>
                <a:gd name="connsiteY8-7884" fmla="*/ 1333500 h 3588041"/>
                <a:gd name="connsiteX9-7885" fmla="*/ 750729 w 1419860"/>
                <a:gd name="connsiteY9-7886" fmla="*/ 823913 h 3588041"/>
                <a:gd name="connsiteX10-7887" fmla="*/ 375285 w 1419860"/>
                <a:gd name="connsiteY10-7888" fmla="*/ 695325 h 3588041"/>
                <a:gd name="connsiteX11-7889" fmla="*/ 771367 w 1419860"/>
                <a:gd name="connsiteY11-7890" fmla="*/ 734218 h 3588041"/>
                <a:gd name="connsiteX12-7891" fmla="*/ 786448 w 1419860"/>
                <a:gd name="connsiteY12-7892" fmla="*/ 441325 h 3588041"/>
                <a:gd name="connsiteX13-7893" fmla="*/ 873760 w 1419860"/>
                <a:gd name="connsiteY13-7894" fmla="*/ 0 h 3588041"/>
                <a:gd name="connsiteX14-7895" fmla="*/ 845185 w 1419860"/>
                <a:gd name="connsiteY14-7896" fmla="*/ 679450 h 3588041"/>
                <a:gd name="connsiteX15-7897" fmla="*/ 908685 w 1419860"/>
                <a:gd name="connsiteY15-7898" fmla="*/ 1047750 h 3588041"/>
                <a:gd name="connsiteX16-7899" fmla="*/ 918210 w 1419860"/>
                <a:gd name="connsiteY16-7900" fmla="*/ 1295400 h 3588041"/>
                <a:gd name="connsiteX17-7901" fmla="*/ 1089660 w 1419860"/>
                <a:gd name="connsiteY17-7902" fmla="*/ 1187450 h 3588041"/>
                <a:gd name="connsiteX18-7903" fmla="*/ 1362710 w 1419860"/>
                <a:gd name="connsiteY18-7904" fmla="*/ 1171575 h 3588041"/>
                <a:gd name="connsiteX19-7905" fmla="*/ 1096010 w 1419860"/>
                <a:gd name="connsiteY19-7906" fmla="*/ 1254125 h 3588041"/>
                <a:gd name="connsiteX20-7907" fmla="*/ 876935 w 1419860"/>
                <a:gd name="connsiteY20-7908" fmla="*/ 1527175 h 3588041"/>
                <a:gd name="connsiteX21-7909" fmla="*/ 822960 w 1419860"/>
                <a:gd name="connsiteY21-7910" fmla="*/ 1895475 h 3588041"/>
                <a:gd name="connsiteX22-7911" fmla="*/ 991235 w 1419860"/>
                <a:gd name="connsiteY22-7912" fmla="*/ 2308225 h 3588041"/>
                <a:gd name="connsiteX23-7913" fmla="*/ 883285 w 1419860"/>
                <a:gd name="connsiteY23-7914" fmla="*/ 2578100 h 3588041"/>
                <a:gd name="connsiteX24-7915" fmla="*/ 1153160 w 1419860"/>
                <a:gd name="connsiteY24-7916" fmla="*/ 2524125 h 3588041"/>
                <a:gd name="connsiteX25-7917" fmla="*/ 1419860 w 1419860"/>
                <a:gd name="connsiteY25-7918" fmla="*/ 2626519 h 3588041"/>
                <a:gd name="connsiteX26-7919" fmla="*/ 1175385 w 1419860"/>
                <a:gd name="connsiteY26-7920" fmla="*/ 2590800 h 3588041"/>
                <a:gd name="connsiteX27-7921" fmla="*/ 819785 w 1419860"/>
                <a:gd name="connsiteY27-7922" fmla="*/ 2733675 h 3588041"/>
                <a:gd name="connsiteX28-7923" fmla="*/ 676910 w 1419860"/>
                <a:gd name="connsiteY28-7924" fmla="*/ 3086100 h 3588041"/>
                <a:gd name="connsiteX29-7925" fmla="*/ 905510 w 1419860"/>
                <a:gd name="connsiteY29-7926" fmla="*/ 3419475 h 3588041"/>
                <a:gd name="connsiteX30-7927" fmla="*/ 1003935 w 1419860"/>
                <a:gd name="connsiteY30-7928" fmla="*/ 3581400 h 3588041"/>
                <a:gd name="connsiteX0-7929" fmla="*/ 1010285 w 1426210"/>
                <a:gd name="connsiteY0-7930" fmla="*/ 3581400 h 3588041"/>
                <a:gd name="connsiteX1-7931" fmla="*/ 584835 w 1426210"/>
                <a:gd name="connsiteY1-7932" fmla="*/ 3587750 h 3588041"/>
                <a:gd name="connsiteX2-7933" fmla="*/ 387985 w 1426210"/>
                <a:gd name="connsiteY2-7934" fmla="*/ 3076575 h 3588041"/>
                <a:gd name="connsiteX3-7935" fmla="*/ 740410 w 1426210"/>
                <a:gd name="connsiteY3-7936" fmla="*/ 2381250 h 3588041"/>
                <a:gd name="connsiteX4-7937" fmla="*/ 575945 w 1426210"/>
                <a:gd name="connsiteY4-7938" fmla="*/ 1953895 h 3588041"/>
                <a:gd name="connsiteX5-7939" fmla="*/ 0 w 1426210"/>
                <a:gd name="connsiteY5-7940" fmla="*/ 1937385 h 3588041"/>
                <a:gd name="connsiteX6-7941" fmla="*/ 324485 w 1426210"/>
                <a:gd name="connsiteY6-7942" fmla="*/ 1812925 h 3588041"/>
                <a:gd name="connsiteX7-7943" fmla="*/ 629285 w 1426210"/>
                <a:gd name="connsiteY7-7944" fmla="*/ 1879600 h 3588041"/>
                <a:gd name="connsiteX8-7945" fmla="*/ 816610 w 1426210"/>
                <a:gd name="connsiteY8-7946" fmla="*/ 1333500 h 3588041"/>
                <a:gd name="connsiteX9-7947" fmla="*/ 757079 w 1426210"/>
                <a:gd name="connsiteY9-7948" fmla="*/ 823913 h 3588041"/>
                <a:gd name="connsiteX10-7949" fmla="*/ 381635 w 1426210"/>
                <a:gd name="connsiteY10-7950" fmla="*/ 695325 h 3588041"/>
                <a:gd name="connsiteX11-7951" fmla="*/ 777717 w 1426210"/>
                <a:gd name="connsiteY11-7952" fmla="*/ 734218 h 3588041"/>
                <a:gd name="connsiteX12-7953" fmla="*/ 792798 w 1426210"/>
                <a:gd name="connsiteY12-7954" fmla="*/ 441325 h 3588041"/>
                <a:gd name="connsiteX13-7955" fmla="*/ 880110 w 1426210"/>
                <a:gd name="connsiteY13-7956" fmla="*/ 0 h 3588041"/>
                <a:gd name="connsiteX14-7957" fmla="*/ 851535 w 1426210"/>
                <a:gd name="connsiteY14-7958" fmla="*/ 679450 h 3588041"/>
                <a:gd name="connsiteX15-7959" fmla="*/ 915035 w 1426210"/>
                <a:gd name="connsiteY15-7960" fmla="*/ 1047750 h 3588041"/>
                <a:gd name="connsiteX16-7961" fmla="*/ 924560 w 1426210"/>
                <a:gd name="connsiteY16-7962" fmla="*/ 1295400 h 3588041"/>
                <a:gd name="connsiteX17-7963" fmla="*/ 1096010 w 1426210"/>
                <a:gd name="connsiteY17-7964" fmla="*/ 1187450 h 3588041"/>
                <a:gd name="connsiteX18-7965" fmla="*/ 1369060 w 1426210"/>
                <a:gd name="connsiteY18-7966" fmla="*/ 1171575 h 3588041"/>
                <a:gd name="connsiteX19-7967" fmla="*/ 1102360 w 1426210"/>
                <a:gd name="connsiteY19-7968" fmla="*/ 1254125 h 3588041"/>
                <a:gd name="connsiteX20-7969" fmla="*/ 883285 w 1426210"/>
                <a:gd name="connsiteY20-7970" fmla="*/ 1527175 h 3588041"/>
                <a:gd name="connsiteX21-7971" fmla="*/ 829310 w 1426210"/>
                <a:gd name="connsiteY21-7972" fmla="*/ 1895475 h 3588041"/>
                <a:gd name="connsiteX22-7973" fmla="*/ 997585 w 1426210"/>
                <a:gd name="connsiteY22-7974" fmla="*/ 2308225 h 3588041"/>
                <a:gd name="connsiteX23-7975" fmla="*/ 889635 w 1426210"/>
                <a:gd name="connsiteY23-7976" fmla="*/ 2578100 h 3588041"/>
                <a:gd name="connsiteX24-7977" fmla="*/ 1159510 w 1426210"/>
                <a:gd name="connsiteY24-7978" fmla="*/ 2524125 h 3588041"/>
                <a:gd name="connsiteX25-7979" fmla="*/ 1426210 w 1426210"/>
                <a:gd name="connsiteY25-7980" fmla="*/ 2626519 h 3588041"/>
                <a:gd name="connsiteX26-7981" fmla="*/ 1181735 w 1426210"/>
                <a:gd name="connsiteY26-7982" fmla="*/ 2590800 h 3588041"/>
                <a:gd name="connsiteX27-7983" fmla="*/ 826135 w 1426210"/>
                <a:gd name="connsiteY27-7984" fmla="*/ 2733675 h 3588041"/>
                <a:gd name="connsiteX28-7985" fmla="*/ 683260 w 1426210"/>
                <a:gd name="connsiteY28-7986" fmla="*/ 3086100 h 3588041"/>
                <a:gd name="connsiteX29-7987" fmla="*/ 911860 w 1426210"/>
                <a:gd name="connsiteY29-7988" fmla="*/ 3419475 h 3588041"/>
                <a:gd name="connsiteX30-7989" fmla="*/ 1010285 w 1426210"/>
                <a:gd name="connsiteY30-7990" fmla="*/ 3581400 h 3588041"/>
                <a:gd name="connsiteX0-7991" fmla="*/ 1010285 w 1426210"/>
                <a:gd name="connsiteY0-7992" fmla="*/ 3581400 h 3588041"/>
                <a:gd name="connsiteX1-7993" fmla="*/ 584835 w 1426210"/>
                <a:gd name="connsiteY1-7994" fmla="*/ 3587750 h 3588041"/>
                <a:gd name="connsiteX2-7995" fmla="*/ 387985 w 1426210"/>
                <a:gd name="connsiteY2-7996" fmla="*/ 3076575 h 3588041"/>
                <a:gd name="connsiteX3-7997" fmla="*/ 740410 w 1426210"/>
                <a:gd name="connsiteY3-7998" fmla="*/ 2381250 h 3588041"/>
                <a:gd name="connsiteX4-7999" fmla="*/ 575945 w 1426210"/>
                <a:gd name="connsiteY4-8000" fmla="*/ 1953895 h 3588041"/>
                <a:gd name="connsiteX5-8001" fmla="*/ 0 w 1426210"/>
                <a:gd name="connsiteY5-8002" fmla="*/ 1937385 h 3588041"/>
                <a:gd name="connsiteX6-8003" fmla="*/ 324485 w 1426210"/>
                <a:gd name="connsiteY6-8004" fmla="*/ 1812925 h 3588041"/>
                <a:gd name="connsiteX7-8005" fmla="*/ 629285 w 1426210"/>
                <a:gd name="connsiteY7-8006" fmla="*/ 1879600 h 3588041"/>
                <a:gd name="connsiteX8-8007" fmla="*/ 816610 w 1426210"/>
                <a:gd name="connsiteY8-8008" fmla="*/ 1333500 h 3588041"/>
                <a:gd name="connsiteX9-8009" fmla="*/ 757079 w 1426210"/>
                <a:gd name="connsiteY9-8010" fmla="*/ 823913 h 3588041"/>
                <a:gd name="connsiteX10-8011" fmla="*/ 381635 w 1426210"/>
                <a:gd name="connsiteY10-8012" fmla="*/ 695325 h 3588041"/>
                <a:gd name="connsiteX11-8013" fmla="*/ 777717 w 1426210"/>
                <a:gd name="connsiteY11-8014" fmla="*/ 734218 h 3588041"/>
                <a:gd name="connsiteX12-8015" fmla="*/ 792798 w 1426210"/>
                <a:gd name="connsiteY12-8016" fmla="*/ 441325 h 3588041"/>
                <a:gd name="connsiteX13-8017" fmla="*/ 880110 w 1426210"/>
                <a:gd name="connsiteY13-8018" fmla="*/ 0 h 3588041"/>
                <a:gd name="connsiteX14-8019" fmla="*/ 851535 w 1426210"/>
                <a:gd name="connsiteY14-8020" fmla="*/ 679450 h 3588041"/>
                <a:gd name="connsiteX15-8021" fmla="*/ 915035 w 1426210"/>
                <a:gd name="connsiteY15-8022" fmla="*/ 1047750 h 3588041"/>
                <a:gd name="connsiteX16-8023" fmla="*/ 924560 w 1426210"/>
                <a:gd name="connsiteY16-8024" fmla="*/ 1295400 h 3588041"/>
                <a:gd name="connsiteX17-8025" fmla="*/ 1096010 w 1426210"/>
                <a:gd name="connsiteY17-8026" fmla="*/ 1187450 h 3588041"/>
                <a:gd name="connsiteX18-8027" fmla="*/ 1369060 w 1426210"/>
                <a:gd name="connsiteY18-8028" fmla="*/ 1171575 h 3588041"/>
                <a:gd name="connsiteX19-8029" fmla="*/ 1102360 w 1426210"/>
                <a:gd name="connsiteY19-8030" fmla="*/ 1254125 h 3588041"/>
                <a:gd name="connsiteX20-8031" fmla="*/ 883285 w 1426210"/>
                <a:gd name="connsiteY20-8032" fmla="*/ 1527175 h 3588041"/>
                <a:gd name="connsiteX21-8033" fmla="*/ 829310 w 1426210"/>
                <a:gd name="connsiteY21-8034" fmla="*/ 1895475 h 3588041"/>
                <a:gd name="connsiteX22-8035" fmla="*/ 997585 w 1426210"/>
                <a:gd name="connsiteY22-8036" fmla="*/ 2308225 h 3588041"/>
                <a:gd name="connsiteX23-8037" fmla="*/ 889635 w 1426210"/>
                <a:gd name="connsiteY23-8038" fmla="*/ 2578100 h 3588041"/>
                <a:gd name="connsiteX24-8039" fmla="*/ 1159510 w 1426210"/>
                <a:gd name="connsiteY24-8040" fmla="*/ 2524125 h 3588041"/>
                <a:gd name="connsiteX25-8041" fmla="*/ 1426210 w 1426210"/>
                <a:gd name="connsiteY25-8042" fmla="*/ 2626519 h 3588041"/>
                <a:gd name="connsiteX26-8043" fmla="*/ 1181735 w 1426210"/>
                <a:gd name="connsiteY26-8044" fmla="*/ 2590800 h 3588041"/>
                <a:gd name="connsiteX27-8045" fmla="*/ 826135 w 1426210"/>
                <a:gd name="connsiteY27-8046" fmla="*/ 2733675 h 3588041"/>
                <a:gd name="connsiteX28-8047" fmla="*/ 683260 w 1426210"/>
                <a:gd name="connsiteY28-8048" fmla="*/ 3086100 h 3588041"/>
                <a:gd name="connsiteX29-8049" fmla="*/ 911860 w 1426210"/>
                <a:gd name="connsiteY29-8050" fmla="*/ 3419475 h 3588041"/>
                <a:gd name="connsiteX30-8051" fmla="*/ 1010285 w 1426210"/>
                <a:gd name="connsiteY30-8052" fmla="*/ 3581400 h 3588041"/>
                <a:gd name="connsiteX0-8053" fmla="*/ 1010285 w 1426210"/>
                <a:gd name="connsiteY0-8054" fmla="*/ 3581400 h 3588041"/>
                <a:gd name="connsiteX1-8055" fmla="*/ 584835 w 1426210"/>
                <a:gd name="connsiteY1-8056" fmla="*/ 3587750 h 3588041"/>
                <a:gd name="connsiteX2-8057" fmla="*/ 387985 w 1426210"/>
                <a:gd name="connsiteY2-8058" fmla="*/ 3076575 h 3588041"/>
                <a:gd name="connsiteX3-8059" fmla="*/ 740410 w 1426210"/>
                <a:gd name="connsiteY3-8060" fmla="*/ 2381250 h 3588041"/>
                <a:gd name="connsiteX4-8061" fmla="*/ 575945 w 1426210"/>
                <a:gd name="connsiteY4-8062" fmla="*/ 1953895 h 3588041"/>
                <a:gd name="connsiteX5-8063" fmla="*/ 0 w 1426210"/>
                <a:gd name="connsiteY5-8064" fmla="*/ 1937385 h 3588041"/>
                <a:gd name="connsiteX6-8065" fmla="*/ 280035 w 1426210"/>
                <a:gd name="connsiteY6-8066" fmla="*/ 1822450 h 3588041"/>
                <a:gd name="connsiteX7-8067" fmla="*/ 629285 w 1426210"/>
                <a:gd name="connsiteY7-8068" fmla="*/ 1879600 h 3588041"/>
                <a:gd name="connsiteX8-8069" fmla="*/ 816610 w 1426210"/>
                <a:gd name="connsiteY8-8070" fmla="*/ 1333500 h 3588041"/>
                <a:gd name="connsiteX9-8071" fmla="*/ 757079 w 1426210"/>
                <a:gd name="connsiteY9-8072" fmla="*/ 823913 h 3588041"/>
                <a:gd name="connsiteX10-8073" fmla="*/ 381635 w 1426210"/>
                <a:gd name="connsiteY10-8074" fmla="*/ 695325 h 3588041"/>
                <a:gd name="connsiteX11-8075" fmla="*/ 777717 w 1426210"/>
                <a:gd name="connsiteY11-8076" fmla="*/ 734218 h 3588041"/>
                <a:gd name="connsiteX12-8077" fmla="*/ 792798 w 1426210"/>
                <a:gd name="connsiteY12-8078" fmla="*/ 441325 h 3588041"/>
                <a:gd name="connsiteX13-8079" fmla="*/ 880110 w 1426210"/>
                <a:gd name="connsiteY13-8080" fmla="*/ 0 h 3588041"/>
                <a:gd name="connsiteX14-8081" fmla="*/ 851535 w 1426210"/>
                <a:gd name="connsiteY14-8082" fmla="*/ 679450 h 3588041"/>
                <a:gd name="connsiteX15-8083" fmla="*/ 915035 w 1426210"/>
                <a:gd name="connsiteY15-8084" fmla="*/ 1047750 h 3588041"/>
                <a:gd name="connsiteX16-8085" fmla="*/ 924560 w 1426210"/>
                <a:gd name="connsiteY16-8086" fmla="*/ 1295400 h 3588041"/>
                <a:gd name="connsiteX17-8087" fmla="*/ 1096010 w 1426210"/>
                <a:gd name="connsiteY17-8088" fmla="*/ 1187450 h 3588041"/>
                <a:gd name="connsiteX18-8089" fmla="*/ 1369060 w 1426210"/>
                <a:gd name="connsiteY18-8090" fmla="*/ 1171575 h 3588041"/>
                <a:gd name="connsiteX19-8091" fmla="*/ 1102360 w 1426210"/>
                <a:gd name="connsiteY19-8092" fmla="*/ 1254125 h 3588041"/>
                <a:gd name="connsiteX20-8093" fmla="*/ 883285 w 1426210"/>
                <a:gd name="connsiteY20-8094" fmla="*/ 1527175 h 3588041"/>
                <a:gd name="connsiteX21-8095" fmla="*/ 829310 w 1426210"/>
                <a:gd name="connsiteY21-8096" fmla="*/ 1895475 h 3588041"/>
                <a:gd name="connsiteX22-8097" fmla="*/ 997585 w 1426210"/>
                <a:gd name="connsiteY22-8098" fmla="*/ 2308225 h 3588041"/>
                <a:gd name="connsiteX23-8099" fmla="*/ 889635 w 1426210"/>
                <a:gd name="connsiteY23-8100" fmla="*/ 2578100 h 3588041"/>
                <a:gd name="connsiteX24-8101" fmla="*/ 1159510 w 1426210"/>
                <a:gd name="connsiteY24-8102" fmla="*/ 2524125 h 3588041"/>
                <a:gd name="connsiteX25-8103" fmla="*/ 1426210 w 1426210"/>
                <a:gd name="connsiteY25-8104" fmla="*/ 2626519 h 3588041"/>
                <a:gd name="connsiteX26-8105" fmla="*/ 1181735 w 1426210"/>
                <a:gd name="connsiteY26-8106" fmla="*/ 2590800 h 3588041"/>
                <a:gd name="connsiteX27-8107" fmla="*/ 826135 w 1426210"/>
                <a:gd name="connsiteY27-8108" fmla="*/ 2733675 h 3588041"/>
                <a:gd name="connsiteX28-8109" fmla="*/ 683260 w 1426210"/>
                <a:gd name="connsiteY28-8110" fmla="*/ 3086100 h 3588041"/>
                <a:gd name="connsiteX29-8111" fmla="*/ 911860 w 1426210"/>
                <a:gd name="connsiteY29-8112" fmla="*/ 3419475 h 3588041"/>
                <a:gd name="connsiteX30-8113" fmla="*/ 1010285 w 1426210"/>
                <a:gd name="connsiteY30-8114" fmla="*/ 3581400 h 3588041"/>
                <a:gd name="connsiteX0-8115" fmla="*/ 1010285 w 1426210"/>
                <a:gd name="connsiteY0-8116" fmla="*/ 3581400 h 3588041"/>
                <a:gd name="connsiteX1-8117" fmla="*/ 584835 w 1426210"/>
                <a:gd name="connsiteY1-8118" fmla="*/ 3587750 h 3588041"/>
                <a:gd name="connsiteX2-8119" fmla="*/ 387985 w 1426210"/>
                <a:gd name="connsiteY2-8120" fmla="*/ 3076575 h 3588041"/>
                <a:gd name="connsiteX3-8121" fmla="*/ 740410 w 1426210"/>
                <a:gd name="connsiteY3-8122" fmla="*/ 2381250 h 3588041"/>
                <a:gd name="connsiteX4-8123" fmla="*/ 575945 w 1426210"/>
                <a:gd name="connsiteY4-8124" fmla="*/ 1953895 h 3588041"/>
                <a:gd name="connsiteX5-8125" fmla="*/ 0 w 1426210"/>
                <a:gd name="connsiteY5-8126" fmla="*/ 1937385 h 3588041"/>
                <a:gd name="connsiteX6-8127" fmla="*/ 308610 w 1426210"/>
                <a:gd name="connsiteY6-8128" fmla="*/ 1828800 h 3588041"/>
                <a:gd name="connsiteX7-8129" fmla="*/ 629285 w 1426210"/>
                <a:gd name="connsiteY7-8130" fmla="*/ 1879600 h 3588041"/>
                <a:gd name="connsiteX8-8131" fmla="*/ 816610 w 1426210"/>
                <a:gd name="connsiteY8-8132" fmla="*/ 1333500 h 3588041"/>
                <a:gd name="connsiteX9-8133" fmla="*/ 757079 w 1426210"/>
                <a:gd name="connsiteY9-8134" fmla="*/ 823913 h 3588041"/>
                <a:gd name="connsiteX10-8135" fmla="*/ 381635 w 1426210"/>
                <a:gd name="connsiteY10-8136" fmla="*/ 695325 h 3588041"/>
                <a:gd name="connsiteX11-8137" fmla="*/ 777717 w 1426210"/>
                <a:gd name="connsiteY11-8138" fmla="*/ 734218 h 3588041"/>
                <a:gd name="connsiteX12-8139" fmla="*/ 792798 w 1426210"/>
                <a:gd name="connsiteY12-8140" fmla="*/ 441325 h 3588041"/>
                <a:gd name="connsiteX13-8141" fmla="*/ 880110 w 1426210"/>
                <a:gd name="connsiteY13-8142" fmla="*/ 0 h 3588041"/>
                <a:gd name="connsiteX14-8143" fmla="*/ 851535 w 1426210"/>
                <a:gd name="connsiteY14-8144" fmla="*/ 679450 h 3588041"/>
                <a:gd name="connsiteX15-8145" fmla="*/ 915035 w 1426210"/>
                <a:gd name="connsiteY15-8146" fmla="*/ 1047750 h 3588041"/>
                <a:gd name="connsiteX16-8147" fmla="*/ 924560 w 1426210"/>
                <a:gd name="connsiteY16-8148" fmla="*/ 1295400 h 3588041"/>
                <a:gd name="connsiteX17-8149" fmla="*/ 1096010 w 1426210"/>
                <a:gd name="connsiteY17-8150" fmla="*/ 1187450 h 3588041"/>
                <a:gd name="connsiteX18-8151" fmla="*/ 1369060 w 1426210"/>
                <a:gd name="connsiteY18-8152" fmla="*/ 1171575 h 3588041"/>
                <a:gd name="connsiteX19-8153" fmla="*/ 1102360 w 1426210"/>
                <a:gd name="connsiteY19-8154" fmla="*/ 1254125 h 3588041"/>
                <a:gd name="connsiteX20-8155" fmla="*/ 883285 w 1426210"/>
                <a:gd name="connsiteY20-8156" fmla="*/ 1527175 h 3588041"/>
                <a:gd name="connsiteX21-8157" fmla="*/ 829310 w 1426210"/>
                <a:gd name="connsiteY21-8158" fmla="*/ 1895475 h 3588041"/>
                <a:gd name="connsiteX22-8159" fmla="*/ 997585 w 1426210"/>
                <a:gd name="connsiteY22-8160" fmla="*/ 2308225 h 3588041"/>
                <a:gd name="connsiteX23-8161" fmla="*/ 889635 w 1426210"/>
                <a:gd name="connsiteY23-8162" fmla="*/ 2578100 h 3588041"/>
                <a:gd name="connsiteX24-8163" fmla="*/ 1159510 w 1426210"/>
                <a:gd name="connsiteY24-8164" fmla="*/ 2524125 h 3588041"/>
                <a:gd name="connsiteX25-8165" fmla="*/ 1426210 w 1426210"/>
                <a:gd name="connsiteY25-8166" fmla="*/ 2626519 h 3588041"/>
                <a:gd name="connsiteX26-8167" fmla="*/ 1181735 w 1426210"/>
                <a:gd name="connsiteY26-8168" fmla="*/ 2590800 h 3588041"/>
                <a:gd name="connsiteX27-8169" fmla="*/ 826135 w 1426210"/>
                <a:gd name="connsiteY27-8170" fmla="*/ 2733675 h 3588041"/>
                <a:gd name="connsiteX28-8171" fmla="*/ 683260 w 1426210"/>
                <a:gd name="connsiteY28-8172" fmla="*/ 3086100 h 3588041"/>
                <a:gd name="connsiteX29-8173" fmla="*/ 911860 w 1426210"/>
                <a:gd name="connsiteY29-8174" fmla="*/ 3419475 h 3588041"/>
                <a:gd name="connsiteX30-8175" fmla="*/ 1010285 w 1426210"/>
                <a:gd name="connsiteY30-8176" fmla="*/ 3581400 h 3588041"/>
                <a:gd name="connsiteX0-8177" fmla="*/ 1010285 w 1426210"/>
                <a:gd name="connsiteY0-8178" fmla="*/ 3581400 h 3588041"/>
                <a:gd name="connsiteX1-8179" fmla="*/ 584835 w 1426210"/>
                <a:gd name="connsiteY1-8180" fmla="*/ 3587750 h 3588041"/>
                <a:gd name="connsiteX2-8181" fmla="*/ 387985 w 1426210"/>
                <a:gd name="connsiteY2-8182" fmla="*/ 3076575 h 3588041"/>
                <a:gd name="connsiteX3-8183" fmla="*/ 740410 w 1426210"/>
                <a:gd name="connsiteY3-8184" fmla="*/ 2381250 h 3588041"/>
                <a:gd name="connsiteX4-8185" fmla="*/ 575945 w 1426210"/>
                <a:gd name="connsiteY4-8186" fmla="*/ 1953895 h 3588041"/>
                <a:gd name="connsiteX5-8187" fmla="*/ 0 w 1426210"/>
                <a:gd name="connsiteY5-8188" fmla="*/ 1937385 h 3588041"/>
                <a:gd name="connsiteX6-8189" fmla="*/ 308610 w 1426210"/>
                <a:gd name="connsiteY6-8190" fmla="*/ 1828800 h 3588041"/>
                <a:gd name="connsiteX7-8191" fmla="*/ 629285 w 1426210"/>
                <a:gd name="connsiteY7-8192" fmla="*/ 1879600 h 3588041"/>
                <a:gd name="connsiteX8-8193" fmla="*/ 816610 w 1426210"/>
                <a:gd name="connsiteY8-8194" fmla="*/ 1333500 h 3588041"/>
                <a:gd name="connsiteX9-8195" fmla="*/ 757079 w 1426210"/>
                <a:gd name="connsiteY9-8196" fmla="*/ 823913 h 3588041"/>
                <a:gd name="connsiteX10-8197" fmla="*/ 381635 w 1426210"/>
                <a:gd name="connsiteY10-8198" fmla="*/ 695325 h 3588041"/>
                <a:gd name="connsiteX11-8199" fmla="*/ 777717 w 1426210"/>
                <a:gd name="connsiteY11-8200" fmla="*/ 734218 h 3588041"/>
                <a:gd name="connsiteX12-8201" fmla="*/ 792798 w 1426210"/>
                <a:gd name="connsiteY12-8202" fmla="*/ 441325 h 3588041"/>
                <a:gd name="connsiteX13-8203" fmla="*/ 880110 w 1426210"/>
                <a:gd name="connsiteY13-8204" fmla="*/ 0 h 3588041"/>
                <a:gd name="connsiteX14-8205" fmla="*/ 851535 w 1426210"/>
                <a:gd name="connsiteY14-8206" fmla="*/ 679450 h 3588041"/>
                <a:gd name="connsiteX15-8207" fmla="*/ 915035 w 1426210"/>
                <a:gd name="connsiteY15-8208" fmla="*/ 1047750 h 3588041"/>
                <a:gd name="connsiteX16-8209" fmla="*/ 924560 w 1426210"/>
                <a:gd name="connsiteY16-8210" fmla="*/ 1295400 h 3588041"/>
                <a:gd name="connsiteX17-8211" fmla="*/ 1096010 w 1426210"/>
                <a:gd name="connsiteY17-8212" fmla="*/ 1187450 h 3588041"/>
                <a:gd name="connsiteX18-8213" fmla="*/ 1369060 w 1426210"/>
                <a:gd name="connsiteY18-8214" fmla="*/ 1171575 h 3588041"/>
                <a:gd name="connsiteX19-8215" fmla="*/ 1102360 w 1426210"/>
                <a:gd name="connsiteY19-8216" fmla="*/ 1254125 h 3588041"/>
                <a:gd name="connsiteX20-8217" fmla="*/ 883285 w 1426210"/>
                <a:gd name="connsiteY20-8218" fmla="*/ 1527175 h 3588041"/>
                <a:gd name="connsiteX21-8219" fmla="*/ 829310 w 1426210"/>
                <a:gd name="connsiteY21-8220" fmla="*/ 1895475 h 3588041"/>
                <a:gd name="connsiteX22-8221" fmla="*/ 997585 w 1426210"/>
                <a:gd name="connsiteY22-8222" fmla="*/ 2308225 h 3588041"/>
                <a:gd name="connsiteX23-8223" fmla="*/ 889635 w 1426210"/>
                <a:gd name="connsiteY23-8224" fmla="*/ 2578100 h 3588041"/>
                <a:gd name="connsiteX24-8225" fmla="*/ 1159510 w 1426210"/>
                <a:gd name="connsiteY24-8226" fmla="*/ 2524125 h 3588041"/>
                <a:gd name="connsiteX25-8227" fmla="*/ 1426210 w 1426210"/>
                <a:gd name="connsiteY25-8228" fmla="*/ 2626519 h 3588041"/>
                <a:gd name="connsiteX26-8229" fmla="*/ 1181735 w 1426210"/>
                <a:gd name="connsiteY26-8230" fmla="*/ 2590800 h 3588041"/>
                <a:gd name="connsiteX27-8231" fmla="*/ 826135 w 1426210"/>
                <a:gd name="connsiteY27-8232" fmla="*/ 2733675 h 3588041"/>
                <a:gd name="connsiteX28-8233" fmla="*/ 683260 w 1426210"/>
                <a:gd name="connsiteY28-8234" fmla="*/ 3086100 h 3588041"/>
                <a:gd name="connsiteX29-8235" fmla="*/ 911860 w 1426210"/>
                <a:gd name="connsiteY29-8236" fmla="*/ 3419475 h 3588041"/>
                <a:gd name="connsiteX30-8237" fmla="*/ 1010285 w 1426210"/>
                <a:gd name="connsiteY30-8238" fmla="*/ 3581400 h 3588041"/>
                <a:gd name="connsiteX0-8239" fmla="*/ 1010285 w 1426210"/>
                <a:gd name="connsiteY0-8240" fmla="*/ 3581400 h 3588041"/>
                <a:gd name="connsiteX1-8241" fmla="*/ 584835 w 1426210"/>
                <a:gd name="connsiteY1-8242" fmla="*/ 3587750 h 3588041"/>
                <a:gd name="connsiteX2-8243" fmla="*/ 387985 w 1426210"/>
                <a:gd name="connsiteY2-8244" fmla="*/ 3076575 h 3588041"/>
                <a:gd name="connsiteX3-8245" fmla="*/ 740410 w 1426210"/>
                <a:gd name="connsiteY3-8246" fmla="*/ 2381250 h 3588041"/>
                <a:gd name="connsiteX4-8247" fmla="*/ 575945 w 1426210"/>
                <a:gd name="connsiteY4-8248" fmla="*/ 1953895 h 3588041"/>
                <a:gd name="connsiteX5-8249" fmla="*/ 0 w 1426210"/>
                <a:gd name="connsiteY5-8250" fmla="*/ 1937385 h 3588041"/>
                <a:gd name="connsiteX6-8251" fmla="*/ 308610 w 1426210"/>
                <a:gd name="connsiteY6-8252" fmla="*/ 1828800 h 3588041"/>
                <a:gd name="connsiteX7-8253" fmla="*/ 629285 w 1426210"/>
                <a:gd name="connsiteY7-8254" fmla="*/ 1879600 h 3588041"/>
                <a:gd name="connsiteX8-8255" fmla="*/ 816610 w 1426210"/>
                <a:gd name="connsiteY8-8256" fmla="*/ 1333500 h 3588041"/>
                <a:gd name="connsiteX9-8257" fmla="*/ 757079 w 1426210"/>
                <a:gd name="connsiteY9-8258" fmla="*/ 823913 h 3588041"/>
                <a:gd name="connsiteX10-8259" fmla="*/ 381635 w 1426210"/>
                <a:gd name="connsiteY10-8260" fmla="*/ 695325 h 3588041"/>
                <a:gd name="connsiteX11-8261" fmla="*/ 777717 w 1426210"/>
                <a:gd name="connsiteY11-8262" fmla="*/ 734218 h 3588041"/>
                <a:gd name="connsiteX12-8263" fmla="*/ 792798 w 1426210"/>
                <a:gd name="connsiteY12-8264" fmla="*/ 441325 h 3588041"/>
                <a:gd name="connsiteX13-8265" fmla="*/ 880110 w 1426210"/>
                <a:gd name="connsiteY13-8266" fmla="*/ 0 h 3588041"/>
                <a:gd name="connsiteX14-8267" fmla="*/ 851535 w 1426210"/>
                <a:gd name="connsiteY14-8268" fmla="*/ 679450 h 3588041"/>
                <a:gd name="connsiteX15-8269" fmla="*/ 915035 w 1426210"/>
                <a:gd name="connsiteY15-8270" fmla="*/ 1047750 h 3588041"/>
                <a:gd name="connsiteX16-8271" fmla="*/ 924560 w 1426210"/>
                <a:gd name="connsiteY16-8272" fmla="*/ 1295400 h 3588041"/>
                <a:gd name="connsiteX17-8273" fmla="*/ 1096010 w 1426210"/>
                <a:gd name="connsiteY17-8274" fmla="*/ 1187450 h 3588041"/>
                <a:gd name="connsiteX18-8275" fmla="*/ 1369060 w 1426210"/>
                <a:gd name="connsiteY18-8276" fmla="*/ 1171575 h 3588041"/>
                <a:gd name="connsiteX19-8277" fmla="*/ 1102360 w 1426210"/>
                <a:gd name="connsiteY19-8278" fmla="*/ 1254125 h 3588041"/>
                <a:gd name="connsiteX20-8279" fmla="*/ 883285 w 1426210"/>
                <a:gd name="connsiteY20-8280" fmla="*/ 1527175 h 3588041"/>
                <a:gd name="connsiteX21-8281" fmla="*/ 829310 w 1426210"/>
                <a:gd name="connsiteY21-8282" fmla="*/ 1895475 h 3588041"/>
                <a:gd name="connsiteX22-8283" fmla="*/ 997585 w 1426210"/>
                <a:gd name="connsiteY22-8284" fmla="*/ 2308225 h 3588041"/>
                <a:gd name="connsiteX23-8285" fmla="*/ 889635 w 1426210"/>
                <a:gd name="connsiteY23-8286" fmla="*/ 2578100 h 3588041"/>
                <a:gd name="connsiteX24-8287" fmla="*/ 1159510 w 1426210"/>
                <a:gd name="connsiteY24-8288" fmla="*/ 2524125 h 3588041"/>
                <a:gd name="connsiteX25-8289" fmla="*/ 1426210 w 1426210"/>
                <a:gd name="connsiteY25-8290" fmla="*/ 2626519 h 3588041"/>
                <a:gd name="connsiteX26-8291" fmla="*/ 1181735 w 1426210"/>
                <a:gd name="connsiteY26-8292" fmla="*/ 2590800 h 3588041"/>
                <a:gd name="connsiteX27-8293" fmla="*/ 826135 w 1426210"/>
                <a:gd name="connsiteY27-8294" fmla="*/ 2733675 h 3588041"/>
                <a:gd name="connsiteX28-8295" fmla="*/ 683260 w 1426210"/>
                <a:gd name="connsiteY28-8296" fmla="*/ 3086100 h 3588041"/>
                <a:gd name="connsiteX29-8297" fmla="*/ 911860 w 1426210"/>
                <a:gd name="connsiteY29-8298" fmla="*/ 3419475 h 3588041"/>
                <a:gd name="connsiteX30-8299" fmla="*/ 1010285 w 1426210"/>
                <a:gd name="connsiteY30-8300" fmla="*/ 3581400 h 358804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</a:cxnLst>
              <a:rect l="l" t="t" r="r" b="b"/>
              <a:pathLst>
                <a:path w="1426210" h="3588041">
                  <a:moveTo>
                    <a:pt x="1010285" y="3581400"/>
                  </a:moveTo>
                  <a:cubicBezTo>
                    <a:pt x="949431" y="3584046"/>
                    <a:pt x="774277" y="3589337"/>
                    <a:pt x="584835" y="3587750"/>
                  </a:cubicBezTo>
                  <a:cubicBezTo>
                    <a:pt x="395393" y="3586163"/>
                    <a:pt x="346181" y="3245908"/>
                    <a:pt x="387985" y="3076575"/>
                  </a:cubicBezTo>
                  <a:cubicBezTo>
                    <a:pt x="429789" y="2907242"/>
                    <a:pt x="709083" y="2568363"/>
                    <a:pt x="740410" y="2381250"/>
                  </a:cubicBezTo>
                  <a:cubicBezTo>
                    <a:pt x="771737" y="2194137"/>
                    <a:pt x="699347" y="2027873"/>
                    <a:pt x="575945" y="1953895"/>
                  </a:cubicBezTo>
                  <a:cubicBezTo>
                    <a:pt x="452543" y="1879918"/>
                    <a:pt x="246062" y="1906270"/>
                    <a:pt x="0" y="1937385"/>
                  </a:cubicBezTo>
                  <a:cubicBezTo>
                    <a:pt x="176213" y="1860550"/>
                    <a:pt x="191029" y="1847956"/>
                    <a:pt x="308610" y="1828800"/>
                  </a:cubicBezTo>
                  <a:cubicBezTo>
                    <a:pt x="426191" y="1809644"/>
                    <a:pt x="531390" y="1839912"/>
                    <a:pt x="629285" y="1879600"/>
                  </a:cubicBezTo>
                  <a:cubicBezTo>
                    <a:pt x="628492" y="1689101"/>
                    <a:pt x="795311" y="1509448"/>
                    <a:pt x="816610" y="1333500"/>
                  </a:cubicBezTo>
                  <a:cubicBezTo>
                    <a:pt x="837909" y="1157552"/>
                    <a:pt x="829575" y="930275"/>
                    <a:pt x="757079" y="823913"/>
                  </a:cubicBezTo>
                  <a:cubicBezTo>
                    <a:pt x="684583" y="717551"/>
                    <a:pt x="502814" y="711861"/>
                    <a:pt x="381635" y="695325"/>
                  </a:cubicBezTo>
                  <a:cubicBezTo>
                    <a:pt x="496200" y="695457"/>
                    <a:pt x="688553" y="665427"/>
                    <a:pt x="777717" y="734218"/>
                  </a:cubicBezTo>
                  <a:cubicBezTo>
                    <a:pt x="771631" y="617272"/>
                    <a:pt x="775733" y="563695"/>
                    <a:pt x="792798" y="441325"/>
                  </a:cubicBezTo>
                  <a:cubicBezTo>
                    <a:pt x="809864" y="318955"/>
                    <a:pt x="839364" y="250296"/>
                    <a:pt x="880110" y="0"/>
                  </a:cubicBezTo>
                  <a:cubicBezTo>
                    <a:pt x="876406" y="171979"/>
                    <a:pt x="845714" y="504825"/>
                    <a:pt x="851535" y="679450"/>
                  </a:cubicBezTo>
                  <a:cubicBezTo>
                    <a:pt x="857356" y="854075"/>
                    <a:pt x="902864" y="945092"/>
                    <a:pt x="915035" y="1047750"/>
                  </a:cubicBezTo>
                  <a:cubicBezTo>
                    <a:pt x="927206" y="1150408"/>
                    <a:pt x="929852" y="1162579"/>
                    <a:pt x="924560" y="1295400"/>
                  </a:cubicBezTo>
                  <a:cubicBezTo>
                    <a:pt x="989118" y="1225021"/>
                    <a:pt x="1040977" y="1204912"/>
                    <a:pt x="1096010" y="1187450"/>
                  </a:cubicBezTo>
                  <a:cubicBezTo>
                    <a:pt x="1151043" y="1169988"/>
                    <a:pt x="1235710" y="1164167"/>
                    <a:pt x="1369060" y="1171575"/>
                  </a:cubicBezTo>
                  <a:cubicBezTo>
                    <a:pt x="1276985" y="1188508"/>
                    <a:pt x="1183322" y="1194858"/>
                    <a:pt x="1102360" y="1254125"/>
                  </a:cubicBezTo>
                  <a:cubicBezTo>
                    <a:pt x="1021398" y="1313392"/>
                    <a:pt x="928793" y="1420283"/>
                    <a:pt x="883285" y="1527175"/>
                  </a:cubicBezTo>
                  <a:cubicBezTo>
                    <a:pt x="837777" y="1634067"/>
                    <a:pt x="810260" y="1765300"/>
                    <a:pt x="829310" y="1895475"/>
                  </a:cubicBezTo>
                  <a:cubicBezTo>
                    <a:pt x="848360" y="2025650"/>
                    <a:pt x="987531" y="2194454"/>
                    <a:pt x="997585" y="2308225"/>
                  </a:cubicBezTo>
                  <a:cubicBezTo>
                    <a:pt x="1007639" y="2421996"/>
                    <a:pt x="957898" y="2484438"/>
                    <a:pt x="889635" y="2578100"/>
                  </a:cubicBezTo>
                  <a:cubicBezTo>
                    <a:pt x="997584" y="2532062"/>
                    <a:pt x="1072462" y="2520817"/>
                    <a:pt x="1159510" y="2524125"/>
                  </a:cubicBezTo>
                  <a:cubicBezTo>
                    <a:pt x="1246558" y="2527433"/>
                    <a:pt x="1354242" y="2576512"/>
                    <a:pt x="1426210" y="2626519"/>
                  </a:cubicBezTo>
                  <a:cubicBezTo>
                    <a:pt x="1360066" y="2600325"/>
                    <a:pt x="1281747" y="2572941"/>
                    <a:pt x="1181735" y="2590800"/>
                  </a:cubicBezTo>
                  <a:cubicBezTo>
                    <a:pt x="1081723" y="2608659"/>
                    <a:pt x="909214" y="2651125"/>
                    <a:pt x="826135" y="2733675"/>
                  </a:cubicBezTo>
                  <a:cubicBezTo>
                    <a:pt x="743056" y="2816225"/>
                    <a:pt x="688022" y="2917825"/>
                    <a:pt x="683260" y="3086100"/>
                  </a:cubicBezTo>
                  <a:cubicBezTo>
                    <a:pt x="684848" y="3232150"/>
                    <a:pt x="851006" y="3349625"/>
                    <a:pt x="911860" y="3419475"/>
                  </a:cubicBezTo>
                  <a:cubicBezTo>
                    <a:pt x="972714" y="3489325"/>
                    <a:pt x="1071139" y="3578754"/>
                    <a:pt x="1010285" y="358140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7" name="íš1îḍé">
              <a:extLst>
                <a:ext uri="{FF2B5EF4-FFF2-40B4-BE49-F238E27FC236}">
                  <a16:creationId xmlns:a16="http://schemas.microsoft.com/office/drawing/2014/main" xmlns="" id="{BCD2822E-8B5C-4EEB-9B83-7F7FA8DE28B7}"/>
                </a:ext>
              </a:extLst>
            </p:cNvPr>
            <p:cNvSpPr/>
            <p:nvPr/>
          </p:nvSpPr>
          <p:spPr>
            <a:xfrm>
              <a:off x="4486358" y="3787751"/>
              <a:ext cx="781776" cy="781776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8" name="íşlídê">
              <a:extLst>
                <a:ext uri="{FF2B5EF4-FFF2-40B4-BE49-F238E27FC236}">
                  <a16:creationId xmlns:a16="http://schemas.microsoft.com/office/drawing/2014/main" xmlns="" id="{E1940EE4-86BE-4653-B4EF-63DAAFCB9E90}"/>
                </a:ext>
              </a:extLst>
            </p:cNvPr>
            <p:cNvSpPr/>
            <p:nvPr/>
          </p:nvSpPr>
          <p:spPr bwMode="auto">
            <a:xfrm>
              <a:off x="4742620" y="4020765"/>
              <a:ext cx="269251" cy="286079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3599" tIns="46800" rIns="93599" bIns="46800" numCol="1" anchor="t" anchorCtr="0" compatLnSpc="1"/>
            <a:lstStyle/>
            <a:p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9" name="íśḷiďê">
              <a:extLst>
                <a:ext uri="{FF2B5EF4-FFF2-40B4-BE49-F238E27FC236}">
                  <a16:creationId xmlns:a16="http://schemas.microsoft.com/office/drawing/2014/main" xmlns="" id="{87C59BCF-228F-4665-AEA4-A3CEAE7D3852}"/>
                </a:ext>
              </a:extLst>
            </p:cNvPr>
            <p:cNvSpPr/>
            <p:nvPr/>
          </p:nvSpPr>
          <p:spPr>
            <a:xfrm>
              <a:off x="6902761" y="4825382"/>
              <a:ext cx="781776" cy="781776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0" name="ïŝļiďé">
              <a:extLst>
                <a:ext uri="{FF2B5EF4-FFF2-40B4-BE49-F238E27FC236}">
                  <a16:creationId xmlns:a16="http://schemas.microsoft.com/office/drawing/2014/main" xmlns="" id="{9299604C-C07D-4BB6-982D-D2B3F72DEFC9}"/>
                </a:ext>
              </a:extLst>
            </p:cNvPr>
            <p:cNvSpPr/>
            <p:nvPr/>
          </p:nvSpPr>
          <p:spPr bwMode="auto">
            <a:xfrm>
              <a:off x="7135382" y="5052733"/>
              <a:ext cx="350189" cy="348918"/>
            </a:xfrm>
            <a:custGeom>
              <a:avLst/>
              <a:gdLst>
                <a:gd name="connsiteX0" fmla="*/ 307755 w 350189"/>
                <a:gd name="connsiteY0" fmla="*/ 193784 h 348918"/>
                <a:gd name="connsiteX1" fmla="*/ 323614 w 350189"/>
                <a:gd name="connsiteY1" fmla="*/ 202785 h 348918"/>
                <a:gd name="connsiteX2" fmla="*/ 326615 w 350189"/>
                <a:gd name="connsiteY2" fmla="*/ 213929 h 348918"/>
                <a:gd name="connsiteX3" fmla="*/ 315470 w 350189"/>
                <a:gd name="connsiteY3" fmla="*/ 216929 h 348918"/>
                <a:gd name="connsiteX4" fmla="*/ 299611 w 350189"/>
                <a:gd name="connsiteY4" fmla="*/ 207928 h 348918"/>
                <a:gd name="connsiteX5" fmla="*/ 296611 w 350189"/>
                <a:gd name="connsiteY5" fmla="*/ 196785 h 348918"/>
                <a:gd name="connsiteX6" fmla="*/ 307755 w 350189"/>
                <a:gd name="connsiteY6" fmla="*/ 193784 h 348918"/>
                <a:gd name="connsiteX7" fmla="*/ 42005 w 350189"/>
                <a:gd name="connsiteY7" fmla="*/ 193784 h 348918"/>
                <a:gd name="connsiteX8" fmla="*/ 53150 w 350189"/>
                <a:gd name="connsiteY8" fmla="*/ 196785 h 348918"/>
                <a:gd name="connsiteX9" fmla="*/ 50578 w 350189"/>
                <a:gd name="connsiteY9" fmla="*/ 207928 h 348918"/>
                <a:gd name="connsiteX10" fmla="*/ 34719 w 350189"/>
                <a:gd name="connsiteY10" fmla="*/ 216929 h 348918"/>
                <a:gd name="connsiteX11" fmla="*/ 23574 w 350189"/>
                <a:gd name="connsiteY11" fmla="*/ 213929 h 348918"/>
                <a:gd name="connsiteX12" fmla="*/ 26575 w 350189"/>
                <a:gd name="connsiteY12" fmla="*/ 202785 h 348918"/>
                <a:gd name="connsiteX13" fmla="*/ 42005 w 350189"/>
                <a:gd name="connsiteY13" fmla="*/ 193784 h 348918"/>
                <a:gd name="connsiteX14" fmla="*/ 323614 w 350189"/>
                <a:gd name="connsiteY14" fmla="*/ 118349 h 348918"/>
                <a:gd name="connsiteX15" fmla="*/ 342045 w 350189"/>
                <a:gd name="connsiteY15" fmla="*/ 118349 h 348918"/>
                <a:gd name="connsiteX16" fmla="*/ 350189 w 350189"/>
                <a:gd name="connsiteY16" fmla="*/ 126493 h 348918"/>
                <a:gd name="connsiteX17" fmla="*/ 342045 w 350189"/>
                <a:gd name="connsiteY17" fmla="*/ 134636 h 348918"/>
                <a:gd name="connsiteX18" fmla="*/ 323614 w 350189"/>
                <a:gd name="connsiteY18" fmla="*/ 134636 h 348918"/>
                <a:gd name="connsiteX19" fmla="*/ 315470 w 350189"/>
                <a:gd name="connsiteY19" fmla="*/ 126493 h 348918"/>
                <a:gd name="connsiteX20" fmla="*/ 323614 w 350189"/>
                <a:gd name="connsiteY20" fmla="*/ 118349 h 348918"/>
                <a:gd name="connsiteX21" fmla="*/ 8144 w 350189"/>
                <a:gd name="connsiteY21" fmla="*/ 118349 h 348918"/>
                <a:gd name="connsiteX22" fmla="*/ 26575 w 350189"/>
                <a:gd name="connsiteY22" fmla="*/ 118349 h 348918"/>
                <a:gd name="connsiteX23" fmla="*/ 34719 w 350189"/>
                <a:gd name="connsiteY23" fmla="*/ 126493 h 348918"/>
                <a:gd name="connsiteX24" fmla="*/ 26575 w 350189"/>
                <a:gd name="connsiteY24" fmla="*/ 134636 h 348918"/>
                <a:gd name="connsiteX25" fmla="*/ 8144 w 350189"/>
                <a:gd name="connsiteY25" fmla="*/ 134636 h 348918"/>
                <a:gd name="connsiteX26" fmla="*/ 0 w 350189"/>
                <a:gd name="connsiteY26" fmla="*/ 126493 h 348918"/>
                <a:gd name="connsiteX27" fmla="*/ 8144 w 350189"/>
                <a:gd name="connsiteY27" fmla="*/ 118349 h 348918"/>
                <a:gd name="connsiteX28" fmla="*/ 174972 w 350189"/>
                <a:gd name="connsiteY28" fmla="*/ 73629 h 348918"/>
                <a:gd name="connsiteX29" fmla="*/ 183109 w 350189"/>
                <a:gd name="connsiteY29" fmla="*/ 81779 h 348918"/>
                <a:gd name="connsiteX30" fmla="*/ 183109 w 350189"/>
                <a:gd name="connsiteY30" fmla="*/ 94218 h 348918"/>
                <a:gd name="connsiteX31" fmla="*/ 198957 w 350189"/>
                <a:gd name="connsiteY31" fmla="*/ 96362 h 348918"/>
                <a:gd name="connsiteX32" fmla="*/ 216089 w 350189"/>
                <a:gd name="connsiteY32" fmla="*/ 101510 h 348918"/>
                <a:gd name="connsiteX33" fmla="*/ 220801 w 350189"/>
                <a:gd name="connsiteY33" fmla="*/ 85639 h 348918"/>
                <a:gd name="connsiteX34" fmla="*/ 231080 w 350189"/>
                <a:gd name="connsiteY34" fmla="*/ 80063 h 348918"/>
                <a:gd name="connsiteX35" fmla="*/ 236648 w 350189"/>
                <a:gd name="connsiteY35" fmla="*/ 89929 h 348918"/>
                <a:gd name="connsiteX36" fmla="*/ 206667 w 350189"/>
                <a:gd name="connsiteY36" fmla="*/ 192871 h 348918"/>
                <a:gd name="connsiteX37" fmla="*/ 196387 w 350189"/>
                <a:gd name="connsiteY37" fmla="*/ 198018 h 348918"/>
                <a:gd name="connsiteX38" fmla="*/ 190819 w 350189"/>
                <a:gd name="connsiteY38" fmla="*/ 188153 h 348918"/>
                <a:gd name="connsiteX39" fmla="*/ 211806 w 350189"/>
                <a:gd name="connsiteY39" fmla="*/ 117380 h 348918"/>
                <a:gd name="connsiteX40" fmla="*/ 195530 w 350189"/>
                <a:gd name="connsiteY40" fmla="*/ 112233 h 348918"/>
                <a:gd name="connsiteX41" fmla="*/ 183109 w 350189"/>
                <a:gd name="connsiteY41" fmla="*/ 110517 h 348918"/>
                <a:gd name="connsiteX42" fmla="*/ 183109 w 350189"/>
                <a:gd name="connsiteY42" fmla="*/ 130248 h 348918"/>
                <a:gd name="connsiteX43" fmla="*/ 174972 w 350189"/>
                <a:gd name="connsiteY43" fmla="*/ 138397 h 348918"/>
                <a:gd name="connsiteX44" fmla="*/ 166834 w 350189"/>
                <a:gd name="connsiteY44" fmla="*/ 130248 h 348918"/>
                <a:gd name="connsiteX45" fmla="*/ 166834 w 350189"/>
                <a:gd name="connsiteY45" fmla="*/ 110517 h 348918"/>
                <a:gd name="connsiteX46" fmla="*/ 154841 w 350189"/>
                <a:gd name="connsiteY46" fmla="*/ 112233 h 348918"/>
                <a:gd name="connsiteX47" fmla="*/ 138565 w 350189"/>
                <a:gd name="connsiteY47" fmla="*/ 117380 h 348918"/>
                <a:gd name="connsiteX48" fmla="*/ 159124 w 350189"/>
                <a:gd name="connsiteY48" fmla="*/ 188153 h 348918"/>
                <a:gd name="connsiteX49" fmla="*/ 153556 w 350189"/>
                <a:gd name="connsiteY49" fmla="*/ 198018 h 348918"/>
                <a:gd name="connsiteX50" fmla="*/ 143705 w 350189"/>
                <a:gd name="connsiteY50" fmla="*/ 192871 h 348918"/>
                <a:gd name="connsiteX51" fmla="*/ 113723 w 350189"/>
                <a:gd name="connsiteY51" fmla="*/ 89929 h 348918"/>
                <a:gd name="connsiteX52" fmla="*/ 119291 w 350189"/>
                <a:gd name="connsiteY52" fmla="*/ 80063 h 348918"/>
                <a:gd name="connsiteX53" fmla="*/ 129142 w 350189"/>
                <a:gd name="connsiteY53" fmla="*/ 85639 h 348918"/>
                <a:gd name="connsiteX54" fmla="*/ 133854 w 350189"/>
                <a:gd name="connsiteY54" fmla="*/ 101510 h 348918"/>
                <a:gd name="connsiteX55" fmla="*/ 151415 w 350189"/>
                <a:gd name="connsiteY55" fmla="*/ 96362 h 348918"/>
                <a:gd name="connsiteX56" fmla="*/ 166834 w 350189"/>
                <a:gd name="connsiteY56" fmla="*/ 94218 h 348918"/>
                <a:gd name="connsiteX57" fmla="*/ 166834 w 350189"/>
                <a:gd name="connsiteY57" fmla="*/ 81779 h 348918"/>
                <a:gd name="connsiteX58" fmla="*/ 174972 w 350189"/>
                <a:gd name="connsiteY58" fmla="*/ 73629 h 348918"/>
                <a:gd name="connsiteX59" fmla="*/ 315470 w 350189"/>
                <a:gd name="connsiteY59" fmla="*/ 36056 h 348918"/>
                <a:gd name="connsiteX60" fmla="*/ 326615 w 350189"/>
                <a:gd name="connsiteY60" fmla="*/ 39056 h 348918"/>
                <a:gd name="connsiteX61" fmla="*/ 323614 w 350189"/>
                <a:gd name="connsiteY61" fmla="*/ 50200 h 348918"/>
                <a:gd name="connsiteX62" fmla="*/ 307755 w 350189"/>
                <a:gd name="connsiteY62" fmla="*/ 59201 h 348918"/>
                <a:gd name="connsiteX63" fmla="*/ 296611 w 350189"/>
                <a:gd name="connsiteY63" fmla="*/ 56200 h 348918"/>
                <a:gd name="connsiteX64" fmla="*/ 299611 w 350189"/>
                <a:gd name="connsiteY64" fmla="*/ 45057 h 348918"/>
                <a:gd name="connsiteX65" fmla="*/ 315470 w 350189"/>
                <a:gd name="connsiteY65" fmla="*/ 36056 h 348918"/>
                <a:gd name="connsiteX66" fmla="*/ 34719 w 350189"/>
                <a:gd name="connsiteY66" fmla="*/ 36056 h 348918"/>
                <a:gd name="connsiteX67" fmla="*/ 50578 w 350189"/>
                <a:gd name="connsiteY67" fmla="*/ 45057 h 348918"/>
                <a:gd name="connsiteX68" fmla="*/ 53150 w 350189"/>
                <a:gd name="connsiteY68" fmla="*/ 56200 h 348918"/>
                <a:gd name="connsiteX69" fmla="*/ 42005 w 350189"/>
                <a:gd name="connsiteY69" fmla="*/ 59201 h 348918"/>
                <a:gd name="connsiteX70" fmla="*/ 26575 w 350189"/>
                <a:gd name="connsiteY70" fmla="*/ 50200 h 348918"/>
                <a:gd name="connsiteX71" fmla="*/ 23574 w 350189"/>
                <a:gd name="connsiteY71" fmla="*/ 39056 h 348918"/>
                <a:gd name="connsiteX72" fmla="*/ 34719 w 350189"/>
                <a:gd name="connsiteY72" fmla="*/ 36056 h 348918"/>
                <a:gd name="connsiteX73" fmla="*/ 174880 w 350189"/>
                <a:gd name="connsiteY73" fmla="*/ 24433 h 348918"/>
                <a:gd name="connsiteX74" fmla="*/ 71582 w 350189"/>
                <a:gd name="connsiteY74" fmla="*/ 127737 h 348918"/>
                <a:gd name="connsiteX75" fmla="*/ 125589 w 350189"/>
                <a:gd name="connsiteY75" fmla="*/ 218181 h 348918"/>
                <a:gd name="connsiteX76" fmla="*/ 142305 w 350189"/>
                <a:gd name="connsiteY76" fmla="*/ 246472 h 348918"/>
                <a:gd name="connsiteX77" fmla="*/ 155592 w 350189"/>
                <a:gd name="connsiteY77" fmla="*/ 256331 h 348918"/>
                <a:gd name="connsiteX78" fmla="*/ 194596 w 350189"/>
                <a:gd name="connsiteY78" fmla="*/ 256331 h 348918"/>
                <a:gd name="connsiteX79" fmla="*/ 207884 w 350189"/>
                <a:gd name="connsiteY79" fmla="*/ 246472 h 348918"/>
                <a:gd name="connsiteX80" fmla="*/ 224600 w 350189"/>
                <a:gd name="connsiteY80" fmla="*/ 218181 h 348918"/>
                <a:gd name="connsiteX81" fmla="*/ 278177 w 350189"/>
                <a:gd name="connsiteY81" fmla="*/ 127737 h 348918"/>
                <a:gd name="connsiteX82" fmla="*/ 174880 w 350189"/>
                <a:gd name="connsiteY82" fmla="*/ 24433 h 348918"/>
                <a:gd name="connsiteX83" fmla="*/ 174880 w 350189"/>
                <a:gd name="connsiteY83" fmla="*/ 0 h 348918"/>
                <a:gd name="connsiteX84" fmla="*/ 303037 w 350189"/>
                <a:gd name="connsiteY84" fmla="*/ 127737 h 348918"/>
                <a:gd name="connsiteX85" fmla="*/ 236173 w 350189"/>
                <a:gd name="connsiteY85" fmla="*/ 239613 h 348918"/>
                <a:gd name="connsiteX86" fmla="*/ 231886 w 350189"/>
                <a:gd name="connsiteY86" fmla="*/ 246900 h 348918"/>
                <a:gd name="connsiteX87" fmla="*/ 232315 w 350189"/>
                <a:gd name="connsiteY87" fmla="*/ 309483 h 348918"/>
                <a:gd name="connsiteX88" fmla="*/ 206169 w 350189"/>
                <a:gd name="connsiteY88" fmla="*/ 335202 h 348918"/>
                <a:gd name="connsiteX89" fmla="*/ 198883 w 350189"/>
                <a:gd name="connsiteY89" fmla="*/ 335202 h 348918"/>
                <a:gd name="connsiteX90" fmla="*/ 181738 w 350189"/>
                <a:gd name="connsiteY90" fmla="*/ 348918 h 348918"/>
                <a:gd name="connsiteX91" fmla="*/ 168022 w 350189"/>
                <a:gd name="connsiteY91" fmla="*/ 348918 h 348918"/>
                <a:gd name="connsiteX92" fmla="*/ 150877 w 350189"/>
                <a:gd name="connsiteY92" fmla="*/ 335202 h 348918"/>
                <a:gd name="connsiteX93" fmla="*/ 144019 w 350189"/>
                <a:gd name="connsiteY93" fmla="*/ 335202 h 348918"/>
                <a:gd name="connsiteX94" fmla="*/ 117874 w 350189"/>
                <a:gd name="connsiteY94" fmla="*/ 309483 h 348918"/>
                <a:gd name="connsiteX95" fmla="*/ 117874 w 350189"/>
                <a:gd name="connsiteY95" fmla="*/ 246900 h 348918"/>
                <a:gd name="connsiteX96" fmla="*/ 113587 w 350189"/>
                <a:gd name="connsiteY96" fmla="*/ 239613 h 348918"/>
                <a:gd name="connsiteX97" fmla="*/ 47151 w 350189"/>
                <a:gd name="connsiteY97" fmla="*/ 127737 h 348918"/>
                <a:gd name="connsiteX98" fmla="*/ 174880 w 350189"/>
                <a:gd name="connsiteY98" fmla="*/ 0 h 348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350189" h="348918">
                  <a:moveTo>
                    <a:pt x="307755" y="193784"/>
                  </a:moveTo>
                  <a:cubicBezTo>
                    <a:pt x="323614" y="202785"/>
                    <a:pt x="323614" y="202785"/>
                    <a:pt x="323614" y="202785"/>
                  </a:cubicBezTo>
                  <a:cubicBezTo>
                    <a:pt x="327472" y="204928"/>
                    <a:pt x="328758" y="210071"/>
                    <a:pt x="326615" y="213929"/>
                  </a:cubicBezTo>
                  <a:cubicBezTo>
                    <a:pt x="324472" y="217786"/>
                    <a:pt x="319328" y="219072"/>
                    <a:pt x="315470" y="216929"/>
                  </a:cubicBezTo>
                  <a:cubicBezTo>
                    <a:pt x="299611" y="207928"/>
                    <a:pt x="299611" y="207928"/>
                    <a:pt x="299611" y="207928"/>
                  </a:cubicBezTo>
                  <a:cubicBezTo>
                    <a:pt x="295753" y="205785"/>
                    <a:pt x="294468" y="200642"/>
                    <a:pt x="296611" y="196785"/>
                  </a:cubicBezTo>
                  <a:cubicBezTo>
                    <a:pt x="299183" y="192927"/>
                    <a:pt x="303897" y="191641"/>
                    <a:pt x="307755" y="193784"/>
                  </a:cubicBezTo>
                  <a:close/>
                  <a:moveTo>
                    <a:pt x="42005" y="193784"/>
                  </a:moveTo>
                  <a:cubicBezTo>
                    <a:pt x="46292" y="191641"/>
                    <a:pt x="51006" y="192927"/>
                    <a:pt x="53150" y="196785"/>
                  </a:cubicBezTo>
                  <a:cubicBezTo>
                    <a:pt x="55721" y="200642"/>
                    <a:pt x="54435" y="205785"/>
                    <a:pt x="50578" y="207928"/>
                  </a:cubicBezTo>
                  <a:cubicBezTo>
                    <a:pt x="34719" y="216929"/>
                    <a:pt x="34719" y="216929"/>
                    <a:pt x="34719" y="216929"/>
                  </a:cubicBezTo>
                  <a:cubicBezTo>
                    <a:pt x="30861" y="219072"/>
                    <a:pt x="25717" y="217786"/>
                    <a:pt x="23574" y="213929"/>
                  </a:cubicBezTo>
                  <a:cubicBezTo>
                    <a:pt x="21003" y="210071"/>
                    <a:pt x="22717" y="204928"/>
                    <a:pt x="26575" y="202785"/>
                  </a:cubicBezTo>
                  <a:cubicBezTo>
                    <a:pt x="42005" y="193784"/>
                    <a:pt x="42005" y="193784"/>
                    <a:pt x="42005" y="193784"/>
                  </a:cubicBezTo>
                  <a:close/>
                  <a:moveTo>
                    <a:pt x="323614" y="118349"/>
                  </a:moveTo>
                  <a:cubicBezTo>
                    <a:pt x="342045" y="118349"/>
                    <a:pt x="342045" y="118349"/>
                    <a:pt x="342045" y="118349"/>
                  </a:cubicBezTo>
                  <a:cubicBezTo>
                    <a:pt x="346332" y="118349"/>
                    <a:pt x="350189" y="121778"/>
                    <a:pt x="350189" y="126493"/>
                  </a:cubicBezTo>
                  <a:cubicBezTo>
                    <a:pt x="350189" y="130779"/>
                    <a:pt x="346332" y="134636"/>
                    <a:pt x="342045" y="134636"/>
                  </a:cubicBezTo>
                  <a:cubicBezTo>
                    <a:pt x="323614" y="134636"/>
                    <a:pt x="323614" y="134636"/>
                    <a:pt x="323614" y="134636"/>
                  </a:cubicBezTo>
                  <a:cubicBezTo>
                    <a:pt x="319328" y="134636"/>
                    <a:pt x="315470" y="130779"/>
                    <a:pt x="315470" y="126493"/>
                  </a:cubicBezTo>
                  <a:cubicBezTo>
                    <a:pt x="315470" y="121778"/>
                    <a:pt x="319328" y="118349"/>
                    <a:pt x="323614" y="118349"/>
                  </a:cubicBezTo>
                  <a:close/>
                  <a:moveTo>
                    <a:pt x="8144" y="118349"/>
                  </a:moveTo>
                  <a:cubicBezTo>
                    <a:pt x="26575" y="118349"/>
                    <a:pt x="26575" y="118349"/>
                    <a:pt x="26575" y="118349"/>
                  </a:cubicBezTo>
                  <a:cubicBezTo>
                    <a:pt x="30861" y="118349"/>
                    <a:pt x="34719" y="121778"/>
                    <a:pt x="34719" y="126493"/>
                  </a:cubicBezTo>
                  <a:cubicBezTo>
                    <a:pt x="34719" y="130779"/>
                    <a:pt x="30861" y="134636"/>
                    <a:pt x="26575" y="134636"/>
                  </a:cubicBezTo>
                  <a:cubicBezTo>
                    <a:pt x="8144" y="134636"/>
                    <a:pt x="8144" y="134636"/>
                    <a:pt x="8144" y="134636"/>
                  </a:cubicBezTo>
                  <a:cubicBezTo>
                    <a:pt x="3857" y="134636"/>
                    <a:pt x="0" y="130779"/>
                    <a:pt x="0" y="126493"/>
                  </a:cubicBezTo>
                  <a:cubicBezTo>
                    <a:pt x="0" y="121778"/>
                    <a:pt x="3857" y="118349"/>
                    <a:pt x="8144" y="118349"/>
                  </a:cubicBezTo>
                  <a:close/>
                  <a:moveTo>
                    <a:pt x="174972" y="73629"/>
                  </a:moveTo>
                  <a:cubicBezTo>
                    <a:pt x="179683" y="73629"/>
                    <a:pt x="183109" y="77061"/>
                    <a:pt x="183109" y="81779"/>
                  </a:cubicBezTo>
                  <a:cubicBezTo>
                    <a:pt x="183109" y="94218"/>
                    <a:pt x="183109" y="94218"/>
                    <a:pt x="183109" y="94218"/>
                  </a:cubicBezTo>
                  <a:cubicBezTo>
                    <a:pt x="188678" y="94647"/>
                    <a:pt x="193817" y="95076"/>
                    <a:pt x="198957" y="96362"/>
                  </a:cubicBezTo>
                  <a:cubicBezTo>
                    <a:pt x="204953" y="97649"/>
                    <a:pt x="210521" y="99365"/>
                    <a:pt x="216089" y="101510"/>
                  </a:cubicBezTo>
                  <a:cubicBezTo>
                    <a:pt x="220801" y="85639"/>
                    <a:pt x="220801" y="85639"/>
                    <a:pt x="220801" y="85639"/>
                  </a:cubicBezTo>
                  <a:cubicBezTo>
                    <a:pt x="222086" y="81350"/>
                    <a:pt x="226797" y="78776"/>
                    <a:pt x="231080" y="80063"/>
                  </a:cubicBezTo>
                  <a:cubicBezTo>
                    <a:pt x="235363" y="81350"/>
                    <a:pt x="237933" y="85639"/>
                    <a:pt x="236648" y="89929"/>
                  </a:cubicBezTo>
                  <a:cubicBezTo>
                    <a:pt x="206667" y="192871"/>
                    <a:pt x="206667" y="192871"/>
                    <a:pt x="206667" y="192871"/>
                  </a:cubicBezTo>
                  <a:cubicBezTo>
                    <a:pt x="205382" y="197161"/>
                    <a:pt x="200670" y="199305"/>
                    <a:pt x="196387" y="198018"/>
                  </a:cubicBezTo>
                  <a:cubicBezTo>
                    <a:pt x="192104" y="197161"/>
                    <a:pt x="189534" y="192442"/>
                    <a:pt x="190819" y="188153"/>
                  </a:cubicBezTo>
                  <a:cubicBezTo>
                    <a:pt x="211806" y="117380"/>
                    <a:pt x="211806" y="117380"/>
                    <a:pt x="211806" y="117380"/>
                  </a:cubicBezTo>
                  <a:cubicBezTo>
                    <a:pt x="206667" y="115235"/>
                    <a:pt x="201099" y="113520"/>
                    <a:pt x="195530" y="112233"/>
                  </a:cubicBezTo>
                  <a:cubicBezTo>
                    <a:pt x="191676" y="111375"/>
                    <a:pt x="187393" y="110946"/>
                    <a:pt x="183109" y="110517"/>
                  </a:cubicBezTo>
                  <a:cubicBezTo>
                    <a:pt x="183109" y="130248"/>
                    <a:pt x="183109" y="130248"/>
                    <a:pt x="183109" y="130248"/>
                  </a:cubicBezTo>
                  <a:cubicBezTo>
                    <a:pt x="183109" y="134966"/>
                    <a:pt x="179683" y="138397"/>
                    <a:pt x="174972" y="138397"/>
                  </a:cubicBezTo>
                  <a:cubicBezTo>
                    <a:pt x="170688" y="138397"/>
                    <a:pt x="166834" y="134966"/>
                    <a:pt x="166834" y="130248"/>
                  </a:cubicBezTo>
                  <a:cubicBezTo>
                    <a:pt x="166834" y="110517"/>
                    <a:pt x="166834" y="110517"/>
                    <a:pt x="166834" y="110517"/>
                  </a:cubicBezTo>
                  <a:cubicBezTo>
                    <a:pt x="162979" y="110946"/>
                    <a:pt x="158696" y="111375"/>
                    <a:pt x="154841" y="112233"/>
                  </a:cubicBezTo>
                  <a:cubicBezTo>
                    <a:pt x="148845" y="113520"/>
                    <a:pt x="143705" y="115235"/>
                    <a:pt x="138565" y="117380"/>
                  </a:cubicBezTo>
                  <a:cubicBezTo>
                    <a:pt x="159124" y="188153"/>
                    <a:pt x="159124" y="188153"/>
                    <a:pt x="159124" y="188153"/>
                  </a:cubicBezTo>
                  <a:cubicBezTo>
                    <a:pt x="160409" y="192442"/>
                    <a:pt x="157839" y="197161"/>
                    <a:pt x="153556" y="198018"/>
                  </a:cubicBezTo>
                  <a:cubicBezTo>
                    <a:pt x="149273" y="199305"/>
                    <a:pt x="144990" y="197161"/>
                    <a:pt x="143705" y="192871"/>
                  </a:cubicBezTo>
                  <a:cubicBezTo>
                    <a:pt x="113723" y="89929"/>
                    <a:pt x="113723" y="89929"/>
                    <a:pt x="113723" y="89929"/>
                  </a:cubicBezTo>
                  <a:cubicBezTo>
                    <a:pt x="112438" y="85639"/>
                    <a:pt x="115008" y="81350"/>
                    <a:pt x="119291" y="80063"/>
                  </a:cubicBezTo>
                  <a:cubicBezTo>
                    <a:pt x="123574" y="78776"/>
                    <a:pt x="128286" y="81350"/>
                    <a:pt x="129142" y="85639"/>
                  </a:cubicBezTo>
                  <a:cubicBezTo>
                    <a:pt x="133854" y="101510"/>
                    <a:pt x="133854" y="101510"/>
                    <a:pt x="133854" y="101510"/>
                  </a:cubicBezTo>
                  <a:cubicBezTo>
                    <a:pt x="139422" y="99365"/>
                    <a:pt x="145418" y="97649"/>
                    <a:pt x="151415" y="96362"/>
                  </a:cubicBezTo>
                  <a:cubicBezTo>
                    <a:pt x="156554" y="95076"/>
                    <a:pt x="161694" y="94647"/>
                    <a:pt x="166834" y="94218"/>
                  </a:cubicBezTo>
                  <a:cubicBezTo>
                    <a:pt x="166834" y="81779"/>
                    <a:pt x="166834" y="81779"/>
                    <a:pt x="166834" y="81779"/>
                  </a:cubicBezTo>
                  <a:cubicBezTo>
                    <a:pt x="166834" y="77061"/>
                    <a:pt x="170688" y="73629"/>
                    <a:pt x="174972" y="73629"/>
                  </a:cubicBezTo>
                  <a:close/>
                  <a:moveTo>
                    <a:pt x="315470" y="36056"/>
                  </a:moveTo>
                  <a:cubicBezTo>
                    <a:pt x="319328" y="33913"/>
                    <a:pt x="324472" y="35199"/>
                    <a:pt x="326615" y="39056"/>
                  </a:cubicBezTo>
                  <a:cubicBezTo>
                    <a:pt x="328758" y="42914"/>
                    <a:pt x="327472" y="47628"/>
                    <a:pt x="323614" y="50200"/>
                  </a:cubicBezTo>
                  <a:cubicBezTo>
                    <a:pt x="307755" y="59201"/>
                    <a:pt x="307755" y="59201"/>
                    <a:pt x="307755" y="59201"/>
                  </a:cubicBezTo>
                  <a:cubicBezTo>
                    <a:pt x="303897" y="61344"/>
                    <a:pt x="299183" y="60058"/>
                    <a:pt x="296611" y="56200"/>
                  </a:cubicBezTo>
                  <a:cubicBezTo>
                    <a:pt x="294468" y="52343"/>
                    <a:pt x="295753" y="47200"/>
                    <a:pt x="299611" y="45057"/>
                  </a:cubicBezTo>
                  <a:cubicBezTo>
                    <a:pt x="315470" y="36056"/>
                    <a:pt x="315470" y="36056"/>
                    <a:pt x="315470" y="36056"/>
                  </a:cubicBezTo>
                  <a:close/>
                  <a:moveTo>
                    <a:pt x="34719" y="36056"/>
                  </a:moveTo>
                  <a:cubicBezTo>
                    <a:pt x="50578" y="45057"/>
                    <a:pt x="50578" y="45057"/>
                    <a:pt x="50578" y="45057"/>
                  </a:cubicBezTo>
                  <a:cubicBezTo>
                    <a:pt x="54435" y="47200"/>
                    <a:pt x="55721" y="52343"/>
                    <a:pt x="53150" y="56200"/>
                  </a:cubicBezTo>
                  <a:cubicBezTo>
                    <a:pt x="51006" y="60058"/>
                    <a:pt x="46292" y="61344"/>
                    <a:pt x="42005" y="59201"/>
                  </a:cubicBezTo>
                  <a:cubicBezTo>
                    <a:pt x="26575" y="50200"/>
                    <a:pt x="26575" y="50200"/>
                    <a:pt x="26575" y="50200"/>
                  </a:cubicBezTo>
                  <a:cubicBezTo>
                    <a:pt x="22717" y="47628"/>
                    <a:pt x="21003" y="42914"/>
                    <a:pt x="23574" y="39056"/>
                  </a:cubicBezTo>
                  <a:cubicBezTo>
                    <a:pt x="25717" y="35199"/>
                    <a:pt x="30861" y="33913"/>
                    <a:pt x="34719" y="36056"/>
                  </a:cubicBezTo>
                  <a:close/>
                  <a:moveTo>
                    <a:pt x="174880" y="24433"/>
                  </a:moveTo>
                  <a:cubicBezTo>
                    <a:pt x="117874" y="24433"/>
                    <a:pt x="71582" y="70726"/>
                    <a:pt x="71582" y="127737"/>
                  </a:cubicBezTo>
                  <a:cubicBezTo>
                    <a:pt x="71582" y="165458"/>
                    <a:pt x="92156" y="200178"/>
                    <a:pt x="125589" y="218181"/>
                  </a:cubicBezTo>
                  <a:cubicBezTo>
                    <a:pt x="135876" y="224182"/>
                    <a:pt x="141019" y="234470"/>
                    <a:pt x="142305" y="246472"/>
                  </a:cubicBezTo>
                  <a:cubicBezTo>
                    <a:pt x="143162" y="252473"/>
                    <a:pt x="149163" y="256331"/>
                    <a:pt x="155592" y="256331"/>
                  </a:cubicBezTo>
                  <a:cubicBezTo>
                    <a:pt x="194596" y="256331"/>
                    <a:pt x="194596" y="256331"/>
                    <a:pt x="194596" y="256331"/>
                  </a:cubicBezTo>
                  <a:cubicBezTo>
                    <a:pt x="200597" y="256331"/>
                    <a:pt x="207026" y="252473"/>
                    <a:pt x="207884" y="246472"/>
                  </a:cubicBezTo>
                  <a:cubicBezTo>
                    <a:pt x="208741" y="234470"/>
                    <a:pt x="214313" y="224182"/>
                    <a:pt x="224600" y="218181"/>
                  </a:cubicBezTo>
                  <a:cubicBezTo>
                    <a:pt x="257604" y="200178"/>
                    <a:pt x="278177" y="165458"/>
                    <a:pt x="278177" y="127737"/>
                  </a:cubicBezTo>
                  <a:cubicBezTo>
                    <a:pt x="278177" y="70726"/>
                    <a:pt x="231886" y="24433"/>
                    <a:pt x="174880" y="24433"/>
                  </a:cubicBezTo>
                  <a:close/>
                  <a:moveTo>
                    <a:pt x="174880" y="0"/>
                  </a:moveTo>
                  <a:cubicBezTo>
                    <a:pt x="245602" y="0"/>
                    <a:pt x="303037" y="57010"/>
                    <a:pt x="303037" y="127737"/>
                  </a:cubicBezTo>
                  <a:cubicBezTo>
                    <a:pt x="303037" y="174459"/>
                    <a:pt x="277320" y="217324"/>
                    <a:pt x="236173" y="239613"/>
                  </a:cubicBezTo>
                  <a:cubicBezTo>
                    <a:pt x="233601" y="241328"/>
                    <a:pt x="231886" y="243900"/>
                    <a:pt x="231886" y="246900"/>
                  </a:cubicBezTo>
                  <a:cubicBezTo>
                    <a:pt x="232315" y="309483"/>
                    <a:pt x="232315" y="309483"/>
                    <a:pt x="232315" y="309483"/>
                  </a:cubicBezTo>
                  <a:cubicBezTo>
                    <a:pt x="232315" y="323628"/>
                    <a:pt x="220314" y="335202"/>
                    <a:pt x="206169" y="335202"/>
                  </a:cubicBezTo>
                  <a:cubicBezTo>
                    <a:pt x="198883" y="335202"/>
                    <a:pt x="198883" y="335202"/>
                    <a:pt x="198883" y="335202"/>
                  </a:cubicBezTo>
                  <a:cubicBezTo>
                    <a:pt x="197168" y="342917"/>
                    <a:pt x="190310" y="348918"/>
                    <a:pt x="181738" y="348918"/>
                  </a:cubicBezTo>
                  <a:cubicBezTo>
                    <a:pt x="168022" y="348918"/>
                    <a:pt x="168022" y="348918"/>
                    <a:pt x="168022" y="348918"/>
                  </a:cubicBezTo>
                  <a:cubicBezTo>
                    <a:pt x="159878" y="348918"/>
                    <a:pt x="153020" y="342917"/>
                    <a:pt x="150877" y="335202"/>
                  </a:cubicBezTo>
                  <a:cubicBezTo>
                    <a:pt x="144019" y="335202"/>
                    <a:pt x="144019" y="335202"/>
                    <a:pt x="144019" y="335202"/>
                  </a:cubicBezTo>
                  <a:cubicBezTo>
                    <a:pt x="129875" y="335202"/>
                    <a:pt x="117874" y="323628"/>
                    <a:pt x="117874" y="309483"/>
                  </a:cubicBezTo>
                  <a:cubicBezTo>
                    <a:pt x="117874" y="246900"/>
                    <a:pt x="117874" y="246900"/>
                    <a:pt x="117874" y="246900"/>
                  </a:cubicBezTo>
                  <a:cubicBezTo>
                    <a:pt x="117874" y="243900"/>
                    <a:pt x="116588" y="241328"/>
                    <a:pt x="113587" y="239613"/>
                  </a:cubicBezTo>
                  <a:cubicBezTo>
                    <a:pt x="72868" y="217324"/>
                    <a:pt x="47151" y="174459"/>
                    <a:pt x="47151" y="127737"/>
                  </a:cubicBezTo>
                  <a:cubicBezTo>
                    <a:pt x="47151" y="57010"/>
                    <a:pt x="104586" y="0"/>
                    <a:pt x="1748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599" tIns="46800" rIns="93599" bIns="46800" numCol="1" anchor="t" anchorCtr="0" compatLnSpc="1">
              <a:noAutofit/>
            </a:bodyPr>
            <a:lstStyle/>
            <a:p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1" name="íšḷíde">
              <a:extLst>
                <a:ext uri="{FF2B5EF4-FFF2-40B4-BE49-F238E27FC236}">
                  <a16:creationId xmlns:a16="http://schemas.microsoft.com/office/drawing/2014/main" xmlns="" id="{4D592D9B-7526-4BF5-9AE9-2C875CC09A95}"/>
                </a:ext>
              </a:extLst>
            </p:cNvPr>
            <p:cNvSpPr/>
            <p:nvPr/>
          </p:nvSpPr>
          <p:spPr>
            <a:xfrm>
              <a:off x="6923867" y="2571608"/>
              <a:ext cx="781776" cy="78177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2" name="îS1ïḑè">
              <a:extLst>
                <a:ext uri="{FF2B5EF4-FFF2-40B4-BE49-F238E27FC236}">
                  <a16:creationId xmlns:a16="http://schemas.microsoft.com/office/drawing/2014/main" xmlns="" id="{55F8657F-4B7B-4BF4-8C7C-7CB2E01D8F8A}"/>
                </a:ext>
              </a:extLst>
            </p:cNvPr>
            <p:cNvSpPr/>
            <p:nvPr/>
          </p:nvSpPr>
          <p:spPr bwMode="auto">
            <a:xfrm>
              <a:off x="7138903" y="2830509"/>
              <a:ext cx="348039" cy="289625"/>
            </a:xfrm>
            <a:custGeom>
              <a:avLst/>
              <a:gdLst>
                <a:gd name="connsiteX0" fmla="*/ 67060 w 348039"/>
                <a:gd name="connsiteY0" fmla="*/ 157668 h 289625"/>
                <a:gd name="connsiteX1" fmla="*/ 82994 w 348039"/>
                <a:gd name="connsiteY1" fmla="*/ 162997 h 289625"/>
                <a:gd name="connsiteX2" fmla="*/ 88892 w 348039"/>
                <a:gd name="connsiteY2" fmla="*/ 188392 h 289625"/>
                <a:gd name="connsiteX3" fmla="*/ 88892 w 348039"/>
                <a:gd name="connsiteY3" fmla="*/ 190206 h 289625"/>
                <a:gd name="connsiteX4" fmla="*/ 90706 w 348039"/>
                <a:gd name="connsiteY4" fmla="*/ 190206 h 289625"/>
                <a:gd name="connsiteX5" fmla="*/ 112027 w 348039"/>
                <a:gd name="connsiteY5" fmla="*/ 194741 h 289625"/>
                <a:gd name="connsiteX6" fmla="*/ 119286 w 348039"/>
                <a:gd name="connsiteY6" fmla="*/ 215602 h 289625"/>
                <a:gd name="connsiteX7" fmla="*/ 119739 w 348039"/>
                <a:gd name="connsiteY7" fmla="*/ 216962 h 289625"/>
                <a:gd name="connsiteX8" fmla="*/ 121554 w 348039"/>
                <a:gd name="connsiteY8" fmla="*/ 216962 h 289625"/>
                <a:gd name="connsiteX9" fmla="*/ 146958 w 348039"/>
                <a:gd name="connsiteY9" fmla="*/ 219230 h 289625"/>
                <a:gd name="connsiteX10" fmla="*/ 154216 w 348039"/>
                <a:gd name="connsiteY10" fmla="*/ 240090 h 289625"/>
                <a:gd name="connsiteX11" fmla="*/ 154670 w 348039"/>
                <a:gd name="connsiteY11" fmla="*/ 241451 h 289625"/>
                <a:gd name="connsiteX12" fmla="*/ 156484 w 348039"/>
                <a:gd name="connsiteY12" fmla="*/ 241451 h 289625"/>
                <a:gd name="connsiteX13" fmla="*/ 182342 w 348039"/>
                <a:gd name="connsiteY13" fmla="*/ 243718 h 289625"/>
                <a:gd name="connsiteX14" fmla="*/ 184610 w 348039"/>
                <a:gd name="connsiteY14" fmla="*/ 274556 h 289625"/>
                <a:gd name="connsiteX15" fmla="*/ 182796 w 348039"/>
                <a:gd name="connsiteY15" fmla="*/ 276370 h 289625"/>
                <a:gd name="connsiteX16" fmla="*/ 151948 w 348039"/>
                <a:gd name="connsiteY16" fmla="*/ 279091 h 289625"/>
                <a:gd name="connsiteX17" fmla="*/ 144236 w 348039"/>
                <a:gd name="connsiteY17" fmla="*/ 260044 h 289625"/>
                <a:gd name="connsiteX18" fmla="*/ 143329 w 348039"/>
                <a:gd name="connsiteY18" fmla="*/ 258684 h 289625"/>
                <a:gd name="connsiteX19" fmla="*/ 141968 w 348039"/>
                <a:gd name="connsiteY19" fmla="*/ 258684 h 289625"/>
                <a:gd name="connsiteX20" fmla="*/ 112027 w 348039"/>
                <a:gd name="connsiteY20" fmla="*/ 259591 h 289625"/>
                <a:gd name="connsiteX21" fmla="*/ 104316 w 348039"/>
                <a:gd name="connsiteY21" fmla="*/ 240997 h 289625"/>
                <a:gd name="connsiteX22" fmla="*/ 103408 w 348039"/>
                <a:gd name="connsiteY22" fmla="*/ 239637 h 289625"/>
                <a:gd name="connsiteX23" fmla="*/ 102047 w 348039"/>
                <a:gd name="connsiteY23" fmla="*/ 239637 h 289625"/>
                <a:gd name="connsiteX24" fmla="*/ 72107 w 348039"/>
                <a:gd name="connsiteY24" fmla="*/ 240544 h 289625"/>
                <a:gd name="connsiteX25" fmla="*/ 68932 w 348039"/>
                <a:gd name="connsiteY25" fmla="*/ 210613 h 289625"/>
                <a:gd name="connsiteX26" fmla="*/ 69385 w 348039"/>
                <a:gd name="connsiteY26" fmla="*/ 208799 h 289625"/>
                <a:gd name="connsiteX27" fmla="*/ 67571 w 348039"/>
                <a:gd name="connsiteY27" fmla="*/ 208346 h 289625"/>
                <a:gd name="connsiteX28" fmla="*/ 48064 w 348039"/>
                <a:gd name="connsiteY28" fmla="*/ 203811 h 289625"/>
                <a:gd name="connsiteX29" fmla="*/ 45796 w 348039"/>
                <a:gd name="connsiteY29" fmla="*/ 172520 h 289625"/>
                <a:gd name="connsiteX30" fmla="*/ 52147 w 348039"/>
                <a:gd name="connsiteY30" fmla="*/ 165264 h 289625"/>
                <a:gd name="connsiteX31" fmla="*/ 67060 w 348039"/>
                <a:gd name="connsiteY31" fmla="*/ 157668 h 289625"/>
                <a:gd name="connsiteX32" fmla="*/ 225058 w 348039"/>
                <a:gd name="connsiteY32" fmla="*/ 86364 h 289625"/>
                <a:gd name="connsiteX33" fmla="*/ 226419 w 348039"/>
                <a:gd name="connsiteY33" fmla="*/ 86364 h 289625"/>
                <a:gd name="connsiteX34" fmla="*/ 289036 w 348039"/>
                <a:gd name="connsiteY34" fmla="*/ 143508 h 289625"/>
                <a:gd name="connsiteX35" fmla="*/ 293119 w 348039"/>
                <a:gd name="connsiteY35" fmla="*/ 146683 h 289625"/>
                <a:gd name="connsiteX36" fmla="*/ 304917 w 348039"/>
                <a:gd name="connsiteY36" fmla="*/ 157568 h 289625"/>
                <a:gd name="connsiteX37" fmla="*/ 311269 w 348039"/>
                <a:gd name="connsiteY37" fmla="*/ 163917 h 289625"/>
                <a:gd name="connsiteX38" fmla="*/ 303556 w 348039"/>
                <a:gd name="connsiteY38" fmla="*/ 211537 h 289625"/>
                <a:gd name="connsiteX39" fmla="*/ 277238 w 348039"/>
                <a:gd name="connsiteY39" fmla="*/ 246913 h 289625"/>
                <a:gd name="connsiteX40" fmla="*/ 244569 w 348039"/>
                <a:gd name="connsiteY40" fmla="*/ 268682 h 289625"/>
                <a:gd name="connsiteX41" fmla="*/ 199194 w 348039"/>
                <a:gd name="connsiteY41" fmla="*/ 284555 h 289625"/>
                <a:gd name="connsiteX42" fmla="*/ 196472 w 348039"/>
                <a:gd name="connsiteY42" fmla="*/ 282741 h 289625"/>
                <a:gd name="connsiteX43" fmla="*/ 203732 w 348039"/>
                <a:gd name="connsiteY43" fmla="*/ 266868 h 289625"/>
                <a:gd name="connsiteX44" fmla="*/ 218251 w 348039"/>
                <a:gd name="connsiteY44" fmla="*/ 272310 h 289625"/>
                <a:gd name="connsiteX45" fmla="*/ 227326 w 348039"/>
                <a:gd name="connsiteY45" fmla="*/ 265507 h 289625"/>
                <a:gd name="connsiteX46" fmla="*/ 227326 w 348039"/>
                <a:gd name="connsiteY46" fmla="*/ 259158 h 289625"/>
                <a:gd name="connsiteX47" fmla="*/ 205093 w 348039"/>
                <a:gd name="connsiteY47" fmla="*/ 241470 h 289625"/>
                <a:gd name="connsiteX48" fmla="*/ 203732 w 348039"/>
                <a:gd name="connsiteY48" fmla="*/ 229225 h 289625"/>
                <a:gd name="connsiteX49" fmla="*/ 215529 w 348039"/>
                <a:gd name="connsiteY49" fmla="*/ 227864 h 289625"/>
                <a:gd name="connsiteX50" fmla="*/ 240485 w 348039"/>
                <a:gd name="connsiteY50" fmla="*/ 247366 h 289625"/>
                <a:gd name="connsiteX51" fmla="*/ 257274 w 348039"/>
                <a:gd name="connsiteY51" fmla="*/ 250087 h 289625"/>
                <a:gd name="connsiteX52" fmla="*/ 259542 w 348039"/>
                <a:gd name="connsiteY52" fmla="*/ 246459 h 289625"/>
                <a:gd name="connsiteX53" fmla="*/ 258635 w 348039"/>
                <a:gd name="connsiteY53" fmla="*/ 238749 h 289625"/>
                <a:gd name="connsiteX54" fmla="*/ 229595 w 348039"/>
                <a:gd name="connsiteY54" fmla="*/ 215619 h 289625"/>
                <a:gd name="connsiteX55" fmla="*/ 228234 w 348039"/>
                <a:gd name="connsiteY55" fmla="*/ 203827 h 289625"/>
                <a:gd name="connsiteX56" fmla="*/ 240031 w 348039"/>
                <a:gd name="connsiteY56" fmla="*/ 202013 h 289625"/>
                <a:gd name="connsiteX57" fmla="*/ 270432 w 348039"/>
                <a:gd name="connsiteY57" fmla="*/ 226050 h 289625"/>
                <a:gd name="connsiteX58" fmla="*/ 271340 w 348039"/>
                <a:gd name="connsiteY58" fmla="*/ 226504 h 289625"/>
                <a:gd name="connsiteX59" fmla="*/ 281322 w 348039"/>
                <a:gd name="connsiteY59" fmla="*/ 209270 h 289625"/>
                <a:gd name="connsiteX60" fmla="*/ 249106 w 348039"/>
                <a:gd name="connsiteY60" fmla="*/ 185233 h 289625"/>
                <a:gd name="connsiteX61" fmla="*/ 247745 w 348039"/>
                <a:gd name="connsiteY61" fmla="*/ 173441 h 289625"/>
                <a:gd name="connsiteX62" fmla="*/ 259542 w 348039"/>
                <a:gd name="connsiteY62" fmla="*/ 171627 h 289625"/>
                <a:gd name="connsiteX63" fmla="*/ 291304 w 348039"/>
                <a:gd name="connsiteY63" fmla="*/ 195664 h 289625"/>
                <a:gd name="connsiteX64" fmla="*/ 300833 w 348039"/>
                <a:gd name="connsiteY64" fmla="*/ 192036 h 289625"/>
                <a:gd name="connsiteX65" fmla="*/ 299018 w 348039"/>
                <a:gd name="connsiteY65" fmla="*/ 176162 h 289625"/>
                <a:gd name="connsiteX66" fmla="*/ 292666 w 348039"/>
                <a:gd name="connsiteY66" fmla="*/ 169359 h 289625"/>
                <a:gd name="connsiteX67" fmla="*/ 207362 w 348039"/>
                <a:gd name="connsiteY67" fmla="*/ 92260 h 289625"/>
                <a:gd name="connsiteX68" fmla="*/ 209630 w 348039"/>
                <a:gd name="connsiteY68" fmla="*/ 87271 h 289625"/>
                <a:gd name="connsiteX69" fmla="*/ 225058 w 348039"/>
                <a:gd name="connsiteY69" fmla="*/ 86364 h 289625"/>
                <a:gd name="connsiteX70" fmla="*/ 70955 w 348039"/>
                <a:gd name="connsiteY70" fmla="*/ 647 h 289625"/>
                <a:gd name="connsiteX71" fmla="*/ 90295 w 348039"/>
                <a:gd name="connsiteY71" fmla="*/ 6543 h 289625"/>
                <a:gd name="connsiteX72" fmla="*/ 109806 w 348039"/>
                <a:gd name="connsiteY72" fmla="*/ 18334 h 289625"/>
                <a:gd name="connsiteX73" fmla="*/ 115251 w 348039"/>
                <a:gd name="connsiteY73" fmla="*/ 20149 h 289625"/>
                <a:gd name="connsiteX74" fmla="*/ 158811 w 348039"/>
                <a:gd name="connsiteY74" fmla="*/ 12439 h 289625"/>
                <a:gd name="connsiteX75" fmla="*/ 128864 w 348039"/>
                <a:gd name="connsiteY75" fmla="*/ 34661 h 289625"/>
                <a:gd name="connsiteX76" fmla="*/ 117974 w 348039"/>
                <a:gd name="connsiteY76" fmla="*/ 36929 h 289625"/>
                <a:gd name="connsiteX77" fmla="*/ 88480 w 348039"/>
                <a:gd name="connsiteY77" fmla="*/ 26498 h 289625"/>
                <a:gd name="connsiteX78" fmla="*/ 79859 w 348039"/>
                <a:gd name="connsiteY78" fmla="*/ 20149 h 289625"/>
                <a:gd name="connsiteX79" fmla="*/ 65339 w 348039"/>
                <a:gd name="connsiteY79" fmla="*/ 21509 h 289625"/>
                <a:gd name="connsiteX80" fmla="*/ 19965 w 348039"/>
                <a:gd name="connsiteY80" fmla="*/ 70490 h 289625"/>
                <a:gd name="connsiteX81" fmla="*/ 19965 w 348039"/>
                <a:gd name="connsiteY81" fmla="*/ 85003 h 289625"/>
                <a:gd name="connsiteX82" fmla="*/ 31308 w 348039"/>
                <a:gd name="connsiteY82" fmla="*/ 97248 h 289625"/>
                <a:gd name="connsiteX83" fmla="*/ 44013 w 348039"/>
                <a:gd name="connsiteY83" fmla="*/ 114029 h 289625"/>
                <a:gd name="connsiteX84" fmla="*/ 52181 w 348039"/>
                <a:gd name="connsiteY84" fmla="*/ 147136 h 289625"/>
                <a:gd name="connsiteX85" fmla="*/ 39022 w 348039"/>
                <a:gd name="connsiteY85" fmla="*/ 158475 h 289625"/>
                <a:gd name="connsiteX86" fmla="*/ 26771 w 348039"/>
                <a:gd name="connsiteY86" fmla="*/ 116297 h 289625"/>
                <a:gd name="connsiteX87" fmla="*/ 15881 w 348039"/>
                <a:gd name="connsiteY87" fmla="*/ 105865 h 289625"/>
                <a:gd name="connsiteX88" fmla="*/ 0 w 348039"/>
                <a:gd name="connsiteY88" fmla="*/ 77293 h 289625"/>
                <a:gd name="connsiteX89" fmla="*/ 7260 w 348039"/>
                <a:gd name="connsiteY89" fmla="*/ 58698 h 289625"/>
                <a:gd name="connsiteX90" fmla="*/ 52635 w 348039"/>
                <a:gd name="connsiteY90" fmla="*/ 9717 h 289625"/>
                <a:gd name="connsiteX91" fmla="*/ 70955 w 348039"/>
                <a:gd name="connsiteY91" fmla="*/ 647 h 289625"/>
                <a:gd name="connsiteX92" fmla="*/ 286339 w 348039"/>
                <a:gd name="connsiteY92" fmla="*/ 80 h 289625"/>
                <a:gd name="connsiteX93" fmla="*/ 300742 w 348039"/>
                <a:gd name="connsiteY93" fmla="*/ 6995 h 289625"/>
                <a:gd name="connsiteX94" fmla="*/ 342477 w 348039"/>
                <a:gd name="connsiteY94" fmla="*/ 52345 h 289625"/>
                <a:gd name="connsiteX95" fmla="*/ 342024 w 348039"/>
                <a:gd name="connsiteY95" fmla="*/ 81822 h 289625"/>
                <a:gd name="connsiteX96" fmla="*/ 332044 w 348039"/>
                <a:gd name="connsiteY96" fmla="*/ 92252 h 289625"/>
                <a:gd name="connsiteX97" fmla="*/ 326146 w 348039"/>
                <a:gd name="connsiteY97" fmla="*/ 103589 h 289625"/>
                <a:gd name="connsiteX98" fmla="*/ 317073 w 348039"/>
                <a:gd name="connsiteY98" fmla="*/ 130345 h 289625"/>
                <a:gd name="connsiteX99" fmla="*/ 308454 w 348039"/>
                <a:gd name="connsiteY99" fmla="*/ 136241 h 289625"/>
                <a:gd name="connsiteX100" fmla="*/ 298928 w 348039"/>
                <a:gd name="connsiteY100" fmla="*/ 133066 h 289625"/>
                <a:gd name="connsiteX101" fmla="*/ 241315 w 348039"/>
                <a:gd name="connsiteY101" fmla="*/ 77740 h 289625"/>
                <a:gd name="connsiteX102" fmla="*/ 222716 w 348039"/>
                <a:gd name="connsiteY102" fmla="*/ 72298 h 289625"/>
                <a:gd name="connsiteX103" fmla="*/ 194590 w 348039"/>
                <a:gd name="connsiteY103" fmla="*/ 69124 h 289625"/>
                <a:gd name="connsiteX104" fmla="*/ 174176 w 348039"/>
                <a:gd name="connsiteY104" fmla="*/ 70484 h 289625"/>
                <a:gd name="connsiteX105" fmla="*/ 129719 w 348039"/>
                <a:gd name="connsiteY105" fmla="*/ 98147 h 289625"/>
                <a:gd name="connsiteX106" fmla="*/ 100686 w 348039"/>
                <a:gd name="connsiteY106" fmla="*/ 75019 h 289625"/>
                <a:gd name="connsiteX107" fmla="*/ 161928 w 348039"/>
                <a:gd name="connsiteY107" fmla="*/ 27856 h 289625"/>
                <a:gd name="connsiteX108" fmla="*/ 214550 w 348039"/>
                <a:gd name="connsiteY108" fmla="*/ 13798 h 289625"/>
                <a:gd name="connsiteX109" fmla="*/ 244944 w 348039"/>
                <a:gd name="connsiteY109" fmla="*/ 17426 h 289625"/>
                <a:gd name="connsiteX110" fmla="*/ 261276 w 348039"/>
                <a:gd name="connsiteY110" fmla="*/ 12891 h 289625"/>
                <a:gd name="connsiteX111" fmla="*/ 271256 w 348039"/>
                <a:gd name="connsiteY111" fmla="*/ 4728 h 289625"/>
                <a:gd name="connsiteX112" fmla="*/ 286339 w 348039"/>
                <a:gd name="connsiteY112" fmla="*/ 80 h 28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348039" h="289625">
                  <a:moveTo>
                    <a:pt x="67060" y="157668"/>
                  </a:moveTo>
                  <a:cubicBezTo>
                    <a:pt x="72674" y="157215"/>
                    <a:pt x="78458" y="158915"/>
                    <a:pt x="82994" y="162997"/>
                  </a:cubicBezTo>
                  <a:cubicBezTo>
                    <a:pt x="90253" y="169346"/>
                    <a:pt x="92521" y="179776"/>
                    <a:pt x="88892" y="188392"/>
                  </a:cubicBezTo>
                  <a:cubicBezTo>
                    <a:pt x="88438" y="188846"/>
                    <a:pt x="88438" y="189753"/>
                    <a:pt x="88892" y="190206"/>
                  </a:cubicBezTo>
                  <a:cubicBezTo>
                    <a:pt x="89345" y="190206"/>
                    <a:pt x="89799" y="190660"/>
                    <a:pt x="90706" y="190206"/>
                  </a:cubicBezTo>
                  <a:cubicBezTo>
                    <a:pt x="97511" y="187939"/>
                    <a:pt x="105676" y="189299"/>
                    <a:pt x="112027" y="194741"/>
                  </a:cubicBezTo>
                  <a:cubicBezTo>
                    <a:pt x="117925" y="199730"/>
                    <a:pt x="120647" y="207892"/>
                    <a:pt x="119286" y="215602"/>
                  </a:cubicBezTo>
                  <a:cubicBezTo>
                    <a:pt x="119286" y="216055"/>
                    <a:pt x="119286" y="216509"/>
                    <a:pt x="119739" y="216962"/>
                  </a:cubicBezTo>
                  <a:cubicBezTo>
                    <a:pt x="120193" y="216962"/>
                    <a:pt x="120647" y="217416"/>
                    <a:pt x="121554" y="216962"/>
                  </a:cubicBezTo>
                  <a:cubicBezTo>
                    <a:pt x="129266" y="211974"/>
                    <a:pt x="139700" y="212881"/>
                    <a:pt x="146958" y="219230"/>
                  </a:cubicBezTo>
                  <a:cubicBezTo>
                    <a:pt x="153309" y="224218"/>
                    <a:pt x="155577" y="232381"/>
                    <a:pt x="154216" y="240090"/>
                  </a:cubicBezTo>
                  <a:cubicBezTo>
                    <a:pt x="154216" y="240544"/>
                    <a:pt x="154216" y="240997"/>
                    <a:pt x="154670" y="241451"/>
                  </a:cubicBezTo>
                  <a:cubicBezTo>
                    <a:pt x="155123" y="241904"/>
                    <a:pt x="156031" y="241904"/>
                    <a:pt x="156484" y="241451"/>
                  </a:cubicBezTo>
                  <a:cubicBezTo>
                    <a:pt x="164196" y="236916"/>
                    <a:pt x="174630" y="237369"/>
                    <a:pt x="182342" y="243718"/>
                  </a:cubicBezTo>
                  <a:cubicBezTo>
                    <a:pt x="191415" y="251428"/>
                    <a:pt x="192322" y="265486"/>
                    <a:pt x="184610" y="274556"/>
                  </a:cubicBezTo>
                  <a:cubicBezTo>
                    <a:pt x="184610" y="274556"/>
                    <a:pt x="184610" y="274556"/>
                    <a:pt x="182796" y="276370"/>
                  </a:cubicBezTo>
                  <a:cubicBezTo>
                    <a:pt x="175084" y="285893"/>
                    <a:pt x="161021" y="286800"/>
                    <a:pt x="151948" y="279091"/>
                  </a:cubicBezTo>
                  <a:cubicBezTo>
                    <a:pt x="146051" y="274102"/>
                    <a:pt x="143329" y="266846"/>
                    <a:pt x="144236" y="260044"/>
                  </a:cubicBezTo>
                  <a:cubicBezTo>
                    <a:pt x="144236" y="259137"/>
                    <a:pt x="143782" y="258684"/>
                    <a:pt x="143329" y="258684"/>
                  </a:cubicBezTo>
                  <a:cubicBezTo>
                    <a:pt x="142875" y="258230"/>
                    <a:pt x="142421" y="258230"/>
                    <a:pt x="141968" y="258684"/>
                  </a:cubicBezTo>
                  <a:cubicBezTo>
                    <a:pt x="133802" y="266846"/>
                    <a:pt x="120647" y="267300"/>
                    <a:pt x="112027" y="259591"/>
                  </a:cubicBezTo>
                  <a:cubicBezTo>
                    <a:pt x="106130" y="255056"/>
                    <a:pt x="103862" y="247800"/>
                    <a:pt x="104316" y="240997"/>
                  </a:cubicBezTo>
                  <a:cubicBezTo>
                    <a:pt x="104316" y="240090"/>
                    <a:pt x="104316" y="239637"/>
                    <a:pt x="103408" y="239637"/>
                  </a:cubicBezTo>
                  <a:cubicBezTo>
                    <a:pt x="102955" y="239183"/>
                    <a:pt x="102501" y="239183"/>
                    <a:pt x="102047" y="239637"/>
                  </a:cubicBezTo>
                  <a:cubicBezTo>
                    <a:pt x="93882" y="247800"/>
                    <a:pt x="80726" y="248253"/>
                    <a:pt x="72107" y="240544"/>
                  </a:cubicBezTo>
                  <a:cubicBezTo>
                    <a:pt x="63488" y="232835"/>
                    <a:pt x="62127" y="219683"/>
                    <a:pt x="68932" y="210613"/>
                  </a:cubicBezTo>
                  <a:cubicBezTo>
                    <a:pt x="69385" y="210160"/>
                    <a:pt x="69385" y="209253"/>
                    <a:pt x="69385" y="208799"/>
                  </a:cubicBezTo>
                  <a:cubicBezTo>
                    <a:pt x="68932" y="208346"/>
                    <a:pt x="68478" y="208346"/>
                    <a:pt x="67571" y="208346"/>
                  </a:cubicBezTo>
                  <a:cubicBezTo>
                    <a:pt x="60766" y="210160"/>
                    <a:pt x="53508" y="208346"/>
                    <a:pt x="48064" y="203811"/>
                  </a:cubicBezTo>
                  <a:cubicBezTo>
                    <a:pt x="38538" y="195648"/>
                    <a:pt x="37630" y="181590"/>
                    <a:pt x="45796" y="172520"/>
                  </a:cubicBezTo>
                  <a:cubicBezTo>
                    <a:pt x="45796" y="172520"/>
                    <a:pt x="45796" y="172520"/>
                    <a:pt x="52147" y="165264"/>
                  </a:cubicBezTo>
                  <a:cubicBezTo>
                    <a:pt x="56003" y="160729"/>
                    <a:pt x="61447" y="158122"/>
                    <a:pt x="67060" y="157668"/>
                  </a:cubicBezTo>
                  <a:close/>
                  <a:moveTo>
                    <a:pt x="225058" y="86364"/>
                  </a:moveTo>
                  <a:cubicBezTo>
                    <a:pt x="225511" y="86364"/>
                    <a:pt x="225965" y="86364"/>
                    <a:pt x="226419" y="86364"/>
                  </a:cubicBezTo>
                  <a:cubicBezTo>
                    <a:pt x="247291" y="104958"/>
                    <a:pt x="268617" y="124006"/>
                    <a:pt x="289036" y="143508"/>
                  </a:cubicBezTo>
                  <a:cubicBezTo>
                    <a:pt x="290397" y="144869"/>
                    <a:pt x="291758" y="145776"/>
                    <a:pt x="293119" y="146683"/>
                  </a:cubicBezTo>
                  <a:cubicBezTo>
                    <a:pt x="304917" y="157568"/>
                    <a:pt x="304917" y="157568"/>
                    <a:pt x="304917" y="157568"/>
                  </a:cubicBezTo>
                  <a:cubicBezTo>
                    <a:pt x="311269" y="163917"/>
                    <a:pt x="311269" y="163917"/>
                    <a:pt x="311269" y="163917"/>
                  </a:cubicBezTo>
                  <a:cubicBezTo>
                    <a:pt x="327150" y="180244"/>
                    <a:pt x="320798" y="204281"/>
                    <a:pt x="303556" y="211537"/>
                  </a:cubicBezTo>
                  <a:cubicBezTo>
                    <a:pt x="310815" y="230132"/>
                    <a:pt x="295842" y="247820"/>
                    <a:pt x="277238" y="246913"/>
                  </a:cubicBezTo>
                  <a:cubicBezTo>
                    <a:pt x="274970" y="262333"/>
                    <a:pt x="260450" y="272764"/>
                    <a:pt x="244569" y="268682"/>
                  </a:cubicBezTo>
                  <a:cubicBezTo>
                    <a:pt x="240031" y="288184"/>
                    <a:pt x="217344" y="295440"/>
                    <a:pt x="199194" y="284555"/>
                  </a:cubicBezTo>
                  <a:cubicBezTo>
                    <a:pt x="196472" y="282741"/>
                    <a:pt x="196472" y="282741"/>
                    <a:pt x="196472" y="282741"/>
                  </a:cubicBezTo>
                  <a:cubicBezTo>
                    <a:pt x="200102" y="278206"/>
                    <a:pt x="202370" y="272764"/>
                    <a:pt x="203732" y="266868"/>
                  </a:cubicBezTo>
                  <a:cubicBezTo>
                    <a:pt x="208723" y="270043"/>
                    <a:pt x="212353" y="272764"/>
                    <a:pt x="218251" y="272310"/>
                  </a:cubicBezTo>
                  <a:cubicBezTo>
                    <a:pt x="222335" y="271857"/>
                    <a:pt x="226419" y="269589"/>
                    <a:pt x="227326" y="265507"/>
                  </a:cubicBezTo>
                  <a:cubicBezTo>
                    <a:pt x="227780" y="263693"/>
                    <a:pt x="227780" y="261879"/>
                    <a:pt x="227326" y="259158"/>
                  </a:cubicBezTo>
                  <a:cubicBezTo>
                    <a:pt x="205093" y="241470"/>
                    <a:pt x="205093" y="241470"/>
                    <a:pt x="205093" y="241470"/>
                  </a:cubicBezTo>
                  <a:cubicBezTo>
                    <a:pt x="201463" y="238296"/>
                    <a:pt x="200555" y="232853"/>
                    <a:pt x="203732" y="229225"/>
                  </a:cubicBezTo>
                  <a:cubicBezTo>
                    <a:pt x="206454" y="225597"/>
                    <a:pt x="211899" y="225143"/>
                    <a:pt x="215529" y="227864"/>
                  </a:cubicBezTo>
                  <a:cubicBezTo>
                    <a:pt x="240485" y="247366"/>
                    <a:pt x="240485" y="247366"/>
                    <a:pt x="240485" y="247366"/>
                  </a:cubicBezTo>
                  <a:cubicBezTo>
                    <a:pt x="246384" y="252355"/>
                    <a:pt x="252282" y="254169"/>
                    <a:pt x="257274" y="250087"/>
                  </a:cubicBezTo>
                  <a:cubicBezTo>
                    <a:pt x="258181" y="249180"/>
                    <a:pt x="259089" y="247820"/>
                    <a:pt x="259542" y="246459"/>
                  </a:cubicBezTo>
                  <a:cubicBezTo>
                    <a:pt x="260450" y="244191"/>
                    <a:pt x="261357" y="240563"/>
                    <a:pt x="258635" y="238749"/>
                  </a:cubicBezTo>
                  <a:cubicBezTo>
                    <a:pt x="229595" y="215619"/>
                    <a:pt x="229595" y="215619"/>
                    <a:pt x="229595" y="215619"/>
                  </a:cubicBezTo>
                  <a:cubicBezTo>
                    <a:pt x="225965" y="212898"/>
                    <a:pt x="225058" y="207456"/>
                    <a:pt x="228234" y="203827"/>
                  </a:cubicBezTo>
                  <a:cubicBezTo>
                    <a:pt x="230956" y="199746"/>
                    <a:pt x="236401" y="199292"/>
                    <a:pt x="240031" y="202013"/>
                  </a:cubicBezTo>
                  <a:cubicBezTo>
                    <a:pt x="270432" y="226050"/>
                    <a:pt x="270432" y="226050"/>
                    <a:pt x="270432" y="226050"/>
                  </a:cubicBezTo>
                  <a:cubicBezTo>
                    <a:pt x="270886" y="226050"/>
                    <a:pt x="270886" y="226504"/>
                    <a:pt x="271340" y="226504"/>
                  </a:cubicBezTo>
                  <a:cubicBezTo>
                    <a:pt x="281322" y="235574"/>
                    <a:pt x="297657" y="222422"/>
                    <a:pt x="281322" y="209270"/>
                  </a:cubicBezTo>
                  <a:cubicBezTo>
                    <a:pt x="249106" y="185233"/>
                    <a:pt x="249106" y="185233"/>
                    <a:pt x="249106" y="185233"/>
                  </a:cubicBezTo>
                  <a:cubicBezTo>
                    <a:pt x="245476" y="182512"/>
                    <a:pt x="244569" y="177069"/>
                    <a:pt x="247745" y="173441"/>
                  </a:cubicBezTo>
                  <a:cubicBezTo>
                    <a:pt x="250467" y="169359"/>
                    <a:pt x="255912" y="168906"/>
                    <a:pt x="259542" y="171627"/>
                  </a:cubicBezTo>
                  <a:cubicBezTo>
                    <a:pt x="291304" y="195664"/>
                    <a:pt x="291304" y="195664"/>
                    <a:pt x="291304" y="195664"/>
                  </a:cubicBezTo>
                  <a:cubicBezTo>
                    <a:pt x="294481" y="197478"/>
                    <a:pt x="299018" y="195210"/>
                    <a:pt x="300833" y="192036"/>
                  </a:cubicBezTo>
                  <a:cubicBezTo>
                    <a:pt x="304463" y="187500"/>
                    <a:pt x="304009" y="181151"/>
                    <a:pt x="299018" y="176162"/>
                  </a:cubicBezTo>
                  <a:cubicBezTo>
                    <a:pt x="292666" y="169359"/>
                    <a:pt x="292666" y="169359"/>
                    <a:pt x="292666" y="169359"/>
                  </a:cubicBezTo>
                  <a:cubicBezTo>
                    <a:pt x="207362" y="92260"/>
                    <a:pt x="207362" y="92260"/>
                    <a:pt x="207362" y="92260"/>
                  </a:cubicBezTo>
                  <a:cubicBezTo>
                    <a:pt x="205547" y="90445"/>
                    <a:pt x="206908" y="87271"/>
                    <a:pt x="209630" y="87271"/>
                  </a:cubicBezTo>
                  <a:cubicBezTo>
                    <a:pt x="214622" y="87271"/>
                    <a:pt x="220066" y="87271"/>
                    <a:pt x="225058" y="86364"/>
                  </a:cubicBezTo>
                  <a:close/>
                  <a:moveTo>
                    <a:pt x="70955" y="647"/>
                  </a:moveTo>
                  <a:cubicBezTo>
                    <a:pt x="77704" y="80"/>
                    <a:pt x="84624" y="2007"/>
                    <a:pt x="90295" y="6543"/>
                  </a:cubicBezTo>
                  <a:cubicBezTo>
                    <a:pt x="97555" y="11531"/>
                    <a:pt x="100278" y="14706"/>
                    <a:pt x="109806" y="18334"/>
                  </a:cubicBezTo>
                  <a:cubicBezTo>
                    <a:pt x="112529" y="19241"/>
                    <a:pt x="114798" y="20149"/>
                    <a:pt x="115251" y="20149"/>
                  </a:cubicBezTo>
                  <a:cubicBezTo>
                    <a:pt x="128864" y="18334"/>
                    <a:pt x="143384" y="11985"/>
                    <a:pt x="158811" y="12439"/>
                  </a:cubicBezTo>
                  <a:cubicBezTo>
                    <a:pt x="152912" y="16520"/>
                    <a:pt x="129771" y="34661"/>
                    <a:pt x="128864" y="34661"/>
                  </a:cubicBezTo>
                  <a:cubicBezTo>
                    <a:pt x="125234" y="35568"/>
                    <a:pt x="121604" y="36476"/>
                    <a:pt x="117974" y="36929"/>
                  </a:cubicBezTo>
                  <a:cubicBezTo>
                    <a:pt x="109353" y="38290"/>
                    <a:pt x="94379" y="31033"/>
                    <a:pt x="88480" y="26498"/>
                  </a:cubicBezTo>
                  <a:cubicBezTo>
                    <a:pt x="79859" y="20149"/>
                    <a:pt x="79859" y="20149"/>
                    <a:pt x="79859" y="20149"/>
                  </a:cubicBezTo>
                  <a:cubicBezTo>
                    <a:pt x="75322" y="16520"/>
                    <a:pt x="68969" y="17427"/>
                    <a:pt x="65339" y="21509"/>
                  </a:cubicBezTo>
                  <a:cubicBezTo>
                    <a:pt x="19965" y="70490"/>
                    <a:pt x="19965" y="70490"/>
                    <a:pt x="19965" y="70490"/>
                  </a:cubicBezTo>
                  <a:cubicBezTo>
                    <a:pt x="16335" y="74572"/>
                    <a:pt x="16335" y="80921"/>
                    <a:pt x="19965" y="85003"/>
                  </a:cubicBezTo>
                  <a:cubicBezTo>
                    <a:pt x="24048" y="89538"/>
                    <a:pt x="26771" y="92713"/>
                    <a:pt x="31308" y="97248"/>
                  </a:cubicBezTo>
                  <a:cubicBezTo>
                    <a:pt x="36299" y="101784"/>
                    <a:pt x="43106" y="108133"/>
                    <a:pt x="44013" y="114029"/>
                  </a:cubicBezTo>
                  <a:cubicBezTo>
                    <a:pt x="45375" y="124460"/>
                    <a:pt x="46282" y="139426"/>
                    <a:pt x="52181" y="147136"/>
                  </a:cubicBezTo>
                  <a:cubicBezTo>
                    <a:pt x="46282" y="150311"/>
                    <a:pt x="43106" y="153486"/>
                    <a:pt x="39022" y="158475"/>
                  </a:cubicBezTo>
                  <a:cubicBezTo>
                    <a:pt x="29947" y="147136"/>
                    <a:pt x="29039" y="131263"/>
                    <a:pt x="26771" y="116297"/>
                  </a:cubicBezTo>
                  <a:cubicBezTo>
                    <a:pt x="15881" y="105865"/>
                    <a:pt x="15881" y="105865"/>
                    <a:pt x="15881" y="105865"/>
                  </a:cubicBezTo>
                  <a:cubicBezTo>
                    <a:pt x="7713" y="96795"/>
                    <a:pt x="0" y="90445"/>
                    <a:pt x="0" y="77293"/>
                  </a:cubicBezTo>
                  <a:cubicBezTo>
                    <a:pt x="0" y="70490"/>
                    <a:pt x="2722" y="64141"/>
                    <a:pt x="7260" y="58698"/>
                  </a:cubicBezTo>
                  <a:cubicBezTo>
                    <a:pt x="52635" y="9717"/>
                    <a:pt x="52635" y="9717"/>
                    <a:pt x="52635" y="9717"/>
                  </a:cubicBezTo>
                  <a:cubicBezTo>
                    <a:pt x="57626" y="4275"/>
                    <a:pt x="64205" y="1214"/>
                    <a:pt x="70955" y="647"/>
                  </a:cubicBezTo>
                  <a:close/>
                  <a:moveTo>
                    <a:pt x="286339" y="80"/>
                  </a:moveTo>
                  <a:cubicBezTo>
                    <a:pt x="291669" y="533"/>
                    <a:pt x="296886" y="2914"/>
                    <a:pt x="300742" y="6995"/>
                  </a:cubicBezTo>
                  <a:cubicBezTo>
                    <a:pt x="300742" y="6995"/>
                    <a:pt x="300742" y="6995"/>
                    <a:pt x="342477" y="52345"/>
                  </a:cubicBezTo>
                  <a:cubicBezTo>
                    <a:pt x="350189" y="60508"/>
                    <a:pt x="349736" y="73659"/>
                    <a:pt x="342024" y="81822"/>
                  </a:cubicBezTo>
                  <a:cubicBezTo>
                    <a:pt x="342024" y="81822"/>
                    <a:pt x="342024" y="81822"/>
                    <a:pt x="332044" y="92252"/>
                  </a:cubicBezTo>
                  <a:cubicBezTo>
                    <a:pt x="328868" y="95426"/>
                    <a:pt x="327054" y="99054"/>
                    <a:pt x="326146" y="103589"/>
                  </a:cubicBezTo>
                  <a:cubicBezTo>
                    <a:pt x="324332" y="113566"/>
                    <a:pt x="321610" y="122182"/>
                    <a:pt x="317073" y="130345"/>
                  </a:cubicBezTo>
                  <a:cubicBezTo>
                    <a:pt x="315259" y="133520"/>
                    <a:pt x="312083" y="135787"/>
                    <a:pt x="308454" y="136241"/>
                  </a:cubicBezTo>
                  <a:cubicBezTo>
                    <a:pt x="304825" y="136694"/>
                    <a:pt x="301650" y="135787"/>
                    <a:pt x="298928" y="133066"/>
                  </a:cubicBezTo>
                  <a:cubicBezTo>
                    <a:pt x="280328" y="115380"/>
                    <a:pt x="259461" y="95426"/>
                    <a:pt x="241315" y="77740"/>
                  </a:cubicBezTo>
                  <a:cubicBezTo>
                    <a:pt x="235872" y="72752"/>
                    <a:pt x="229521" y="70938"/>
                    <a:pt x="222716" y="72298"/>
                  </a:cubicBezTo>
                  <a:cubicBezTo>
                    <a:pt x="213643" y="73659"/>
                    <a:pt x="202756" y="73205"/>
                    <a:pt x="194590" y="69124"/>
                  </a:cubicBezTo>
                  <a:cubicBezTo>
                    <a:pt x="187786" y="66403"/>
                    <a:pt x="180527" y="66856"/>
                    <a:pt x="174176" y="70484"/>
                  </a:cubicBezTo>
                  <a:cubicBezTo>
                    <a:pt x="174176" y="70484"/>
                    <a:pt x="174176" y="70484"/>
                    <a:pt x="129719" y="98147"/>
                  </a:cubicBezTo>
                  <a:cubicBezTo>
                    <a:pt x="106130" y="113113"/>
                    <a:pt x="80726" y="91345"/>
                    <a:pt x="100686" y="75019"/>
                  </a:cubicBezTo>
                  <a:cubicBezTo>
                    <a:pt x="121100" y="59147"/>
                    <a:pt x="141514" y="43275"/>
                    <a:pt x="161928" y="27856"/>
                  </a:cubicBezTo>
                  <a:cubicBezTo>
                    <a:pt x="177352" y="16065"/>
                    <a:pt x="195044" y="11077"/>
                    <a:pt x="214550" y="13798"/>
                  </a:cubicBezTo>
                  <a:cubicBezTo>
                    <a:pt x="224531" y="14705"/>
                    <a:pt x="234964" y="16065"/>
                    <a:pt x="244944" y="17426"/>
                  </a:cubicBezTo>
                  <a:cubicBezTo>
                    <a:pt x="251295" y="17879"/>
                    <a:pt x="256739" y="16519"/>
                    <a:pt x="261276" y="12891"/>
                  </a:cubicBezTo>
                  <a:cubicBezTo>
                    <a:pt x="261276" y="12891"/>
                    <a:pt x="261276" y="12891"/>
                    <a:pt x="271256" y="4728"/>
                  </a:cubicBezTo>
                  <a:cubicBezTo>
                    <a:pt x="275565" y="1100"/>
                    <a:pt x="281009" y="-374"/>
                    <a:pt x="286339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599" tIns="46800" rIns="93599" bIns="46800" numCol="1" anchor="t" anchorCtr="0" compatLnSpc="1">
              <a:noAutofit/>
            </a:bodyPr>
            <a:lstStyle/>
            <a:p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3" name="îṡļïdè">
              <a:extLst>
                <a:ext uri="{FF2B5EF4-FFF2-40B4-BE49-F238E27FC236}">
                  <a16:creationId xmlns:a16="http://schemas.microsoft.com/office/drawing/2014/main" xmlns="" id="{167C29BF-139E-4297-8EC0-9243C6D074CE}"/>
                </a:ext>
              </a:extLst>
            </p:cNvPr>
            <p:cNvSpPr/>
            <p:nvPr/>
          </p:nvSpPr>
          <p:spPr>
            <a:xfrm>
              <a:off x="5182531" y="1789830"/>
              <a:ext cx="781776" cy="78177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80">
                <a:solidFill>
                  <a:schemeClr val="tx2"/>
                </a:solidFill>
              </a:endParaRPr>
            </a:p>
          </p:txBody>
        </p:sp>
        <p:sp>
          <p:nvSpPr>
            <p:cNvPr id="14" name="ïṣlíḍê">
              <a:extLst>
                <a:ext uri="{FF2B5EF4-FFF2-40B4-BE49-F238E27FC236}">
                  <a16:creationId xmlns:a16="http://schemas.microsoft.com/office/drawing/2014/main" xmlns="" id="{95FAE8C0-8CEA-40A5-B68E-DDBF52B31B7F}"/>
                </a:ext>
              </a:extLst>
            </p:cNvPr>
            <p:cNvSpPr/>
            <p:nvPr/>
          </p:nvSpPr>
          <p:spPr bwMode="auto">
            <a:xfrm>
              <a:off x="5424162" y="2019022"/>
              <a:ext cx="312509" cy="311728"/>
            </a:xfrm>
            <a:custGeom>
              <a:avLst/>
              <a:gdLst>
                <a:gd name="connsiteX0" fmla="*/ 141790 w 312509"/>
                <a:gd name="connsiteY0" fmla="*/ 152194 h 311728"/>
                <a:gd name="connsiteX1" fmla="*/ 136305 w 312509"/>
                <a:gd name="connsiteY1" fmla="*/ 176555 h 311728"/>
                <a:gd name="connsiteX2" fmla="*/ 160076 w 312509"/>
                <a:gd name="connsiteY2" fmla="*/ 171683 h 311728"/>
                <a:gd name="connsiteX3" fmla="*/ 153371 w 312509"/>
                <a:gd name="connsiteY3" fmla="*/ 188127 h 311728"/>
                <a:gd name="connsiteX4" fmla="*/ 127162 w 312509"/>
                <a:gd name="connsiteY4" fmla="*/ 188736 h 311728"/>
                <a:gd name="connsiteX5" fmla="*/ 121676 w 312509"/>
                <a:gd name="connsiteY5" fmla="*/ 163157 h 311728"/>
                <a:gd name="connsiteX6" fmla="*/ 141790 w 312509"/>
                <a:gd name="connsiteY6" fmla="*/ 152194 h 311728"/>
                <a:gd name="connsiteX7" fmla="*/ 145418 w 312509"/>
                <a:gd name="connsiteY7" fmla="*/ 92516 h 311728"/>
                <a:gd name="connsiteX8" fmla="*/ 157622 w 312509"/>
                <a:gd name="connsiteY8" fmla="*/ 94340 h 311728"/>
                <a:gd name="connsiteX9" fmla="*/ 161893 w 312509"/>
                <a:gd name="connsiteY9" fmla="*/ 105889 h 311728"/>
                <a:gd name="connsiteX10" fmla="*/ 154571 w 312509"/>
                <a:gd name="connsiteY10" fmla="*/ 119870 h 311728"/>
                <a:gd name="connsiteX11" fmla="*/ 141757 w 312509"/>
                <a:gd name="connsiteY11" fmla="*/ 127773 h 311728"/>
                <a:gd name="connsiteX12" fmla="*/ 95994 w 312509"/>
                <a:gd name="connsiteY12" fmla="*/ 169108 h 311728"/>
                <a:gd name="connsiteX13" fmla="*/ 135045 w 312509"/>
                <a:gd name="connsiteY13" fmla="*/ 215306 h 311728"/>
                <a:gd name="connsiteX14" fmla="*/ 184469 w 312509"/>
                <a:gd name="connsiteY14" fmla="*/ 172147 h 311728"/>
                <a:gd name="connsiteX15" fmla="*/ 196062 w 312509"/>
                <a:gd name="connsiteY15" fmla="*/ 156343 h 311728"/>
                <a:gd name="connsiteX16" fmla="*/ 197283 w 312509"/>
                <a:gd name="connsiteY16" fmla="*/ 155735 h 311728"/>
                <a:gd name="connsiteX17" fmla="*/ 214368 w 312509"/>
                <a:gd name="connsiteY17" fmla="*/ 148440 h 311728"/>
                <a:gd name="connsiteX18" fmla="*/ 219859 w 312509"/>
                <a:gd name="connsiteY18" fmla="*/ 171539 h 311728"/>
                <a:gd name="connsiteX19" fmla="*/ 139927 w 312509"/>
                <a:gd name="connsiteY19" fmla="*/ 250562 h 311728"/>
                <a:gd name="connsiteX20" fmla="*/ 61214 w 312509"/>
                <a:gd name="connsiteY20" fmla="*/ 167284 h 311728"/>
                <a:gd name="connsiteX21" fmla="*/ 145418 w 312509"/>
                <a:gd name="connsiteY21" fmla="*/ 92516 h 311728"/>
                <a:gd name="connsiteX22" fmla="*/ 137354 w 312509"/>
                <a:gd name="connsiteY22" fmla="*/ 31825 h 311728"/>
                <a:gd name="connsiteX23" fmla="*/ 221000 w 312509"/>
                <a:gd name="connsiteY23" fmla="*/ 59096 h 311728"/>
                <a:gd name="connsiteX24" fmla="*/ 193575 w 312509"/>
                <a:gd name="connsiteY24" fmla="*/ 76112 h 311728"/>
                <a:gd name="connsiteX25" fmla="*/ 180777 w 312509"/>
                <a:gd name="connsiteY25" fmla="*/ 74289 h 311728"/>
                <a:gd name="connsiteX26" fmla="*/ 57059 w 312509"/>
                <a:gd name="connsiteY26" fmla="*/ 106498 h 311728"/>
                <a:gd name="connsiteX27" fmla="*/ 58887 w 312509"/>
                <a:gd name="connsiteY27" fmla="*/ 238981 h 311728"/>
                <a:gd name="connsiteX28" fmla="*/ 185043 w 312509"/>
                <a:gd name="connsiteY28" fmla="*/ 267543 h 311728"/>
                <a:gd name="connsiteX29" fmla="*/ 239284 w 312509"/>
                <a:gd name="connsiteY29" fmla="*/ 134453 h 311728"/>
                <a:gd name="connsiteX30" fmla="*/ 241721 w 312509"/>
                <a:gd name="connsiteY30" fmla="*/ 108929 h 311728"/>
                <a:gd name="connsiteX31" fmla="*/ 252691 w 312509"/>
                <a:gd name="connsiteY31" fmla="*/ 91913 h 311728"/>
                <a:gd name="connsiteX32" fmla="*/ 253301 w 312509"/>
                <a:gd name="connsiteY32" fmla="*/ 256604 h 311728"/>
                <a:gd name="connsiteX33" fmla="*/ 51574 w 312509"/>
                <a:gd name="connsiteY33" fmla="*/ 280913 h 311728"/>
                <a:gd name="connsiteX34" fmla="*/ 36338 w 312509"/>
                <a:gd name="connsiteY34" fmla="*/ 76112 h 311728"/>
                <a:gd name="connsiteX35" fmla="*/ 137354 w 312509"/>
                <a:gd name="connsiteY35" fmla="*/ 31825 h 311728"/>
                <a:gd name="connsiteX36" fmla="*/ 272152 w 312509"/>
                <a:gd name="connsiteY36" fmla="*/ 163 h 311728"/>
                <a:gd name="connsiteX37" fmla="*/ 292255 w 312509"/>
                <a:gd name="connsiteY37" fmla="*/ 19620 h 311728"/>
                <a:gd name="connsiteX38" fmla="*/ 312358 w 312509"/>
                <a:gd name="connsiteY38" fmla="*/ 40294 h 311728"/>
                <a:gd name="connsiteX39" fmla="*/ 288600 w 312509"/>
                <a:gd name="connsiteY39" fmla="*/ 57927 h 311728"/>
                <a:gd name="connsiteX40" fmla="*/ 247176 w 312509"/>
                <a:gd name="connsiteY40" fmla="*/ 85288 h 311728"/>
                <a:gd name="connsiteX41" fmla="*/ 202706 w 312509"/>
                <a:gd name="connsiteY41" fmla="*/ 144876 h 311728"/>
                <a:gd name="connsiteX42" fmla="*/ 182603 w 312509"/>
                <a:gd name="connsiteY42" fmla="*/ 152781 h 311728"/>
                <a:gd name="connsiteX43" fmla="*/ 152145 w 312509"/>
                <a:gd name="connsiteY43" fmla="*/ 164942 h 311728"/>
                <a:gd name="connsiteX44" fmla="*/ 143007 w 312509"/>
                <a:gd name="connsiteY44" fmla="*/ 171630 h 311728"/>
                <a:gd name="connsiteX45" fmla="*/ 140570 w 312509"/>
                <a:gd name="connsiteY45" fmla="*/ 169198 h 311728"/>
                <a:gd name="connsiteX46" fmla="*/ 146662 w 312509"/>
                <a:gd name="connsiteY46" fmla="*/ 160685 h 311728"/>
                <a:gd name="connsiteX47" fmla="*/ 159455 w 312509"/>
                <a:gd name="connsiteY47" fmla="*/ 129067 h 311728"/>
                <a:gd name="connsiteX48" fmla="*/ 181994 w 312509"/>
                <a:gd name="connsiteY48" fmla="*/ 93801 h 311728"/>
                <a:gd name="connsiteX49" fmla="*/ 241084 w 312509"/>
                <a:gd name="connsiteY49" fmla="*/ 57927 h 311728"/>
                <a:gd name="connsiteX50" fmla="*/ 253877 w 312509"/>
                <a:gd name="connsiteY50" fmla="*/ 36645 h 311728"/>
                <a:gd name="connsiteX51" fmla="*/ 253877 w 312509"/>
                <a:gd name="connsiteY51" fmla="*/ 23877 h 311728"/>
                <a:gd name="connsiteX52" fmla="*/ 272152 w 312509"/>
                <a:gd name="connsiteY52" fmla="*/ 163 h 31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12509" h="311728">
                  <a:moveTo>
                    <a:pt x="141790" y="152194"/>
                  </a:moveTo>
                  <a:cubicBezTo>
                    <a:pt x="142400" y="161939"/>
                    <a:pt x="126552" y="168029"/>
                    <a:pt x="136305" y="176555"/>
                  </a:cubicBezTo>
                  <a:cubicBezTo>
                    <a:pt x="140571" y="179600"/>
                    <a:pt x="150933" y="173510"/>
                    <a:pt x="160076" y="171683"/>
                  </a:cubicBezTo>
                  <a:cubicBezTo>
                    <a:pt x="163123" y="178382"/>
                    <a:pt x="159466" y="184473"/>
                    <a:pt x="153371" y="188127"/>
                  </a:cubicBezTo>
                  <a:cubicBezTo>
                    <a:pt x="144838" y="194217"/>
                    <a:pt x="135695" y="194826"/>
                    <a:pt x="127162" y="188736"/>
                  </a:cubicBezTo>
                  <a:cubicBezTo>
                    <a:pt x="118629" y="182037"/>
                    <a:pt x="118019" y="172292"/>
                    <a:pt x="121676" y="163157"/>
                  </a:cubicBezTo>
                  <a:cubicBezTo>
                    <a:pt x="124724" y="154630"/>
                    <a:pt x="131429" y="150367"/>
                    <a:pt x="141790" y="152194"/>
                  </a:cubicBezTo>
                  <a:close/>
                  <a:moveTo>
                    <a:pt x="145418" y="92516"/>
                  </a:moveTo>
                  <a:cubicBezTo>
                    <a:pt x="149689" y="93124"/>
                    <a:pt x="153961" y="93732"/>
                    <a:pt x="157622" y="94340"/>
                  </a:cubicBezTo>
                  <a:cubicBezTo>
                    <a:pt x="164944" y="96163"/>
                    <a:pt x="166164" y="99811"/>
                    <a:pt x="161893" y="105889"/>
                  </a:cubicBezTo>
                  <a:cubicBezTo>
                    <a:pt x="159452" y="110144"/>
                    <a:pt x="156401" y="115007"/>
                    <a:pt x="154571" y="119870"/>
                  </a:cubicBezTo>
                  <a:cubicBezTo>
                    <a:pt x="152130" y="125949"/>
                    <a:pt x="149079" y="127773"/>
                    <a:pt x="141757" y="127773"/>
                  </a:cubicBezTo>
                  <a:cubicBezTo>
                    <a:pt x="116740" y="127773"/>
                    <a:pt x="97824" y="145401"/>
                    <a:pt x="95994" y="169108"/>
                  </a:cubicBezTo>
                  <a:cubicBezTo>
                    <a:pt x="94163" y="190991"/>
                    <a:pt x="111248" y="211051"/>
                    <a:pt x="135045" y="215306"/>
                  </a:cubicBezTo>
                  <a:cubicBezTo>
                    <a:pt x="159452" y="219561"/>
                    <a:pt x="183859" y="198893"/>
                    <a:pt x="184469" y="172147"/>
                  </a:cubicBezTo>
                  <a:cubicBezTo>
                    <a:pt x="184469" y="162421"/>
                    <a:pt x="186910" y="158166"/>
                    <a:pt x="196062" y="156343"/>
                  </a:cubicBezTo>
                  <a:cubicBezTo>
                    <a:pt x="196673" y="156343"/>
                    <a:pt x="196673" y="155735"/>
                    <a:pt x="197283" y="155735"/>
                  </a:cubicBezTo>
                  <a:cubicBezTo>
                    <a:pt x="202774" y="153303"/>
                    <a:pt x="208266" y="150872"/>
                    <a:pt x="214368" y="148440"/>
                  </a:cubicBezTo>
                  <a:cubicBezTo>
                    <a:pt x="216198" y="155735"/>
                    <a:pt x="219859" y="163637"/>
                    <a:pt x="219859" y="171539"/>
                  </a:cubicBezTo>
                  <a:cubicBezTo>
                    <a:pt x="220469" y="215306"/>
                    <a:pt x="184469" y="250562"/>
                    <a:pt x="139927" y="250562"/>
                  </a:cubicBezTo>
                  <a:cubicBezTo>
                    <a:pt x="94163" y="250562"/>
                    <a:pt x="59384" y="214090"/>
                    <a:pt x="61214" y="167284"/>
                  </a:cubicBezTo>
                  <a:cubicBezTo>
                    <a:pt x="62435" y="124733"/>
                    <a:pt x="102096" y="89477"/>
                    <a:pt x="145418" y="92516"/>
                  </a:cubicBezTo>
                  <a:close/>
                  <a:moveTo>
                    <a:pt x="137354" y="31825"/>
                  </a:moveTo>
                  <a:cubicBezTo>
                    <a:pt x="172245" y="30989"/>
                    <a:pt x="204241" y="42080"/>
                    <a:pt x="221000" y="59096"/>
                  </a:cubicBezTo>
                  <a:cubicBezTo>
                    <a:pt x="211859" y="65173"/>
                    <a:pt x="202717" y="71251"/>
                    <a:pt x="193575" y="76112"/>
                  </a:cubicBezTo>
                  <a:cubicBezTo>
                    <a:pt x="189918" y="77328"/>
                    <a:pt x="184433" y="75505"/>
                    <a:pt x="180777" y="74289"/>
                  </a:cubicBezTo>
                  <a:cubicBezTo>
                    <a:pt x="136287" y="56058"/>
                    <a:pt x="83875" y="70035"/>
                    <a:pt x="57059" y="106498"/>
                  </a:cubicBezTo>
                  <a:cubicBezTo>
                    <a:pt x="26587" y="147823"/>
                    <a:pt x="27196" y="200087"/>
                    <a:pt x="58887" y="238981"/>
                  </a:cubicBezTo>
                  <a:cubicBezTo>
                    <a:pt x="88750" y="275444"/>
                    <a:pt x="141772" y="287598"/>
                    <a:pt x="185043" y="267543"/>
                  </a:cubicBezTo>
                  <a:cubicBezTo>
                    <a:pt x="234408" y="245058"/>
                    <a:pt x="259395" y="184286"/>
                    <a:pt x="239284" y="134453"/>
                  </a:cubicBezTo>
                  <a:cubicBezTo>
                    <a:pt x="235017" y="124730"/>
                    <a:pt x="235627" y="117437"/>
                    <a:pt x="241721" y="108929"/>
                  </a:cubicBezTo>
                  <a:cubicBezTo>
                    <a:pt x="245987" y="103460"/>
                    <a:pt x="249035" y="97382"/>
                    <a:pt x="252691" y="91913"/>
                  </a:cubicBezTo>
                  <a:cubicBezTo>
                    <a:pt x="281945" y="115006"/>
                    <a:pt x="297790" y="198264"/>
                    <a:pt x="253301" y="256604"/>
                  </a:cubicBezTo>
                  <a:cubicBezTo>
                    <a:pt x="205764" y="319199"/>
                    <a:pt x="110081" y="330138"/>
                    <a:pt x="51574" y="280913"/>
                  </a:cubicBezTo>
                  <a:cubicBezTo>
                    <a:pt x="-17293" y="223180"/>
                    <a:pt x="-11808" y="128376"/>
                    <a:pt x="36338" y="76112"/>
                  </a:cubicBezTo>
                  <a:cubicBezTo>
                    <a:pt x="64677" y="45423"/>
                    <a:pt x="102463" y="32661"/>
                    <a:pt x="137354" y="31825"/>
                  </a:cubicBezTo>
                  <a:close/>
                  <a:moveTo>
                    <a:pt x="272152" y="163"/>
                  </a:moveTo>
                  <a:cubicBezTo>
                    <a:pt x="283117" y="-1053"/>
                    <a:pt x="288600" y="4419"/>
                    <a:pt x="292255" y="19620"/>
                  </a:cubicBezTo>
                  <a:cubicBezTo>
                    <a:pt x="307484" y="23268"/>
                    <a:pt x="313576" y="29349"/>
                    <a:pt x="312358" y="40294"/>
                  </a:cubicBezTo>
                  <a:cubicBezTo>
                    <a:pt x="311140" y="51238"/>
                    <a:pt x="302611" y="59751"/>
                    <a:pt x="288600" y="57927"/>
                  </a:cubicBezTo>
                  <a:cubicBezTo>
                    <a:pt x="265451" y="54886"/>
                    <a:pt x="255705" y="66439"/>
                    <a:pt x="247176" y="85288"/>
                  </a:cubicBezTo>
                  <a:cubicBezTo>
                    <a:pt x="237429" y="109002"/>
                    <a:pt x="224027" y="129675"/>
                    <a:pt x="202706" y="144876"/>
                  </a:cubicBezTo>
                  <a:cubicBezTo>
                    <a:pt x="196614" y="148524"/>
                    <a:pt x="189304" y="152781"/>
                    <a:pt x="182603" y="152781"/>
                  </a:cubicBezTo>
                  <a:cubicBezTo>
                    <a:pt x="170420" y="152173"/>
                    <a:pt x="160673" y="156429"/>
                    <a:pt x="152145" y="164942"/>
                  </a:cubicBezTo>
                  <a:cubicBezTo>
                    <a:pt x="149708" y="167374"/>
                    <a:pt x="146053" y="169198"/>
                    <a:pt x="143007" y="171630"/>
                  </a:cubicBezTo>
                  <a:cubicBezTo>
                    <a:pt x="142398" y="171022"/>
                    <a:pt x="141179" y="169806"/>
                    <a:pt x="140570" y="169198"/>
                  </a:cubicBezTo>
                  <a:cubicBezTo>
                    <a:pt x="143007" y="166158"/>
                    <a:pt x="144225" y="163118"/>
                    <a:pt x="146662" y="160685"/>
                  </a:cubicBezTo>
                  <a:cubicBezTo>
                    <a:pt x="154581" y="151565"/>
                    <a:pt x="159455" y="142444"/>
                    <a:pt x="159455" y="129067"/>
                  </a:cubicBezTo>
                  <a:cubicBezTo>
                    <a:pt x="159455" y="113866"/>
                    <a:pt x="169811" y="101705"/>
                    <a:pt x="181994" y="93801"/>
                  </a:cubicBezTo>
                  <a:cubicBezTo>
                    <a:pt x="201488" y="80424"/>
                    <a:pt x="220981" y="68871"/>
                    <a:pt x="241084" y="57927"/>
                  </a:cubicBezTo>
                  <a:cubicBezTo>
                    <a:pt x="250222" y="53062"/>
                    <a:pt x="255095" y="46982"/>
                    <a:pt x="253877" y="36645"/>
                  </a:cubicBezTo>
                  <a:cubicBezTo>
                    <a:pt x="253268" y="32389"/>
                    <a:pt x="253268" y="28133"/>
                    <a:pt x="253877" y="23877"/>
                  </a:cubicBezTo>
                  <a:cubicBezTo>
                    <a:pt x="254486" y="9284"/>
                    <a:pt x="261187" y="1379"/>
                    <a:pt x="272152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3599" tIns="46800" rIns="93599" bIns="46800" numCol="1" anchor="t" anchorCtr="0" compatLnSpc="1">
              <a:noAutofit/>
            </a:bodyPr>
            <a:lstStyle/>
            <a:p>
              <a:endParaRPr lang="zh-CN" altLang="en-US" sz="1380">
                <a:solidFill>
                  <a:schemeClr val="tx2"/>
                </a:solidFill>
              </a:endParaRPr>
            </a:p>
          </p:txBody>
        </p:sp>
        <p:grpSp>
          <p:nvGrpSpPr>
            <p:cNvPr id="15" name="îŝḻiḑê">
              <a:extLst>
                <a:ext uri="{FF2B5EF4-FFF2-40B4-BE49-F238E27FC236}">
                  <a16:creationId xmlns:a16="http://schemas.microsoft.com/office/drawing/2014/main" xmlns="" id="{F1D805B5-0212-4B03-9F9D-DDBBB4C369A9}"/>
                </a:ext>
              </a:extLst>
            </p:cNvPr>
            <p:cNvGrpSpPr/>
            <p:nvPr/>
          </p:nvGrpSpPr>
          <p:grpSpPr>
            <a:xfrm>
              <a:off x="669925" y="1499276"/>
              <a:ext cx="4662222" cy="1134827"/>
              <a:chOff x="719137" y="2442364"/>
              <a:chExt cx="5376847" cy="1134827"/>
            </a:xfrm>
          </p:grpSpPr>
          <p:sp>
            <p:nvSpPr>
              <p:cNvPr id="25" name="íṡḻïḋê">
                <a:extLst>
                  <a:ext uri="{FF2B5EF4-FFF2-40B4-BE49-F238E27FC236}">
                    <a16:creationId xmlns:a16="http://schemas.microsoft.com/office/drawing/2014/main" xmlns="" id="{18430667-DE09-4604-A426-A543FEE8B17A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6" name="îsḻîḋé">
                <a:extLst>
                  <a:ext uri="{FF2B5EF4-FFF2-40B4-BE49-F238E27FC236}">
                    <a16:creationId xmlns:a16="http://schemas.microsoft.com/office/drawing/2014/main" xmlns="" id="{AEB58C5F-CB30-402B-8247-A33F295C9B42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6" name="iSḻíḓe">
              <a:extLst>
                <a:ext uri="{FF2B5EF4-FFF2-40B4-BE49-F238E27FC236}">
                  <a16:creationId xmlns:a16="http://schemas.microsoft.com/office/drawing/2014/main" xmlns="" id="{649C398A-3D7E-45FE-B28A-914DBA8174CF}"/>
                </a:ext>
              </a:extLst>
            </p:cNvPr>
            <p:cNvGrpSpPr/>
            <p:nvPr/>
          </p:nvGrpSpPr>
          <p:grpSpPr>
            <a:xfrm>
              <a:off x="669925" y="3611225"/>
              <a:ext cx="4662222" cy="1134827"/>
              <a:chOff x="719137" y="2442364"/>
              <a:chExt cx="5376847" cy="1134827"/>
            </a:xfrm>
          </p:grpSpPr>
          <p:sp>
            <p:nvSpPr>
              <p:cNvPr id="23" name="ïşḷiḑe">
                <a:extLst>
                  <a:ext uri="{FF2B5EF4-FFF2-40B4-BE49-F238E27FC236}">
                    <a16:creationId xmlns:a16="http://schemas.microsoft.com/office/drawing/2014/main" xmlns="" id="{A55B9648-A40C-471D-A499-623803D9BF69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4" name="îṥḷíḍé">
                <a:extLst>
                  <a:ext uri="{FF2B5EF4-FFF2-40B4-BE49-F238E27FC236}">
                    <a16:creationId xmlns:a16="http://schemas.microsoft.com/office/drawing/2014/main" xmlns="" id="{5C06DAEF-9241-45A8-8F42-931314E3BCBB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7" name="iṣḷîḍè">
              <a:extLst>
                <a:ext uri="{FF2B5EF4-FFF2-40B4-BE49-F238E27FC236}">
                  <a16:creationId xmlns:a16="http://schemas.microsoft.com/office/drawing/2014/main" xmlns="" id="{0F479526-69F7-496E-B21F-3385D3583389}"/>
                </a:ext>
              </a:extLst>
            </p:cNvPr>
            <p:cNvGrpSpPr/>
            <p:nvPr/>
          </p:nvGrpSpPr>
          <p:grpSpPr>
            <a:xfrm>
              <a:off x="7701978" y="2476398"/>
              <a:ext cx="3818510" cy="1134827"/>
              <a:chOff x="719137" y="2442364"/>
              <a:chExt cx="5376847" cy="1134827"/>
            </a:xfrm>
          </p:grpSpPr>
          <p:sp>
            <p:nvSpPr>
              <p:cNvPr id="21" name="i$ļiḍè">
                <a:extLst>
                  <a:ext uri="{FF2B5EF4-FFF2-40B4-BE49-F238E27FC236}">
                    <a16:creationId xmlns:a16="http://schemas.microsoft.com/office/drawing/2014/main" xmlns="" id="{5EAE36F9-8C3B-471C-BF44-51BD943AE206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2" name="işľïdê">
                <a:extLst>
                  <a:ext uri="{FF2B5EF4-FFF2-40B4-BE49-F238E27FC236}">
                    <a16:creationId xmlns:a16="http://schemas.microsoft.com/office/drawing/2014/main" xmlns="" id="{14751A5A-DBC4-47B6-9D03-0E7C25A0F900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8" name="išḻïďê">
              <a:extLst>
                <a:ext uri="{FF2B5EF4-FFF2-40B4-BE49-F238E27FC236}">
                  <a16:creationId xmlns:a16="http://schemas.microsoft.com/office/drawing/2014/main" xmlns="" id="{6AFF67EB-24CA-46AF-9933-E5721BCA1852}"/>
                </a:ext>
              </a:extLst>
            </p:cNvPr>
            <p:cNvGrpSpPr/>
            <p:nvPr/>
          </p:nvGrpSpPr>
          <p:grpSpPr>
            <a:xfrm>
              <a:off x="7718192" y="4588347"/>
              <a:ext cx="3802296" cy="1134827"/>
              <a:chOff x="719137" y="2442364"/>
              <a:chExt cx="5376847" cy="1134827"/>
            </a:xfrm>
          </p:grpSpPr>
          <p:sp>
            <p:nvSpPr>
              <p:cNvPr id="19" name="iṧḷídè">
                <a:extLst>
                  <a:ext uri="{FF2B5EF4-FFF2-40B4-BE49-F238E27FC236}">
                    <a16:creationId xmlns:a16="http://schemas.microsoft.com/office/drawing/2014/main" xmlns="" id="{4A535481-7247-4E2D-94B1-7DEEA325390F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6930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" name="íS1iďe">
                <a:extLst>
                  <a:ext uri="{FF2B5EF4-FFF2-40B4-BE49-F238E27FC236}">
                    <a16:creationId xmlns:a16="http://schemas.microsoft.com/office/drawing/2014/main" xmlns="" id="{52FAD0BE-12A2-4190-88E5-7B427C3B5D5B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93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96b6bdb5-7179-4b1d-b175-75f24183670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743" y="1133800"/>
            <a:ext cx="10848513" cy="4996800"/>
            <a:chOff x="669925" y="1137300"/>
            <a:chExt cx="10848513" cy="4996800"/>
          </a:xfrm>
        </p:grpSpPr>
        <p:grpSp>
          <p:nvGrpSpPr>
            <p:cNvPr id="6" name="ïṩḷíďè">
              <a:extLst>
                <a:ext uri="{FF2B5EF4-FFF2-40B4-BE49-F238E27FC236}">
                  <a16:creationId xmlns:a16="http://schemas.microsoft.com/office/drawing/2014/main" xmlns="" id="{9BE5428B-94BC-402B-8AFF-75A2436D7544}"/>
                </a:ext>
              </a:extLst>
            </p:cNvPr>
            <p:cNvGrpSpPr/>
            <p:nvPr/>
          </p:nvGrpSpPr>
          <p:grpSpPr>
            <a:xfrm>
              <a:off x="1315360" y="1137300"/>
              <a:ext cx="9561282" cy="3268145"/>
              <a:chOff x="1315360" y="1468342"/>
              <a:chExt cx="9561282" cy="3268145"/>
            </a:xfrm>
          </p:grpSpPr>
          <p:sp>
            <p:nvSpPr>
              <p:cNvPr id="28" name="îṥḻiďê">
                <a:extLst>
                  <a:ext uri="{FF2B5EF4-FFF2-40B4-BE49-F238E27FC236}">
                    <a16:creationId xmlns:a16="http://schemas.microsoft.com/office/drawing/2014/main" xmlns="" id="{128E5B47-6AFC-4D56-994A-E49011B94B35}"/>
                  </a:ext>
                </a:extLst>
              </p:cNvPr>
              <p:cNvSpPr/>
              <p:nvPr/>
            </p:nvSpPr>
            <p:spPr>
              <a:xfrm>
                <a:off x="1315360" y="4695128"/>
                <a:ext cx="9561282" cy="413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ŝļíḑê">
                <a:extLst>
                  <a:ext uri="{FF2B5EF4-FFF2-40B4-BE49-F238E27FC236}">
                    <a16:creationId xmlns:a16="http://schemas.microsoft.com/office/drawing/2014/main" xmlns="" id="{9964A1B7-CC35-49AB-8F84-2BD83B6529A3}"/>
                  </a:ext>
                </a:extLst>
              </p:cNvPr>
              <p:cNvSpPr/>
              <p:nvPr/>
            </p:nvSpPr>
            <p:spPr bwMode="auto">
              <a:xfrm>
                <a:off x="1509462" y="4601857"/>
                <a:ext cx="764423" cy="9327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ṥḻidé">
                <a:extLst>
                  <a:ext uri="{FF2B5EF4-FFF2-40B4-BE49-F238E27FC236}">
                    <a16:creationId xmlns:a16="http://schemas.microsoft.com/office/drawing/2014/main" xmlns="" id="{34531E8F-41E5-44B7-AADE-1F47BF1A0BC6}"/>
                  </a:ext>
                </a:extLst>
              </p:cNvPr>
              <p:cNvSpPr/>
              <p:nvPr/>
            </p:nvSpPr>
            <p:spPr bwMode="auto">
              <a:xfrm>
                <a:off x="2273885" y="4465337"/>
                <a:ext cx="764423" cy="22979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ṩļïḓè">
                <a:extLst>
                  <a:ext uri="{FF2B5EF4-FFF2-40B4-BE49-F238E27FC236}">
                    <a16:creationId xmlns:a16="http://schemas.microsoft.com/office/drawing/2014/main" xmlns="" id="{05928A3E-E7C6-42D8-A9D5-0B38BA779DBB}"/>
                  </a:ext>
                </a:extLst>
              </p:cNvPr>
              <p:cNvSpPr/>
              <p:nvPr/>
            </p:nvSpPr>
            <p:spPr bwMode="auto">
              <a:xfrm>
                <a:off x="3038308" y="4368970"/>
                <a:ext cx="764423" cy="326157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Sḻîḍé">
                <a:extLst>
                  <a:ext uri="{FF2B5EF4-FFF2-40B4-BE49-F238E27FC236}">
                    <a16:creationId xmlns:a16="http://schemas.microsoft.com/office/drawing/2014/main" xmlns="" id="{09780E92-0C1F-4B27-B98B-25FA6583D1DA}"/>
                  </a:ext>
                </a:extLst>
              </p:cNvPr>
              <p:cNvSpPr/>
              <p:nvPr/>
            </p:nvSpPr>
            <p:spPr bwMode="auto">
              <a:xfrm>
                <a:off x="3802731" y="4200329"/>
                <a:ext cx="764423" cy="494798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ṣ1iḍê">
                <a:extLst>
                  <a:ext uri="{FF2B5EF4-FFF2-40B4-BE49-F238E27FC236}">
                    <a16:creationId xmlns:a16="http://schemas.microsoft.com/office/drawing/2014/main" xmlns="" id="{B8B4EC62-EF13-4E88-B3DF-7F93EAD663FB}"/>
                  </a:ext>
                </a:extLst>
              </p:cNvPr>
              <p:cNvSpPr/>
              <p:nvPr/>
            </p:nvSpPr>
            <p:spPr bwMode="auto">
              <a:xfrm>
                <a:off x="4567154" y="4055777"/>
                <a:ext cx="764423" cy="63934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ṡḻîḋé">
                <a:extLst>
                  <a:ext uri="{FF2B5EF4-FFF2-40B4-BE49-F238E27FC236}">
                    <a16:creationId xmlns:a16="http://schemas.microsoft.com/office/drawing/2014/main" xmlns="" id="{359AA72D-5095-4A90-B9C0-D85C003B6BA2}"/>
                  </a:ext>
                </a:extLst>
              </p:cNvPr>
              <p:cNvSpPr/>
              <p:nvPr/>
            </p:nvSpPr>
            <p:spPr bwMode="auto">
              <a:xfrm>
                <a:off x="5331577" y="3895166"/>
                <a:ext cx="764423" cy="799961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ṧľiḑè">
                <a:extLst>
                  <a:ext uri="{FF2B5EF4-FFF2-40B4-BE49-F238E27FC236}">
                    <a16:creationId xmlns:a16="http://schemas.microsoft.com/office/drawing/2014/main" xmlns="" id="{48185063-1F78-4B3D-9FF6-645F0413E811}"/>
                  </a:ext>
                </a:extLst>
              </p:cNvPr>
              <p:cNvSpPr/>
              <p:nvPr/>
            </p:nvSpPr>
            <p:spPr bwMode="auto">
              <a:xfrm>
                <a:off x="6096000" y="3782739"/>
                <a:ext cx="764423" cy="912388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ś1îḋê">
                <a:extLst>
                  <a:ext uri="{FF2B5EF4-FFF2-40B4-BE49-F238E27FC236}">
                    <a16:creationId xmlns:a16="http://schemas.microsoft.com/office/drawing/2014/main" xmlns="" id="{A29E0E46-5724-4C11-85F8-BEBDF68B3FA3}"/>
                  </a:ext>
                </a:extLst>
              </p:cNvPr>
              <p:cNvSpPr/>
              <p:nvPr/>
            </p:nvSpPr>
            <p:spPr bwMode="auto">
              <a:xfrm>
                <a:off x="6860423" y="3525760"/>
                <a:ext cx="764423" cy="1169367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šḷíḍê">
                <a:extLst>
                  <a:ext uri="{FF2B5EF4-FFF2-40B4-BE49-F238E27FC236}">
                    <a16:creationId xmlns:a16="http://schemas.microsoft.com/office/drawing/2014/main" xmlns="" id="{995BE897-C4B3-4C17-B54C-DE0F83561CAD}"/>
                  </a:ext>
                </a:extLst>
              </p:cNvPr>
              <p:cNvSpPr/>
              <p:nvPr/>
            </p:nvSpPr>
            <p:spPr bwMode="auto">
              <a:xfrm>
                <a:off x="7624846" y="3271145"/>
                <a:ext cx="764423" cy="1423982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ṩliḑê">
                <a:extLst>
                  <a:ext uri="{FF2B5EF4-FFF2-40B4-BE49-F238E27FC236}">
                    <a16:creationId xmlns:a16="http://schemas.microsoft.com/office/drawing/2014/main" xmlns="" id="{F9D2AE6A-B3ED-44C9-9AFA-B5365BD379D6}"/>
                  </a:ext>
                </a:extLst>
              </p:cNvPr>
              <p:cNvSpPr/>
              <p:nvPr/>
            </p:nvSpPr>
            <p:spPr bwMode="auto">
              <a:xfrm>
                <a:off x="8389269" y="2931498"/>
                <a:ext cx="764423" cy="176362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S1iḍé">
                <a:extLst>
                  <a:ext uri="{FF2B5EF4-FFF2-40B4-BE49-F238E27FC236}">
                    <a16:creationId xmlns:a16="http://schemas.microsoft.com/office/drawing/2014/main" xmlns="" id="{96CE8900-C619-4EF7-876D-CAEB81FC12DC}"/>
                  </a:ext>
                </a:extLst>
              </p:cNvPr>
              <p:cNvSpPr/>
              <p:nvPr/>
            </p:nvSpPr>
            <p:spPr bwMode="auto">
              <a:xfrm>
                <a:off x="9153692" y="2578153"/>
                <a:ext cx="764423" cy="2116975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ṧliḋê">
                <a:extLst>
                  <a:ext uri="{FF2B5EF4-FFF2-40B4-BE49-F238E27FC236}">
                    <a16:creationId xmlns:a16="http://schemas.microsoft.com/office/drawing/2014/main" xmlns="" id="{D7983887-A715-4FB2-8335-8754EA2BFFAB}"/>
                  </a:ext>
                </a:extLst>
              </p:cNvPr>
              <p:cNvSpPr/>
              <p:nvPr/>
            </p:nvSpPr>
            <p:spPr bwMode="auto">
              <a:xfrm>
                <a:off x="9918115" y="2240868"/>
                <a:ext cx="764423" cy="2454259"/>
              </a:xfrm>
              <a:custGeom>
                <a:avLst/>
                <a:gdLst>
                  <a:gd name="T0" fmla="*/ 648 w 648"/>
                  <a:gd name="T1" fmla="*/ 1082 h 1082"/>
                  <a:gd name="T2" fmla="*/ 0 w 648"/>
                  <a:gd name="T3" fmla="*/ 1082 h 1082"/>
                  <a:gd name="T4" fmla="*/ 140 w 648"/>
                  <a:gd name="T5" fmla="*/ 919 h 1082"/>
                  <a:gd name="T6" fmla="*/ 324 w 648"/>
                  <a:gd name="T7" fmla="*/ 0 h 1082"/>
                  <a:gd name="T8" fmla="*/ 508 w 648"/>
                  <a:gd name="T9" fmla="*/ 919 h 1082"/>
                  <a:gd name="T10" fmla="*/ 648 w 648"/>
                  <a:gd name="T11" fmla="*/ 10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8" h="1082">
                    <a:moveTo>
                      <a:pt x="648" y="1082"/>
                    </a:moveTo>
                    <a:cubicBezTo>
                      <a:pt x="0" y="1082"/>
                      <a:pt x="0" y="1082"/>
                      <a:pt x="0" y="1082"/>
                    </a:cubicBezTo>
                    <a:cubicBezTo>
                      <a:pt x="4" y="1082"/>
                      <a:pt x="98" y="1080"/>
                      <a:pt x="140" y="919"/>
                    </a:cubicBezTo>
                    <a:cubicBezTo>
                      <a:pt x="182" y="755"/>
                      <a:pt x="223" y="0"/>
                      <a:pt x="324" y="0"/>
                    </a:cubicBezTo>
                    <a:cubicBezTo>
                      <a:pt x="425" y="0"/>
                      <a:pt x="466" y="755"/>
                      <a:pt x="508" y="919"/>
                    </a:cubicBezTo>
                    <a:cubicBezTo>
                      <a:pt x="550" y="1080"/>
                      <a:pt x="644" y="1082"/>
                      <a:pt x="648" y="1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1" name="ïślîḍé">
                <a:extLst>
                  <a:ext uri="{FF2B5EF4-FFF2-40B4-BE49-F238E27FC236}">
                    <a16:creationId xmlns:a16="http://schemas.microsoft.com/office/drawing/2014/main" xmlns="" id="{5A604B6F-DC33-4E0E-89E2-16D86477A821}"/>
                  </a:ext>
                </a:extLst>
              </p:cNvPr>
              <p:cNvGrpSpPr/>
              <p:nvPr/>
            </p:nvGrpSpPr>
            <p:grpSpPr>
              <a:xfrm>
                <a:off x="1662452" y="3850054"/>
                <a:ext cx="458437" cy="458438"/>
                <a:chOff x="1513298" y="2362416"/>
                <a:chExt cx="648000" cy="648000"/>
              </a:xfrm>
            </p:grpSpPr>
            <p:sp>
              <p:nvSpPr>
                <p:cNvPr id="45" name="iṡľíḍe">
                  <a:extLst>
                    <a:ext uri="{FF2B5EF4-FFF2-40B4-BE49-F238E27FC236}">
                      <a16:creationId xmlns:a16="http://schemas.microsoft.com/office/drawing/2014/main" xmlns="" id="{0175BF3E-2945-4180-96FC-5A8DC9F6B42F}"/>
                    </a:ext>
                  </a:extLst>
                </p:cNvPr>
                <p:cNvSpPr/>
                <p:nvPr/>
              </p:nvSpPr>
              <p:spPr>
                <a:xfrm rot="8100000">
                  <a:off x="1513298" y="2362416"/>
                  <a:ext cx="648000" cy="648000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6" name="íSlidé">
                  <a:extLst>
                    <a:ext uri="{FF2B5EF4-FFF2-40B4-BE49-F238E27FC236}">
                      <a16:creationId xmlns:a16="http://schemas.microsoft.com/office/drawing/2014/main" xmlns="" id="{16BE24D9-4C12-4A24-A24C-99E70F4B5368}"/>
                    </a:ext>
                  </a:extLst>
                </p:cNvPr>
                <p:cNvSpPr txBox="1"/>
                <p:nvPr/>
              </p:nvSpPr>
              <p:spPr>
                <a:xfrm>
                  <a:off x="1524890" y="2480218"/>
                  <a:ext cx="585041" cy="43504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AU" sz="1400" b="1">
                      <a:solidFill>
                        <a:schemeClr val="bg1"/>
                      </a:solidFill>
                    </a:rPr>
                    <a:t>1K</a:t>
                  </a:r>
                </a:p>
              </p:txBody>
            </p:sp>
          </p:grpSp>
          <p:grpSp>
            <p:nvGrpSpPr>
              <p:cNvPr id="42" name="ïs1iḋe">
                <a:extLst>
                  <a:ext uri="{FF2B5EF4-FFF2-40B4-BE49-F238E27FC236}">
                    <a16:creationId xmlns:a16="http://schemas.microsoft.com/office/drawing/2014/main" xmlns="" id="{B50BB1A2-A0B0-42F8-AC8E-088AFE8A35FA}"/>
                  </a:ext>
                </a:extLst>
              </p:cNvPr>
              <p:cNvGrpSpPr/>
              <p:nvPr/>
            </p:nvGrpSpPr>
            <p:grpSpPr>
              <a:xfrm>
                <a:off x="10071108" y="1468342"/>
                <a:ext cx="458437" cy="458438"/>
                <a:chOff x="1513298" y="2362416"/>
                <a:chExt cx="648000" cy="648000"/>
              </a:xfrm>
            </p:grpSpPr>
            <p:sp>
              <p:nvSpPr>
                <p:cNvPr id="43" name="i$ḻiḑê">
                  <a:extLst>
                    <a:ext uri="{FF2B5EF4-FFF2-40B4-BE49-F238E27FC236}">
                      <a16:creationId xmlns:a16="http://schemas.microsoft.com/office/drawing/2014/main" xmlns="" id="{16302DF8-C264-4EAF-ADCF-D987244C0395}"/>
                    </a:ext>
                  </a:extLst>
                </p:cNvPr>
                <p:cNvSpPr/>
                <p:nvPr/>
              </p:nvSpPr>
              <p:spPr>
                <a:xfrm rot="8100000">
                  <a:off x="1513298" y="2362416"/>
                  <a:ext cx="648000" cy="648000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4" name="íṥlíḑé">
                  <a:extLst>
                    <a:ext uri="{FF2B5EF4-FFF2-40B4-BE49-F238E27FC236}">
                      <a16:creationId xmlns:a16="http://schemas.microsoft.com/office/drawing/2014/main" xmlns="" id="{879787CA-F34F-4E98-83DB-D7474A4FFF53}"/>
                    </a:ext>
                  </a:extLst>
                </p:cNvPr>
                <p:cNvSpPr txBox="1"/>
                <p:nvPr/>
              </p:nvSpPr>
              <p:spPr>
                <a:xfrm>
                  <a:off x="1544775" y="2460333"/>
                  <a:ext cx="585041" cy="435041"/>
                </a:xfrm>
                <a:prstGeom prst="rect">
                  <a:avLst/>
                </a:prstGeom>
                <a:noFill/>
              </p:spPr>
              <p:txBody>
                <a:bodyPr wrap="none">
                  <a:normAutofit/>
                </a:bodyPr>
                <a:lstStyle/>
                <a:p>
                  <a:pPr algn="ctr"/>
                  <a:r>
                    <a:rPr lang="en-AU" sz="1400" b="1">
                      <a:solidFill>
                        <a:schemeClr val="bg1"/>
                      </a:solidFill>
                    </a:rPr>
                    <a:t>9K</a:t>
                  </a:r>
                </a:p>
              </p:txBody>
            </p:sp>
          </p:grpSp>
        </p:grpSp>
        <p:sp>
          <p:nvSpPr>
            <p:cNvPr id="7" name="í$ḻíďè">
              <a:extLst>
                <a:ext uri="{FF2B5EF4-FFF2-40B4-BE49-F238E27FC236}">
                  <a16:creationId xmlns:a16="http://schemas.microsoft.com/office/drawing/2014/main" xmlns="" id="{5DE06BF9-B1B5-4595-8ACE-2A361E104E02}"/>
                </a:ext>
              </a:extLst>
            </p:cNvPr>
            <p:cNvSpPr/>
            <p:nvPr/>
          </p:nvSpPr>
          <p:spPr bwMode="auto">
            <a:xfrm>
              <a:off x="673163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 lIns="91440" tIns="45720" rIns="91440" bIns="45720" anchor="ctr">
              <a:no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8" name="îšḷïḋe">
              <a:extLst>
                <a:ext uri="{FF2B5EF4-FFF2-40B4-BE49-F238E27FC236}">
                  <a16:creationId xmlns:a16="http://schemas.microsoft.com/office/drawing/2014/main" xmlns="" id="{5B8BBCE7-F9DF-4F1B-8774-CB410759C831}"/>
                </a:ext>
              </a:extLst>
            </p:cNvPr>
            <p:cNvSpPr/>
            <p:nvPr/>
          </p:nvSpPr>
          <p:spPr bwMode="auto">
            <a:xfrm>
              <a:off x="2509890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9" name="íṩ1iḑé">
              <a:extLst>
                <a:ext uri="{FF2B5EF4-FFF2-40B4-BE49-F238E27FC236}">
                  <a16:creationId xmlns:a16="http://schemas.microsoft.com/office/drawing/2014/main" xmlns="" id="{14717967-D332-4899-863C-FB8B23F52B3E}"/>
                </a:ext>
              </a:extLst>
            </p:cNvPr>
            <p:cNvSpPr/>
            <p:nvPr/>
          </p:nvSpPr>
          <p:spPr bwMode="auto">
            <a:xfrm>
              <a:off x="4346618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2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0" name="îṩḻíde">
              <a:extLst>
                <a:ext uri="{FF2B5EF4-FFF2-40B4-BE49-F238E27FC236}">
                  <a16:creationId xmlns:a16="http://schemas.microsoft.com/office/drawing/2014/main" xmlns="" id="{DB50AB0C-8701-4B3F-B3A9-90EEE6AD825B}"/>
                </a:ext>
              </a:extLst>
            </p:cNvPr>
            <p:cNvSpPr/>
            <p:nvPr/>
          </p:nvSpPr>
          <p:spPr bwMode="auto">
            <a:xfrm>
              <a:off x="6183346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1" name="ïŝ1îḓé">
              <a:extLst>
                <a:ext uri="{FF2B5EF4-FFF2-40B4-BE49-F238E27FC236}">
                  <a16:creationId xmlns:a16="http://schemas.microsoft.com/office/drawing/2014/main" xmlns="" id="{8FC6A91E-460D-4D32-8F2D-9FFC158DF04B}"/>
                </a:ext>
              </a:extLst>
            </p:cNvPr>
            <p:cNvSpPr/>
            <p:nvPr/>
          </p:nvSpPr>
          <p:spPr bwMode="auto">
            <a:xfrm>
              <a:off x="8020075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sp>
          <p:nvSpPr>
            <p:cNvPr id="12" name="ïṣḷîde">
              <a:extLst>
                <a:ext uri="{FF2B5EF4-FFF2-40B4-BE49-F238E27FC236}">
                  <a16:creationId xmlns:a16="http://schemas.microsoft.com/office/drawing/2014/main" xmlns="" id="{C7D3A043-E19D-454E-BD59-9C8F92E56AD3}"/>
                </a:ext>
              </a:extLst>
            </p:cNvPr>
            <p:cNvSpPr/>
            <p:nvPr/>
          </p:nvSpPr>
          <p:spPr bwMode="auto">
            <a:xfrm>
              <a:off x="9855099" y="4498716"/>
              <a:ext cx="1659439" cy="352189"/>
            </a:xfrm>
            <a:prstGeom prst="rect">
              <a:avLst/>
            </a:prstGeom>
            <a:solidFill>
              <a:schemeClr val="accent1"/>
            </a:solidFill>
            <a:ln w="317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none" lIns="91440" tIns="45720" rIns="91440" bIns="45720" anchor="ctr">
              <a:normAutofit/>
            </a:bodyPr>
            <a:lstStyle/>
            <a:p>
              <a:pPr algn="ctr" defTabSz="914400"/>
              <a:r>
                <a:rPr lang="en-US" altLang="zh-CN" sz="1400" b="1" kern="0" dirty="0">
                  <a:solidFill>
                    <a:srgbClr val="FFFFFF"/>
                  </a:solidFill>
                </a:rPr>
                <a:t>Text Here</a:t>
              </a:r>
              <a:endParaRPr lang="zh-CN" altLang="en-US" sz="1400" b="1" kern="0" dirty="0">
                <a:solidFill>
                  <a:srgbClr val="FFFFFF"/>
                </a:solidFill>
              </a:endParaRPr>
            </a:p>
          </p:txBody>
        </p:sp>
        <p:grpSp>
          <p:nvGrpSpPr>
            <p:cNvPr id="13" name="iśḻïḓé">
              <a:extLst>
                <a:ext uri="{FF2B5EF4-FFF2-40B4-BE49-F238E27FC236}">
                  <a16:creationId xmlns:a16="http://schemas.microsoft.com/office/drawing/2014/main" xmlns="" id="{1398EE87-EF19-440E-B7E3-2E6F0ADC1D2D}"/>
                </a:ext>
              </a:extLst>
            </p:cNvPr>
            <p:cNvGrpSpPr/>
            <p:nvPr/>
          </p:nvGrpSpPr>
          <p:grpSpPr>
            <a:xfrm>
              <a:off x="669925" y="4979525"/>
              <a:ext cx="10848513" cy="1154575"/>
              <a:chOff x="669925" y="4979525"/>
              <a:chExt cx="10848513" cy="1479108"/>
            </a:xfrm>
          </p:grpSpPr>
          <p:sp>
            <p:nvSpPr>
              <p:cNvPr id="14" name="íslïḍè">
                <a:extLst>
                  <a:ext uri="{FF2B5EF4-FFF2-40B4-BE49-F238E27FC236}">
                    <a16:creationId xmlns:a16="http://schemas.microsoft.com/office/drawing/2014/main" xmlns="" id="{A1E1C7E7-6EDE-4DC8-AD49-B21E341D6668}"/>
                  </a:ext>
                </a:extLst>
              </p:cNvPr>
              <p:cNvSpPr/>
              <p:nvPr/>
            </p:nvSpPr>
            <p:spPr>
              <a:xfrm>
                <a:off x="673825" y="4979525"/>
                <a:ext cx="10844613" cy="67524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ï$ḻïḑe">
                <a:extLst>
                  <a:ext uri="{FF2B5EF4-FFF2-40B4-BE49-F238E27FC236}">
                    <a16:creationId xmlns:a16="http://schemas.microsoft.com/office/drawing/2014/main" xmlns="" id="{43FD2400-80BF-4316-B807-CB00B8A06FF0}"/>
                  </a:ext>
                </a:extLst>
              </p:cNvPr>
              <p:cNvSpPr/>
              <p:nvPr/>
            </p:nvSpPr>
            <p:spPr>
              <a:xfrm>
                <a:off x="673825" y="5783390"/>
                <a:ext cx="10844613" cy="6752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91440" tIns="45720" rIns="91440" bIns="45720" rtlCol="0" anchor="ctr">
                <a:normAutofit/>
              </a:bodyPr>
              <a:lstStyle/>
              <a:p>
                <a:endParaRPr lang="zh-CN" altLang="en-US" sz="11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î$ḻîďe">
                <a:extLst>
                  <a:ext uri="{FF2B5EF4-FFF2-40B4-BE49-F238E27FC236}">
                    <a16:creationId xmlns:a16="http://schemas.microsoft.com/office/drawing/2014/main" xmlns="" id="{8E5F93F4-5ED0-49CB-8F43-2AF1A5887961}"/>
                  </a:ext>
                </a:extLst>
              </p:cNvPr>
              <p:cNvSpPr txBox="1"/>
              <p:nvPr/>
            </p:nvSpPr>
            <p:spPr>
              <a:xfrm>
                <a:off x="2509890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7" name="ïS1îḑe">
                <a:extLst>
                  <a:ext uri="{FF2B5EF4-FFF2-40B4-BE49-F238E27FC236}">
                    <a16:creationId xmlns:a16="http://schemas.microsoft.com/office/drawing/2014/main" xmlns="" id="{C9D79D70-E197-4B94-AC2A-2ECAB1B2BC6E}"/>
                  </a:ext>
                </a:extLst>
              </p:cNvPr>
              <p:cNvSpPr txBox="1"/>
              <p:nvPr/>
            </p:nvSpPr>
            <p:spPr>
              <a:xfrm>
                <a:off x="4346618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8" name="í$lidé">
                <a:extLst>
                  <a:ext uri="{FF2B5EF4-FFF2-40B4-BE49-F238E27FC236}">
                    <a16:creationId xmlns:a16="http://schemas.microsoft.com/office/drawing/2014/main" xmlns="" id="{22A9D111-0B5C-496A-BDD9-52494FAF3D64}"/>
                  </a:ext>
                </a:extLst>
              </p:cNvPr>
              <p:cNvSpPr txBox="1"/>
              <p:nvPr/>
            </p:nvSpPr>
            <p:spPr>
              <a:xfrm>
                <a:off x="6183345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19" name="iŝľïḓè">
                <a:extLst>
                  <a:ext uri="{FF2B5EF4-FFF2-40B4-BE49-F238E27FC236}">
                    <a16:creationId xmlns:a16="http://schemas.microsoft.com/office/drawing/2014/main" xmlns="" id="{6D73CE0A-5911-4C17-91F3-B2E851419688}"/>
                  </a:ext>
                </a:extLst>
              </p:cNvPr>
              <p:cNvSpPr txBox="1"/>
              <p:nvPr/>
            </p:nvSpPr>
            <p:spPr>
              <a:xfrm>
                <a:off x="8020074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0" name="íṧ1îḍê">
                <a:extLst>
                  <a:ext uri="{FF2B5EF4-FFF2-40B4-BE49-F238E27FC236}">
                    <a16:creationId xmlns:a16="http://schemas.microsoft.com/office/drawing/2014/main" xmlns="" id="{93E510BD-369F-4309-AD85-A0C014D3949E}"/>
                  </a:ext>
                </a:extLst>
              </p:cNvPr>
              <p:cNvSpPr txBox="1"/>
              <p:nvPr/>
            </p:nvSpPr>
            <p:spPr>
              <a:xfrm>
                <a:off x="669925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1" name="íš1ïďè">
                <a:extLst>
                  <a:ext uri="{FF2B5EF4-FFF2-40B4-BE49-F238E27FC236}">
                    <a16:creationId xmlns:a16="http://schemas.microsoft.com/office/drawing/2014/main" xmlns="" id="{7AEB1F87-8A34-4120-AFC3-24CDB14EFBAD}"/>
                  </a:ext>
                </a:extLst>
              </p:cNvPr>
              <p:cNvSpPr txBox="1"/>
              <p:nvPr/>
            </p:nvSpPr>
            <p:spPr>
              <a:xfrm>
                <a:off x="2509890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2" name="î$ḷîďê">
                <a:extLst>
                  <a:ext uri="{FF2B5EF4-FFF2-40B4-BE49-F238E27FC236}">
                    <a16:creationId xmlns:a16="http://schemas.microsoft.com/office/drawing/2014/main" xmlns="" id="{762E4027-A91C-4553-923E-D8466B0EA646}"/>
                  </a:ext>
                </a:extLst>
              </p:cNvPr>
              <p:cNvSpPr txBox="1"/>
              <p:nvPr/>
            </p:nvSpPr>
            <p:spPr>
              <a:xfrm>
                <a:off x="4346618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3" name="iṥļiḍè">
                <a:extLst>
                  <a:ext uri="{FF2B5EF4-FFF2-40B4-BE49-F238E27FC236}">
                    <a16:creationId xmlns:a16="http://schemas.microsoft.com/office/drawing/2014/main" xmlns="" id="{F222C8D5-0A37-4DE7-8B87-0532AF29E31F}"/>
                  </a:ext>
                </a:extLst>
              </p:cNvPr>
              <p:cNvSpPr txBox="1"/>
              <p:nvPr/>
            </p:nvSpPr>
            <p:spPr>
              <a:xfrm>
                <a:off x="6183345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4" name="iş1iḓê">
                <a:extLst>
                  <a:ext uri="{FF2B5EF4-FFF2-40B4-BE49-F238E27FC236}">
                    <a16:creationId xmlns:a16="http://schemas.microsoft.com/office/drawing/2014/main" xmlns="" id="{8FD5F5A5-AC6E-41ED-8B8F-CC8C267A6DBB}"/>
                  </a:ext>
                </a:extLst>
              </p:cNvPr>
              <p:cNvSpPr txBox="1"/>
              <p:nvPr/>
            </p:nvSpPr>
            <p:spPr>
              <a:xfrm>
                <a:off x="8020074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5" name="ïŝľíḋe">
                <a:extLst>
                  <a:ext uri="{FF2B5EF4-FFF2-40B4-BE49-F238E27FC236}">
                    <a16:creationId xmlns:a16="http://schemas.microsoft.com/office/drawing/2014/main" xmlns="" id="{1E292AD9-1DDE-425B-9302-9DE760865AC2}"/>
                  </a:ext>
                </a:extLst>
              </p:cNvPr>
              <p:cNvSpPr txBox="1"/>
              <p:nvPr/>
            </p:nvSpPr>
            <p:spPr>
              <a:xfrm>
                <a:off x="669925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6" name="iśļiḍé">
                <a:extLst>
                  <a:ext uri="{FF2B5EF4-FFF2-40B4-BE49-F238E27FC236}">
                    <a16:creationId xmlns:a16="http://schemas.microsoft.com/office/drawing/2014/main" xmlns="" id="{703336C6-C438-488B-B349-06EF6B953DDF}"/>
                  </a:ext>
                </a:extLst>
              </p:cNvPr>
              <p:cNvSpPr txBox="1"/>
              <p:nvPr/>
            </p:nvSpPr>
            <p:spPr>
              <a:xfrm>
                <a:off x="9855098" y="5033636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  <p:sp>
            <p:nvSpPr>
              <p:cNvPr id="27" name="iṡlîḋê">
                <a:extLst>
                  <a:ext uri="{FF2B5EF4-FFF2-40B4-BE49-F238E27FC236}">
                    <a16:creationId xmlns:a16="http://schemas.microsoft.com/office/drawing/2014/main" xmlns="" id="{C9588076-D9BB-4484-801C-CE642BFC1A22}"/>
                  </a:ext>
                </a:extLst>
              </p:cNvPr>
              <p:cNvSpPr txBox="1"/>
              <p:nvPr/>
            </p:nvSpPr>
            <p:spPr>
              <a:xfrm>
                <a:off x="9855098" y="5837500"/>
                <a:ext cx="1659438" cy="5670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/>
                <a:r>
                  <a:rPr lang="en-US" altLang="zh-CN" sz="1100" dirty="0"/>
                  <a:t>Text </a:t>
                </a:r>
                <a:endParaRPr 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2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4">
            <a:extLst>
              <a:ext uri="{FF2B5EF4-FFF2-40B4-BE49-F238E27FC236}">
                <a16:creationId xmlns:a16="http://schemas.microsoft.com/office/drawing/2014/main" xmlns="" id="{7B1AFC06-BB1A-4582-832C-B511A1904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98" y="2416629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xmlns="" id="{DA5411F8-7159-42A9-B1FD-BC5F37B9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414" y="3311979"/>
            <a:ext cx="5419185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79324B85-199C-44EE-8B67-701CAE763E0E}"/>
              </a:ext>
            </a:extLst>
          </p:cNvPr>
          <p:cNvSpPr txBox="1"/>
          <p:nvPr/>
        </p:nvSpPr>
        <p:spPr>
          <a:xfrm>
            <a:off x="9985064" y="2660460"/>
            <a:ext cx="1333386" cy="115933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grpSp>
        <p:nvGrpSpPr>
          <p:cNvPr id="5" name="a1eb5a28-14fa-4b64-90b7-d6b94dabd37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123444"/>
            <a:ext cx="10850564" cy="5017511"/>
            <a:chOff x="669924" y="1126114"/>
            <a:chExt cx="10850564" cy="5017511"/>
          </a:xfrm>
        </p:grpSpPr>
        <p:sp>
          <p:nvSpPr>
            <p:cNvPr id="6" name="îṡļiḍê">
              <a:extLst>
                <a:ext uri="{FF2B5EF4-FFF2-40B4-BE49-F238E27FC236}">
                  <a16:creationId xmlns:a16="http://schemas.microsoft.com/office/drawing/2014/main" xmlns="" id="{0F29066A-C802-4DBC-815E-F01BA6AD108C}"/>
                </a:ext>
              </a:extLst>
            </p:cNvPr>
            <p:cNvSpPr/>
            <p:nvPr/>
          </p:nvSpPr>
          <p:spPr bwMode="auto">
            <a:xfrm rot="16200000">
              <a:off x="3906187" y="-1470676"/>
              <a:ext cx="4379625" cy="10848976"/>
            </a:xfrm>
            <a:prstGeom prst="rightArrow">
              <a:avLst>
                <a:gd name="adj1" fmla="val 100000"/>
                <a:gd name="adj2" fmla="val 33345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iṡliḓe">
              <a:extLst>
                <a:ext uri="{FF2B5EF4-FFF2-40B4-BE49-F238E27FC236}">
                  <a16:creationId xmlns:a16="http://schemas.microsoft.com/office/drawing/2014/main" xmlns="" id="{523D9569-9EE4-4483-9FC8-5F408C40DD42}"/>
                </a:ext>
              </a:extLst>
            </p:cNvPr>
            <p:cNvSpPr/>
            <p:nvPr/>
          </p:nvSpPr>
          <p:spPr bwMode="blackWhite">
            <a:xfrm>
              <a:off x="4881000" y="1126114"/>
              <a:ext cx="2430000" cy="940150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ffectLst/>
            <a:extLst/>
          </p:spPr>
          <p:txBody>
            <a:bodyPr wrap="square" anchor="ctr">
              <a:normAutofit/>
            </a:bodyPr>
            <a:lstStyle>
              <a:lvl1pPr>
                <a:defRPr sz="1300" b="1">
                  <a:solidFill>
                    <a:srgbClr val="000000"/>
                  </a:solidFill>
                </a:defRPr>
              </a:lvl1pPr>
              <a:lvl2pPr marL="742950" indent="-285750">
                <a:defRPr sz="1300" b="1">
                  <a:solidFill>
                    <a:srgbClr val="000000"/>
                  </a:solidFill>
                </a:defRPr>
              </a:lvl2pPr>
              <a:lvl3pPr marL="1143000" indent="-228600">
                <a:defRPr sz="1300" b="1">
                  <a:solidFill>
                    <a:srgbClr val="000000"/>
                  </a:solidFill>
                </a:defRPr>
              </a:lvl3pPr>
              <a:lvl4pPr marL="1600200" indent="-228600">
                <a:defRPr sz="1300" b="1">
                  <a:solidFill>
                    <a:srgbClr val="000000"/>
                  </a:solidFill>
                </a:defRPr>
              </a:lvl4pPr>
              <a:lvl5pPr marL="2057400" indent="-228600">
                <a:defRPr sz="1300" b="1">
                  <a:solidFill>
                    <a:srgbClr val="000000"/>
                  </a:solidFill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300" b="1">
                  <a:solidFill>
                    <a:srgbClr val="000000"/>
                  </a:solidFill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Text here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8" name="ï$ḻiḑé">
              <a:extLst>
                <a:ext uri="{FF2B5EF4-FFF2-40B4-BE49-F238E27FC236}">
                  <a16:creationId xmlns:a16="http://schemas.microsoft.com/office/drawing/2014/main" xmlns="" id="{BAB37F63-42EE-4065-A58C-C0E99A8C0EB6}"/>
                </a:ext>
              </a:extLst>
            </p:cNvPr>
            <p:cNvSpPr/>
            <p:nvPr/>
          </p:nvSpPr>
          <p:spPr bwMode="auto">
            <a:xfrm>
              <a:off x="669924" y="3249000"/>
              <a:ext cx="10848977" cy="28946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Supporting text here.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You can use the icon library in </a:t>
              </a:r>
              <a:r>
                <a:rPr lang="en-US" altLang="zh-CN" sz="1400" dirty="0" err="1"/>
                <a:t>iSlide</a:t>
              </a:r>
              <a:r>
                <a:rPr lang="en-US" altLang="zh-CN" sz="1400" dirty="0"/>
                <a:t>  (www.islide.cc) to filter and replace existing icon elements with one click.</a:t>
              </a:r>
            </a:p>
            <a:p>
              <a:pPr algn="ctr">
                <a:lnSpc>
                  <a:spcPct val="130000"/>
                </a:lnSpc>
              </a:pPr>
              <a:endParaRPr lang="en-US" altLang="zh-CN" sz="1400" dirty="0"/>
            </a:p>
            <a:p>
              <a:pPr algn="ctr">
                <a:lnSpc>
                  <a:spcPct val="130000"/>
                </a:lnSpc>
              </a:pPr>
              <a:r>
                <a:rPr lang="en-US" altLang="zh-CN" sz="14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6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5" name="677e74e7-646b-41cf-8749-f0a4a900b3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420729"/>
            <a:ext cx="10850564" cy="4422943"/>
            <a:chOff x="669925" y="1130300"/>
            <a:chExt cx="10850564" cy="4422943"/>
          </a:xfrm>
        </p:grpSpPr>
        <p:grpSp>
          <p:nvGrpSpPr>
            <p:cNvPr id="6" name="iṥľiḑe">
              <a:extLst>
                <a:ext uri="{FF2B5EF4-FFF2-40B4-BE49-F238E27FC236}">
                  <a16:creationId xmlns:a16="http://schemas.microsoft.com/office/drawing/2014/main" xmlns="" id="{EFFFD9BA-7358-4E86-B358-B6D70B84D790}"/>
                </a:ext>
              </a:extLst>
            </p:cNvPr>
            <p:cNvGrpSpPr/>
            <p:nvPr/>
          </p:nvGrpSpPr>
          <p:grpSpPr>
            <a:xfrm>
              <a:off x="4190884" y="1723856"/>
              <a:ext cx="3810232" cy="3829387"/>
              <a:chOff x="1271693" y="2021324"/>
              <a:chExt cx="3810232" cy="3829387"/>
            </a:xfrm>
          </p:grpSpPr>
          <p:grpSp>
            <p:nvGrpSpPr>
              <p:cNvPr id="13" name="îşļíḍè">
                <a:extLst>
                  <a:ext uri="{FF2B5EF4-FFF2-40B4-BE49-F238E27FC236}">
                    <a16:creationId xmlns:a16="http://schemas.microsoft.com/office/drawing/2014/main" xmlns="" id="{E1D12783-150D-4ECB-89F0-E6476AE23491}"/>
                  </a:ext>
                </a:extLst>
              </p:cNvPr>
              <p:cNvGrpSpPr/>
              <p:nvPr/>
            </p:nvGrpSpPr>
            <p:grpSpPr>
              <a:xfrm>
                <a:off x="1282473" y="2021324"/>
                <a:ext cx="3777891" cy="3618629"/>
                <a:chOff x="1282473" y="2021324"/>
                <a:chExt cx="3777891" cy="3618629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19" name="í$líḋê">
                  <a:extLst>
                    <a:ext uri="{FF2B5EF4-FFF2-40B4-BE49-F238E27FC236}">
                      <a16:creationId xmlns:a16="http://schemas.microsoft.com/office/drawing/2014/main" xmlns="" id="{E6052FF3-A89F-4DD3-AC39-3CA8E062C016}"/>
                    </a:ext>
                  </a:extLst>
                </p:cNvPr>
                <p:cNvSpPr/>
                <p:nvPr/>
              </p:nvSpPr>
              <p:spPr>
                <a:xfrm>
                  <a:off x="1713774" y="2021324"/>
                  <a:ext cx="1297331" cy="7900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9197"/>
                      </a:moveTo>
                      <a:lnTo>
                        <a:pt x="279" y="19602"/>
                      </a:lnTo>
                      <a:lnTo>
                        <a:pt x="761" y="19842"/>
                      </a:lnTo>
                      <a:lnTo>
                        <a:pt x="1034" y="19808"/>
                      </a:lnTo>
                      <a:lnTo>
                        <a:pt x="1143" y="19521"/>
                      </a:lnTo>
                      <a:lnTo>
                        <a:pt x="1306" y="19521"/>
                      </a:lnTo>
                      <a:lnTo>
                        <a:pt x="1339" y="19790"/>
                      </a:lnTo>
                      <a:lnTo>
                        <a:pt x="729" y="20236"/>
                      </a:lnTo>
                      <a:lnTo>
                        <a:pt x="630" y="20605"/>
                      </a:lnTo>
                      <a:lnTo>
                        <a:pt x="548" y="20901"/>
                      </a:lnTo>
                      <a:lnTo>
                        <a:pt x="821" y="21000"/>
                      </a:lnTo>
                      <a:lnTo>
                        <a:pt x="1067" y="20703"/>
                      </a:lnTo>
                      <a:lnTo>
                        <a:pt x="1438" y="20649"/>
                      </a:lnTo>
                      <a:cubicBezTo>
                        <a:pt x="1465" y="20754"/>
                        <a:pt x="1528" y="20822"/>
                        <a:pt x="1597" y="20819"/>
                      </a:cubicBezTo>
                      <a:cubicBezTo>
                        <a:pt x="1723" y="20813"/>
                        <a:pt x="1792" y="20605"/>
                        <a:pt x="1865" y="20432"/>
                      </a:cubicBezTo>
                      <a:cubicBezTo>
                        <a:pt x="1938" y="20257"/>
                        <a:pt x="2033" y="20110"/>
                        <a:pt x="2143" y="20001"/>
                      </a:cubicBezTo>
                      <a:lnTo>
                        <a:pt x="2335" y="19615"/>
                      </a:lnTo>
                      <a:cubicBezTo>
                        <a:pt x="2286" y="19572"/>
                        <a:pt x="2231" y="19554"/>
                        <a:pt x="2176" y="19563"/>
                      </a:cubicBezTo>
                      <a:cubicBezTo>
                        <a:pt x="2095" y="19577"/>
                        <a:pt x="2021" y="19649"/>
                        <a:pt x="1974" y="19760"/>
                      </a:cubicBezTo>
                      <a:lnTo>
                        <a:pt x="1784" y="19921"/>
                      </a:lnTo>
                      <a:cubicBezTo>
                        <a:pt x="1738" y="19809"/>
                        <a:pt x="1732" y="19665"/>
                        <a:pt x="1768" y="19543"/>
                      </a:cubicBezTo>
                      <a:cubicBezTo>
                        <a:pt x="1811" y="19393"/>
                        <a:pt x="1907" y="19313"/>
                        <a:pt x="1981" y="19201"/>
                      </a:cubicBezTo>
                      <a:cubicBezTo>
                        <a:pt x="2054" y="19090"/>
                        <a:pt x="2107" y="18946"/>
                        <a:pt x="2132" y="18787"/>
                      </a:cubicBezTo>
                      <a:cubicBezTo>
                        <a:pt x="2131" y="18693"/>
                        <a:pt x="2142" y="18598"/>
                        <a:pt x="2165" y="18512"/>
                      </a:cubicBezTo>
                      <a:cubicBezTo>
                        <a:pt x="2220" y="18310"/>
                        <a:pt x="2333" y="18167"/>
                        <a:pt x="2466" y="18133"/>
                      </a:cubicBezTo>
                      <a:cubicBezTo>
                        <a:pt x="2536" y="18047"/>
                        <a:pt x="2607" y="17961"/>
                        <a:pt x="2678" y="17875"/>
                      </a:cubicBezTo>
                      <a:cubicBezTo>
                        <a:pt x="2780" y="17751"/>
                        <a:pt x="2882" y="17627"/>
                        <a:pt x="2984" y="17503"/>
                      </a:cubicBezTo>
                      <a:lnTo>
                        <a:pt x="3005" y="16902"/>
                      </a:lnTo>
                      <a:cubicBezTo>
                        <a:pt x="2891" y="17035"/>
                        <a:pt x="2732" y="16966"/>
                        <a:pt x="2672" y="16759"/>
                      </a:cubicBezTo>
                      <a:cubicBezTo>
                        <a:pt x="2475" y="16078"/>
                        <a:pt x="3279" y="15698"/>
                        <a:pt x="3332" y="16447"/>
                      </a:cubicBezTo>
                      <a:lnTo>
                        <a:pt x="3479" y="16655"/>
                      </a:lnTo>
                      <a:lnTo>
                        <a:pt x="3369" y="16925"/>
                      </a:lnTo>
                      <a:lnTo>
                        <a:pt x="3206" y="17113"/>
                      </a:lnTo>
                      <a:lnTo>
                        <a:pt x="3075" y="17740"/>
                      </a:lnTo>
                      <a:lnTo>
                        <a:pt x="3026" y="18089"/>
                      </a:lnTo>
                      <a:lnTo>
                        <a:pt x="3501" y="17890"/>
                      </a:lnTo>
                      <a:lnTo>
                        <a:pt x="3665" y="17522"/>
                      </a:lnTo>
                      <a:lnTo>
                        <a:pt x="3926" y="17522"/>
                      </a:lnTo>
                      <a:lnTo>
                        <a:pt x="4122" y="17549"/>
                      </a:lnTo>
                      <a:lnTo>
                        <a:pt x="4062" y="17890"/>
                      </a:lnTo>
                      <a:lnTo>
                        <a:pt x="3680" y="18151"/>
                      </a:lnTo>
                      <a:lnTo>
                        <a:pt x="3369" y="18565"/>
                      </a:lnTo>
                      <a:lnTo>
                        <a:pt x="3113" y="18851"/>
                      </a:lnTo>
                      <a:lnTo>
                        <a:pt x="2889" y="19076"/>
                      </a:lnTo>
                      <a:lnTo>
                        <a:pt x="2692" y="19463"/>
                      </a:lnTo>
                      <a:lnTo>
                        <a:pt x="2600" y="19804"/>
                      </a:lnTo>
                      <a:lnTo>
                        <a:pt x="2730" y="20467"/>
                      </a:lnTo>
                      <a:lnTo>
                        <a:pt x="2604" y="20629"/>
                      </a:lnTo>
                      <a:lnTo>
                        <a:pt x="2604" y="20986"/>
                      </a:lnTo>
                      <a:lnTo>
                        <a:pt x="2945" y="20877"/>
                      </a:lnTo>
                      <a:lnTo>
                        <a:pt x="2717" y="21335"/>
                      </a:lnTo>
                      <a:lnTo>
                        <a:pt x="2761" y="21600"/>
                      </a:lnTo>
                      <a:lnTo>
                        <a:pt x="3123" y="21332"/>
                      </a:lnTo>
                      <a:lnTo>
                        <a:pt x="3449" y="20768"/>
                      </a:lnTo>
                      <a:lnTo>
                        <a:pt x="3433" y="20391"/>
                      </a:lnTo>
                      <a:lnTo>
                        <a:pt x="3542" y="20068"/>
                      </a:lnTo>
                      <a:lnTo>
                        <a:pt x="3590" y="19745"/>
                      </a:lnTo>
                      <a:lnTo>
                        <a:pt x="3867" y="19378"/>
                      </a:lnTo>
                      <a:lnTo>
                        <a:pt x="3738" y="19127"/>
                      </a:lnTo>
                      <a:lnTo>
                        <a:pt x="3770" y="18750"/>
                      </a:lnTo>
                      <a:lnTo>
                        <a:pt x="3917" y="18588"/>
                      </a:lnTo>
                      <a:lnTo>
                        <a:pt x="4217" y="18408"/>
                      </a:lnTo>
                      <a:cubicBezTo>
                        <a:pt x="4334" y="18303"/>
                        <a:pt x="4447" y="18185"/>
                        <a:pt x="4556" y="18057"/>
                      </a:cubicBezTo>
                      <a:cubicBezTo>
                        <a:pt x="4729" y="17853"/>
                        <a:pt x="4890" y="17621"/>
                        <a:pt x="5037" y="17365"/>
                      </a:cubicBezTo>
                      <a:cubicBezTo>
                        <a:pt x="5070" y="17294"/>
                        <a:pt x="5102" y="17222"/>
                        <a:pt x="5135" y="17150"/>
                      </a:cubicBezTo>
                      <a:cubicBezTo>
                        <a:pt x="5222" y="16957"/>
                        <a:pt x="5307" y="16762"/>
                        <a:pt x="5391" y="16565"/>
                      </a:cubicBezTo>
                      <a:cubicBezTo>
                        <a:pt x="5358" y="16341"/>
                        <a:pt x="5388" y="16103"/>
                        <a:pt x="5473" y="15920"/>
                      </a:cubicBezTo>
                      <a:cubicBezTo>
                        <a:pt x="5525" y="15808"/>
                        <a:pt x="5595" y="15723"/>
                        <a:pt x="5676" y="15674"/>
                      </a:cubicBezTo>
                      <a:lnTo>
                        <a:pt x="5877" y="15549"/>
                      </a:lnTo>
                      <a:lnTo>
                        <a:pt x="5969" y="14964"/>
                      </a:lnTo>
                      <a:lnTo>
                        <a:pt x="6035" y="14622"/>
                      </a:lnTo>
                      <a:lnTo>
                        <a:pt x="6133" y="14307"/>
                      </a:lnTo>
                      <a:lnTo>
                        <a:pt x="6719" y="13396"/>
                      </a:lnTo>
                      <a:lnTo>
                        <a:pt x="7232" y="12680"/>
                      </a:lnTo>
                      <a:lnTo>
                        <a:pt x="7560" y="12357"/>
                      </a:lnTo>
                      <a:cubicBezTo>
                        <a:pt x="7614" y="12268"/>
                        <a:pt x="7665" y="12175"/>
                        <a:pt x="7713" y="12079"/>
                      </a:cubicBezTo>
                      <a:cubicBezTo>
                        <a:pt x="7806" y="11895"/>
                        <a:pt x="7890" y="11699"/>
                        <a:pt x="7964" y="11493"/>
                      </a:cubicBezTo>
                      <a:lnTo>
                        <a:pt x="8046" y="11222"/>
                      </a:lnTo>
                      <a:lnTo>
                        <a:pt x="7786" y="11374"/>
                      </a:lnTo>
                      <a:lnTo>
                        <a:pt x="7333" y="11803"/>
                      </a:lnTo>
                      <a:lnTo>
                        <a:pt x="7131" y="11803"/>
                      </a:lnTo>
                      <a:cubicBezTo>
                        <a:pt x="7075" y="11748"/>
                        <a:pt x="7036" y="11656"/>
                        <a:pt x="7023" y="11551"/>
                      </a:cubicBezTo>
                      <a:cubicBezTo>
                        <a:pt x="6984" y="11244"/>
                        <a:pt x="7147" y="10972"/>
                        <a:pt x="7334" y="11030"/>
                      </a:cubicBezTo>
                      <a:lnTo>
                        <a:pt x="7525" y="10885"/>
                      </a:lnTo>
                      <a:cubicBezTo>
                        <a:pt x="7639" y="10761"/>
                        <a:pt x="7752" y="10635"/>
                        <a:pt x="7863" y="10507"/>
                      </a:cubicBezTo>
                      <a:cubicBezTo>
                        <a:pt x="7938" y="10421"/>
                        <a:pt x="8013" y="10333"/>
                        <a:pt x="8087" y="10245"/>
                      </a:cubicBezTo>
                      <a:lnTo>
                        <a:pt x="8310" y="10003"/>
                      </a:lnTo>
                      <a:lnTo>
                        <a:pt x="8706" y="9491"/>
                      </a:lnTo>
                      <a:cubicBezTo>
                        <a:pt x="8725" y="9459"/>
                        <a:pt x="8745" y="9426"/>
                        <a:pt x="8764" y="9394"/>
                      </a:cubicBezTo>
                      <a:cubicBezTo>
                        <a:pt x="8783" y="9361"/>
                        <a:pt x="8802" y="9327"/>
                        <a:pt x="8820" y="9293"/>
                      </a:cubicBezTo>
                      <a:cubicBezTo>
                        <a:pt x="8883" y="9178"/>
                        <a:pt x="8943" y="9058"/>
                        <a:pt x="9000" y="8934"/>
                      </a:cubicBezTo>
                      <a:lnTo>
                        <a:pt x="9115" y="8311"/>
                      </a:lnTo>
                      <a:lnTo>
                        <a:pt x="8689" y="8594"/>
                      </a:lnTo>
                      <a:cubicBezTo>
                        <a:pt x="8587" y="8694"/>
                        <a:pt x="8477" y="8773"/>
                        <a:pt x="8362" y="8829"/>
                      </a:cubicBezTo>
                      <a:cubicBezTo>
                        <a:pt x="8219" y="8899"/>
                        <a:pt x="8070" y="8932"/>
                        <a:pt x="7920" y="8928"/>
                      </a:cubicBezTo>
                      <a:lnTo>
                        <a:pt x="8653" y="8344"/>
                      </a:lnTo>
                      <a:lnTo>
                        <a:pt x="8790" y="8156"/>
                      </a:lnTo>
                      <a:lnTo>
                        <a:pt x="9362" y="8117"/>
                      </a:lnTo>
                      <a:lnTo>
                        <a:pt x="9536" y="8066"/>
                      </a:lnTo>
                      <a:lnTo>
                        <a:pt x="9858" y="8092"/>
                      </a:lnTo>
                      <a:lnTo>
                        <a:pt x="9776" y="8370"/>
                      </a:lnTo>
                      <a:cubicBezTo>
                        <a:pt x="9695" y="8428"/>
                        <a:pt x="9617" y="8495"/>
                        <a:pt x="9541" y="8568"/>
                      </a:cubicBezTo>
                      <a:cubicBezTo>
                        <a:pt x="9427" y="8680"/>
                        <a:pt x="9319" y="8809"/>
                        <a:pt x="9219" y="8954"/>
                      </a:cubicBezTo>
                      <a:lnTo>
                        <a:pt x="8928" y="9569"/>
                      </a:lnTo>
                      <a:lnTo>
                        <a:pt x="8913" y="9857"/>
                      </a:lnTo>
                      <a:lnTo>
                        <a:pt x="8766" y="10016"/>
                      </a:lnTo>
                      <a:lnTo>
                        <a:pt x="8487" y="10313"/>
                      </a:lnTo>
                      <a:lnTo>
                        <a:pt x="8323" y="10682"/>
                      </a:lnTo>
                      <a:lnTo>
                        <a:pt x="8433" y="10916"/>
                      </a:lnTo>
                      <a:cubicBezTo>
                        <a:pt x="8525" y="10831"/>
                        <a:pt x="8616" y="10741"/>
                        <a:pt x="8706" y="10646"/>
                      </a:cubicBezTo>
                      <a:cubicBezTo>
                        <a:pt x="8787" y="10560"/>
                        <a:pt x="8868" y="10470"/>
                        <a:pt x="8946" y="10376"/>
                      </a:cubicBezTo>
                      <a:lnTo>
                        <a:pt x="9126" y="10268"/>
                      </a:lnTo>
                      <a:lnTo>
                        <a:pt x="9459" y="10214"/>
                      </a:lnTo>
                      <a:lnTo>
                        <a:pt x="9634" y="10061"/>
                      </a:lnTo>
                      <a:lnTo>
                        <a:pt x="9980" y="9670"/>
                      </a:lnTo>
                      <a:lnTo>
                        <a:pt x="9964" y="9328"/>
                      </a:lnTo>
                      <a:lnTo>
                        <a:pt x="10319" y="8905"/>
                      </a:lnTo>
                      <a:lnTo>
                        <a:pt x="10516" y="8716"/>
                      </a:lnTo>
                      <a:lnTo>
                        <a:pt x="10876" y="8401"/>
                      </a:lnTo>
                      <a:lnTo>
                        <a:pt x="10973" y="8697"/>
                      </a:lnTo>
                      <a:lnTo>
                        <a:pt x="10729" y="8912"/>
                      </a:lnTo>
                      <a:lnTo>
                        <a:pt x="10407" y="9155"/>
                      </a:lnTo>
                      <a:lnTo>
                        <a:pt x="10287" y="9415"/>
                      </a:lnTo>
                      <a:lnTo>
                        <a:pt x="10697" y="9541"/>
                      </a:lnTo>
                      <a:lnTo>
                        <a:pt x="10926" y="9379"/>
                      </a:lnTo>
                      <a:lnTo>
                        <a:pt x="11128" y="9199"/>
                      </a:lnTo>
                      <a:lnTo>
                        <a:pt x="11450" y="8668"/>
                      </a:lnTo>
                      <a:lnTo>
                        <a:pt x="11613" y="8353"/>
                      </a:lnTo>
                      <a:lnTo>
                        <a:pt x="11832" y="7930"/>
                      </a:lnTo>
                      <a:lnTo>
                        <a:pt x="12056" y="7583"/>
                      </a:lnTo>
                      <a:lnTo>
                        <a:pt x="12269" y="7395"/>
                      </a:lnTo>
                      <a:lnTo>
                        <a:pt x="12661" y="7101"/>
                      </a:lnTo>
                      <a:lnTo>
                        <a:pt x="13071" y="6859"/>
                      </a:lnTo>
                      <a:lnTo>
                        <a:pt x="13366" y="6535"/>
                      </a:lnTo>
                      <a:cubicBezTo>
                        <a:pt x="13397" y="6455"/>
                        <a:pt x="13431" y="6380"/>
                        <a:pt x="13469" y="6309"/>
                      </a:cubicBezTo>
                      <a:cubicBezTo>
                        <a:pt x="13590" y="6082"/>
                        <a:pt x="13742" y="5905"/>
                        <a:pt x="13912" y="5793"/>
                      </a:cubicBezTo>
                      <a:lnTo>
                        <a:pt x="14289" y="5635"/>
                      </a:lnTo>
                      <a:lnTo>
                        <a:pt x="14562" y="5392"/>
                      </a:lnTo>
                      <a:cubicBezTo>
                        <a:pt x="14638" y="5313"/>
                        <a:pt x="14709" y="5223"/>
                        <a:pt x="14775" y="5121"/>
                      </a:cubicBezTo>
                      <a:cubicBezTo>
                        <a:pt x="14866" y="4980"/>
                        <a:pt x="14945" y="4820"/>
                        <a:pt x="15010" y="4644"/>
                      </a:cubicBezTo>
                      <a:lnTo>
                        <a:pt x="15091" y="4237"/>
                      </a:lnTo>
                      <a:lnTo>
                        <a:pt x="15091" y="3937"/>
                      </a:lnTo>
                      <a:lnTo>
                        <a:pt x="14786" y="3960"/>
                      </a:lnTo>
                      <a:lnTo>
                        <a:pt x="14295" y="3946"/>
                      </a:lnTo>
                      <a:lnTo>
                        <a:pt x="14617" y="3596"/>
                      </a:lnTo>
                      <a:lnTo>
                        <a:pt x="15228" y="3333"/>
                      </a:lnTo>
                      <a:lnTo>
                        <a:pt x="15599" y="3182"/>
                      </a:lnTo>
                      <a:cubicBezTo>
                        <a:pt x="15695" y="3140"/>
                        <a:pt x="15792" y="3104"/>
                        <a:pt x="15889" y="3074"/>
                      </a:cubicBezTo>
                      <a:cubicBezTo>
                        <a:pt x="15969" y="3049"/>
                        <a:pt x="16049" y="3028"/>
                        <a:pt x="16129" y="3011"/>
                      </a:cubicBezTo>
                      <a:lnTo>
                        <a:pt x="15992" y="3494"/>
                      </a:lnTo>
                      <a:lnTo>
                        <a:pt x="15721" y="3736"/>
                      </a:lnTo>
                      <a:lnTo>
                        <a:pt x="15586" y="3913"/>
                      </a:lnTo>
                      <a:lnTo>
                        <a:pt x="15444" y="4210"/>
                      </a:lnTo>
                      <a:lnTo>
                        <a:pt x="15728" y="4523"/>
                      </a:lnTo>
                      <a:lnTo>
                        <a:pt x="16105" y="4118"/>
                      </a:lnTo>
                      <a:lnTo>
                        <a:pt x="16198" y="3803"/>
                      </a:lnTo>
                      <a:lnTo>
                        <a:pt x="16378" y="3480"/>
                      </a:lnTo>
                      <a:lnTo>
                        <a:pt x="16613" y="3561"/>
                      </a:lnTo>
                      <a:lnTo>
                        <a:pt x="16487" y="3831"/>
                      </a:lnTo>
                      <a:lnTo>
                        <a:pt x="16330" y="4233"/>
                      </a:lnTo>
                      <a:lnTo>
                        <a:pt x="16674" y="4277"/>
                      </a:lnTo>
                      <a:lnTo>
                        <a:pt x="16997" y="4169"/>
                      </a:lnTo>
                      <a:cubicBezTo>
                        <a:pt x="17148" y="4174"/>
                        <a:pt x="17299" y="4174"/>
                        <a:pt x="17450" y="4169"/>
                      </a:cubicBezTo>
                      <a:cubicBezTo>
                        <a:pt x="17580" y="4164"/>
                        <a:pt x="17709" y="4155"/>
                        <a:pt x="17838" y="4142"/>
                      </a:cubicBezTo>
                      <a:lnTo>
                        <a:pt x="18314" y="4142"/>
                      </a:lnTo>
                      <a:cubicBezTo>
                        <a:pt x="18432" y="4145"/>
                        <a:pt x="18551" y="4154"/>
                        <a:pt x="18669" y="4169"/>
                      </a:cubicBezTo>
                      <a:cubicBezTo>
                        <a:pt x="18836" y="4190"/>
                        <a:pt x="19001" y="4223"/>
                        <a:pt x="19166" y="4268"/>
                      </a:cubicBezTo>
                      <a:cubicBezTo>
                        <a:pt x="19189" y="4369"/>
                        <a:pt x="19177" y="4482"/>
                        <a:pt x="19133" y="4564"/>
                      </a:cubicBezTo>
                      <a:cubicBezTo>
                        <a:pt x="19048" y="4724"/>
                        <a:pt x="18893" y="4706"/>
                        <a:pt x="18822" y="4528"/>
                      </a:cubicBezTo>
                      <a:lnTo>
                        <a:pt x="18587" y="4528"/>
                      </a:lnTo>
                      <a:lnTo>
                        <a:pt x="18320" y="4555"/>
                      </a:lnTo>
                      <a:lnTo>
                        <a:pt x="17758" y="4492"/>
                      </a:lnTo>
                      <a:lnTo>
                        <a:pt x="17034" y="4484"/>
                      </a:lnTo>
                      <a:lnTo>
                        <a:pt x="16860" y="4619"/>
                      </a:lnTo>
                      <a:cubicBezTo>
                        <a:pt x="16796" y="4609"/>
                        <a:pt x="16732" y="4609"/>
                        <a:pt x="16668" y="4619"/>
                      </a:cubicBezTo>
                      <a:cubicBezTo>
                        <a:pt x="16549" y="4638"/>
                        <a:pt x="16433" y="4692"/>
                        <a:pt x="16325" y="4780"/>
                      </a:cubicBezTo>
                      <a:cubicBezTo>
                        <a:pt x="16237" y="4812"/>
                        <a:pt x="16154" y="4873"/>
                        <a:pt x="16080" y="4959"/>
                      </a:cubicBezTo>
                      <a:cubicBezTo>
                        <a:pt x="16031" y="5015"/>
                        <a:pt x="15987" y="5081"/>
                        <a:pt x="15949" y="5157"/>
                      </a:cubicBezTo>
                      <a:lnTo>
                        <a:pt x="16161" y="5614"/>
                      </a:lnTo>
                      <a:cubicBezTo>
                        <a:pt x="16108" y="5784"/>
                        <a:pt x="16029" y="5928"/>
                        <a:pt x="15932" y="6034"/>
                      </a:cubicBezTo>
                      <a:cubicBezTo>
                        <a:pt x="15816" y="6161"/>
                        <a:pt x="15679" y="6227"/>
                        <a:pt x="15539" y="6223"/>
                      </a:cubicBezTo>
                      <a:cubicBezTo>
                        <a:pt x="15445" y="6250"/>
                        <a:pt x="15352" y="6286"/>
                        <a:pt x="15261" y="6331"/>
                      </a:cubicBezTo>
                      <a:cubicBezTo>
                        <a:pt x="15108" y="6406"/>
                        <a:pt x="14960" y="6506"/>
                        <a:pt x="14819" y="6628"/>
                      </a:cubicBezTo>
                      <a:lnTo>
                        <a:pt x="14640" y="6870"/>
                      </a:lnTo>
                      <a:lnTo>
                        <a:pt x="14460" y="7112"/>
                      </a:lnTo>
                      <a:lnTo>
                        <a:pt x="14208" y="7319"/>
                      </a:lnTo>
                      <a:lnTo>
                        <a:pt x="13756" y="7481"/>
                      </a:lnTo>
                      <a:lnTo>
                        <a:pt x="13820" y="7830"/>
                      </a:lnTo>
                      <a:lnTo>
                        <a:pt x="14034" y="7857"/>
                      </a:lnTo>
                      <a:lnTo>
                        <a:pt x="13941" y="8205"/>
                      </a:lnTo>
                      <a:lnTo>
                        <a:pt x="13717" y="8385"/>
                      </a:lnTo>
                      <a:lnTo>
                        <a:pt x="13445" y="8412"/>
                      </a:lnTo>
                      <a:lnTo>
                        <a:pt x="13364" y="8653"/>
                      </a:lnTo>
                      <a:lnTo>
                        <a:pt x="13268" y="8869"/>
                      </a:lnTo>
                      <a:lnTo>
                        <a:pt x="12811" y="8922"/>
                      </a:lnTo>
                      <a:lnTo>
                        <a:pt x="12570" y="9102"/>
                      </a:lnTo>
                      <a:lnTo>
                        <a:pt x="12195" y="9291"/>
                      </a:lnTo>
                      <a:lnTo>
                        <a:pt x="11921" y="9471"/>
                      </a:lnTo>
                      <a:lnTo>
                        <a:pt x="11676" y="9579"/>
                      </a:lnTo>
                      <a:lnTo>
                        <a:pt x="11311" y="9839"/>
                      </a:lnTo>
                      <a:lnTo>
                        <a:pt x="11099" y="10135"/>
                      </a:lnTo>
                      <a:lnTo>
                        <a:pt x="10817" y="10562"/>
                      </a:lnTo>
                      <a:lnTo>
                        <a:pt x="10632" y="10892"/>
                      </a:lnTo>
                      <a:lnTo>
                        <a:pt x="10446" y="11306"/>
                      </a:lnTo>
                      <a:lnTo>
                        <a:pt x="10108" y="11629"/>
                      </a:lnTo>
                      <a:lnTo>
                        <a:pt x="9862" y="12124"/>
                      </a:lnTo>
                      <a:lnTo>
                        <a:pt x="9670" y="12403"/>
                      </a:lnTo>
                      <a:lnTo>
                        <a:pt x="9414" y="12943"/>
                      </a:lnTo>
                      <a:lnTo>
                        <a:pt x="9217" y="13240"/>
                      </a:lnTo>
                      <a:lnTo>
                        <a:pt x="9151" y="13717"/>
                      </a:lnTo>
                      <a:lnTo>
                        <a:pt x="9244" y="14140"/>
                      </a:lnTo>
                      <a:lnTo>
                        <a:pt x="9097" y="14743"/>
                      </a:lnTo>
                      <a:lnTo>
                        <a:pt x="9299" y="14940"/>
                      </a:lnTo>
                      <a:cubicBezTo>
                        <a:pt x="9407" y="14817"/>
                        <a:pt x="9519" y="14707"/>
                        <a:pt x="9636" y="14608"/>
                      </a:cubicBezTo>
                      <a:cubicBezTo>
                        <a:pt x="9735" y="14524"/>
                        <a:pt x="9837" y="14449"/>
                        <a:pt x="9941" y="14384"/>
                      </a:cubicBezTo>
                      <a:lnTo>
                        <a:pt x="10459" y="13980"/>
                      </a:lnTo>
                      <a:lnTo>
                        <a:pt x="10842" y="13719"/>
                      </a:lnTo>
                      <a:cubicBezTo>
                        <a:pt x="10939" y="13641"/>
                        <a:pt x="11032" y="13551"/>
                        <a:pt x="11121" y="13449"/>
                      </a:cubicBezTo>
                      <a:cubicBezTo>
                        <a:pt x="11244" y="13308"/>
                        <a:pt x="11357" y="13145"/>
                        <a:pt x="11460" y="12963"/>
                      </a:cubicBezTo>
                      <a:lnTo>
                        <a:pt x="11727" y="12531"/>
                      </a:lnTo>
                      <a:lnTo>
                        <a:pt x="11891" y="12477"/>
                      </a:lnTo>
                      <a:lnTo>
                        <a:pt x="12408" y="12477"/>
                      </a:lnTo>
                      <a:lnTo>
                        <a:pt x="12817" y="12612"/>
                      </a:lnTo>
                      <a:cubicBezTo>
                        <a:pt x="12860" y="12543"/>
                        <a:pt x="12908" y="12483"/>
                        <a:pt x="12960" y="12432"/>
                      </a:cubicBezTo>
                      <a:cubicBezTo>
                        <a:pt x="13118" y="12277"/>
                        <a:pt x="13301" y="12222"/>
                        <a:pt x="13479" y="12144"/>
                      </a:cubicBezTo>
                      <a:cubicBezTo>
                        <a:pt x="13641" y="12074"/>
                        <a:pt x="13799" y="11983"/>
                        <a:pt x="13953" y="11874"/>
                      </a:cubicBezTo>
                      <a:lnTo>
                        <a:pt x="14281" y="11793"/>
                      </a:lnTo>
                      <a:cubicBezTo>
                        <a:pt x="14360" y="11825"/>
                        <a:pt x="14440" y="11849"/>
                        <a:pt x="14521" y="11865"/>
                      </a:cubicBezTo>
                      <a:cubicBezTo>
                        <a:pt x="14767" y="11916"/>
                        <a:pt x="15017" y="11898"/>
                        <a:pt x="15259" y="11811"/>
                      </a:cubicBezTo>
                      <a:lnTo>
                        <a:pt x="16161" y="11757"/>
                      </a:lnTo>
                      <a:lnTo>
                        <a:pt x="16531" y="11622"/>
                      </a:lnTo>
                      <a:lnTo>
                        <a:pt x="16723" y="11227"/>
                      </a:lnTo>
                      <a:cubicBezTo>
                        <a:pt x="16800" y="11082"/>
                        <a:pt x="16871" y="10929"/>
                        <a:pt x="16936" y="10768"/>
                      </a:cubicBezTo>
                      <a:cubicBezTo>
                        <a:pt x="17005" y="10598"/>
                        <a:pt x="17067" y="10421"/>
                        <a:pt x="17122" y="10237"/>
                      </a:cubicBezTo>
                      <a:cubicBezTo>
                        <a:pt x="17212" y="10207"/>
                        <a:pt x="17300" y="10162"/>
                        <a:pt x="17384" y="10102"/>
                      </a:cubicBezTo>
                      <a:cubicBezTo>
                        <a:pt x="17505" y="10017"/>
                        <a:pt x="17617" y="9902"/>
                        <a:pt x="17717" y="9761"/>
                      </a:cubicBezTo>
                      <a:lnTo>
                        <a:pt x="17947" y="9761"/>
                      </a:lnTo>
                      <a:cubicBezTo>
                        <a:pt x="18045" y="9773"/>
                        <a:pt x="18142" y="9725"/>
                        <a:pt x="18220" y="9626"/>
                      </a:cubicBezTo>
                      <a:cubicBezTo>
                        <a:pt x="18279" y="9552"/>
                        <a:pt x="18324" y="9453"/>
                        <a:pt x="18351" y="9338"/>
                      </a:cubicBezTo>
                      <a:lnTo>
                        <a:pt x="18711" y="9176"/>
                      </a:lnTo>
                      <a:lnTo>
                        <a:pt x="18853" y="8915"/>
                      </a:lnTo>
                      <a:lnTo>
                        <a:pt x="18963" y="8726"/>
                      </a:lnTo>
                      <a:cubicBezTo>
                        <a:pt x="18976" y="8683"/>
                        <a:pt x="18978" y="8633"/>
                        <a:pt x="18969" y="8587"/>
                      </a:cubicBezTo>
                      <a:cubicBezTo>
                        <a:pt x="18896" y="8213"/>
                        <a:pt x="18532" y="8454"/>
                        <a:pt x="18637" y="8807"/>
                      </a:cubicBezTo>
                      <a:lnTo>
                        <a:pt x="19215" y="8144"/>
                      </a:lnTo>
                      <a:lnTo>
                        <a:pt x="19558" y="8144"/>
                      </a:lnTo>
                      <a:lnTo>
                        <a:pt x="19689" y="7866"/>
                      </a:lnTo>
                      <a:lnTo>
                        <a:pt x="19770" y="7491"/>
                      </a:lnTo>
                      <a:lnTo>
                        <a:pt x="19999" y="7060"/>
                      </a:lnTo>
                      <a:lnTo>
                        <a:pt x="20381" y="6735"/>
                      </a:lnTo>
                      <a:lnTo>
                        <a:pt x="20691" y="6600"/>
                      </a:lnTo>
                      <a:lnTo>
                        <a:pt x="21040" y="6465"/>
                      </a:lnTo>
                      <a:lnTo>
                        <a:pt x="21334" y="6336"/>
                      </a:lnTo>
                      <a:lnTo>
                        <a:pt x="21600" y="6123"/>
                      </a:lnTo>
                      <a:lnTo>
                        <a:pt x="21257" y="5980"/>
                      </a:lnTo>
                      <a:lnTo>
                        <a:pt x="21138" y="5575"/>
                      </a:lnTo>
                      <a:lnTo>
                        <a:pt x="21284" y="5251"/>
                      </a:lnTo>
                      <a:lnTo>
                        <a:pt x="21284" y="4963"/>
                      </a:lnTo>
                      <a:lnTo>
                        <a:pt x="21071" y="4694"/>
                      </a:lnTo>
                      <a:lnTo>
                        <a:pt x="20667" y="4613"/>
                      </a:lnTo>
                      <a:lnTo>
                        <a:pt x="20339" y="4586"/>
                      </a:lnTo>
                      <a:lnTo>
                        <a:pt x="20051" y="4613"/>
                      </a:lnTo>
                      <a:lnTo>
                        <a:pt x="19859" y="4613"/>
                      </a:lnTo>
                      <a:lnTo>
                        <a:pt x="19603" y="4586"/>
                      </a:lnTo>
                      <a:lnTo>
                        <a:pt x="19603" y="4272"/>
                      </a:lnTo>
                      <a:lnTo>
                        <a:pt x="19396" y="4353"/>
                      </a:lnTo>
                      <a:lnTo>
                        <a:pt x="19894" y="4038"/>
                      </a:lnTo>
                      <a:lnTo>
                        <a:pt x="20146" y="3642"/>
                      </a:lnTo>
                      <a:lnTo>
                        <a:pt x="20155" y="3249"/>
                      </a:lnTo>
                      <a:lnTo>
                        <a:pt x="19903" y="3356"/>
                      </a:lnTo>
                      <a:lnTo>
                        <a:pt x="19778" y="2934"/>
                      </a:lnTo>
                      <a:lnTo>
                        <a:pt x="19385" y="2765"/>
                      </a:lnTo>
                      <a:lnTo>
                        <a:pt x="18988" y="2727"/>
                      </a:lnTo>
                      <a:lnTo>
                        <a:pt x="18732" y="2753"/>
                      </a:lnTo>
                      <a:lnTo>
                        <a:pt x="18557" y="2807"/>
                      </a:lnTo>
                      <a:lnTo>
                        <a:pt x="18114" y="2834"/>
                      </a:lnTo>
                      <a:lnTo>
                        <a:pt x="17852" y="2969"/>
                      </a:lnTo>
                      <a:lnTo>
                        <a:pt x="17727" y="3230"/>
                      </a:lnTo>
                      <a:lnTo>
                        <a:pt x="17400" y="3436"/>
                      </a:lnTo>
                      <a:lnTo>
                        <a:pt x="17126" y="3436"/>
                      </a:lnTo>
                      <a:lnTo>
                        <a:pt x="16984" y="3275"/>
                      </a:lnTo>
                      <a:lnTo>
                        <a:pt x="17191" y="2871"/>
                      </a:lnTo>
                      <a:lnTo>
                        <a:pt x="17469" y="3023"/>
                      </a:lnTo>
                      <a:lnTo>
                        <a:pt x="17948" y="2637"/>
                      </a:lnTo>
                      <a:lnTo>
                        <a:pt x="18303" y="2501"/>
                      </a:lnTo>
                      <a:lnTo>
                        <a:pt x="18615" y="2408"/>
                      </a:lnTo>
                      <a:lnTo>
                        <a:pt x="19053" y="2336"/>
                      </a:lnTo>
                      <a:lnTo>
                        <a:pt x="19146" y="1959"/>
                      </a:lnTo>
                      <a:lnTo>
                        <a:pt x="19551" y="1618"/>
                      </a:lnTo>
                      <a:lnTo>
                        <a:pt x="20266" y="0"/>
                      </a:lnTo>
                      <a:cubicBezTo>
                        <a:pt x="16269" y="714"/>
                        <a:pt x="12406" y="2786"/>
                        <a:pt x="8920" y="6085"/>
                      </a:cubicBezTo>
                      <a:cubicBezTo>
                        <a:pt x="5427" y="9390"/>
                        <a:pt x="2390" y="13855"/>
                        <a:pt x="0" y="19197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0" name="îšḷiḑé">
                  <a:extLst>
                    <a:ext uri="{FF2B5EF4-FFF2-40B4-BE49-F238E27FC236}">
                      <a16:creationId xmlns:a16="http://schemas.microsoft.com/office/drawing/2014/main" xmlns="" id="{A2994F23-6778-4474-AF96-5E76E782D00C}"/>
                    </a:ext>
                  </a:extLst>
                </p:cNvPr>
                <p:cNvSpPr/>
                <p:nvPr/>
              </p:nvSpPr>
              <p:spPr>
                <a:xfrm>
                  <a:off x="2570201" y="2502733"/>
                  <a:ext cx="138307" cy="979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552" y="3048"/>
                      </a:moveTo>
                      <a:lnTo>
                        <a:pt x="8988" y="0"/>
                      </a:lnTo>
                      <a:lnTo>
                        <a:pt x="7149" y="1300"/>
                      </a:lnTo>
                      <a:lnTo>
                        <a:pt x="3657" y="2334"/>
                      </a:lnTo>
                      <a:lnTo>
                        <a:pt x="0" y="3641"/>
                      </a:lnTo>
                      <a:lnTo>
                        <a:pt x="2310" y="6398"/>
                      </a:lnTo>
                      <a:lnTo>
                        <a:pt x="507" y="9646"/>
                      </a:lnTo>
                      <a:lnTo>
                        <a:pt x="148" y="12031"/>
                      </a:lnTo>
                      <a:lnTo>
                        <a:pt x="609" y="16384"/>
                      </a:lnTo>
                      <a:lnTo>
                        <a:pt x="4761" y="18707"/>
                      </a:lnTo>
                      <a:lnTo>
                        <a:pt x="7067" y="21600"/>
                      </a:lnTo>
                      <a:cubicBezTo>
                        <a:pt x="7928" y="21195"/>
                        <a:pt x="8798" y="20832"/>
                        <a:pt x="9676" y="20512"/>
                      </a:cubicBezTo>
                      <a:cubicBezTo>
                        <a:pt x="11261" y="19935"/>
                        <a:pt x="12870" y="19499"/>
                        <a:pt x="14494" y="19206"/>
                      </a:cubicBezTo>
                      <a:cubicBezTo>
                        <a:pt x="15569" y="19227"/>
                        <a:pt x="16639" y="19007"/>
                        <a:pt x="17666" y="18553"/>
                      </a:cubicBezTo>
                      <a:cubicBezTo>
                        <a:pt x="18830" y="18037"/>
                        <a:pt x="19920" y="17229"/>
                        <a:pt x="20882" y="16167"/>
                      </a:cubicBezTo>
                      <a:lnTo>
                        <a:pt x="21600" y="13845"/>
                      </a:lnTo>
                      <a:lnTo>
                        <a:pt x="21292" y="10370"/>
                      </a:lnTo>
                      <a:lnTo>
                        <a:pt x="20997" y="5245"/>
                      </a:lnTo>
                      <a:lnTo>
                        <a:pt x="18440" y="5245"/>
                      </a:lnTo>
                      <a:lnTo>
                        <a:pt x="17262" y="6987"/>
                      </a:lnTo>
                      <a:lnTo>
                        <a:pt x="15775" y="5681"/>
                      </a:lnTo>
                      <a:lnTo>
                        <a:pt x="13571" y="5463"/>
                      </a:lnTo>
                      <a:lnTo>
                        <a:pt x="12091" y="5681"/>
                      </a:lnTo>
                      <a:lnTo>
                        <a:pt x="9195" y="6543"/>
                      </a:lnTo>
                      <a:lnTo>
                        <a:pt x="9552" y="3048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1" name="îşļïḓé">
                  <a:extLst>
                    <a:ext uri="{FF2B5EF4-FFF2-40B4-BE49-F238E27FC236}">
                      <a16:creationId xmlns:a16="http://schemas.microsoft.com/office/drawing/2014/main" xmlns="" id="{A8E76D48-F3DA-45A1-BF26-10AA880E06D1}"/>
                    </a:ext>
                  </a:extLst>
                </p:cNvPr>
                <p:cNvSpPr/>
                <p:nvPr/>
              </p:nvSpPr>
              <p:spPr>
                <a:xfrm>
                  <a:off x="2737454" y="2637478"/>
                  <a:ext cx="32616" cy="41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9207" y="0"/>
                      </a:moveTo>
                      <a:lnTo>
                        <a:pt x="650" y="5915"/>
                      </a:lnTo>
                      <a:lnTo>
                        <a:pt x="411" y="11257"/>
                      </a:lnTo>
                      <a:lnTo>
                        <a:pt x="0" y="17454"/>
                      </a:lnTo>
                      <a:lnTo>
                        <a:pt x="4997" y="21600"/>
                      </a:lnTo>
                      <a:lnTo>
                        <a:pt x="11194" y="15771"/>
                      </a:lnTo>
                      <a:lnTo>
                        <a:pt x="16412" y="8017"/>
                      </a:lnTo>
                      <a:lnTo>
                        <a:pt x="21600" y="1819"/>
                      </a:lnTo>
                      <a:lnTo>
                        <a:pt x="9207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2" name="îš1iḑe">
                  <a:extLst>
                    <a:ext uri="{FF2B5EF4-FFF2-40B4-BE49-F238E27FC236}">
                      <a16:creationId xmlns:a16="http://schemas.microsoft.com/office/drawing/2014/main" xmlns="" id="{BEFD41C6-B778-419F-ABEB-E32531D42F89}"/>
                    </a:ext>
                  </a:extLst>
                </p:cNvPr>
                <p:cNvSpPr/>
                <p:nvPr/>
              </p:nvSpPr>
              <p:spPr>
                <a:xfrm>
                  <a:off x="2008782" y="2067355"/>
                  <a:ext cx="3051582" cy="35725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144" y="4147"/>
                      </a:moveTo>
                      <a:lnTo>
                        <a:pt x="5022" y="4189"/>
                      </a:lnTo>
                      <a:lnTo>
                        <a:pt x="4921" y="4242"/>
                      </a:lnTo>
                      <a:lnTo>
                        <a:pt x="4947" y="4142"/>
                      </a:lnTo>
                      <a:lnTo>
                        <a:pt x="4925" y="4073"/>
                      </a:lnTo>
                      <a:lnTo>
                        <a:pt x="4841" y="4150"/>
                      </a:lnTo>
                      <a:cubicBezTo>
                        <a:pt x="4817" y="4180"/>
                        <a:pt x="4789" y="4208"/>
                        <a:pt x="4757" y="4233"/>
                      </a:cubicBezTo>
                      <a:cubicBezTo>
                        <a:pt x="4719" y="4264"/>
                        <a:pt x="4676" y="4291"/>
                        <a:pt x="4630" y="4312"/>
                      </a:cubicBezTo>
                      <a:lnTo>
                        <a:pt x="4701" y="4380"/>
                      </a:lnTo>
                      <a:lnTo>
                        <a:pt x="4729" y="4509"/>
                      </a:lnTo>
                      <a:lnTo>
                        <a:pt x="4667" y="4606"/>
                      </a:lnTo>
                      <a:cubicBezTo>
                        <a:pt x="4610" y="4594"/>
                        <a:pt x="4551" y="4596"/>
                        <a:pt x="4495" y="4612"/>
                      </a:cubicBezTo>
                      <a:cubicBezTo>
                        <a:pt x="4452" y="4625"/>
                        <a:pt x="4412" y="4647"/>
                        <a:pt x="4380" y="4676"/>
                      </a:cubicBezTo>
                      <a:lnTo>
                        <a:pt x="4285" y="4733"/>
                      </a:lnTo>
                      <a:lnTo>
                        <a:pt x="4124" y="4743"/>
                      </a:lnTo>
                      <a:lnTo>
                        <a:pt x="4018" y="4813"/>
                      </a:lnTo>
                      <a:lnTo>
                        <a:pt x="3992" y="4903"/>
                      </a:lnTo>
                      <a:lnTo>
                        <a:pt x="3998" y="4972"/>
                      </a:lnTo>
                      <a:cubicBezTo>
                        <a:pt x="3949" y="4989"/>
                        <a:pt x="3903" y="5012"/>
                        <a:pt x="3861" y="5040"/>
                      </a:cubicBezTo>
                      <a:cubicBezTo>
                        <a:pt x="3834" y="5058"/>
                        <a:pt x="3808" y="5079"/>
                        <a:pt x="3797" y="5107"/>
                      </a:cubicBezTo>
                      <a:cubicBezTo>
                        <a:pt x="3780" y="5151"/>
                        <a:pt x="3800" y="5198"/>
                        <a:pt x="3840" y="5231"/>
                      </a:cubicBezTo>
                      <a:cubicBezTo>
                        <a:pt x="3893" y="5273"/>
                        <a:pt x="3969" y="5284"/>
                        <a:pt x="4036" y="5260"/>
                      </a:cubicBezTo>
                      <a:lnTo>
                        <a:pt x="4147" y="5219"/>
                      </a:lnTo>
                      <a:lnTo>
                        <a:pt x="4259" y="5181"/>
                      </a:lnTo>
                      <a:cubicBezTo>
                        <a:pt x="4305" y="5178"/>
                        <a:pt x="4349" y="5167"/>
                        <a:pt x="4389" y="5147"/>
                      </a:cubicBezTo>
                      <a:cubicBezTo>
                        <a:pt x="4433" y="5125"/>
                        <a:pt x="4469" y="5094"/>
                        <a:pt x="4495" y="5057"/>
                      </a:cubicBezTo>
                      <a:lnTo>
                        <a:pt x="4528" y="4922"/>
                      </a:lnTo>
                      <a:lnTo>
                        <a:pt x="4602" y="4789"/>
                      </a:lnTo>
                      <a:lnTo>
                        <a:pt x="4706" y="4696"/>
                      </a:lnTo>
                      <a:lnTo>
                        <a:pt x="4801" y="4666"/>
                      </a:lnTo>
                      <a:lnTo>
                        <a:pt x="4870" y="4761"/>
                      </a:lnTo>
                      <a:lnTo>
                        <a:pt x="4817" y="4795"/>
                      </a:lnTo>
                      <a:lnTo>
                        <a:pt x="4866" y="4872"/>
                      </a:lnTo>
                      <a:cubicBezTo>
                        <a:pt x="4896" y="4876"/>
                        <a:pt x="4923" y="4886"/>
                        <a:pt x="4947" y="4902"/>
                      </a:cubicBezTo>
                      <a:cubicBezTo>
                        <a:pt x="4984" y="4926"/>
                        <a:pt x="5008" y="4963"/>
                        <a:pt x="5014" y="5003"/>
                      </a:cubicBezTo>
                      <a:lnTo>
                        <a:pt x="4919" y="5045"/>
                      </a:lnTo>
                      <a:lnTo>
                        <a:pt x="4794" y="5009"/>
                      </a:lnTo>
                      <a:lnTo>
                        <a:pt x="4722" y="5090"/>
                      </a:lnTo>
                      <a:lnTo>
                        <a:pt x="4748" y="5193"/>
                      </a:lnTo>
                      <a:lnTo>
                        <a:pt x="4694" y="5242"/>
                      </a:lnTo>
                      <a:lnTo>
                        <a:pt x="4577" y="5246"/>
                      </a:lnTo>
                      <a:lnTo>
                        <a:pt x="4551" y="5334"/>
                      </a:lnTo>
                      <a:cubicBezTo>
                        <a:pt x="4589" y="5327"/>
                        <a:pt x="4629" y="5340"/>
                        <a:pt x="4651" y="5367"/>
                      </a:cubicBezTo>
                      <a:cubicBezTo>
                        <a:pt x="4698" y="5426"/>
                        <a:pt x="4656" y="5506"/>
                        <a:pt x="4574" y="5514"/>
                      </a:cubicBezTo>
                      <a:cubicBezTo>
                        <a:pt x="4539" y="5512"/>
                        <a:pt x="4505" y="5514"/>
                        <a:pt x="4471" y="5520"/>
                      </a:cubicBezTo>
                      <a:cubicBezTo>
                        <a:pt x="4426" y="5529"/>
                        <a:pt x="4384" y="5545"/>
                        <a:pt x="4346" y="5568"/>
                      </a:cubicBezTo>
                      <a:lnTo>
                        <a:pt x="4467" y="5663"/>
                      </a:lnTo>
                      <a:cubicBezTo>
                        <a:pt x="4481" y="5632"/>
                        <a:pt x="4509" y="5606"/>
                        <a:pt x="4544" y="5591"/>
                      </a:cubicBezTo>
                      <a:cubicBezTo>
                        <a:pt x="4573" y="5579"/>
                        <a:pt x="4606" y="5575"/>
                        <a:pt x="4639" y="5579"/>
                      </a:cubicBezTo>
                      <a:lnTo>
                        <a:pt x="4787" y="5587"/>
                      </a:lnTo>
                      <a:lnTo>
                        <a:pt x="4940" y="5545"/>
                      </a:lnTo>
                      <a:cubicBezTo>
                        <a:pt x="4985" y="5544"/>
                        <a:pt x="5030" y="5544"/>
                        <a:pt x="5075" y="5545"/>
                      </a:cubicBezTo>
                      <a:cubicBezTo>
                        <a:pt x="5116" y="5546"/>
                        <a:pt x="5157" y="5548"/>
                        <a:pt x="5198" y="5551"/>
                      </a:cubicBezTo>
                      <a:lnTo>
                        <a:pt x="5364" y="5557"/>
                      </a:lnTo>
                      <a:lnTo>
                        <a:pt x="5453" y="5557"/>
                      </a:lnTo>
                      <a:lnTo>
                        <a:pt x="5501" y="5630"/>
                      </a:lnTo>
                      <a:cubicBezTo>
                        <a:pt x="5483" y="5643"/>
                        <a:pt x="5465" y="5655"/>
                        <a:pt x="5446" y="5666"/>
                      </a:cubicBezTo>
                      <a:cubicBezTo>
                        <a:pt x="5383" y="5703"/>
                        <a:pt x="5314" y="5733"/>
                        <a:pt x="5242" y="5755"/>
                      </a:cubicBezTo>
                      <a:cubicBezTo>
                        <a:pt x="5191" y="5771"/>
                        <a:pt x="5138" y="5782"/>
                        <a:pt x="5084" y="5789"/>
                      </a:cubicBezTo>
                      <a:lnTo>
                        <a:pt x="4996" y="5696"/>
                      </a:lnTo>
                      <a:lnTo>
                        <a:pt x="4920" y="5779"/>
                      </a:lnTo>
                      <a:lnTo>
                        <a:pt x="4899" y="5838"/>
                      </a:lnTo>
                      <a:lnTo>
                        <a:pt x="4472" y="5838"/>
                      </a:lnTo>
                      <a:lnTo>
                        <a:pt x="4346" y="5880"/>
                      </a:lnTo>
                      <a:lnTo>
                        <a:pt x="4405" y="5971"/>
                      </a:lnTo>
                      <a:lnTo>
                        <a:pt x="4495" y="6056"/>
                      </a:lnTo>
                      <a:lnTo>
                        <a:pt x="4565" y="6112"/>
                      </a:lnTo>
                      <a:lnTo>
                        <a:pt x="4646" y="6235"/>
                      </a:lnTo>
                      <a:lnTo>
                        <a:pt x="4679" y="6340"/>
                      </a:lnTo>
                      <a:lnTo>
                        <a:pt x="4749" y="6524"/>
                      </a:lnTo>
                      <a:lnTo>
                        <a:pt x="4709" y="6662"/>
                      </a:lnTo>
                      <a:lnTo>
                        <a:pt x="4656" y="6763"/>
                      </a:lnTo>
                      <a:lnTo>
                        <a:pt x="4599" y="6820"/>
                      </a:lnTo>
                      <a:lnTo>
                        <a:pt x="4468" y="6826"/>
                      </a:lnTo>
                      <a:cubicBezTo>
                        <a:pt x="4438" y="6822"/>
                        <a:pt x="4408" y="6818"/>
                        <a:pt x="4378" y="6814"/>
                      </a:cubicBezTo>
                      <a:cubicBezTo>
                        <a:pt x="4311" y="6806"/>
                        <a:pt x="4243" y="6799"/>
                        <a:pt x="4176" y="6794"/>
                      </a:cubicBezTo>
                      <a:lnTo>
                        <a:pt x="3983" y="6770"/>
                      </a:lnTo>
                      <a:lnTo>
                        <a:pt x="3864" y="6735"/>
                      </a:lnTo>
                      <a:lnTo>
                        <a:pt x="3725" y="6699"/>
                      </a:lnTo>
                      <a:lnTo>
                        <a:pt x="3614" y="6669"/>
                      </a:lnTo>
                      <a:cubicBezTo>
                        <a:pt x="3559" y="6646"/>
                        <a:pt x="3495" y="6644"/>
                        <a:pt x="3438" y="6663"/>
                      </a:cubicBezTo>
                      <a:cubicBezTo>
                        <a:pt x="3398" y="6676"/>
                        <a:pt x="3364" y="6699"/>
                        <a:pt x="3340" y="6728"/>
                      </a:cubicBezTo>
                      <a:lnTo>
                        <a:pt x="3273" y="6889"/>
                      </a:lnTo>
                      <a:cubicBezTo>
                        <a:pt x="3278" y="6911"/>
                        <a:pt x="3280" y="6934"/>
                        <a:pt x="3280" y="6956"/>
                      </a:cubicBezTo>
                      <a:cubicBezTo>
                        <a:pt x="3280" y="6995"/>
                        <a:pt x="3273" y="7034"/>
                        <a:pt x="3259" y="7072"/>
                      </a:cubicBezTo>
                      <a:lnTo>
                        <a:pt x="3185" y="7197"/>
                      </a:lnTo>
                      <a:cubicBezTo>
                        <a:pt x="3167" y="7226"/>
                        <a:pt x="3147" y="7255"/>
                        <a:pt x="3125" y="7282"/>
                      </a:cubicBezTo>
                      <a:cubicBezTo>
                        <a:pt x="3083" y="7333"/>
                        <a:pt x="3034" y="7380"/>
                        <a:pt x="2985" y="7427"/>
                      </a:cubicBezTo>
                      <a:cubicBezTo>
                        <a:pt x="2936" y="7474"/>
                        <a:pt x="2886" y="7522"/>
                        <a:pt x="2836" y="7569"/>
                      </a:cubicBezTo>
                      <a:lnTo>
                        <a:pt x="2883" y="7672"/>
                      </a:lnTo>
                      <a:lnTo>
                        <a:pt x="2932" y="7729"/>
                      </a:lnTo>
                      <a:lnTo>
                        <a:pt x="2879" y="7819"/>
                      </a:lnTo>
                      <a:cubicBezTo>
                        <a:pt x="2851" y="7849"/>
                        <a:pt x="2851" y="7891"/>
                        <a:pt x="2879" y="7921"/>
                      </a:cubicBezTo>
                      <a:cubicBezTo>
                        <a:pt x="2905" y="7948"/>
                        <a:pt x="2949" y="7958"/>
                        <a:pt x="2988" y="7944"/>
                      </a:cubicBezTo>
                      <a:lnTo>
                        <a:pt x="3102" y="7962"/>
                      </a:lnTo>
                      <a:lnTo>
                        <a:pt x="3278" y="8014"/>
                      </a:lnTo>
                      <a:lnTo>
                        <a:pt x="3301" y="8122"/>
                      </a:lnTo>
                      <a:lnTo>
                        <a:pt x="3368" y="8235"/>
                      </a:lnTo>
                      <a:lnTo>
                        <a:pt x="3464" y="8235"/>
                      </a:lnTo>
                      <a:lnTo>
                        <a:pt x="3571" y="8205"/>
                      </a:lnTo>
                      <a:cubicBezTo>
                        <a:pt x="3620" y="8187"/>
                        <a:pt x="3671" y="8173"/>
                        <a:pt x="3724" y="8163"/>
                      </a:cubicBezTo>
                      <a:cubicBezTo>
                        <a:pt x="3799" y="8149"/>
                        <a:pt x="3876" y="8143"/>
                        <a:pt x="3954" y="8146"/>
                      </a:cubicBezTo>
                      <a:lnTo>
                        <a:pt x="4160" y="8110"/>
                      </a:lnTo>
                      <a:lnTo>
                        <a:pt x="4323" y="8064"/>
                      </a:lnTo>
                      <a:lnTo>
                        <a:pt x="4543" y="8024"/>
                      </a:lnTo>
                      <a:cubicBezTo>
                        <a:pt x="4582" y="8000"/>
                        <a:pt x="4618" y="7972"/>
                        <a:pt x="4648" y="7941"/>
                      </a:cubicBezTo>
                      <a:cubicBezTo>
                        <a:pt x="4693" y="7894"/>
                        <a:pt x="4726" y="7841"/>
                        <a:pt x="4747" y="7784"/>
                      </a:cubicBezTo>
                      <a:cubicBezTo>
                        <a:pt x="4697" y="7762"/>
                        <a:pt x="4663" y="7720"/>
                        <a:pt x="4657" y="7672"/>
                      </a:cubicBezTo>
                      <a:cubicBezTo>
                        <a:pt x="4646" y="7592"/>
                        <a:pt x="4712" y="7519"/>
                        <a:pt x="4806" y="7507"/>
                      </a:cubicBezTo>
                      <a:cubicBezTo>
                        <a:pt x="4818" y="7473"/>
                        <a:pt x="4844" y="7444"/>
                        <a:pt x="4880" y="7426"/>
                      </a:cubicBezTo>
                      <a:cubicBezTo>
                        <a:pt x="4971" y="7379"/>
                        <a:pt x="5085" y="7414"/>
                        <a:pt x="5186" y="7392"/>
                      </a:cubicBezTo>
                      <a:cubicBezTo>
                        <a:pt x="5242" y="7380"/>
                        <a:pt x="5289" y="7351"/>
                        <a:pt x="5333" y="7320"/>
                      </a:cubicBezTo>
                      <a:cubicBezTo>
                        <a:pt x="5374" y="7291"/>
                        <a:pt x="5413" y="7259"/>
                        <a:pt x="5449" y="7225"/>
                      </a:cubicBezTo>
                      <a:lnTo>
                        <a:pt x="5498" y="7058"/>
                      </a:lnTo>
                      <a:cubicBezTo>
                        <a:pt x="5502" y="7021"/>
                        <a:pt x="5529" y="6989"/>
                        <a:pt x="5567" y="6974"/>
                      </a:cubicBezTo>
                      <a:cubicBezTo>
                        <a:pt x="5607" y="6958"/>
                        <a:pt x="5653" y="6962"/>
                        <a:pt x="5695" y="6972"/>
                      </a:cubicBezTo>
                      <a:cubicBezTo>
                        <a:pt x="5767" y="6989"/>
                        <a:pt x="5831" y="7025"/>
                        <a:pt x="5880" y="7073"/>
                      </a:cubicBezTo>
                      <a:cubicBezTo>
                        <a:pt x="5912" y="7079"/>
                        <a:pt x="5945" y="7079"/>
                        <a:pt x="5977" y="7073"/>
                      </a:cubicBezTo>
                      <a:cubicBezTo>
                        <a:pt x="6027" y="7064"/>
                        <a:pt x="6071" y="7041"/>
                        <a:pt x="6117" y="7023"/>
                      </a:cubicBezTo>
                      <a:cubicBezTo>
                        <a:pt x="6235" y="6978"/>
                        <a:pt x="6368" y="6966"/>
                        <a:pt x="6495" y="6990"/>
                      </a:cubicBezTo>
                      <a:lnTo>
                        <a:pt x="6521" y="6918"/>
                      </a:lnTo>
                      <a:lnTo>
                        <a:pt x="6732" y="6930"/>
                      </a:lnTo>
                      <a:lnTo>
                        <a:pt x="6759" y="7000"/>
                      </a:lnTo>
                      <a:lnTo>
                        <a:pt x="6725" y="7115"/>
                      </a:lnTo>
                      <a:lnTo>
                        <a:pt x="6845" y="7228"/>
                      </a:lnTo>
                      <a:cubicBezTo>
                        <a:pt x="6898" y="7250"/>
                        <a:pt x="6947" y="7275"/>
                        <a:pt x="6994" y="7304"/>
                      </a:cubicBezTo>
                      <a:cubicBezTo>
                        <a:pt x="7034" y="7328"/>
                        <a:pt x="7071" y="7355"/>
                        <a:pt x="7110" y="7379"/>
                      </a:cubicBezTo>
                      <a:cubicBezTo>
                        <a:pt x="7205" y="7438"/>
                        <a:pt x="7309" y="7485"/>
                        <a:pt x="7419" y="7517"/>
                      </a:cubicBezTo>
                      <a:cubicBezTo>
                        <a:pt x="7439" y="7569"/>
                        <a:pt x="7471" y="7617"/>
                        <a:pt x="7514" y="7658"/>
                      </a:cubicBezTo>
                      <a:cubicBezTo>
                        <a:pt x="7555" y="7697"/>
                        <a:pt x="7605" y="7728"/>
                        <a:pt x="7660" y="7749"/>
                      </a:cubicBezTo>
                      <a:lnTo>
                        <a:pt x="7716" y="7827"/>
                      </a:lnTo>
                      <a:cubicBezTo>
                        <a:pt x="7731" y="7845"/>
                        <a:pt x="7742" y="7866"/>
                        <a:pt x="7746" y="7889"/>
                      </a:cubicBezTo>
                      <a:cubicBezTo>
                        <a:pt x="7754" y="7933"/>
                        <a:pt x="7739" y="7977"/>
                        <a:pt x="7704" y="8010"/>
                      </a:cubicBezTo>
                      <a:cubicBezTo>
                        <a:pt x="7711" y="8035"/>
                        <a:pt x="7703" y="8060"/>
                        <a:pt x="7684" y="8079"/>
                      </a:cubicBezTo>
                      <a:cubicBezTo>
                        <a:pt x="7661" y="8102"/>
                        <a:pt x="7626" y="8112"/>
                        <a:pt x="7592" y="8105"/>
                      </a:cubicBezTo>
                      <a:lnTo>
                        <a:pt x="7504" y="8069"/>
                      </a:lnTo>
                      <a:lnTo>
                        <a:pt x="7416" y="8093"/>
                      </a:lnTo>
                      <a:lnTo>
                        <a:pt x="7344" y="8081"/>
                      </a:lnTo>
                      <a:lnTo>
                        <a:pt x="7272" y="8022"/>
                      </a:lnTo>
                      <a:cubicBezTo>
                        <a:pt x="7246" y="8014"/>
                        <a:pt x="7219" y="8010"/>
                        <a:pt x="7191" y="8010"/>
                      </a:cubicBezTo>
                      <a:cubicBezTo>
                        <a:pt x="7151" y="8010"/>
                        <a:pt x="7112" y="8018"/>
                        <a:pt x="7077" y="8033"/>
                      </a:cubicBezTo>
                      <a:lnTo>
                        <a:pt x="6982" y="8107"/>
                      </a:lnTo>
                      <a:lnTo>
                        <a:pt x="7119" y="8177"/>
                      </a:lnTo>
                      <a:lnTo>
                        <a:pt x="7252" y="8238"/>
                      </a:lnTo>
                      <a:lnTo>
                        <a:pt x="7395" y="8302"/>
                      </a:lnTo>
                      <a:cubicBezTo>
                        <a:pt x="7419" y="8293"/>
                        <a:pt x="7446" y="8296"/>
                        <a:pt x="7467" y="8308"/>
                      </a:cubicBezTo>
                      <a:cubicBezTo>
                        <a:pt x="7512" y="8333"/>
                        <a:pt x="7518" y="8393"/>
                        <a:pt x="7570" y="8409"/>
                      </a:cubicBezTo>
                      <a:cubicBezTo>
                        <a:pt x="7646" y="8434"/>
                        <a:pt x="7713" y="8358"/>
                        <a:pt x="7665" y="8302"/>
                      </a:cubicBezTo>
                      <a:lnTo>
                        <a:pt x="7688" y="8173"/>
                      </a:lnTo>
                      <a:lnTo>
                        <a:pt x="7814" y="8125"/>
                      </a:lnTo>
                      <a:lnTo>
                        <a:pt x="7888" y="8068"/>
                      </a:lnTo>
                      <a:lnTo>
                        <a:pt x="7921" y="7980"/>
                      </a:lnTo>
                      <a:cubicBezTo>
                        <a:pt x="7961" y="7970"/>
                        <a:pt x="7995" y="7944"/>
                        <a:pt x="8011" y="7911"/>
                      </a:cubicBezTo>
                      <a:cubicBezTo>
                        <a:pt x="8034" y="7863"/>
                        <a:pt x="8020" y="7808"/>
                        <a:pt x="7976" y="7773"/>
                      </a:cubicBezTo>
                      <a:lnTo>
                        <a:pt x="7969" y="7668"/>
                      </a:lnTo>
                      <a:lnTo>
                        <a:pt x="8034" y="7636"/>
                      </a:lnTo>
                      <a:lnTo>
                        <a:pt x="8111" y="7738"/>
                      </a:lnTo>
                      <a:lnTo>
                        <a:pt x="8185" y="7782"/>
                      </a:lnTo>
                      <a:lnTo>
                        <a:pt x="8274" y="7698"/>
                      </a:lnTo>
                      <a:lnTo>
                        <a:pt x="8177" y="7550"/>
                      </a:lnTo>
                      <a:lnTo>
                        <a:pt x="8026" y="7504"/>
                      </a:lnTo>
                      <a:cubicBezTo>
                        <a:pt x="7981" y="7483"/>
                        <a:pt x="7939" y="7457"/>
                        <a:pt x="7903" y="7426"/>
                      </a:cubicBezTo>
                      <a:cubicBezTo>
                        <a:pt x="7871" y="7399"/>
                        <a:pt x="7843" y="7369"/>
                        <a:pt x="7820" y="7337"/>
                      </a:cubicBezTo>
                      <a:lnTo>
                        <a:pt x="7687" y="7259"/>
                      </a:lnTo>
                      <a:lnTo>
                        <a:pt x="7555" y="7176"/>
                      </a:lnTo>
                      <a:lnTo>
                        <a:pt x="7362" y="7110"/>
                      </a:lnTo>
                      <a:lnTo>
                        <a:pt x="7313" y="6985"/>
                      </a:lnTo>
                      <a:lnTo>
                        <a:pt x="7272" y="6885"/>
                      </a:lnTo>
                      <a:lnTo>
                        <a:pt x="7191" y="6861"/>
                      </a:lnTo>
                      <a:lnTo>
                        <a:pt x="7163" y="6748"/>
                      </a:lnTo>
                      <a:lnTo>
                        <a:pt x="7217" y="6657"/>
                      </a:lnTo>
                      <a:lnTo>
                        <a:pt x="7296" y="6663"/>
                      </a:lnTo>
                      <a:lnTo>
                        <a:pt x="7351" y="6722"/>
                      </a:lnTo>
                      <a:lnTo>
                        <a:pt x="7402" y="6812"/>
                      </a:lnTo>
                      <a:lnTo>
                        <a:pt x="7467" y="6883"/>
                      </a:lnTo>
                      <a:lnTo>
                        <a:pt x="7585" y="6901"/>
                      </a:lnTo>
                      <a:lnTo>
                        <a:pt x="7687" y="6960"/>
                      </a:lnTo>
                      <a:cubicBezTo>
                        <a:pt x="7723" y="6966"/>
                        <a:pt x="7753" y="6987"/>
                        <a:pt x="7766" y="7016"/>
                      </a:cubicBezTo>
                      <a:cubicBezTo>
                        <a:pt x="7786" y="7059"/>
                        <a:pt x="7766" y="7108"/>
                        <a:pt x="7720" y="7131"/>
                      </a:cubicBezTo>
                      <a:lnTo>
                        <a:pt x="7873" y="7173"/>
                      </a:lnTo>
                      <a:lnTo>
                        <a:pt x="7964" y="7179"/>
                      </a:lnTo>
                      <a:cubicBezTo>
                        <a:pt x="7997" y="7183"/>
                        <a:pt x="8030" y="7191"/>
                        <a:pt x="8061" y="7202"/>
                      </a:cubicBezTo>
                      <a:cubicBezTo>
                        <a:pt x="8116" y="7222"/>
                        <a:pt x="8165" y="7250"/>
                        <a:pt x="8207" y="7286"/>
                      </a:cubicBezTo>
                      <a:lnTo>
                        <a:pt x="8289" y="7322"/>
                      </a:lnTo>
                      <a:lnTo>
                        <a:pt x="8386" y="7363"/>
                      </a:lnTo>
                      <a:lnTo>
                        <a:pt x="8383" y="7544"/>
                      </a:lnTo>
                      <a:lnTo>
                        <a:pt x="8427" y="7763"/>
                      </a:lnTo>
                      <a:lnTo>
                        <a:pt x="8606" y="7823"/>
                      </a:lnTo>
                      <a:lnTo>
                        <a:pt x="8675" y="7900"/>
                      </a:lnTo>
                      <a:lnTo>
                        <a:pt x="8670" y="8036"/>
                      </a:lnTo>
                      <a:lnTo>
                        <a:pt x="8670" y="8130"/>
                      </a:lnTo>
                      <a:lnTo>
                        <a:pt x="8707" y="8199"/>
                      </a:lnTo>
                      <a:lnTo>
                        <a:pt x="8791" y="8203"/>
                      </a:lnTo>
                      <a:lnTo>
                        <a:pt x="8837" y="8317"/>
                      </a:lnTo>
                      <a:lnTo>
                        <a:pt x="8949" y="8380"/>
                      </a:lnTo>
                      <a:lnTo>
                        <a:pt x="9095" y="8380"/>
                      </a:lnTo>
                      <a:cubicBezTo>
                        <a:pt x="9061" y="8420"/>
                        <a:pt x="9079" y="8476"/>
                        <a:pt x="9132" y="8496"/>
                      </a:cubicBezTo>
                      <a:cubicBezTo>
                        <a:pt x="9205" y="8523"/>
                        <a:pt x="9283" y="8467"/>
                        <a:pt x="9264" y="8400"/>
                      </a:cubicBezTo>
                      <a:cubicBezTo>
                        <a:pt x="9182" y="8393"/>
                        <a:pt x="9146" y="8308"/>
                        <a:pt x="9204" y="8257"/>
                      </a:cubicBezTo>
                      <a:cubicBezTo>
                        <a:pt x="9233" y="8232"/>
                        <a:pt x="9278" y="8227"/>
                        <a:pt x="9313" y="8247"/>
                      </a:cubicBezTo>
                      <a:lnTo>
                        <a:pt x="9396" y="8300"/>
                      </a:lnTo>
                      <a:lnTo>
                        <a:pt x="9417" y="8362"/>
                      </a:lnTo>
                      <a:lnTo>
                        <a:pt x="9424" y="8427"/>
                      </a:lnTo>
                      <a:lnTo>
                        <a:pt x="9473" y="8562"/>
                      </a:lnTo>
                      <a:lnTo>
                        <a:pt x="9347" y="8521"/>
                      </a:lnTo>
                      <a:lnTo>
                        <a:pt x="9262" y="8546"/>
                      </a:lnTo>
                      <a:cubicBezTo>
                        <a:pt x="9232" y="8570"/>
                        <a:pt x="9221" y="8607"/>
                        <a:pt x="9234" y="8639"/>
                      </a:cubicBezTo>
                      <a:cubicBezTo>
                        <a:pt x="9264" y="8714"/>
                        <a:pt x="9379" y="8731"/>
                        <a:pt x="9436" y="8669"/>
                      </a:cubicBezTo>
                      <a:cubicBezTo>
                        <a:pt x="9491" y="8679"/>
                        <a:pt x="9547" y="8685"/>
                        <a:pt x="9603" y="8687"/>
                      </a:cubicBezTo>
                      <a:cubicBezTo>
                        <a:pt x="9667" y="8690"/>
                        <a:pt x="9732" y="8688"/>
                        <a:pt x="9795" y="8681"/>
                      </a:cubicBezTo>
                      <a:cubicBezTo>
                        <a:pt x="9818" y="8655"/>
                        <a:pt x="9820" y="8620"/>
                        <a:pt x="9802" y="8592"/>
                      </a:cubicBezTo>
                      <a:cubicBezTo>
                        <a:pt x="9758" y="8522"/>
                        <a:pt x="9641" y="8525"/>
                        <a:pt x="9600" y="8596"/>
                      </a:cubicBezTo>
                      <a:lnTo>
                        <a:pt x="9556" y="8542"/>
                      </a:lnTo>
                      <a:lnTo>
                        <a:pt x="9517" y="8371"/>
                      </a:lnTo>
                      <a:lnTo>
                        <a:pt x="9605" y="8389"/>
                      </a:lnTo>
                      <a:lnTo>
                        <a:pt x="9728" y="8348"/>
                      </a:lnTo>
                      <a:cubicBezTo>
                        <a:pt x="9730" y="8326"/>
                        <a:pt x="9730" y="8304"/>
                        <a:pt x="9728" y="8282"/>
                      </a:cubicBezTo>
                      <a:cubicBezTo>
                        <a:pt x="9726" y="8251"/>
                        <a:pt x="9721" y="8219"/>
                        <a:pt x="9712" y="8189"/>
                      </a:cubicBezTo>
                      <a:cubicBezTo>
                        <a:pt x="9684" y="8165"/>
                        <a:pt x="9656" y="8141"/>
                        <a:pt x="9629" y="8117"/>
                      </a:cubicBezTo>
                      <a:cubicBezTo>
                        <a:pt x="9593" y="8085"/>
                        <a:pt x="9557" y="8052"/>
                        <a:pt x="9523" y="8018"/>
                      </a:cubicBezTo>
                      <a:lnTo>
                        <a:pt x="9370" y="7929"/>
                      </a:lnTo>
                      <a:lnTo>
                        <a:pt x="9363" y="7811"/>
                      </a:lnTo>
                      <a:lnTo>
                        <a:pt x="9294" y="7746"/>
                      </a:lnTo>
                      <a:lnTo>
                        <a:pt x="9199" y="7764"/>
                      </a:lnTo>
                      <a:lnTo>
                        <a:pt x="9211" y="7623"/>
                      </a:lnTo>
                      <a:cubicBezTo>
                        <a:pt x="9244" y="7625"/>
                        <a:pt x="9277" y="7621"/>
                        <a:pt x="9308" y="7613"/>
                      </a:cubicBezTo>
                      <a:cubicBezTo>
                        <a:pt x="9352" y="7600"/>
                        <a:pt x="9391" y="7578"/>
                        <a:pt x="9421" y="7548"/>
                      </a:cubicBezTo>
                      <a:cubicBezTo>
                        <a:pt x="9473" y="7506"/>
                        <a:pt x="9555" y="7515"/>
                        <a:pt x="9593" y="7566"/>
                      </a:cubicBezTo>
                      <a:cubicBezTo>
                        <a:pt x="9630" y="7615"/>
                        <a:pt x="9607" y="7681"/>
                        <a:pt x="9545" y="7705"/>
                      </a:cubicBezTo>
                      <a:lnTo>
                        <a:pt x="9577" y="7828"/>
                      </a:lnTo>
                      <a:lnTo>
                        <a:pt x="9658" y="7943"/>
                      </a:lnTo>
                      <a:lnTo>
                        <a:pt x="9718" y="8047"/>
                      </a:lnTo>
                      <a:lnTo>
                        <a:pt x="9790" y="8216"/>
                      </a:lnTo>
                      <a:lnTo>
                        <a:pt x="9808" y="8277"/>
                      </a:lnTo>
                      <a:lnTo>
                        <a:pt x="9903" y="8307"/>
                      </a:lnTo>
                      <a:lnTo>
                        <a:pt x="9999" y="8418"/>
                      </a:lnTo>
                      <a:lnTo>
                        <a:pt x="10017" y="8518"/>
                      </a:lnTo>
                      <a:lnTo>
                        <a:pt x="9953" y="8571"/>
                      </a:lnTo>
                      <a:lnTo>
                        <a:pt x="9980" y="8648"/>
                      </a:lnTo>
                      <a:lnTo>
                        <a:pt x="10080" y="8603"/>
                      </a:lnTo>
                      <a:lnTo>
                        <a:pt x="10080" y="8479"/>
                      </a:lnTo>
                      <a:lnTo>
                        <a:pt x="10168" y="8474"/>
                      </a:lnTo>
                      <a:lnTo>
                        <a:pt x="10161" y="8355"/>
                      </a:lnTo>
                      <a:lnTo>
                        <a:pt x="10272" y="8307"/>
                      </a:lnTo>
                      <a:lnTo>
                        <a:pt x="10362" y="8361"/>
                      </a:lnTo>
                      <a:lnTo>
                        <a:pt x="10409" y="8421"/>
                      </a:lnTo>
                      <a:lnTo>
                        <a:pt x="10530" y="8420"/>
                      </a:lnTo>
                      <a:lnTo>
                        <a:pt x="10578" y="8372"/>
                      </a:lnTo>
                      <a:lnTo>
                        <a:pt x="10643" y="8320"/>
                      </a:lnTo>
                      <a:lnTo>
                        <a:pt x="10752" y="8266"/>
                      </a:lnTo>
                      <a:lnTo>
                        <a:pt x="10856" y="8290"/>
                      </a:lnTo>
                      <a:lnTo>
                        <a:pt x="10965" y="8361"/>
                      </a:lnTo>
                      <a:lnTo>
                        <a:pt x="11181" y="8368"/>
                      </a:lnTo>
                      <a:lnTo>
                        <a:pt x="11236" y="8290"/>
                      </a:lnTo>
                      <a:cubicBezTo>
                        <a:pt x="11264" y="8253"/>
                        <a:pt x="11302" y="8223"/>
                        <a:pt x="11347" y="8201"/>
                      </a:cubicBezTo>
                      <a:cubicBezTo>
                        <a:pt x="11422" y="8166"/>
                        <a:pt x="11510" y="8157"/>
                        <a:pt x="11591" y="8177"/>
                      </a:cubicBezTo>
                      <a:cubicBezTo>
                        <a:pt x="11622" y="8188"/>
                        <a:pt x="11645" y="8210"/>
                        <a:pt x="11654" y="8237"/>
                      </a:cubicBezTo>
                      <a:cubicBezTo>
                        <a:pt x="11678" y="8305"/>
                        <a:pt x="11615" y="8365"/>
                        <a:pt x="11587" y="8430"/>
                      </a:cubicBezTo>
                      <a:cubicBezTo>
                        <a:pt x="11561" y="8490"/>
                        <a:pt x="11566" y="8555"/>
                        <a:pt x="11561" y="8619"/>
                      </a:cubicBezTo>
                      <a:cubicBezTo>
                        <a:pt x="11558" y="8669"/>
                        <a:pt x="11547" y="8719"/>
                        <a:pt x="11531" y="8768"/>
                      </a:cubicBezTo>
                      <a:cubicBezTo>
                        <a:pt x="11539" y="8811"/>
                        <a:pt x="11544" y="8854"/>
                        <a:pt x="11545" y="8897"/>
                      </a:cubicBezTo>
                      <a:cubicBezTo>
                        <a:pt x="11546" y="8941"/>
                        <a:pt x="11544" y="8984"/>
                        <a:pt x="11538" y="9027"/>
                      </a:cubicBezTo>
                      <a:lnTo>
                        <a:pt x="11494" y="9148"/>
                      </a:lnTo>
                      <a:cubicBezTo>
                        <a:pt x="11479" y="9174"/>
                        <a:pt x="11459" y="9197"/>
                        <a:pt x="11434" y="9217"/>
                      </a:cubicBezTo>
                      <a:cubicBezTo>
                        <a:pt x="11399" y="9246"/>
                        <a:pt x="11357" y="9266"/>
                        <a:pt x="11311" y="9277"/>
                      </a:cubicBezTo>
                      <a:cubicBezTo>
                        <a:pt x="11269" y="9279"/>
                        <a:pt x="11227" y="9279"/>
                        <a:pt x="11185" y="9277"/>
                      </a:cubicBezTo>
                      <a:cubicBezTo>
                        <a:pt x="11141" y="9275"/>
                        <a:pt x="11097" y="9271"/>
                        <a:pt x="11053" y="9265"/>
                      </a:cubicBezTo>
                      <a:lnTo>
                        <a:pt x="10926" y="9271"/>
                      </a:lnTo>
                      <a:lnTo>
                        <a:pt x="10687" y="9309"/>
                      </a:lnTo>
                      <a:lnTo>
                        <a:pt x="10621" y="9380"/>
                      </a:lnTo>
                      <a:lnTo>
                        <a:pt x="10437" y="9414"/>
                      </a:lnTo>
                      <a:lnTo>
                        <a:pt x="10300" y="9420"/>
                      </a:lnTo>
                      <a:lnTo>
                        <a:pt x="10112" y="9354"/>
                      </a:lnTo>
                      <a:lnTo>
                        <a:pt x="9997" y="9324"/>
                      </a:lnTo>
                      <a:lnTo>
                        <a:pt x="9811" y="9263"/>
                      </a:lnTo>
                      <a:lnTo>
                        <a:pt x="9562" y="9263"/>
                      </a:lnTo>
                      <a:lnTo>
                        <a:pt x="9360" y="9251"/>
                      </a:lnTo>
                      <a:lnTo>
                        <a:pt x="9244" y="9169"/>
                      </a:lnTo>
                      <a:lnTo>
                        <a:pt x="9108" y="9128"/>
                      </a:lnTo>
                      <a:lnTo>
                        <a:pt x="8892" y="9134"/>
                      </a:lnTo>
                      <a:cubicBezTo>
                        <a:pt x="8877" y="9154"/>
                        <a:pt x="8861" y="9173"/>
                        <a:pt x="8843" y="9191"/>
                      </a:cubicBezTo>
                      <a:cubicBezTo>
                        <a:pt x="8802" y="9233"/>
                        <a:pt x="8752" y="9269"/>
                        <a:pt x="8725" y="9319"/>
                      </a:cubicBezTo>
                      <a:cubicBezTo>
                        <a:pt x="8704" y="9356"/>
                        <a:pt x="8698" y="9398"/>
                        <a:pt x="8676" y="9434"/>
                      </a:cubicBezTo>
                      <a:cubicBezTo>
                        <a:pt x="8653" y="9472"/>
                        <a:pt x="8615" y="9502"/>
                        <a:pt x="8569" y="9518"/>
                      </a:cubicBezTo>
                      <a:cubicBezTo>
                        <a:pt x="8531" y="9533"/>
                        <a:pt x="8490" y="9545"/>
                        <a:pt x="8449" y="9551"/>
                      </a:cubicBezTo>
                      <a:cubicBezTo>
                        <a:pt x="8390" y="9561"/>
                        <a:pt x="8331" y="9561"/>
                        <a:pt x="8272" y="9551"/>
                      </a:cubicBezTo>
                      <a:lnTo>
                        <a:pt x="8140" y="9498"/>
                      </a:lnTo>
                      <a:lnTo>
                        <a:pt x="8029" y="9450"/>
                      </a:lnTo>
                      <a:cubicBezTo>
                        <a:pt x="7975" y="9422"/>
                        <a:pt x="7919" y="9397"/>
                        <a:pt x="7862" y="9374"/>
                      </a:cubicBezTo>
                      <a:cubicBezTo>
                        <a:pt x="7799" y="9349"/>
                        <a:pt x="7734" y="9327"/>
                        <a:pt x="7672" y="9301"/>
                      </a:cubicBezTo>
                      <a:cubicBezTo>
                        <a:pt x="7621" y="9280"/>
                        <a:pt x="7571" y="9257"/>
                        <a:pt x="7523" y="9231"/>
                      </a:cubicBezTo>
                      <a:lnTo>
                        <a:pt x="7310" y="9178"/>
                      </a:lnTo>
                      <a:lnTo>
                        <a:pt x="7080" y="9172"/>
                      </a:lnTo>
                      <a:lnTo>
                        <a:pt x="6883" y="9066"/>
                      </a:lnTo>
                      <a:lnTo>
                        <a:pt x="6783" y="8975"/>
                      </a:lnTo>
                      <a:lnTo>
                        <a:pt x="6688" y="8886"/>
                      </a:lnTo>
                      <a:lnTo>
                        <a:pt x="6542" y="8904"/>
                      </a:lnTo>
                      <a:lnTo>
                        <a:pt x="6584" y="8826"/>
                      </a:lnTo>
                      <a:lnTo>
                        <a:pt x="6743" y="8789"/>
                      </a:lnTo>
                      <a:lnTo>
                        <a:pt x="6771" y="8660"/>
                      </a:lnTo>
                      <a:lnTo>
                        <a:pt x="6668" y="8527"/>
                      </a:lnTo>
                      <a:lnTo>
                        <a:pt x="6675" y="8463"/>
                      </a:lnTo>
                      <a:lnTo>
                        <a:pt x="6768" y="8342"/>
                      </a:lnTo>
                      <a:lnTo>
                        <a:pt x="6788" y="8231"/>
                      </a:lnTo>
                      <a:lnTo>
                        <a:pt x="6680" y="8231"/>
                      </a:lnTo>
                      <a:lnTo>
                        <a:pt x="6594" y="8196"/>
                      </a:lnTo>
                      <a:lnTo>
                        <a:pt x="6481" y="8150"/>
                      </a:lnTo>
                      <a:cubicBezTo>
                        <a:pt x="6412" y="8162"/>
                        <a:pt x="6343" y="8172"/>
                        <a:pt x="6274" y="8180"/>
                      </a:cubicBezTo>
                      <a:cubicBezTo>
                        <a:pt x="6150" y="8194"/>
                        <a:pt x="6025" y="8201"/>
                        <a:pt x="5900" y="8202"/>
                      </a:cubicBezTo>
                      <a:cubicBezTo>
                        <a:pt x="5805" y="8232"/>
                        <a:pt x="5704" y="8248"/>
                        <a:pt x="5603" y="8248"/>
                      </a:cubicBezTo>
                      <a:cubicBezTo>
                        <a:pt x="5489" y="8249"/>
                        <a:pt x="5376" y="8231"/>
                        <a:pt x="5270" y="8196"/>
                      </a:cubicBezTo>
                      <a:lnTo>
                        <a:pt x="5193" y="8196"/>
                      </a:lnTo>
                      <a:lnTo>
                        <a:pt x="5146" y="8242"/>
                      </a:lnTo>
                      <a:lnTo>
                        <a:pt x="5079" y="8260"/>
                      </a:lnTo>
                      <a:lnTo>
                        <a:pt x="4991" y="8252"/>
                      </a:lnTo>
                      <a:lnTo>
                        <a:pt x="4864" y="8240"/>
                      </a:lnTo>
                      <a:lnTo>
                        <a:pt x="4787" y="8246"/>
                      </a:lnTo>
                      <a:lnTo>
                        <a:pt x="4657" y="8281"/>
                      </a:lnTo>
                      <a:cubicBezTo>
                        <a:pt x="4570" y="8294"/>
                        <a:pt x="4482" y="8306"/>
                        <a:pt x="4395" y="8317"/>
                      </a:cubicBezTo>
                      <a:cubicBezTo>
                        <a:pt x="4323" y="8326"/>
                        <a:pt x="4251" y="8334"/>
                        <a:pt x="4179" y="8341"/>
                      </a:cubicBezTo>
                      <a:lnTo>
                        <a:pt x="3952" y="8347"/>
                      </a:lnTo>
                      <a:lnTo>
                        <a:pt x="3820" y="8347"/>
                      </a:lnTo>
                      <a:cubicBezTo>
                        <a:pt x="3784" y="8349"/>
                        <a:pt x="3748" y="8351"/>
                        <a:pt x="3713" y="8353"/>
                      </a:cubicBezTo>
                      <a:cubicBezTo>
                        <a:pt x="3654" y="8356"/>
                        <a:pt x="3595" y="8358"/>
                        <a:pt x="3536" y="8359"/>
                      </a:cubicBezTo>
                      <a:lnTo>
                        <a:pt x="3437" y="8315"/>
                      </a:lnTo>
                      <a:lnTo>
                        <a:pt x="3340" y="8305"/>
                      </a:lnTo>
                      <a:lnTo>
                        <a:pt x="3278" y="8335"/>
                      </a:lnTo>
                      <a:lnTo>
                        <a:pt x="3238" y="8407"/>
                      </a:lnTo>
                      <a:lnTo>
                        <a:pt x="3141" y="8472"/>
                      </a:lnTo>
                      <a:lnTo>
                        <a:pt x="3004" y="8506"/>
                      </a:lnTo>
                      <a:lnTo>
                        <a:pt x="2927" y="8536"/>
                      </a:lnTo>
                      <a:cubicBezTo>
                        <a:pt x="2874" y="8552"/>
                        <a:pt x="2823" y="8573"/>
                        <a:pt x="2774" y="8597"/>
                      </a:cubicBezTo>
                      <a:cubicBezTo>
                        <a:pt x="2733" y="8618"/>
                        <a:pt x="2694" y="8641"/>
                        <a:pt x="2657" y="8667"/>
                      </a:cubicBezTo>
                      <a:lnTo>
                        <a:pt x="2544" y="8743"/>
                      </a:lnTo>
                      <a:lnTo>
                        <a:pt x="2433" y="8802"/>
                      </a:lnTo>
                      <a:lnTo>
                        <a:pt x="2405" y="8893"/>
                      </a:lnTo>
                      <a:lnTo>
                        <a:pt x="2385" y="8969"/>
                      </a:lnTo>
                      <a:lnTo>
                        <a:pt x="2357" y="9078"/>
                      </a:lnTo>
                      <a:lnTo>
                        <a:pt x="2344" y="9136"/>
                      </a:lnTo>
                      <a:lnTo>
                        <a:pt x="2316" y="9215"/>
                      </a:lnTo>
                      <a:lnTo>
                        <a:pt x="2250" y="9333"/>
                      </a:lnTo>
                      <a:lnTo>
                        <a:pt x="2132" y="9386"/>
                      </a:lnTo>
                      <a:lnTo>
                        <a:pt x="2070" y="9446"/>
                      </a:lnTo>
                      <a:lnTo>
                        <a:pt x="1927" y="9485"/>
                      </a:lnTo>
                      <a:cubicBezTo>
                        <a:pt x="1902" y="9497"/>
                        <a:pt x="1875" y="9507"/>
                        <a:pt x="1848" y="9515"/>
                      </a:cubicBezTo>
                      <a:cubicBezTo>
                        <a:pt x="1778" y="9536"/>
                        <a:pt x="1706" y="9547"/>
                        <a:pt x="1632" y="9549"/>
                      </a:cubicBezTo>
                      <a:cubicBezTo>
                        <a:pt x="1601" y="9560"/>
                        <a:pt x="1573" y="9576"/>
                        <a:pt x="1550" y="9596"/>
                      </a:cubicBezTo>
                      <a:cubicBezTo>
                        <a:pt x="1510" y="9631"/>
                        <a:pt x="1486" y="9676"/>
                        <a:pt x="1480" y="9724"/>
                      </a:cubicBezTo>
                      <a:lnTo>
                        <a:pt x="1397" y="9805"/>
                      </a:lnTo>
                      <a:cubicBezTo>
                        <a:pt x="1377" y="9829"/>
                        <a:pt x="1353" y="9851"/>
                        <a:pt x="1327" y="9871"/>
                      </a:cubicBezTo>
                      <a:cubicBezTo>
                        <a:pt x="1287" y="9901"/>
                        <a:pt x="1241" y="9925"/>
                        <a:pt x="1201" y="9956"/>
                      </a:cubicBezTo>
                      <a:cubicBezTo>
                        <a:pt x="1138" y="10007"/>
                        <a:pt x="1094" y="10072"/>
                        <a:pt x="1040" y="10130"/>
                      </a:cubicBezTo>
                      <a:cubicBezTo>
                        <a:pt x="1009" y="10164"/>
                        <a:pt x="973" y="10195"/>
                        <a:pt x="935" y="10223"/>
                      </a:cubicBezTo>
                      <a:lnTo>
                        <a:pt x="753" y="10376"/>
                      </a:lnTo>
                      <a:lnTo>
                        <a:pt x="648" y="10441"/>
                      </a:lnTo>
                      <a:lnTo>
                        <a:pt x="578" y="10530"/>
                      </a:lnTo>
                      <a:lnTo>
                        <a:pt x="458" y="10707"/>
                      </a:lnTo>
                      <a:lnTo>
                        <a:pt x="382" y="10802"/>
                      </a:lnTo>
                      <a:lnTo>
                        <a:pt x="333" y="10927"/>
                      </a:lnTo>
                      <a:lnTo>
                        <a:pt x="410" y="10995"/>
                      </a:lnTo>
                      <a:lnTo>
                        <a:pt x="473" y="11120"/>
                      </a:lnTo>
                      <a:lnTo>
                        <a:pt x="480" y="11270"/>
                      </a:lnTo>
                      <a:lnTo>
                        <a:pt x="466" y="11419"/>
                      </a:lnTo>
                      <a:lnTo>
                        <a:pt x="396" y="11530"/>
                      </a:lnTo>
                      <a:lnTo>
                        <a:pt x="349" y="11709"/>
                      </a:lnTo>
                      <a:lnTo>
                        <a:pt x="308" y="11811"/>
                      </a:lnTo>
                      <a:lnTo>
                        <a:pt x="254" y="11891"/>
                      </a:lnTo>
                      <a:cubicBezTo>
                        <a:pt x="227" y="11921"/>
                        <a:pt x="198" y="11951"/>
                        <a:pt x="168" y="11980"/>
                      </a:cubicBezTo>
                      <a:cubicBezTo>
                        <a:pt x="116" y="12030"/>
                        <a:pt x="60" y="12078"/>
                        <a:pt x="0" y="12123"/>
                      </a:cubicBezTo>
                      <a:lnTo>
                        <a:pt x="0" y="12208"/>
                      </a:lnTo>
                      <a:lnTo>
                        <a:pt x="124" y="12302"/>
                      </a:lnTo>
                      <a:lnTo>
                        <a:pt x="173" y="12529"/>
                      </a:lnTo>
                      <a:lnTo>
                        <a:pt x="201" y="12674"/>
                      </a:lnTo>
                      <a:lnTo>
                        <a:pt x="233" y="12738"/>
                      </a:lnTo>
                      <a:lnTo>
                        <a:pt x="280" y="12867"/>
                      </a:lnTo>
                      <a:lnTo>
                        <a:pt x="319" y="12955"/>
                      </a:lnTo>
                      <a:lnTo>
                        <a:pt x="375" y="13042"/>
                      </a:lnTo>
                      <a:lnTo>
                        <a:pt x="416" y="13209"/>
                      </a:lnTo>
                      <a:lnTo>
                        <a:pt x="483" y="13312"/>
                      </a:lnTo>
                      <a:lnTo>
                        <a:pt x="553" y="13407"/>
                      </a:lnTo>
                      <a:lnTo>
                        <a:pt x="685" y="13467"/>
                      </a:lnTo>
                      <a:lnTo>
                        <a:pt x="697" y="13560"/>
                      </a:lnTo>
                      <a:lnTo>
                        <a:pt x="683" y="13628"/>
                      </a:lnTo>
                      <a:lnTo>
                        <a:pt x="708" y="13697"/>
                      </a:lnTo>
                      <a:lnTo>
                        <a:pt x="755" y="13827"/>
                      </a:lnTo>
                      <a:lnTo>
                        <a:pt x="775" y="13921"/>
                      </a:lnTo>
                      <a:lnTo>
                        <a:pt x="887" y="13973"/>
                      </a:lnTo>
                      <a:lnTo>
                        <a:pt x="1070" y="14168"/>
                      </a:lnTo>
                      <a:lnTo>
                        <a:pt x="1119" y="14322"/>
                      </a:lnTo>
                      <a:lnTo>
                        <a:pt x="1210" y="14412"/>
                      </a:lnTo>
                      <a:lnTo>
                        <a:pt x="1326" y="14511"/>
                      </a:lnTo>
                      <a:lnTo>
                        <a:pt x="1500" y="14637"/>
                      </a:lnTo>
                      <a:lnTo>
                        <a:pt x="1661" y="14726"/>
                      </a:lnTo>
                      <a:lnTo>
                        <a:pt x="1870" y="14780"/>
                      </a:lnTo>
                      <a:lnTo>
                        <a:pt x="2000" y="14762"/>
                      </a:lnTo>
                      <a:lnTo>
                        <a:pt x="2176" y="14726"/>
                      </a:lnTo>
                      <a:lnTo>
                        <a:pt x="2450" y="14693"/>
                      </a:lnTo>
                      <a:cubicBezTo>
                        <a:pt x="2546" y="14679"/>
                        <a:pt x="2643" y="14683"/>
                        <a:pt x="2736" y="14704"/>
                      </a:cubicBezTo>
                      <a:cubicBezTo>
                        <a:pt x="2826" y="14725"/>
                        <a:pt x="2910" y="14762"/>
                        <a:pt x="2982" y="14811"/>
                      </a:cubicBezTo>
                      <a:lnTo>
                        <a:pt x="3156" y="14815"/>
                      </a:lnTo>
                      <a:lnTo>
                        <a:pt x="3344" y="14815"/>
                      </a:lnTo>
                      <a:lnTo>
                        <a:pt x="3553" y="14779"/>
                      </a:lnTo>
                      <a:lnTo>
                        <a:pt x="3802" y="14726"/>
                      </a:lnTo>
                      <a:lnTo>
                        <a:pt x="3976" y="14680"/>
                      </a:lnTo>
                      <a:cubicBezTo>
                        <a:pt x="4042" y="14682"/>
                        <a:pt x="4109" y="14679"/>
                        <a:pt x="4175" y="14670"/>
                      </a:cubicBezTo>
                      <a:cubicBezTo>
                        <a:pt x="4231" y="14663"/>
                        <a:pt x="4287" y="14651"/>
                        <a:pt x="4340" y="14636"/>
                      </a:cubicBezTo>
                      <a:cubicBezTo>
                        <a:pt x="4389" y="14640"/>
                        <a:pt x="4438" y="14640"/>
                        <a:pt x="4486" y="14636"/>
                      </a:cubicBezTo>
                      <a:cubicBezTo>
                        <a:pt x="4525" y="14633"/>
                        <a:pt x="4565" y="14627"/>
                        <a:pt x="4603" y="14636"/>
                      </a:cubicBezTo>
                      <a:cubicBezTo>
                        <a:pt x="4642" y="14646"/>
                        <a:pt x="4675" y="14670"/>
                        <a:pt x="4691" y="14702"/>
                      </a:cubicBezTo>
                      <a:lnTo>
                        <a:pt x="4886" y="14776"/>
                      </a:lnTo>
                      <a:lnTo>
                        <a:pt x="4944" y="14899"/>
                      </a:lnTo>
                      <a:lnTo>
                        <a:pt x="5006" y="14964"/>
                      </a:lnTo>
                      <a:lnTo>
                        <a:pt x="5089" y="15071"/>
                      </a:lnTo>
                      <a:lnTo>
                        <a:pt x="5286" y="15130"/>
                      </a:lnTo>
                      <a:lnTo>
                        <a:pt x="5532" y="15138"/>
                      </a:lnTo>
                      <a:lnTo>
                        <a:pt x="5669" y="15099"/>
                      </a:lnTo>
                      <a:lnTo>
                        <a:pt x="5810" y="15111"/>
                      </a:lnTo>
                      <a:lnTo>
                        <a:pt x="5952" y="15169"/>
                      </a:lnTo>
                      <a:lnTo>
                        <a:pt x="6087" y="15248"/>
                      </a:lnTo>
                      <a:lnTo>
                        <a:pt x="6098" y="15379"/>
                      </a:lnTo>
                      <a:lnTo>
                        <a:pt x="6070" y="15469"/>
                      </a:lnTo>
                      <a:lnTo>
                        <a:pt x="6063" y="15574"/>
                      </a:lnTo>
                      <a:lnTo>
                        <a:pt x="6042" y="15695"/>
                      </a:lnTo>
                      <a:lnTo>
                        <a:pt x="5973" y="15778"/>
                      </a:lnTo>
                      <a:lnTo>
                        <a:pt x="6024" y="15907"/>
                      </a:lnTo>
                      <a:lnTo>
                        <a:pt x="6038" y="16048"/>
                      </a:lnTo>
                      <a:lnTo>
                        <a:pt x="5948" y="16122"/>
                      </a:lnTo>
                      <a:lnTo>
                        <a:pt x="5892" y="16211"/>
                      </a:lnTo>
                      <a:lnTo>
                        <a:pt x="5927" y="16344"/>
                      </a:lnTo>
                      <a:lnTo>
                        <a:pt x="6121" y="16481"/>
                      </a:lnTo>
                      <a:lnTo>
                        <a:pt x="6209" y="16630"/>
                      </a:lnTo>
                      <a:lnTo>
                        <a:pt x="6307" y="16725"/>
                      </a:lnTo>
                      <a:lnTo>
                        <a:pt x="6421" y="16792"/>
                      </a:lnTo>
                      <a:lnTo>
                        <a:pt x="6520" y="16894"/>
                      </a:lnTo>
                      <a:cubicBezTo>
                        <a:pt x="6552" y="16929"/>
                        <a:pt x="6583" y="16964"/>
                        <a:pt x="6613" y="17001"/>
                      </a:cubicBezTo>
                      <a:cubicBezTo>
                        <a:pt x="6645" y="17040"/>
                        <a:pt x="6676" y="17080"/>
                        <a:pt x="6706" y="17120"/>
                      </a:cubicBezTo>
                      <a:cubicBezTo>
                        <a:pt x="6719" y="17160"/>
                        <a:pt x="6732" y="17200"/>
                        <a:pt x="6745" y="17239"/>
                      </a:cubicBezTo>
                      <a:cubicBezTo>
                        <a:pt x="6759" y="17282"/>
                        <a:pt x="6772" y="17324"/>
                        <a:pt x="6785" y="17367"/>
                      </a:cubicBezTo>
                      <a:lnTo>
                        <a:pt x="6861" y="17424"/>
                      </a:lnTo>
                      <a:lnTo>
                        <a:pt x="6914" y="17495"/>
                      </a:lnTo>
                      <a:lnTo>
                        <a:pt x="7019" y="17610"/>
                      </a:lnTo>
                      <a:lnTo>
                        <a:pt x="7103" y="17709"/>
                      </a:lnTo>
                      <a:lnTo>
                        <a:pt x="7020" y="17803"/>
                      </a:lnTo>
                      <a:lnTo>
                        <a:pt x="7055" y="17912"/>
                      </a:lnTo>
                      <a:lnTo>
                        <a:pt x="7159" y="18034"/>
                      </a:lnTo>
                      <a:lnTo>
                        <a:pt x="7180" y="18109"/>
                      </a:lnTo>
                      <a:lnTo>
                        <a:pt x="7215" y="18264"/>
                      </a:lnTo>
                      <a:lnTo>
                        <a:pt x="7187" y="18379"/>
                      </a:lnTo>
                      <a:lnTo>
                        <a:pt x="7110" y="18491"/>
                      </a:lnTo>
                      <a:lnTo>
                        <a:pt x="7053" y="18566"/>
                      </a:lnTo>
                      <a:lnTo>
                        <a:pt x="6958" y="18645"/>
                      </a:lnTo>
                      <a:lnTo>
                        <a:pt x="6904" y="18724"/>
                      </a:lnTo>
                      <a:lnTo>
                        <a:pt x="6863" y="18828"/>
                      </a:lnTo>
                      <a:lnTo>
                        <a:pt x="6856" y="18937"/>
                      </a:lnTo>
                      <a:lnTo>
                        <a:pt x="6835" y="19059"/>
                      </a:lnTo>
                      <a:lnTo>
                        <a:pt x="6796" y="19226"/>
                      </a:lnTo>
                      <a:lnTo>
                        <a:pt x="6810" y="19304"/>
                      </a:lnTo>
                      <a:lnTo>
                        <a:pt x="6865" y="19391"/>
                      </a:lnTo>
                      <a:lnTo>
                        <a:pt x="6879" y="19461"/>
                      </a:lnTo>
                      <a:lnTo>
                        <a:pt x="6956" y="19564"/>
                      </a:lnTo>
                      <a:lnTo>
                        <a:pt x="7053" y="19660"/>
                      </a:lnTo>
                      <a:lnTo>
                        <a:pt x="7135" y="19773"/>
                      </a:lnTo>
                      <a:lnTo>
                        <a:pt x="7218" y="19827"/>
                      </a:lnTo>
                      <a:lnTo>
                        <a:pt x="7309" y="19914"/>
                      </a:lnTo>
                      <a:lnTo>
                        <a:pt x="7367" y="19996"/>
                      </a:lnTo>
                      <a:lnTo>
                        <a:pt x="7427" y="20119"/>
                      </a:lnTo>
                      <a:lnTo>
                        <a:pt x="7490" y="20243"/>
                      </a:lnTo>
                      <a:lnTo>
                        <a:pt x="7529" y="20344"/>
                      </a:lnTo>
                      <a:lnTo>
                        <a:pt x="7622" y="20503"/>
                      </a:lnTo>
                      <a:lnTo>
                        <a:pt x="7691" y="20660"/>
                      </a:lnTo>
                      <a:lnTo>
                        <a:pt x="7761" y="20760"/>
                      </a:lnTo>
                      <a:lnTo>
                        <a:pt x="7831" y="20819"/>
                      </a:lnTo>
                      <a:lnTo>
                        <a:pt x="7928" y="20885"/>
                      </a:lnTo>
                      <a:cubicBezTo>
                        <a:pt x="7964" y="20903"/>
                        <a:pt x="8001" y="20920"/>
                        <a:pt x="8037" y="20938"/>
                      </a:cubicBezTo>
                      <a:cubicBezTo>
                        <a:pt x="8088" y="20963"/>
                        <a:pt x="8139" y="20988"/>
                        <a:pt x="8191" y="21012"/>
                      </a:cubicBezTo>
                      <a:lnTo>
                        <a:pt x="8295" y="21078"/>
                      </a:lnTo>
                      <a:lnTo>
                        <a:pt x="8399" y="21173"/>
                      </a:lnTo>
                      <a:lnTo>
                        <a:pt x="8411" y="21314"/>
                      </a:lnTo>
                      <a:lnTo>
                        <a:pt x="8332" y="21342"/>
                      </a:lnTo>
                      <a:lnTo>
                        <a:pt x="8328" y="21451"/>
                      </a:lnTo>
                      <a:lnTo>
                        <a:pt x="8412" y="21499"/>
                      </a:lnTo>
                      <a:lnTo>
                        <a:pt x="8560" y="21539"/>
                      </a:lnTo>
                      <a:lnTo>
                        <a:pt x="8774" y="21600"/>
                      </a:lnTo>
                      <a:lnTo>
                        <a:pt x="8862" y="21576"/>
                      </a:lnTo>
                      <a:lnTo>
                        <a:pt x="8961" y="21547"/>
                      </a:lnTo>
                      <a:lnTo>
                        <a:pt x="9243" y="21529"/>
                      </a:lnTo>
                      <a:lnTo>
                        <a:pt x="9498" y="21517"/>
                      </a:lnTo>
                      <a:lnTo>
                        <a:pt x="9692" y="21483"/>
                      </a:lnTo>
                      <a:lnTo>
                        <a:pt x="9881" y="21447"/>
                      </a:lnTo>
                      <a:lnTo>
                        <a:pt x="10078" y="21419"/>
                      </a:lnTo>
                      <a:cubicBezTo>
                        <a:pt x="10139" y="21407"/>
                        <a:pt x="10198" y="21389"/>
                        <a:pt x="10255" y="21368"/>
                      </a:cubicBezTo>
                      <a:cubicBezTo>
                        <a:pt x="10310" y="21346"/>
                        <a:pt x="10363" y="21321"/>
                        <a:pt x="10413" y="21292"/>
                      </a:cubicBezTo>
                      <a:lnTo>
                        <a:pt x="10545" y="21208"/>
                      </a:lnTo>
                      <a:lnTo>
                        <a:pt x="10773" y="21131"/>
                      </a:lnTo>
                      <a:lnTo>
                        <a:pt x="10928" y="21033"/>
                      </a:lnTo>
                      <a:lnTo>
                        <a:pt x="11037" y="20942"/>
                      </a:lnTo>
                      <a:lnTo>
                        <a:pt x="11127" y="20799"/>
                      </a:lnTo>
                      <a:lnTo>
                        <a:pt x="11259" y="20775"/>
                      </a:lnTo>
                      <a:lnTo>
                        <a:pt x="11371" y="20680"/>
                      </a:lnTo>
                      <a:lnTo>
                        <a:pt x="11426" y="20596"/>
                      </a:lnTo>
                      <a:lnTo>
                        <a:pt x="11538" y="20483"/>
                      </a:lnTo>
                      <a:lnTo>
                        <a:pt x="11538" y="20378"/>
                      </a:lnTo>
                      <a:lnTo>
                        <a:pt x="11540" y="20300"/>
                      </a:lnTo>
                      <a:lnTo>
                        <a:pt x="11630" y="20265"/>
                      </a:lnTo>
                      <a:lnTo>
                        <a:pt x="11965" y="20190"/>
                      </a:lnTo>
                      <a:lnTo>
                        <a:pt x="12132" y="20102"/>
                      </a:lnTo>
                      <a:lnTo>
                        <a:pt x="12222" y="19905"/>
                      </a:lnTo>
                      <a:lnTo>
                        <a:pt x="12208" y="19724"/>
                      </a:lnTo>
                      <a:lnTo>
                        <a:pt x="12064" y="19533"/>
                      </a:lnTo>
                      <a:lnTo>
                        <a:pt x="12222" y="19388"/>
                      </a:lnTo>
                      <a:cubicBezTo>
                        <a:pt x="12277" y="19340"/>
                        <a:pt x="12336" y="19297"/>
                        <a:pt x="12399" y="19258"/>
                      </a:cubicBezTo>
                      <a:cubicBezTo>
                        <a:pt x="12502" y="19195"/>
                        <a:pt x="12616" y="19146"/>
                        <a:pt x="12736" y="19111"/>
                      </a:cubicBezTo>
                      <a:lnTo>
                        <a:pt x="12833" y="19025"/>
                      </a:lnTo>
                      <a:lnTo>
                        <a:pt x="13049" y="18896"/>
                      </a:lnTo>
                      <a:lnTo>
                        <a:pt x="13133" y="18843"/>
                      </a:lnTo>
                      <a:cubicBezTo>
                        <a:pt x="13215" y="18829"/>
                        <a:pt x="13288" y="18789"/>
                        <a:pt x="13337" y="18731"/>
                      </a:cubicBezTo>
                      <a:cubicBezTo>
                        <a:pt x="13391" y="18668"/>
                        <a:pt x="13412" y="18589"/>
                        <a:pt x="13395" y="18513"/>
                      </a:cubicBezTo>
                      <a:cubicBezTo>
                        <a:pt x="13389" y="18441"/>
                        <a:pt x="13395" y="18368"/>
                        <a:pt x="13414" y="18298"/>
                      </a:cubicBezTo>
                      <a:cubicBezTo>
                        <a:pt x="13434" y="18225"/>
                        <a:pt x="13466" y="18155"/>
                        <a:pt x="13490" y="18083"/>
                      </a:cubicBezTo>
                      <a:cubicBezTo>
                        <a:pt x="13516" y="18007"/>
                        <a:pt x="13531" y="17928"/>
                        <a:pt x="13544" y="17849"/>
                      </a:cubicBezTo>
                      <a:cubicBezTo>
                        <a:pt x="13552" y="17798"/>
                        <a:pt x="13559" y="17748"/>
                        <a:pt x="13564" y="17697"/>
                      </a:cubicBezTo>
                      <a:lnTo>
                        <a:pt x="13484" y="17640"/>
                      </a:lnTo>
                      <a:lnTo>
                        <a:pt x="13410" y="17599"/>
                      </a:lnTo>
                      <a:lnTo>
                        <a:pt x="13365" y="17438"/>
                      </a:lnTo>
                      <a:lnTo>
                        <a:pt x="13332" y="17341"/>
                      </a:lnTo>
                      <a:lnTo>
                        <a:pt x="13444" y="17289"/>
                      </a:lnTo>
                      <a:cubicBezTo>
                        <a:pt x="13492" y="17270"/>
                        <a:pt x="13494" y="17212"/>
                        <a:pt x="13449" y="17190"/>
                      </a:cubicBezTo>
                      <a:cubicBezTo>
                        <a:pt x="13413" y="17172"/>
                        <a:pt x="13369" y="17192"/>
                        <a:pt x="13330" y="17184"/>
                      </a:cubicBezTo>
                      <a:cubicBezTo>
                        <a:pt x="13251" y="17167"/>
                        <a:pt x="13235" y="17077"/>
                        <a:pt x="13305" y="17040"/>
                      </a:cubicBezTo>
                      <a:lnTo>
                        <a:pt x="13377" y="16965"/>
                      </a:lnTo>
                      <a:lnTo>
                        <a:pt x="13404" y="16860"/>
                      </a:lnTo>
                      <a:lnTo>
                        <a:pt x="13323" y="16836"/>
                      </a:lnTo>
                      <a:lnTo>
                        <a:pt x="13307" y="16707"/>
                      </a:lnTo>
                      <a:lnTo>
                        <a:pt x="13395" y="16562"/>
                      </a:lnTo>
                      <a:cubicBezTo>
                        <a:pt x="13439" y="16525"/>
                        <a:pt x="13477" y="16485"/>
                        <a:pt x="13511" y="16441"/>
                      </a:cubicBezTo>
                      <a:cubicBezTo>
                        <a:pt x="13539" y="16405"/>
                        <a:pt x="13563" y="16367"/>
                        <a:pt x="13583" y="16327"/>
                      </a:cubicBezTo>
                      <a:lnTo>
                        <a:pt x="13647" y="16228"/>
                      </a:lnTo>
                      <a:lnTo>
                        <a:pt x="13754" y="16125"/>
                      </a:lnTo>
                      <a:lnTo>
                        <a:pt x="13863" y="16006"/>
                      </a:lnTo>
                      <a:lnTo>
                        <a:pt x="13956" y="15887"/>
                      </a:lnTo>
                      <a:lnTo>
                        <a:pt x="14083" y="15678"/>
                      </a:lnTo>
                      <a:lnTo>
                        <a:pt x="14215" y="15532"/>
                      </a:lnTo>
                      <a:lnTo>
                        <a:pt x="14331" y="15359"/>
                      </a:lnTo>
                      <a:lnTo>
                        <a:pt x="14422" y="15283"/>
                      </a:lnTo>
                      <a:lnTo>
                        <a:pt x="14547" y="15206"/>
                      </a:lnTo>
                      <a:lnTo>
                        <a:pt x="14658" y="15122"/>
                      </a:lnTo>
                      <a:lnTo>
                        <a:pt x="14749" y="15045"/>
                      </a:lnTo>
                      <a:cubicBezTo>
                        <a:pt x="14775" y="15011"/>
                        <a:pt x="14803" y="14978"/>
                        <a:pt x="14832" y="14946"/>
                      </a:cubicBezTo>
                      <a:cubicBezTo>
                        <a:pt x="14875" y="14898"/>
                        <a:pt x="14921" y="14853"/>
                        <a:pt x="14969" y="14810"/>
                      </a:cubicBezTo>
                      <a:lnTo>
                        <a:pt x="15034" y="14723"/>
                      </a:lnTo>
                      <a:lnTo>
                        <a:pt x="15111" y="14567"/>
                      </a:lnTo>
                      <a:lnTo>
                        <a:pt x="15245" y="14434"/>
                      </a:lnTo>
                      <a:lnTo>
                        <a:pt x="15334" y="14263"/>
                      </a:lnTo>
                      <a:lnTo>
                        <a:pt x="15369" y="14175"/>
                      </a:lnTo>
                      <a:lnTo>
                        <a:pt x="15399" y="13980"/>
                      </a:lnTo>
                      <a:lnTo>
                        <a:pt x="15468" y="13887"/>
                      </a:lnTo>
                      <a:lnTo>
                        <a:pt x="15512" y="13797"/>
                      </a:lnTo>
                      <a:lnTo>
                        <a:pt x="15540" y="13670"/>
                      </a:lnTo>
                      <a:lnTo>
                        <a:pt x="15603" y="13529"/>
                      </a:lnTo>
                      <a:lnTo>
                        <a:pt x="15624" y="13405"/>
                      </a:lnTo>
                      <a:lnTo>
                        <a:pt x="15644" y="13286"/>
                      </a:lnTo>
                      <a:lnTo>
                        <a:pt x="15703" y="13151"/>
                      </a:lnTo>
                      <a:lnTo>
                        <a:pt x="15782" y="13105"/>
                      </a:lnTo>
                      <a:lnTo>
                        <a:pt x="15782" y="13024"/>
                      </a:lnTo>
                      <a:lnTo>
                        <a:pt x="15719" y="12970"/>
                      </a:lnTo>
                      <a:lnTo>
                        <a:pt x="15719" y="12813"/>
                      </a:lnTo>
                      <a:lnTo>
                        <a:pt x="15642" y="12729"/>
                      </a:lnTo>
                      <a:lnTo>
                        <a:pt x="15508" y="12829"/>
                      </a:lnTo>
                      <a:lnTo>
                        <a:pt x="15376" y="12932"/>
                      </a:lnTo>
                      <a:lnTo>
                        <a:pt x="15128" y="13010"/>
                      </a:lnTo>
                      <a:lnTo>
                        <a:pt x="14926" y="13081"/>
                      </a:lnTo>
                      <a:lnTo>
                        <a:pt x="14626" y="13196"/>
                      </a:lnTo>
                      <a:lnTo>
                        <a:pt x="14417" y="13304"/>
                      </a:lnTo>
                      <a:lnTo>
                        <a:pt x="14322" y="13326"/>
                      </a:lnTo>
                      <a:lnTo>
                        <a:pt x="14218" y="13248"/>
                      </a:lnTo>
                      <a:lnTo>
                        <a:pt x="14088" y="13195"/>
                      </a:lnTo>
                      <a:cubicBezTo>
                        <a:pt x="14049" y="13191"/>
                        <a:pt x="14016" y="13167"/>
                        <a:pt x="14004" y="13135"/>
                      </a:cubicBezTo>
                      <a:cubicBezTo>
                        <a:pt x="13989" y="13092"/>
                        <a:pt x="14013" y="13046"/>
                        <a:pt x="14060" y="13028"/>
                      </a:cubicBezTo>
                      <a:lnTo>
                        <a:pt x="13953" y="12912"/>
                      </a:lnTo>
                      <a:lnTo>
                        <a:pt x="13847" y="12751"/>
                      </a:lnTo>
                      <a:lnTo>
                        <a:pt x="13722" y="12663"/>
                      </a:lnTo>
                      <a:lnTo>
                        <a:pt x="13589" y="12573"/>
                      </a:lnTo>
                      <a:lnTo>
                        <a:pt x="13452" y="12520"/>
                      </a:lnTo>
                      <a:lnTo>
                        <a:pt x="13323" y="12478"/>
                      </a:lnTo>
                      <a:lnTo>
                        <a:pt x="13177" y="12401"/>
                      </a:lnTo>
                      <a:lnTo>
                        <a:pt x="13066" y="12299"/>
                      </a:lnTo>
                      <a:cubicBezTo>
                        <a:pt x="13045" y="12248"/>
                        <a:pt x="13029" y="12197"/>
                        <a:pt x="13017" y="12144"/>
                      </a:cubicBezTo>
                      <a:cubicBezTo>
                        <a:pt x="13004" y="12083"/>
                        <a:pt x="12997" y="12021"/>
                        <a:pt x="12996" y="11959"/>
                      </a:cubicBezTo>
                      <a:lnTo>
                        <a:pt x="12850" y="11861"/>
                      </a:lnTo>
                      <a:cubicBezTo>
                        <a:pt x="12771" y="11862"/>
                        <a:pt x="12694" y="11839"/>
                        <a:pt x="12634" y="11796"/>
                      </a:cubicBezTo>
                      <a:cubicBezTo>
                        <a:pt x="12590" y="11764"/>
                        <a:pt x="12556" y="11723"/>
                        <a:pt x="12536" y="11676"/>
                      </a:cubicBezTo>
                      <a:cubicBezTo>
                        <a:pt x="12545" y="11622"/>
                        <a:pt x="12543" y="11567"/>
                        <a:pt x="12529" y="11513"/>
                      </a:cubicBezTo>
                      <a:cubicBezTo>
                        <a:pt x="12514" y="11452"/>
                        <a:pt x="12485" y="11394"/>
                        <a:pt x="12443" y="11342"/>
                      </a:cubicBezTo>
                      <a:lnTo>
                        <a:pt x="12404" y="11183"/>
                      </a:lnTo>
                      <a:lnTo>
                        <a:pt x="12320" y="11060"/>
                      </a:lnTo>
                      <a:lnTo>
                        <a:pt x="12181" y="11006"/>
                      </a:lnTo>
                      <a:lnTo>
                        <a:pt x="12097" y="10895"/>
                      </a:lnTo>
                      <a:lnTo>
                        <a:pt x="12076" y="10795"/>
                      </a:lnTo>
                      <a:lnTo>
                        <a:pt x="12058" y="10717"/>
                      </a:lnTo>
                      <a:lnTo>
                        <a:pt x="11912" y="10592"/>
                      </a:lnTo>
                      <a:lnTo>
                        <a:pt x="11870" y="10453"/>
                      </a:lnTo>
                      <a:cubicBezTo>
                        <a:pt x="11816" y="10428"/>
                        <a:pt x="11770" y="10392"/>
                        <a:pt x="11737" y="10348"/>
                      </a:cubicBezTo>
                      <a:cubicBezTo>
                        <a:pt x="11701" y="10299"/>
                        <a:pt x="11681" y="10244"/>
                        <a:pt x="11680" y="10187"/>
                      </a:cubicBezTo>
                      <a:lnTo>
                        <a:pt x="11582" y="10089"/>
                      </a:lnTo>
                      <a:lnTo>
                        <a:pt x="11577" y="9990"/>
                      </a:lnTo>
                      <a:lnTo>
                        <a:pt x="11682" y="9988"/>
                      </a:lnTo>
                      <a:lnTo>
                        <a:pt x="11822" y="10005"/>
                      </a:lnTo>
                      <a:lnTo>
                        <a:pt x="11857" y="10107"/>
                      </a:lnTo>
                      <a:cubicBezTo>
                        <a:pt x="11892" y="10137"/>
                        <a:pt x="11924" y="10169"/>
                        <a:pt x="11952" y="10204"/>
                      </a:cubicBezTo>
                      <a:cubicBezTo>
                        <a:pt x="11984" y="10243"/>
                        <a:pt x="12011" y="10284"/>
                        <a:pt x="12033" y="10327"/>
                      </a:cubicBezTo>
                      <a:lnTo>
                        <a:pt x="12107" y="10448"/>
                      </a:lnTo>
                      <a:lnTo>
                        <a:pt x="12190" y="10466"/>
                      </a:lnTo>
                      <a:lnTo>
                        <a:pt x="12302" y="10490"/>
                      </a:lnTo>
                      <a:lnTo>
                        <a:pt x="12288" y="10552"/>
                      </a:lnTo>
                      <a:lnTo>
                        <a:pt x="12346" y="10643"/>
                      </a:lnTo>
                      <a:lnTo>
                        <a:pt x="12453" y="10707"/>
                      </a:lnTo>
                      <a:lnTo>
                        <a:pt x="12564" y="10784"/>
                      </a:lnTo>
                      <a:lnTo>
                        <a:pt x="12639" y="10849"/>
                      </a:lnTo>
                      <a:lnTo>
                        <a:pt x="12732" y="10970"/>
                      </a:lnTo>
                      <a:lnTo>
                        <a:pt x="12776" y="11042"/>
                      </a:lnTo>
                      <a:lnTo>
                        <a:pt x="12743" y="11139"/>
                      </a:lnTo>
                      <a:cubicBezTo>
                        <a:pt x="12780" y="11179"/>
                        <a:pt x="12810" y="11223"/>
                        <a:pt x="12832" y="11271"/>
                      </a:cubicBezTo>
                      <a:cubicBezTo>
                        <a:pt x="12849" y="11309"/>
                        <a:pt x="12860" y="11349"/>
                        <a:pt x="12866" y="11389"/>
                      </a:cubicBezTo>
                      <a:lnTo>
                        <a:pt x="12919" y="11475"/>
                      </a:lnTo>
                      <a:lnTo>
                        <a:pt x="13231" y="11526"/>
                      </a:lnTo>
                      <a:cubicBezTo>
                        <a:pt x="13260" y="11543"/>
                        <a:pt x="13286" y="11563"/>
                        <a:pt x="13307" y="11586"/>
                      </a:cubicBezTo>
                      <a:cubicBezTo>
                        <a:pt x="13362" y="11644"/>
                        <a:pt x="13388" y="11719"/>
                        <a:pt x="13379" y="11793"/>
                      </a:cubicBezTo>
                      <a:lnTo>
                        <a:pt x="13482" y="11890"/>
                      </a:lnTo>
                      <a:lnTo>
                        <a:pt x="13644" y="11964"/>
                      </a:lnTo>
                      <a:lnTo>
                        <a:pt x="13642" y="12054"/>
                      </a:lnTo>
                      <a:lnTo>
                        <a:pt x="13698" y="12117"/>
                      </a:lnTo>
                      <a:cubicBezTo>
                        <a:pt x="13732" y="12133"/>
                        <a:pt x="13759" y="12158"/>
                        <a:pt x="13774" y="12189"/>
                      </a:cubicBezTo>
                      <a:cubicBezTo>
                        <a:pt x="13793" y="12226"/>
                        <a:pt x="13793" y="12267"/>
                        <a:pt x="13774" y="12304"/>
                      </a:cubicBezTo>
                      <a:lnTo>
                        <a:pt x="13767" y="12471"/>
                      </a:lnTo>
                      <a:lnTo>
                        <a:pt x="13870" y="12549"/>
                      </a:lnTo>
                      <a:lnTo>
                        <a:pt x="13953" y="12719"/>
                      </a:lnTo>
                      <a:lnTo>
                        <a:pt x="14002" y="12795"/>
                      </a:lnTo>
                      <a:lnTo>
                        <a:pt x="14123" y="12910"/>
                      </a:lnTo>
                      <a:lnTo>
                        <a:pt x="14237" y="12960"/>
                      </a:lnTo>
                      <a:lnTo>
                        <a:pt x="14376" y="12900"/>
                      </a:lnTo>
                      <a:cubicBezTo>
                        <a:pt x="14424" y="12869"/>
                        <a:pt x="14469" y="12836"/>
                        <a:pt x="14511" y="12800"/>
                      </a:cubicBezTo>
                      <a:cubicBezTo>
                        <a:pt x="14544" y="12773"/>
                        <a:pt x="14575" y="12743"/>
                        <a:pt x="14604" y="12713"/>
                      </a:cubicBezTo>
                      <a:lnTo>
                        <a:pt x="14756" y="12654"/>
                      </a:lnTo>
                      <a:lnTo>
                        <a:pt x="14928" y="12568"/>
                      </a:lnTo>
                      <a:lnTo>
                        <a:pt x="15009" y="12546"/>
                      </a:lnTo>
                      <a:lnTo>
                        <a:pt x="15130" y="12506"/>
                      </a:lnTo>
                      <a:lnTo>
                        <a:pt x="15206" y="12391"/>
                      </a:lnTo>
                      <a:lnTo>
                        <a:pt x="15276" y="12316"/>
                      </a:lnTo>
                      <a:cubicBezTo>
                        <a:pt x="15323" y="12292"/>
                        <a:pt x="15370" y="12270"/>
                        <a:pt x="15418" y="12248"/>
                      </a:cubicBezTo>
                      <a:cubicBezTo>
                        <a:pt x="15460" y="12229"/>
                        <a:pt x="15504" y="12211"/>
                        <a:pt x="15543" y="12187"/>
                      </a:cubicBezTo>
                      <a:cubicBezTo>
                        <a:pt x="15594" y="12156"/>
                        <a:pt x="15638" y="12117"/>
                        <a:pt x="15671" y="12071"/>
                      </a:cubicBezTo>
                      <a:lnTo>
                        <a:pt x="15750" y="11926"/>
                      </a:lnTo>
                      <a:cubicBezTo>
                        <a:pt x="15753" y="11891"/>
                        <a:pt x="15766" y="11857"/>
                        <a:pt x="15787" y="11827"/>
                      </a:cubicBezTo>
                      <a:cubicBezTo>
                        <a:pt x="15824" y="11774"/>
                        <a:pt x="15884" y="11736"/>
                        <a:pt x="15954" y="11721"/>
                      </a:cubicBezTo>
                      <a:lnTo>
                        <a:pt x="16135" y="11648"/>
                      </a:lnTo>
                      <a:lnTo>
                        <a:pt x="16184" y="11596"/>
                      </a:lnTo>
                      <a:lnTo>
                        <a:pt x="16326" y="11472"/>
                      </a:lnTo>
                      <a:lnTo>
                        <a:pt x="16424" y="11273"/>
                      </a:lnTo>
                      <a:lnTo>
                        <a:pt x="16459" y="11212"/>
                      </a:lnTo>
                      <a:lnTo>
                        <a:pt x="16549" y="11104"/>
                      </a:lnTo>
                      <a:lnTo>
                        <a:pt x="16612" y="11039"/>
                      </a:lnTo>
                      <a:lnTo>
                        <a:pt x="16612" y="10909"/>
                      </a:lnTo>
                      <a:cubicBezTo>
                        <a:pt x="16590" y="10860"/>
                        <a:pt x="16593" y="10804"/>
                        <a:pt x="16619" y="10756"/>
                      </a:cubicBezTo>
                      <a:cubicBezTo>
                        <a:pt x="16650" y="10702"/>
                        <a:pt x="16708" y="10662"/>
                        <a:pt x="16777" y="10649"/>
                      </a:cubicBezTo>
                      <a:cubicBezTo>
                        <a:pt x="16783" y="10610"/>
                        <a:pt x="16787" y="10571"/>
                        <a:pt x="16790" y="10532"/>
                      </a:cubicBezTo>
                      <a:cubicBezTo>
                        <a:pt x="16795" y="10462"/>
                        <a:pt x="16795" y="10392"/>
                        <a:pt x="16790" y="10322"/>
                      </a:cubicBezTo>
                      <a:cubicBezTo>
                        <a:pt x="16776" y="10273"/>
                        <a:pt x="16757" y="10225"/>
                        <a:pt x="16734" y="10178"/>
                      </a:cubicBezTo>
                      <a:cubicBezTo>
                        <a:pt x="16713" y="10133"/>
                        <a:pt x="16687" y="10090"/>
                        <a:pt x="16658" y="10047"/>
                      </a:cubicBezTo>
                      <a:lnTo>
                        <a:pt x="16533" y="9988"/>
                      </a:lnTo>
                      <a:lnTo>
                        <a:pt x="16362" y="9964"/>
                      </a:lnTo>
                      <a:lnTo>
                        <a:pt x="16190" y="9940"/>
                      </a:lnTo>
                      <a:lnTo>
                        <a:pt x="16054" y="9888"/>
                      </a:lnTo>
                      <a:cubicBezTo>
                        <a:pt x="16024" y="9853"/>
                        <a:pt x="16002" y="9812"/>
                        <a:pt x="15991" y="9769"/>
                      </a:cubicBezTo>
                      <a:cubicBezTo>
                        <a:pt x="15979" y="9722"/>
                        <a:pt x="15979" y="9673"/>
                        <a:pt x="15991" y="9626"/>
                      </a:cubicBezTo>
                      <a:lnTo>
                        <a:pt x="15899" y="9555"/>
                      </a:lnTo>
                      <a:lnTo>
                        <a:pt x="15857" y="9636"/>
                      </a:lnTo>
                      <a:lnTo>
                        <a:pt x="15774" y="9779"/>
                      </a:lnTo>
                      <a:lnTo>
                        <a:pt x="15755" y="9882"/>
                      </a:lnTo>
                      <a:lnTo>
                        <a:pt x="15658" y="10007"/>
                      </a:lnTo>
                      <a:lnTo>
                        <a:pt x="15598" y="10084"/>
                      </a:lnTo>
                      <a:lnTo>
                        <a:pt x="15443" y="10108"/>
                      </a:lnTo>
                      <a:lnTo>
                        <a:pt x="15269" y="10186"/>
                      </a:lnTo>
                      <a:lnTo>
                        <a:pt x="15195" y="10142"/>
                      </a:lnTo>
                      <a:lnTo>
                        <a:pt x="15195" y="9965"/>
                      </a:lnTo>
                      <a:lnTo>
                        <a:pt x="15134" y="9832"/>
                      </a:lnTo>
                      <a:cubicBezTo>
                        <a:pt x="15112" y="9793"/>
                        <a:pt x="15056" y="9779"/>
                        <a:pt x="15014" y="9802"/>
                      </a:cubicBezTo>
                      <a:cubicBezTo>
                        <a:pt x="14974" y="9823"/>
                        <a:pt x="14962" y="9867"/>
                        <a:pt x="14986" y="9901"/>
                      </a:cubicBezTo>
                      <a:lnTo>
                        <a:pt x="14819" y="9829"/>
                      </a:lnTo>
                      <a:lnTo>
                        <a:pt x="14745" y="9752"/>
                      </a:lnTo>
                      <a:lnTo>
                        <a:pt x="14678" y="9694"/>
                      </a:lnTo>
                      <a:lnTo>
                        <a:pt x="14569" y="9603"/>
                      </a:lnTo>
                      <a:cubicBezTo>
                        <a:pt x="14534" y="9568"/>
                        <a:pt x="14500" y="9534"/>
                        <a:pt x="14464" y="9501"/>
                      </a:cubicBezTo>
                      <a:cubicBezTo>
                        <a:pt x="14409" y="9449"/>
                        <a:pt x="14352" y="9399"/>
                        <a:pt x="14294" y="9350"/>
                      </a:cubicBezTo>
                      <a:lnTo>
                        <a:pt x="14320" y="9280"/>
                      </a:lnTo>
                      <a:lnTo>
                        <a:pt x="14403" y="9173"/>
                      </a:lnTo>
                      <a:cubicBezTo>
                        <a:pt x="14427" y="9155"/>
                        <a:pt x="14454" y="9141"/>
                        <a:pt x="14484" y="9132"/>
                      </a:cubicBezTo>
                      <a:cubicBezTo>
                        <a:pt x="14532" y="9116"/>
                        <a:pt x="14585" y="9113"/>
                        <a:pt x="14635" y="9124"/>
                      </a:cubicBezTo>
                      <a:lnTo>
                        <a:pt x="14751" y="9291"/>
                      </a:lnTo>
                      <a:lnTo>
                        <a:pt x="14825" y="9444"/>
                      </a:lnTo>
                      <a:cubicBezTo>
                        <a:pt x="14851" y="9488"/>
                        <a:pt x="14907" y="9515"/>
                        <a:pt x="14964" y="9509"/>
                      </a:cubicBezTo>
                      <a:cubicBezTo>
                        <a:pt x="15020" y="9505"/>
                        <a:pt x="15070" y="9471"/>
                        <a:pt x="15125" y="9482"/>
                      </a:cubicBezTo>
                      <a:cubicBezTo>
                        <a:pt x="15190" y="9495"/>
                        <a:pt x="15214" y="9559"/>
                        <a:pt x="15262" y="9597"/>
                      </a:cubicBezTo>
                      <a:cubicBezTo>
                        <a:pt x="15304" y="9631"/>
                        <a:pt x="15364" y="9644"/>
                        <a:pt x="15420" y="9631"/>
                      </a:cubicBezTo>
                      <a:cubicBezTo>
                        <a:pt x="15457" y="9651"/>
                        <a:pt x="15500" y="9661"/>
                        <a:pt x="15544" y="9661"/>
                      </a:cubicBezTo>
                      <a:cubicBezTo>
                        <a:pt x="15611" y="9660"/>
                        <a:pt x="15674" y="9635"/>
                        <a:pt x="15719" y="9593"/>
                      </a:cubicBezTo>
                      <a:lnTo>
                        <a:pt x="15916" y="9456"/>
                      </a:lnTo>
                      <a:lnTo>
                        <a:pt x="16026" y="9546"/>
                      </a:lnTo>
                      <a:lnTo>
                        <a:pt x="16068" y="9656"/>
                      </a:lnTo>
                      <a:cubicBezTo>
                        <a:pt x="16082" y="9678"/>
                        <a:pt x="16104" y="9697"/>
                        <a:pt x="16130" y="9709"/>
                      </a:cubicBezTo>
                      <a:cubicBezTo>
                        <a:pt x="16190" y="9737"/>
                        <a:pt x="16263" y="9732"/>
                        <a:pt x="16316" y="9697"/>
                      </a:cubicBezTo>
                      <a:lnTo>
                        <a:pt x="16630" y="9655"/>
                      </a:lnTo>
                      <a:lnTo>
                        <a:pt x="16941" y="9655"/>
                      </a:lnTo>
                      <a:lnTo>
                        <a:pt x="17083" y="9562"/>
                      </a:lnTo>
                      <a:lnTo>
                        <a:pt x="17175" y="9482"/>
                      </a:lnTo>
                      <a:lnTo>
                        <a:pt x="17273" y="9434"/>
                      </a:lnTo>
                      <a:lnTo>
                        <a:pt x="17419" y="9407"/>
                      </a:lnTo>
                      <a:lnTo>
                        <a:pt x="17492" y="9349"/>
                      </a:lnTo>
                      <a:lnTo>
                        <a:pt x="17575" y="9290"/>
                      </a:lnTo>
                      <a:lnTo>
                        <a:pt x="17773" y="9447"/>
                      </a:lnTo>
                      <a:lnTo>
                        <a:pt x="17828" y="9554"/>
                      </a:lnTo>
                      <a:lnTo>
                        <a:pt x="17963" y="9559"/>
                      </a:lnTo>
                      <a:lnTo>
                        <a:pt x="18053" y="9619"/>
                      </a:lnTo>
                      <a:lnTo>
                        <a:pt x="18132" y="9664"/>
                      </a:lnTo>
                      <a:lnTo>
                        <a:pt x="18166" y="9736"/>
                      </a:lnTo>
                      <a:lnTo>
                        <a:pt x="18250" y="9865"/>
                      </a:lnTo>
                      <a:cubicBezTo>
                        <a:pt x="18289" y="9892"/>
                        <a:pt x="18332" y="9916"/>
                        <a:pt x="18378" y="9934"/>
                      </a:cubicBezTo>
                      <a:cubicBezTo>
                        <a:pt x="18424" y="9954"/>
                        <a:pt x="18473" y="9968"/>
                        <a:pt x="18524" y="9976"/>
                      </a:cubicBezTo>
                      <a:lnTo>
                        <a:pt x="18625" y="9960"/>
                      </a:lnTo>
                      <a:lnTo>
                        <a:pt x="18678" y="9824"/>
                      </a:lnTo>
                      <a:lnTo>
                        <a:pt x="18754" y="9790"/>
                      </a:lnTo>
                      <a:lnTo>
                        <a:pt x="18868" y="9878"/>
                      </a:lnTo>
                      <a:lnTo>
                        <a:pt x="18977" y="9979"/>
                      </a:lnTo>
                      <a:lnTo>
                        <a:pt x="19105" y="10083"/>
                      </a:lnTo>
                      <a:lnTo>
                        <a:pt x="19040" y="10248"/>
                      </a:lnTo>
                      <a:cubicBezTo>
                        <a:pt x="19058" y="10308"/>
                        <a:pt x="19087" y="10365"/>
                        <a:pt x="19126" y="10417"/>
                      </a:cubicBezTo>
                      <a:cubicBezTo>
                        <a:pt x="19157" y="10460"/>
                        <a:pt x="19195" y="10498"/>
                        <a:pt x="19237" y="10533"/>
                      </a:cubicBezTo>
                      <a:lnTo>
                        <a:pt x="19244" y="10664"/>
                      </a:lnTo>
                      <a:lnTo>
                        <a:pt x="19244" y="10732"/>
                      </a:lnTo>
                      <a:cubicBezTo>
                        <a:pt x="19267" y="10788"/>
                        <a:pt x="19300" y="10842"/>
                        <a:pt x="19344" y="10889"/>
                      </a:cubicBezTo>
                      <a:cubicBezTo>
                        <a:pt x="19384" y="10931"/>
                        <a:pt x="19431" y="10968"/>
                        <a:pt x="19483" y="10998"/>
                      </a:cubicBezTo>
                      <a:lnTo>
                        <a:pt x="19465" y="11121"/>
                      </a:lnTo>
                      <a:lnTo>
                        <a:pt x="19506" y="11185"/>
                      </a:lnTo>
                      <a:lnTo>
                        <a:pt x="19609" y="11302"/>
                      </a:lnTo>
                      <a:lnTo>
                        <a:pt x="19706" y="11394"/>
                      </a:lnTo>
                      <a:lnTo>
                        <a:pt x="19653" y="11497"/>
                      </a:lnTo>
                      <a:lnTo>
                        <a:pt x="19713" y="11664"/>
                      </a:lnTo>
                      <a:lnTo>
                        <a:pt x="19871" y="11758"/>
                      </a:lnTo>
                      <a:lnTo>
                        <a:pt x="19913" y="11879"/>
                      </a:lnTo>
                      <a:lnTo>
                        <a:pt x="19978" y="11976"/>
                      </a:lnTo>
                      <a:lnTo>
                        <a:pt x="20040" y="12068"/>
                      </a:lnTo>
                      <a:lnTo>
                        <a:pt x="20119" y="12068"/>
                      </a:lnTo>
                      <a:cubicBezTo>
                        <a:pt x="20170" y="12032"/>
                        <a:pt x="20209" y="11985"/>
                        <a:pt x="20231" y="11932"/>
                      </a:cubicBezTo>
                      <a:cubicBezTo>
                        <a:pt x="20248" y="11891"/>
                        <a:pt x="20254" y="11847"/>
                        <a:pt x="20249" y="11803"/>
                      </a:cubicBezTo>
                      <a:lnTo>
                        <a:pt x="20328" y="11711"/>
                      </a:lnTo>
                      <a:lnTo>
                        <a:pt x="20371" y="11792"/>
                      </a:lnTo>
                      <a:lnTo>
                        <a:pt x="20371" y="11953"/>
                      </a:lnTo>
                      <a:lnTo>
                        <a:pt x="20357" y="12045"/>
                      </a:lnTo>
                      <a:lnTo>
                        <a:pt x="20362" y="12250"/>
                      </a:lnTo>
                      <a:lnTo>
                        <a:pt x="20415" y="12325"/>
                      </a:lnTo>
                      <a:cubicBezTo>
                        <a:pt x="20440" y="12352"/>
                        <a:pt x="20481" y="12364"/>
                        <a:pt x="20520" y="12355"/>
                      </a:cubicBezTo>
                      <a:cubicBezTo>
                        <a:pt x="20593" y="12339"/>
                        <a:pt x="20627" y="12267"/>
                        <a:pt x="20587" y="12212"/>
                      </a:cubicBezTo>
                      <a:lnTo>
                        <a:pt x="20612" y="12033"/>
                      </a:lnTo>
                      <a:lnTo>
                        <a:pt x="20605" y="11882"/>
                      </a:lnTo>
                      <a:lnTo>
                        <a:pt x="20575" y="11742"/>
                      </a:lnTo>
                      <a:lnTo>
                        <a:pt x="20529" y="11565"/>
                      </a:lnTo>
                      <a:lnTo>
                        <a:pt x="20432" y="11481"/>
                      </a:lnTo>
                      <a:lnTo>
                        <a:pt x="20358" y="11487"/>
                      </a:lnTo>
                      <a:lnTo>
                        <a:pt x="20296" y="11632"/>
                      </a:lnTo>
                      <a:lnTo>
                        <a:pt x="20261" y="11384"/>
                      </a:lnTo>
                      <a:lnTo>
                        <a:pt x="20275" y="11241"/>
                      </a:lnTo>
                      <a:lnTo>
                        <a:pt x="20275" y="11159"/>
                      </a:lnTo>
                      <a:lnTo>
                        <a:pt x="20289" y="11082"/>
                      </a:lnTo>
                      <a:lnTo>
                        <a:pt x="20289" y="10957"/>
                      </a:lnTo>
                      <a:lnTo>
                        <a:pt x="20295" y="10844"/>
                      </a:lnTo>
                      <a:lnTo>
                        <a:pt x="20191" y="10689"/>
                      </a:lnTo>
                      <a:lnTo>
                        <a:pt x="20184" y="10595"/>
                      </a:lnTo>
                      <a:cubicBezTo>
                        <a:pt x="20188" y="10557"/>
                        <a:pt x="20188" y="10518"/>
                        <a:pt x="20184" y="10480"/>
                      </a:cubicBezTo>
                      <a:cubicBezTo>
                        <a:pt x="20177" y="10420"/>
                        <a:pt x="20161" y="10361"/>
                        <a:pt x="20163" y="10301"/>
                      </a:cubicBezTo>
                      <a:cubicBezTo>
                        <a:pt x="20164" y="10261"/>
                        <a:pt x="20174" y="10222"/>
                        <a:pt x="20191" y="10185"/>
                      </a:cubicBezTo>
                      <a:lnTo>
                        <a:pt x="20205" y="10094"/>
                      </a:lnTo>
                      <a:lnTo>
                        <a:pt x="20211" y="10026"/>
                      </a:lnTo>
                      <a:lnTo>
                        <a:pt x="20269" y="9826"/>
                      </a:lnTo>
                      <a:lnTo>
                        <a:pt x="20324" y="9624"/>
                      </a:lnTo>
                      <a:lnTo>
                        <a:pt x="20296" y="9512"/>
                      </a:lnTo>
                      <a:lnTo>
                        <a:pt x="20296" y="9377"/>
                      </a:lnTo>
                      <a:lnTo>
                        <a:pt x="20347" y="9212"/>
                      </a:lnTo>
                      <a:lnTo>
                        <a:pt x="20405" y="9069"/>
                      </a:lnTo>
                      <a:lnTo>
                        <a:pt x="20322" y="8952"/>
                      </a:lnTo>
                      <a:lnTo>
                        <a:pt x="20438" y="8629"/>
                      </a:lnTo>
                      <a:cubicBezTo>
                        <a:pt x="20457" y="8566"/>
                        <a:pt x="20475" y="8504"/>
                        <a:pt x="20493" y="8441"/>
                      </a:cubicBezTo>
                      <a:cubicBezTo>
                        <a:pt x="20512" y="8378"/>
                        <a:pt x="20530" y="8315"/>
                        <a:pt x="20548" y="8252"/>
                      </a:cubicBezTo>
                      <a:lnTo>
                        <a:pt x="20847" y="8705"/>
                      </a:lnTo>
                      <a:lnTo>
                        <a:pt x="21129" y="9062"/>
                      </a:lnTo>
                      <a:lnTo>
                        <a:pt x="21600" y="9676"/>
                      </a:lnTo>
                      <a:cubicBezTo>
                        <a:pt x="21403" y="8190"/>
                        <a:pt x="20859" y="6754"/>
                        <a:pt x="20001" y="5452"/>
                      </a:cubicBezTo>
                      <a:cubicBezTo>
                        <a:pt x="19120" y="4115"/>
                        <a:pt x="17927" y="2949"/>
                        <a:pt x="16497" y="2025"/>
                      </a:cubicBezTo>
                      <a:cubicBezTo>
                        <a:pt x="15728" y="1490"/>
                        <a:pt x="14879" y="1043"/>
                        <a:pt x="13974" y="698"/>
                      </a:cubicBezTo>
                      <a:cubicBezTo>
                        <a:pt x="13114" y="370"/>
                        <a:pt x="12211" y="135"/>
                        <a:pt x="11283" y="0"/>
                      </a:cubicBezTo>
                      <a:lnTo>
                        <a:pt x="12018" y="440"/>
                      </a:lnTo>
                      <a:lnTo>
                        <a:pt x="11938" y="476"/>
                      </a:lnTo>
                      <a:lnTo>
                        <a:pt x="11889" y="518"/>
                      </a:lnTo>
                      <a:lnTo>
                        <a:pt x="11982" y="559"/>
                      </a:lnTo>
                      <a:lnTo>
                        <a:pt x="12089" y="579"/>
                      </a:lnTo>
                      <a:lnTo>
                        <a:pt x="12158" y="597"/>
                      </a:lnTo>
                      <a:lnTo>
                        <a:pt x="12135" y="654"/>
                      </a:lnTo>
                      <a:lnTo>
                        <a:pt x="12054" y="670"/>
                      </a:lnTo>
                      <a:lnTo>
                        <a:pt x="12078" y="759"/>
                      </a:lnTo>
                      <a:lnTo>
                        <a:pt x="11985" y="837"/>
                      </a:lnTo>
                      <a:lnTo>
                        <a:pt x="11846" y="763"/>
                      </a:lnTo>
                      <a:lnTo>
                        <a:pt x="11706" y="680"/>
                      </a:lnTo>
                      <a:cubicBezTo>
                        <a:pt x="11647" y="638"/>
                        <a:pt x="11571" y="619"/>
                        <a:pt x="11495" y="628"/>
                      </a:cubicBezTo>
                      <a:cubicBezTo>
                        <a:pt x="11444" y="633"/>
                        <a:pt x="11395" y="651"/>
                        <a:pt x="11355" y="680"/>
                      </a:cubicBezTo>
                      <a:lnTo>
                        <a:pt x="11231" y="707"/>
                      </a:lnTo>
                      <a:lnTo>
                        <a:pt x="11154" y="713"/>
                      </a:lnTo>
                      <a:lnTo>
                        <a:pt x="11059" y="655"/>
                      </a:lnTo>
                      <a:lnTo>
                        <a:pt x="10857" y="644"/>
                      </a:lnTo>
                      <a:lnTo>
                        <a:pt x="10760" y="691"/>
                      </a:lnTo>
                      <a:lnTo>
                        <a:pt x="10643" y="685"/>
                      </a:lnTo>
                      <a:lnTo>
                        <a:pt x="10534" y="673"/>
                      </a:lnTo>
                      <a:lnTo>
                        <a:pt x="10353" y="631"/>
                      </a:lnTo>
                      <a:lnTo>
                        <a:pt x="10133" y="667"/>
                      </a:lnTo>
                      <a:lnTo>
                        <a:pt x="10214" y="745"/>
                      </a:lnTo>
                      <a:lnTo>
                        <a:pt x="10358" y="774"/>
                      </a:lnTo>
                      <a:lnTo>
                        <a:pt x="10495" y="816"/>
                      </a:lnTo>
                      <a:lnTo>
                        <a:pt x="10600" y="822"/>
                      </a:lnTo>
                      <a:lnTo>
                        <a:pt x="10701" y="810"/>
                      </a:lnTo>
                      <a:cubicBezTo>
                        <a:pt x="10739" y="792"/>
                        <a:pt x="10780" y="779"/>
                        <a:pt x="10822" y="772"/>
                      </a:cubicBezTo>
                      <a:cubicBezTo>
                        <a:pt x="10876" y="763"/>
                        <a:pt x="10931" y="763"/>
                        <a:pt x="10984" y="772"/>
                      </a:cubicBezTo>
                      <a:lnTo>
                        <a:pt x="11130" y="790"/>
                      </a:lnTo>
                      <a:lnTo>
                        <a:pt x="11225" y="790"/>
                      </a:lnTo>
                      <a:lnTo>
                        <a:pt x="11378" y="816"/>
                      </a:lnTo>
                      <a:lnTo>
                        <a:pt x="11480" y="850"/>
                      </a:lnTo>
                      <a:lnTo>
                        <a:pt x="11385" y="887"/>
                      </a:lnTo>
                      <a:lnTo>
                        <a:pt x="11281" y="863"/>
                      </a:lnTo>
                      <a:lnTo>
                        <a:pt x="11295" y="947"/>
                      </a:lnTo>
                      <a:lnTo>
                        <a:pt x="11387" y="974"/>
                      </a:lnTo>
                      <a:lnTo>
                        <a:pt x="11468" y="1054"/>
                      </a:lnTo>
                      <a:lnTo>
                        <a:pt x="11480" y="1151"/>
                      </a:lnTo>
                      <a:lnTo>
                        <a:pt x="11508" y="1243"/>
                      </a:lnTo>
                      <a:lnTo>
                        <a:pt x="11598" y="1284"/>
                      </a:lnTo>
                      <a:lnTo>
                        <a:pt x="11725" y="1294"/>
                      </a:lnTo>
                      <a:lnTo>
                        <a:pt x="11687" y="1392"/>
                      </a:lnTo>
                      <a:lnTo>
                        <a:pt x="11791" y="1437"/>
                      </a:lnTo>
                      <a:lnTo>
                        <a:pt x="11993" y="1503"/>
                      </a:lnTo>
                      <a:lnTo>
                        <a:pt x="12046" y="1545"/>
                      </a:lnTo>
                      <a:lnTo>
                        <a:pt x="11863" y="1566"/>
                      </a:lnTo>
                      <a:lnTo>
                        <a:pt x="11785" y="1572"/>
                      </a:lnTo>
                      <a:lnTo>
                        <a:pt x="11838" y="1660"/>
                      </a:lnTo>
                      <a:lnTo>
                        <a:pt x="11843" y="1741"/>
                      </a:lnTo>
                      <a:lnTo>
                        <a:pt x="11669" y="1693"/>
                      </a:lnTo>
                      <a:cubicBezTo>
                        <a:pt x="11654" y="1668"/>
                        <a:pt x="11633" y="1646"/>
                        <a:pt x="11606" y="1628"/>
                      </a:cubicBezTo>
                      <a:cubicBezTo>
                        <a:pt x="11571" y="1604"/>
                        <a:pt x="11528" y="1591"/>
                        <a:pt x="11483" y="1588"/>
                      </a:cubicBezTo>
                      <a:lnTo>
                        <a:pt x="11305" y="1576"/>
                      </a:lnTo>
                      <a:lnTo>
                        <a:pt x="11379" y="1723"/>
                      </a:lnTo>
                      <a:lnTo>
                        <a:pt x="11497" y="1783"/>
                      </a:lnTo>
                      <a:lnTo>
                        <a:pt x="11537" y="1912"/>
                      </a:lnTo>
                      <a:lnTo>
                        <a:pt x="11606" y="2008"/>
                      </a:lnTo>
                      <a:lnTo>
                        <a:pt x="11743" y="2069"/>
                      </a:lnTo>
                      <a:lnTo>
                        <a:pt x="11905" y="2115"/>
                      </a:lnTo>
                      <a:lnTo>
                        <a:pt x="11986" y="2168"/>
                      </a:lnTo>
                      <a:lnTo>
                        <a:pt x="11847" y="2202"/>
                      </a:lnTo>
                      <a:lnTo>
                        <a:pt x="11675" y="2174"/>
                      </a:lnTo>
                      <a:lnTo>
                        <a:pt x="11494" y="2149"/>
                      </a:lnTo>
                      <a:lnTo>
                        <a:pt x="11327" y="2149"/>
                      </a:lnTo>
                      <a:lnTo>
                        <a:pt x="11214" y="2137"/>
                      </a:lnTo>
                      <a:lnTo>
                        <a:pt x="11249" y="2200"/>
                      </a:lnTo>
                      <a:cubicBezTo>
                        <a:pt x="11281" y="2217"/>
                        <a:pt x="11315" y="2231"/>
                        <a:pt x="11351" y="2242"/>
                      </a:cubicBezTo>
                      <a:cubicBezTo>
                        <a:pt x="11389" y="2253"/>
                        <a:pt x="11429" y="2261"/>
                        <a:pt x="11469" y="2265"/>
                      </a:cubicBezTo>
                      <a:lnTo>
                        <a:pt x="11511" y="2357"/>
                      </a:lnTo>
                      <a:lnTo>
                        <a:pt x="11414" y="2351"/>
                      </a:lnTo>
                      <a:lnTo>
                        <a:pt x="11326" y="2363"/>
                      </a:lnTo>
                      <a:lnTo>
                        <a:pt x="11252" y="2390"/>
                      </a:lnTo>
                      <a:lnTo>
                        <a:pt x="11176" y="2445"/>
                      </a:lnTo>
                      <a:lnTo>
                        <a:pt x="11081" y="2362"/>
                      </a:lnTo>
                      <a:lnTo>
                        <a:pt x="11020" y="2410"/>
                      </a:lnTo>
                      <a:lnTo>
                        <a:pt x="10967" y="2460"/>
                      </a:lnTo>
                      <a:lnTo>
                        <a:pt x="10821" y="2580"/>
                      </a:lnTo>
                      <a:lnTo>
                        <a:pt x="10751" y="2670"/>
                      </a:lnTo>
                      <a:lnTo>
                        <a:pt x="10791" y="2781"/>
                      </a:lnTo>
                      <a:lnTo>
                        <a:pt x="10676" y="2772"/>
                      </a:lnTo>
                      <a:lnTo>
                        <a:pt x="10454" y="2745"/>
                      </a:lnTo>
                      <a:lnTo>
                        <a:pt x="10594" y="2666"/>
                      </a:lnTo>
                      <a:lnTo>
                        <a:pt x="10516" y="2553"/>
                      </a:lnTo>
                      <a:lnTo>
                        <a:pt x="10295" y="2513"/>
                      </a:lnTo>
                      <a:lnTo>
                        <a:pt x="10328" y="2652"/>
                      </a:lnTo>
                      <a:lnTo>
                        <a:pt x="10388" y="2779"/>
                      </a:lnTo>
                      <a:lnTo>
                        <a:pt x="10462" y="2867"/>
                      </a:lnTo>
                      <a:lnTo>
                        <a:pt x="10476" y="2956"/>
                      </a:lnTo>
                      <a:lnTo>
                        <a:pt x="10395" y="2966"/>
                      </a:lnTo>
                      <a:lnTo>
                        <a:pt x="10272" y="3040"/>
                      </a:lnTo>
                      <a:lnTo>
                        <a:pt x="10279" y="3105"/>
                      </a:lnTo>
                      <a:lnTo>
                        <a:pt x="10142" y="3138"/>
                      </a:lnTo>
                      <a:lnTo>
                        <a:pt x="10091" y="3260"/>
                      </a:lnTo>
                      <a:cubicBezTo>
                        <a:pt x="10038" y="3292"/>
                        <a:pt x="9970" y="3297"/>
                        <a:pt x="9912" y="3274"/>
                      </a:cubicBezTo>
                      <a:cubicBezTo>
                        <a:pt x="9835" y="3243"/>
                        <a:pt x="9793" y="3172"/>
                        <a:pt x="9810" y="3101"/>
                      </a:cubicBezTo>
                      <a:lnTo>
                        <a:pt x="9701" y="2999"/>
                      </a:lnTo>
                      <a:lnTo>
                        <a:pt x="9840" y="2940"/>
                      </a:lnTo>
                      <a:lnTo>
                        <a:pt x="9976" y="2991"/>
                      </a:lnTo>
                      <a:lnTo>
                        <a:pt x="10125" y="2991"/>
                      </a:lnTo>
                      <a:lnTo>
                        <a:pt x="10321" y="2905"/>
                      </a:lnTo>
                      <a:lnTo>
                        <a:pt x="10293" y="2819"/>
                      </a:lnTo>
                      <a:lnTo>
                        <a:pt x="10212" y="2728"/>
                      </a:lnTo>
                      <a:lnTo>
                        <a:pt x="10159" y="2694"/>
                      </a:lnTo>
                      <a:lnTo>
                        <a:pt x="10013" y="2670"/>
                      </a:lnTo>
                      <a:cubicBezTo>
                        <a:pt x="9962" y="2665"/>
                        <a:pt x="9910" y="2657"/>
                        <a:pt x="9860" y="2646"/>
                      </a:cubicBezTo>
                      <a:cubicBezTo>
                        <a:pt x="9787" y="2631"/>
                        <a:pt x="9716" y="2611"/>
                        <a:pt x="9647" y="2587"/>
                      </a:cubicBezTo>
                      <a:lnTo>
                        <a:pt x="9497" y="2535"/>
                      </a:lnTo>
                      <a:lnTo>
                        <a:pt x="9366" y="2529"/>
                      </a:lnTo>
                      <a:lnTo>
                        <a:pt x="9160" y="2533"/>
                      </a:lnTo>
                      <a:lnTo>
                        <a:pt x="9139" y="2476"/>
                      </a:lnTo>
                      <a:lnTo>
                        <a:pt x="9030" y="2412"/>
                      </a:lnTo>
                      <a:lnTo>
                        <a:pt x="8895" y="2376"/>
                      </a:lnTo>
                      <a:lnTo>
                        <a:pt x="8779" y="2370"/>
                      </a:lnTo>
                      <a:lnTo>
                        <a:pt x="8663" y="2409"/>
                      </a:lnTo>
                      <a:lnTo>
                        <a:pt x="8373" y="2427"/>
                      </a:lnTo>
                      <a:cubicBezTo>
                        <a:pt x="8340" y="2453"/>
                        <a:pt x="8305" y="2477"/>
                        <a:pt x="8266" y="2497"/>
                      </a:cubicBezTo>
                      <a:cubicBezTo>
                        <a:pt x="8206" y="2528"/>
                        <a:pt x="8140" y="2550"/>
                        <a:pt x="8071" y="2562"/>
                      </a:cubicBezTo>
                      <a:lnTo>
                        <a:pt x="7980" y="2610"/>
                      </a:lnTo>
                      <a:lnTo>
                        <a:pt x="7818" y="2672"/>
                      </a:lnTo>
                      <a:lnTo>
                        <a:pt x="7692" y="2737"/>
                      </a:lnTo>
                      <a:lnTo>
                        <a:pt x="7611" y="2789"/>
                      </a:lnTo>
                      <a:lnTo>
                        <a:pt x="7672" y="2872"/>
                      </a:lnTo>
                      <a:lnTo>
                        <a:pt x="7627" y="2989"/>
                      </a:lnTo>
                      <a:lnTo>
                        <a:pt x="7558" y="3041"/>
                      </a:lnTo>
                      <a:lnTo>
                        <a:pt x="7453" y="3130"/>
                      </a:lnTo>
                      <a:cubicBezTo>
                        <a:pt x="7420" y="3163"/>
                        <a:pt x="7387" y="3196"/>
                        <a:pt x="7355" y="3230"/>
                      </a:cubicBezTo>
                      <a:cubicBezTo>
                        <a:pt x="7318" y="3270"/>
                        <a:pt x="7280" y="3310"/>
                        <a:pt x="7237" y="3345"/>
                      </a:cubicBezTo>
                      <a:cubicBezTo>
                        <a:pt x="7203" y="3373"/>
                        <a:pt x="7166" y="3397"/>
                        <a:pt x="7125" y="3417"/>
                      </a:cubicBezTo>
                      <a:lnTo>
                        <a:pt x="7042" y="3435"/>
                      </a:lnTo>
                      <a:lnTo>
                        <a:pt x="6975" y="3528"/>
                      </a:lnTo>
                      <a:lnTo>
                        <a:pt x="6882" y="3556"/>
                      </a:lnTo>
                      <a:lnTo>
                        <a:pt x="6757" y="3580"/>
                      </a:lnTo>
                      <a:lnTo>
                        <a:pt x="6631" y="3657"/>
                      </a:lnTo>
                      <a:lnTo>
                        <a:pt x="6460" y="3844"/>
                      </a:lnTo>
                      <a:lnTo>
                        <a:pt x="6392" y="4010"/>
                      </a:lnTo>
                      <a:lnTo>
                        <a:pt x="6392" y="4113"/>
                      </a:lnTo>
                      <a:lnTo>
                        <a:pt x="6406" y="4187"/>
                      </a:lnTo>
                      <a:lnTo>
                        <a:pt x="6439" y="4265"/>
                      </a:lnTo>
                      <a:lnTo>
                        <a:pt x="6460" y="4342"/>
                      </a:lnTo>
                      <a:lnTo>
                        <a:pt x="6566" y="4392"/>
                      </a:lnTo>
                      <a:lnTo>
                        <a:pt x="6685" y="4410"/>
                      </a:lnTo>
                      <a:lnTo>
                        <a:pt x="6756" y="4392"/>
                      </a:lnTo>
                      <a:lnTo>
                        <a:pt x="6916" y="4302"/>
                      </a:lnTo>
                      <a:lnTo>
                        <a:pt x="7046" y="4249"/>
                      </a:lnTo>
                      <a:lnTo>
                        <a:pt x="7153" y="4239"/>
                      </a:lnTo>
                      <a:lnTo>
                        <a:pt x="7278" y="4304"/>
                      </a:lnTo>
                      <a:cubicBezTo>
                        <a:pt x="7294" y="4329"/>
                        <a:pt x="7306" y="4355"/>
                        <a:pt x="7313" y="4382"/>
                      </a:cubicBezTo>
                      <a:cubicBezTo>
                        <a:pt x="7328" y="4435"/>
                        <a:pt x="7326" y="4490"/>
                        <a:pt x="7308" y="4543"/>
                      </a:cubicBezTo>
                      <a:lnTo>
                        <a:pt x="7290" y="4640"/>
                      </a:lnTo>
                      <a:lnTo>
                        <a:pt x="7235" y="4692"/>
                      </a:lnTo>
                      <a:lnTo>
                        <a:pt x="7325" y="4873"/>
                      </a:lnTo>
                      <a:cubicBezTo>
                        <a:pt x="7356" y="4882"/>
                        <a:pt x="7388" y="4885"/>
                        <a:pt x="7420" y="4883"/>
                      </a:cubicBezTo>
                      <a:cubicBezTo>
                        <a:pt x="7472" y="4878"/>
                        <a:pt x="7519" y="4859"/>
                        <a:pt x="7555" y="4827"/>
                      </a:cubicBezTo>
                      <a:lnTo>
                        <a:pt x="7611" y="4775"/>
                      </a:lnTo>
                      <a:lnTo>
                        <a:pt x="7778" y="4766"/>
                      </a:lnTo>
                      <a:lnTo>
                        <a:pt x="7892" y="4680"/>
                      </a:lnTo>
                      <a:lnTo>
                        <a:pt x="8022" y="4620"/>
                      </a:lnTo>
                      <a:lnTo>
                        <a:pt x="7931" y="4489"/>
                      </a:lnTo>
                      <a:cubicBezTo>
                        <a:pt x="7925" y="4436"/>
                        <a:pt x="7945" y="4383"/>
                        <a:pt x="7985" y="4342"/>
                      </a:cubicBezTo>
                      <a:cubicBezTo>
                        <a:pt x="8042" y="4284"/>
                        <a:pt x="8131" y="4258"/>
                        <a:pt x="8217" y="4274"/>
                      </a:cubicBezTo>
                      <a:lnTo>
                        <a:pt x="8266" y="4168"/>
                      </a:lnTo>
                      <a:lnTo>
                        <a:pt x="8189" y="4016"/>
                      </a:lnTo>
                      <a:lnTo>
                        <a:pt x="8061" y="3951"/>
                      </a:lnTo>
                      <a:lnTo>
                        <a:pt x="8029" y="3766"/>
                      </a:lnTo>
                      <a:cubicBezTo>
                        <a:pt x="8052" y="3730"/>
                        <a:pt x="8081" y="3697"/>
                        <a:pt x="8115" y="3668"/>
                      </a:cubicBezTo>
                      <a:cubicBezTo>
                        <a:pt x="8159" y="3631"/>
                        <a:pt x="8210" y="3601"/>
                        <a:pt x="8261" y="3571"/>
                      </a:cubicBezTo>
                      <a:cubicBezTo>
                        <a:pt x="8298" y="3549"/>
                        <a:pt x="8335" y="3527"/>
                        <a:pt x="8372" y="3505"/>
                      </a:cubicBezTo>
                      <a:lnTo>
                        <a:pt x="8462" y="3412"/>
                      </a:lnTo>
                      <a:lnTo>
                        <a:pt x="8474" y="3300"/>
                      </a:lnTo>
                      <a:lnTo>
                        <a:pt x="8660" y="3219"/>
                      </a:lnTo>
                      <a:lnTo>
                        <a:pt x="8773" y="3189"/>
                      </a:lnTo>
                      <a:lnTo>
                        <a:pt x="8852" y="3257"/>
                      </a:lnTo>
                      <a:lnTo>
                        <a:pt x="8760" y="3342"/>
                      </a:lnTo>
                      <a:lnTo>
                        <a:pt x="8597" y="3442"/>
                      </a:lnTo>
                      <a:lnTo>
                        <a:pt x="8488" y="3492"/>
                      </a:lnTo>
                      <a:lnTo>
                        <a:pt x="8435" y="3564"/>
                      </a:lnTo>
                      <a:lnTo>
                        <a:pt x="8435" y="3636"/>
                      </a:lnTo>
                      <a:lnTo>
                        <a:pt x="8455" y="3755"/>
                      </a:lnTo>
                      <a:lnTo>
                        <a:pt x="8462" y="3820"/>
                      </a:lnTo>
                      <a:lnTo>
                        <a:pt x="8428" y="3926"/>
                      </a:lnTo>
                      <a:lnTo>
                        <a:pt x="8428" y="4035"/>
                      </a:lnTo>
                      <a:lnTo>
                        <a:pt x="8601" y="4076"/>
                      </a:lnTo>
                      <a:lnTo>
                        <a:pt x="8837" y="4070"/>
                      </a:lnTo>
                      <a:lnTo>
                        <a:pt x="8942" y="4031"/>
                      </a:lnTo>
                      <a:lnTo>
                        <a:pt x="9086" y="3977"/>
                      </a:lnTo>
                      <a:lnTo>
                        <a:pt x="9288" y="3947"/>
                      </a:lnTo>
                      <a:lnTo>
                        <a:pt x="9379" y="3947"/>
                      </a:lnTo>
                      <a:lnTo>
                        <a:pt x="9430" y="4024"/>
                      </a:lnTo>
                      <a:lnTo>
                        <a:pt x="9271" y="4101"/>
                      </a:lnTo>
                      <a:lnTo>
                        <a:pt x="9201" y="4101"/>
                      </a:lnTo>
                      <a:lnTo>
                        <a:pt x="9032" y="4097"/>
                      </a:lnTo>
                      <a:lnTo>
                        <a:pt x="8740" y="4150"/>
                      </a:lnTo>
                      <a:lnTo>
                        <a:pt x="8658" y="4197"/>
                      </a:lnTo>
                      <a:lnTo>
                        <a:pt x="8563" y="4209"/>
                      </a:lnTo>
                      <a:lnTo>
                        <a:pt x="8577" y="4337"/>
                      </a:lnTo>
                      <a:lnTo>
                        <a:pt x="8570" y="4412"/>
                      </a:lnTo>
                      <a:lnTo>
                        <a:pt x="8489" y="4534"/>
                      </a:lnTo>
                      <a:lnTo>
                        <a:pt x="8440" y="4605"/>
                      </a:lnTo>
                      <a:lnTo>
                        <a:pt x="8461" y="4698"/>
                      </a:lnTo>
                      <a:lnTo>
                        <a:pt x="8465" y="4764"/>
                      </a:lnTo>
                      <a:lnTo>
                        <a:pt x="8354" y="4845"/>
                      </a:lnTo>
                      <a:lnTo>
                        <a:pt x="8308" y="4927"/>
                      </a:lnTo>
                      <a:cubicBezTo>
                        <a:pt x="8301" y="4953"/>
                        <a:pt x="8287" y="4978"/>
                        <a:pt x="8266" y="4998"/>
                      </a:cubicBezTo>
                      <a:cubicBezTo>
                        <a:pt x="8236" y="5028"/>
                        <a:pt x="8196" y="5049"/>
                        <a:pt x="8151" y="5056"/>
                      </a:cubicBezTo>
                      <a:lnTo>
                        <a:pt x="8058" y="5056"/>
                      </a:lnTo>
                      <a:lnTo>
                        <a:pt x="8051" y="4991"/>
                      </a:lnTo>
                      <a:lnTo>
                        <a:pt x="7907" y="4934"/>
                      </a:lnTo>
                      <a:lnTo>
                        <a:pt x="7812" y="4997"/>
                      </a:lnTo>
                      <a:lnTo>
                        <a:pt x="7724" y="5013"/>
                      </a:lnTo>
                      <a:lnTo>
                        <a:pt x="7561" y="5041"/>
                      </a:lnTo>
                      <a:lnTo>
                        <a:pt x="7480" y="4999"/>
                      </a:lnTo>
                      <a:lnTo>
                        <a:pt x="7380" y="4953"/>
                      </a:lnTo>
                      <a:lnTo>
                        <a:pt x="7241" y="4971"/>
                      </a:lnTo>
                      <a:lnTo>
                        <a:pt x="7162" y="4705"/>
                      </a:lnTo>
                      <a:lnTo>
                        <a:pt x="7026" y="4735"/>
                      </a:lnTo>
                      <a:lnTo>
                        <a:pt x="7047" y="4646"/>
                      </a:lnTo>
                      <a:lnTo>
                        <a:pt x="7116" y="4586"/>
                      </a:lnTo>
                      <a:lnTo>
                        <a:pt x="7116" y="4499"/>
                      </a:lnTo>
                      <a:lnTo>
                        <a:pt x="7061" y="4393"/>
                      </a:lnTo>
                      <a:lnTo>
                        <a:pt x="6903" y="4457"/>
                      </a:lnTo>
                      <a:lnTo>
                        <a:pt x="6791" y="4522"/>
                      </a:lnTo>
                      <a:lnTo>
                        <a:pt x="6590" y="4570"/>
                      </a:lnTo>
                      <a:lnTo>
                        <a:pt x="6604" y="4745"/>
                      </a:lnTo>
                      <a:lnTo>
                        <a:pt x="6646" y="4890"/>
                      </a:lnTo>
                      <a:lnTo>
                        <a:pt x="6657" y="5003"/>
                      </a:lnTo>
                      <a:lnTo>
                        <a:pt x="6616" y="5073"/>
                      </a:lnTo>
                      <a:lnTo>
                        <a:pt x="6393" y="5083"/>
                      </a:lnTo>
                      <a:lnTo>
                        <a:pt x="6291" y="5089"/>
                      </a:lnTo>
                      <a:lnTo>
                        <a:pt x="6158" y="5142"/>
                      </a:lnTo>
                      <a:lnTo>
                        <a:pt x="6105" y="5221"/>
                      </a:lnTo>
                      <a:lnTo>
                        <a:pt x="5976" y="5292"/>
                      </a:lnTo>
                      <a:lnTo>
                        <a:pt x="5873" y="5340"/>
                      </a:lnTo>
                      <a:lnTo>
                        <a:pt x="5688" y="5412"/>
                      </a:lnTo>
                      <a:lnTo>
                        <a:pt x="5586" y="5459"/>
                      </a:lnTo>
                      <a:lnTo>
                        <a:pt x="5498" y="5465"/>
                      </a:lnTo>
                      <a:lnTo>
                        <a:pt x="5491" y="5410"/>
                      </a:lnTo>
                      <a:cubicBezTo>
                        <a:pt x="5536" y="5395"/>
                        <a:pt x="5574" y="5368"/>
                        <a:pt x="5600" y="5332"/>
                      </a:cubicBezTo>
                      <a:cubicBezTo>
                        <a:pt x="5622" y="5302"/>
                        <a:pt x="5633" y="5267"/>
                        <a:pt x="5632" y="5231"/>
                      </a:cubicBezTo>
                      <a:cubicBezTo>
                        <a:pt x="5617" y="5192"/>
                        <a:pt x="5593" y="5155"/>
                        <a:pt x="5563" y="5124"/>
                      </a:cubicBezTo>
                      <a:cubicBezTo>
                        <a:pt x="5531" y="5091"/>
                        <a:pt x="5492" y="5064"/>
                        <a:pt x="5449" y="5044"/>
                      </a:cubicBezTo>
                      <a:cubicBezTo>
                        <a:pt x="5446" y="4976"/>
                        <a:pt x="5434" y="4908"/>
                        <a:pt x="5414" y="4841"/>
                      </a:cubicBezTo>
                      <a:cubicBezTo>
                        <a:pt x="5398" y="4788"/>
                        <a:pt x="5376" y="4736"/>
                        <a:pt x="5349" y="4686"/>
                      </a:cubicBezTo>
                      <a:lnTo>
                        <a:pt x="5240" y="4583"/>
                      </a:lnTo>
                      <a:cubicBezTo>
                        <a:pt x="5257" y="4530"/>
                        <a:pt x="5299" y="4487"/>
                        <a:pt x="5356" y="4462"/>
                      </a:cubicBezTo>
                      <a:cubicBezTo>
                        <a:pt x="5397" y="4443"/>
                        <a:pt x="5447" y="4435"/>
                        <a:pt x="5474" y="4402"/>
                      </a:cubicBezTo>
                      <a:cubicBezTo>
                        <a:pt x="5501" y="4370"/>
                        <a:pt x="5498" y="4326"/>
                        <a:pt x="5467" y="4296"/>
                      </a:cubicBezTo>
                      <a:cubicBezTo>
                        <a:pt x="5422" y="4252"/>
                        <a:pt x="5340" y="4254"/>
                        <a:pt x="5298" y="4300"/>
                      </a:cubicBezTo>
                      <a:lnTo>
                        <a:pt x="5476" y="4141"/>
                      </a:lnTo>
                      <a:lnTo>
                        <a:pt x="5504" y="4048"/>
                      </a:lnTo>
                      <a:lnTo>
                        <a:pt x="5356" y="4025"/>
                      </a:lnTo>
                      <a:lnTo>
                        <a:pt x="5248" y="4084"/>
                      </a:lnTo>
                      <a:lnTo>
                        <a:pt x="5144" y="4147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3" name="iŝļîďê">
                  <a:extLst>
                    <a:ext uri="{FF2B5EF4-FFF2-40B4-BE49-F238E27FC236}">
                      <a16:creationId xmlns:a16="http://schemas.microsoft.com/office/drawing/2014/main" xmlns="" id="{195554E5-BF04-4FB1-92AE-228ACBC1F86F}"/>
                    </a:ext>
                  </a:extLst>
                </p:cNvPr>
                <p:cNvSpPr/>
                <p:nvPr/>
              </p:nvSpPr>
              <p:spPr>
                <a:xfrm>
                  <a:off x="2801948" y="2692499"/>
                  <a:ext cx="21886" cy="342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940" y="0"/>
                      </a:moveTo>
                      <a:lnTo>
                        <a:pt x="6009" y="3733"/>
                      </a:lnTo>
                      <a:lnTo>
                        <a:pt x="0" y="16898"/>
                      </a:lnTo>
                      <a:lnTo>
                        <a:pt x="11683" y="21600"/>
                      </a:lnTo>
                      <a:lnTo>
                        <a:pt x="21600" y="9366"/>
                      </a:lnTo>
                      <a:lnTo>
                        <a:pt x="1994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4" name="íŝľïdê">
                  <a:extLst>
                    <a:ext uri="{FF2B5EF4-FFF2-40B4-BE49-F238E27FC236}">
                      <a16:creationId xmlns:a16="http://schemas.microsoft.com/office/drawing/2014/main" xmlns="" id="{A22174D2-2B5E-4EC9-9842-9677FE99C643}"/>
                    </a:ext>
                  </a:extLst>
                </p:cNvPr>
                <p:cNvSpPr/>
                <p:nvPr/>
              </p:nvSpPr>
              <p:spPr>
                <a:xfrm>
                  <a:off x="3150858" y="2787391"/>
                  <a:ext cx="24517" cy="410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817" y="0"/>
                      </a:moveTo>
                      <a:lnTo>
                        <a:pt x="2891" y="5197"/>
                      </a:lnTo>
                      <a:lnTo>
                        <a:pt x="0" y="12807"/>
                      </a:lnTo>
                      <a:lnTo>
                        <a:pt x="2834" y="21600"/>
                      </a:lnTo>
                      <a:lnTo>
                        <a:pt x="11224" y="19348"/>
                      </a:lnTo>
                      <a:lnTo>
                        <a:pt x="19865" y="9995"/>
                      </a:lnTo>
                      <a:lnTo>
                        <a:pt x="21600" y="2242"/>
                      </a:lnTo>
                      <a:lnTo>
                        <a:pt x="11817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5" name="íšḷiḋê">
                  <a:extLst>
                    <a:ext uri="{FF2B5EF4-FFF2-40B4-BE49-F238E27FC236}">
                      <a16:creationId xmlns:a16="http://schemas.microsoft.com/office/drawing/2014/main" xmlns="" id="{59B5C398-FCEB-47C9-A6AA-D3D23EBB4A3C}"/>
                    </a:ext>
                  </a:extLst>
                </p:cNvPr>
                <p:cNvSpPr/>
                <p:nvPr/>
              </p:nvSpPr>
              <p:spPr>
                <a:xfrm>
                  <a:off x="3173097" y="2723078"/>
                  <a:ext cx="22664" cy="224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709" y="0"/>
                      </a:moveTo>
                      <a:lnTo>
                        <a:pt x="0" y="11388"/>
                      </a:lnTo>
                      <a:lnTo>
                        <a:pt x="7334" y="20369"/>
                      </a:lnTo>
                      <a:lnTo>
                        <a:pt x="21600" y="21600"/>
                      </a:lnTo>
                      <a:lnTo>
                        <a:pt x="20974" y="9580"/>
                      </a:lnTo>
                      <a:lnTo>
                        <a:pt x="5709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6" name="íṣľíḓé">
                  <a:extLst>
                    <a:ext uri="{FF2B5EF4-FFF2-40B4-BE49-F238E27FC236}">
                      <a16:creationId xmlns:a16="http://schemas.microsoft.com/office/drawing/2014/main" xmlns="" id="{5E7B947E-2553-4ED8-818C-8A24161B36DD}"/>
                    </a:ext>
                  </a:extLst>
                </p:cNvPr>
                <p:cNvSpPr/>
                <p:nvPr/>
              </p:nvSpPr>
              <p:spPr>
                <a:xfrm>
                  <a:off x="3098989" y="2268862"/>
                  <a:ext cx="113396" cy="855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10" h="20835" extrusionOk="0">
                      <a:moveTo>
                        <a:pt x="11611" y="1371"/>
                      </a:moveTo>
                      <a:lnTo>
                        <a:pt x="7704" y="3054"/>
                      </a:lnTo>
                      <a:lnTo>
                        <a:pt x="5225" y="4496"/>
                      </a:lnTo>
                      <a:lnTo>
                        <a:pt x="393" y="3785"/>
                      </a:lnTo>
                      <a:lnTo>
                        <a:pt x="0" y="7391"/>
                      </a:lnTo>
                      <a:lnTo>
                        <a:pt x="79" y="12280"/>
                      </a:lnTo>
                      <a:lnTo>
                        <a:pt x="2694" y="13401"/>
                      </a:lnTo>
                      <a:lnTo>
                        <a:pt x="4554" y="17730"/>
                      </a:lnTo>
                      <a:lnTo>
                        <a:pt x="4554" y="20835"/>
                      </a:lnTo>
                      <a:lnTo>
                        <a:pt x="8959" y="20374"/>
                      </a:lnTo>
                      <a:lnTo>
                        <a:pt x="9699" y="13171"/>
                      </a:lnTo>
                      <a:lnTo>
                        <a:pt x="12376" y="11498"/>
                      </a:lnTo>
                      <a:lnTo>
                        <a:pt x="13497" y="15986"/>
                      </a:lnTo>
                      <a:lnTo>
                        <a:pt x="16236" y="18862"/>
                      </a:lnTo>
                      <a:lnTo>
                        <a:pt x="19163" y="16938"/>
                      </a:lnTo>
                      <a:cubicBezTo>
                        <a:pt x="19086" y="15713"/>
                        <a:pt x="18832" y="14517"/>
                        <a:pt x="18415" y="13411"/>
                      </a:cubicBezTo>
                      <a:cubicBezTo>
                        <a:pt x="17915" y="12084"/>
                        <a:pt x="17192" y="10918"/>
                        <a:pt x="16298" y="9995"/>
                      </a:cubicBezTo>
                      <a:lnTo>
                        <a:pt x="19521" y="7380"/>
                      </a:lnTo>
                      <a:lnTo>
                        <a:pt x="21450" y="5217"/>
                      </a:lnTo>
                      <a:cubicBezTo>
                        <a:pt x="21600" y="4228"/>
                        <a:pt x="21467" y="3204"/>
                        <a:pt x="21077" y="2331"/>
                      </a:cubicBezTo>
                      <a:cubicBezTo>
                        <a:pt x="19965" y="-155"/>
                        <a:pt x="17387" y="-765"/>
                        <a:pt x="15660" y="1048"/>
                      </a:cubicBezTo>
                      <a:lnTo>
                        <a:pt x="11611" y="1371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7" name="iṩļîdé">
                  <a:extLst>
                    <a:ext uri="{FF2B5EF4-FFF2-40B4-BE49-F238E27FC236}">
                      <a16:creationId xmlns:a16="http://schemas.microsoft.com/office/drawing/2014/main" xmlns="" id="{415F979D-8C0F-40B4-B2D7-E1F939015F50}"/>
                    </a:ext>
                  </a:extLst>
                </p:cNvPr>
                <p:cNvSpPr/>
                <p:nvPr/>
              </p:nvSpPr>
              <p:spPr>
                <a:xfrm>
                  <a:off x="3332998" y="2223710"/>
                  <a:ext cx="49704" cy="378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54" extrusionOk="0">
                      <a:moveTo>
                        <a:pt x="4155" y="0"/>
                      </a:moveTo>
                      <a:lnTo>
                        <a:pt x="0" y="5109"/>
                      </a:lnTo>
                      <a:lnTo>
                        <a:pt x="730" y="14871"/>
                      </a:lnTo>
                      <a:cubicBezTo>
                        <a:pt x="2403" y="16735"/>
                        <a:pt x="4304" y="18228"/>
                        <a:pt x="6356" y="19289"/>
                      </a:cubicBezTo>
                      <a:cubicBezTo>
                        <a:pt x="9840" y="21090"/>
                        <a:pt x="13644" y="21600"/>
                        <a:pt x="17339" y="20762"/>
                      </a:cubicBezTo>
                      <a:lnTo>
                        <a:pt x="21600" y="16344"/>
                      </a:lnTo>
                      <a:lnTo>
                        <a:pt x="20175" y="5323"/>
                      </a:lnTo>
                      <a:lnTo>
                        <a:pt x="13933" y="7532"/>
                      </a:lnTo>
                      <a:lnTo>
                        <a:pt x="9956" y="5346"/>
                      </a:lnTo>
                      <a:lnTo>
                        <a:pt x="415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8" name="í$ļïdé">
                  <a:extLst>
                    <a:ext uri="{FF2B5EF4-FFF2-40B4-BE49-F238E27FC236}">
                      <a16:creationId xmlns:a16="http://schemas.microsoft.com/office/drawing/2014/main" xmlns="" id="{720E2073-1630-4C3A-AA77-41C65BA855C7}"/>
                    </a:ext>
                  </a:extLst>
                </p:cNvPr>
                <p:cNvSpPr/>
                <p:nvPr/>
              </p:nvSpPr>
              <p:spPr>
                <a:xfrm>
                  <a:off x="3467576" y="2279624"/>
                  <a:ext cx="108519" cy="1609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53" extrusionOk="0">
                      <a:moveTo>
                        <a:pt x="4816" y="883"/>
                      </a:moveTo>
                      <a:lnTo>
                        <a:pt x="5109" y="2662"/>
                      </a:lnTo>
                      <a:lnTo>
                        <a:pt x="4304" y="4157"/>
                      </a:lnTo>
                      <a:lnTo>
                        <a:pt x="1171" y="4808"/>
                      </a:lnTo>
                      <a:lnTo>
                        <a:pt x="0" y="5953"/>
                      </a:lnTo>
                      <a:lnTo>
                        <a:pt x="50" y="8329"/>
                      </a:lnTo>
                      <a:lnTo>
                        <a:pt x="1682" y="9959"/>
                      </a:lnTo>
                      <a:lnTo>
                        <a:pt x="2075" y="11546"/>
                      </a:lnTo>
                      <a:lnTo>
                        <a:pt x="3577" y="13838"/>
                      </a:lnTo>
                      <a:lnTo>
                        <a:pt x="5602" y="16522"/>
                      </a:lnTo>
                      <a:lnTo>
                        <a:pt x="3781" y="17271"/>
                      </a:lnTo>
                      <a:lnTo>
                        <a:pt x="6329" y="18896"/>
                      </a:lnTo>
                      <a:lnTo>
                        <a:pt x="10641" y="20087"/>
                      </a:lnTo>
                      <a:lnTo>
                        <a:pt x="15344" y="21542"/>
                      </a:lnTo>
                      <a:cubicBezTo>
                        <a:pt x="16624" y="21600"/>
                        <a:pt x="17905" y="21433"/>
                        <a:pt x="19061" y="21057"/>
                      </a:cubicBezTo>
                      <a:cubicBezTo>
                        <a:pt x="20046" y="20736"/>
                        <a:pt x="20914" y="20271"/>
                        <a:pt x="21600" y="19695"/>
                      </a:cubicBezTo>
                      <a:lnTo>
                        <a:pt x="18268" y="18021"/>
                      </a:lnTo>
                      <a:lnTo>
                        <a:pt x="12789" y="16169"/>
                      </a:lnTo>
                      <a:cubicBezTo>
                        <a:pt x="11540" y="15588"/>
                        <a:pt x="10440" y="14873"/>
                        <a:pt x="9531" y="14053"/>
                      </a:cubicBezTo>
                      <a:cubicBezTo>
                        <a:pt x="8004" y="12677"/>
                        <a:pt x="7058" y="11047"/>
                        <a:pt x="6794" y="9337"/>
                      </a:cubicBezTo>
                      <a:lnTo>
                        <a:pt x="8036" y="5987"/>
                      </a:lnTo>
                      <a:lnTo>
                        <a:pt x="10910" y="3033"/>
                      </a:lnTo>
                      <a:lnTo>
                        <a:pt x="10649" y="400"/>
                      </a:lnTo>
                      <a:lnTo>
                        <a:pt x="8167" y="0"/>
                      </a:lnTo>
                      <a:lnTo>
                        <a:pt x="4816" y="883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29" name="iSḻïḓê">
                  <a:extLst>
                    <a:ext uri="{FF2B5EF4-FFF2-40B4-BE49-F238E27FC236}">
                      <a16:creationId xmlns:a16="http://schemas.microsoft.com/office/drawing/2014/main" xmlns="" id="{EFDF8B06-8ADB-4249-8541-B869DED414DC}"/>
                    </a:ext>
                  </a:extLst>
                </p:cNvPr>
                <p:cNvSpPr/>
                <p:nvPr/>
              </p:nvSpPr>
              <p:spPr>
                <a:xfrm>
                  <a:off x="3296758" y="2251119"/>
                  <a:ext cx="54653" cy="228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085" y="0"/>
                      </a:moveTo>
                      <a:lnTo>
                        <a:pt x="972" y="5474"/>
                      </a:lnTo>
                      <a:lnTo>
                        <a:pt x="0" y="16008"/>
                      </a:lnTo>
                      <a:lnTo>
                        <a:pt x="7225" y="19736"/>
                      </a:lnTo>
                      <a:lnTo>
                        <a:pt x="17448" y="21600"/>
                      </a:lnTo>
                      <a:lnTo>
                        <a:pt x="21600" y="17250"/>
                      </a:lnTo>
                      <a:lnTo>
                        <a:pt x="13069" y="10419"/>
                      </a:lnTo>
                      <a:lnTo>
                        <a:pt x="708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0" name="išḷïḑê">
                  <a:extLst>
                    <a:ext uri="{FF2B5EF4-FFF2-40B4-BE49-F238E27FC236}">
                      <a16:creationId xmlns:a16="http://schemas.microsoft.com/office/drawing/2014/main" xmlns="" id="{43C3AF10-F569-43E9-972A-D36681EFC662}"/>
                    </a:ext>
                  </a:extLst>
                </p:cNvPr>
                <p:cNvSpPr/>
                <p:nvPr/>
              </p:nvSpPr>
              <p:spPr>
                <a:xfrm>
                  <a:off x="3506933" y="2456083"/>
                  <a:ext cx="32394" cy="22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135"/>
                      </a:moveTo>
                      <a:lnTo>
                        <a:pt x="12337" y="0"/>
                      </a:lnTo>
                      <a:lnTo>
                        <a:pt x="21600" y="7234"/>
                      </a:lnTo>
                      <a:lnTo>
                        <a:pt x="19684" y="17746"/>
                      </a:lnTo>
                      <a:lnTo>
                        <a:pt x="3843" y="21600"/>
                      </a:lnTo>
                      <a:lnTo>
                        <a:pt x="0" y="4135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1" name="ïṩļiďe">
                  <a:extLst>
                    <a:ext uri="{FF2B5EF4-FFF2-40B4-BE49-F238E27FC236}">
                      <a16:creationId xmlns:a16="http://schemas.microsoft.com/office/drawing/2014/main" xmlns="" id="{05654252-4A1B-4CAA-B09E-C8480058A605}"/>
                    </a:ext>
                  </a:extLst>
                </p:cNvPr>
                <p:cNvSpPr/>
                <p:nvPr/>
              </p:nvSpPr>
              <p:spPr>
                <a:xfrm>
                  <a:off x="3585535" y="2258443"/>
                  <a:ext cx="38935" cy="1991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5068" y="0"/>
                      </a:lnTo>
                      <a:lnTo>
                        <a:pt x="21600" y="20842"/>
                      </a:lnTo>
                      <a:lnTo>
                        <a:pt x="11129" y="21600"/>
                      </a:lnTo>
                      <a:lnTo>
                        <a:pt x="4232" y="123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2" name="ïṣḻiḑè">
                  <a:extLst>
                    <a:ext uri="{FF2B5EF4-FFF2-40B4-BE49-F238E27FC236}">
                      <a16:creationId xmlns:a16="http://schemas.microsoft.com/office/drawing/2014/main" xmlns="" id="{0431002A-8C23-4BB8-8D52-92F0692B0912}"/>
                    </a:ext>
                  </a:extLst>
                </p:cNvPr>
                <p:cNvSpPr/>
                <p:nvPr/>
              </p:nvSpPr>
              <p:spPr>
                <a:xfrm>
                  <a:off x="4982068" y="3687843"/>
                  <a:ext cx="33163" cy="1318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566" y="0"/>
                      </a:moveTo>
                      <a:lnTo>
                        <a:pt x="0" y="3702"/>
                      </a:lnTo>
                      <a:lnTo>
                        <a:pt x="4134" y="6979"/>
                      </a:lnTo>
                      <a:lnTo>
                        <a:pt x="11935" y="11996"/>
                      </a:lnTo>
                      <a:lnTo>
                        <a:pt x="8728" y="15935"/>
                      </a:lnTo>
                      <a:lnTo>
                        <a:pt x="16067" y="21600"/>
                      </a:lnTo>
                      <a:lnTo>
                        <a:pt x="19274" y="18262"/>
                      </a:lnTo>
                      <a:lnTo>
                        <a:pt x="17350" y="15847"/>
                      </a:lnTo>
                      <a:lnTo>
                        <a:pt x="21600" y="12725"/>
                      </a:lnTo>
                      <a:lnTo>
                        <a:pt x="15399" y="9495"/>
                      </a:lnTo>
                      <a:lnTo>
                        <a:pt x="11337" y="3243"/>
                      </a:lnTo>
                      <a:lnTo>
                        <a:pt x="2566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3" name="íŝļîḍê">
                  <a:extLst>
                    <a:ext uri="{FF2B5EF4-FFF2-40B4-BE49-F238E27FC236}">
                      <a16:creationId xmlns:a16="http://schemas.microsoft.com/office/drawing/2014/main" xmlns="" id="{C51BC48E-EDA9-43D4-B5C5-6329D65645BD}"/>
                    </a:ext>
                  </a:extLst>
                </p:cNvPr>
                <p:cNvSpPr/>
                <p:nvPr/>
              </p:nvSpPr>
              <p:spPr>
                <a:xfrm>
                  <a:off x="3902084" y="4820133"/>
                  <a:ext cx="26289" cy="298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955" y="0"/>
                      </a:moveTo>
                      <a:lnTo>
                        <a:pt x="0" y="7659"/>
                      </a:lnTo>
                      <a:lnTo>
                        <a:pt x="4614" y="21600"/>
                      </a:lnTo>
                      <a:lnTo>
                        <a:pt x="19982" y="20169"/>
                      </a:lnTo>
                      <a:lnTo>
                        <a:pt x="21600" y="6129"/>
                      </a:lnTo>
                      <a:lnTo>
                        <a:pt x="7955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4" name="iśḷídè">
                  <a:extLst>
                    <a:ext uri="{FF2B5EF4-FFF2-40B4-BE49-F238E27FC236}">
                      <a16:creationId xmlns:a16="http://schemas.microsoft.com/office/drawing/2014/main" xmlns="" id="{70FAD16D-5154-471C-8DE6-09C216274CCD}"/>
                    </a:ext>
                  </a:extLst>
                </p:cNvPr>
                <p:cNvSpPr/>
                <p:nvPr/>
              </p:nvSpPr>
              <p:spPr>
                <a:xfrm>
                  <a:off x="3941817" y="4972131"/>
                  <a:ext cx="255845" cy="4015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346" y="656"/>
                      </a:moveTo>
                      <a:lnTo>
                        <a:pt x="17957" y="1574"/>
                      </a:lnTo>
                      <a:lnTo>
                        <a:pt x="17583" y="2358"/>
                      </a:lnTo>
                      <a:lnTo>
                        <a:pt x="16509" y="2674"/>
                      </a:lnTo>
                      <a:lnTo>
                        <a:pt x="15882" y="3110"/>
                      </a:lnTo>
                      <a:lnTo>
                        <a:pt x="14980" y="4206"/>
                      </a:lnTo>
                      <a:cubicBezTo>
                        <a:pt x="14751" y="4683"/>
                        <a:pt x="14298" y="5103"/>
                        <a:pt x="13683" y="5410"/>
                      </a:cubicBezTo>
                      <a:cubicBezTo>
                        <a:pt x="13153" y="5675"/>
                        <a:pt x="12527" y="5843"/>
                        <a:pt x="11935" y="6048"/>
                      </a:cubicBezTo>
                      <a:cubicBezTo>
                        <a:pt x="11077" y="6344"/>
                        <a:pt x="10290" y="6720"/>
                        <a:pt x="9421" y="7004"/>
                      </a:cubicBezTo>
                      <a:cubicBezTo>
                        <a:pt x="8684" y="7244"/>
                        <a:pt x="7895" y="7417"/>
                        <a:pt x="7190" y="7694"/>
                      </a:cubicBezTo>
                      <a:cubicBezTo>
                        <a:pt x="6649" y="7907"/>
                        <a:pt x="6169" y="8176"/>
                        <a:pt x="5769" y="8491"/>
                      </a:cubicBezTo>
                      <a:cubicBezTo>
                        <a:pt x="5991" y="8843"/>
                        <a:pt x="5996" y="9235"/>
                        <a:pt x="5785" y="9589"/>
                      </a:cubicBezTo>
                      <a:cubicBezTo>
                        <a:pt x="5558" y="9971"/>
                        <a:pt x="5098" y="10277"/>
                        <a:pt x="4510" y="10439"/>
                      </a:cubicBezTo>
                      <a:lnTo>
                        <a:pt x="4024" y="11322"/>
                      </a:lnTo>
                      <a:lnTo>
                        <a:pt x="4213" y="12258"/>
                      </a:lnTo>
                      <a:lnTo>
                        <a:pt x="5210" y="13905"/>
                      </a:lnTo>
                      <a:cubicBezTo>
                        <a:pt x="4957" y="14169"/>
                        <a:pt x="4679" y="14423"/>
                        <a:pt x="4379" y="14666"/>
                      </a:cubicBezTo>
                      <a:cubicBezTo>
                        <a:pt x="3928" y="15031"/>
                        <a:pt x="3420" y="15373"/>
                        <a:pt x="2771" y="15585"/>
                      </a:cubicBezTo>
                      <a:cubicBezTo>
                        <a:pt x="2257" y="15753"/>
                        <a:pt x="1679" y="15828"/>
                        <a:pt x="1177" y="16010"/>
                      </a:cubicBezTo>
                      <a:cubicBezTo>
                        <a:pt x="654" y="16198"/>
                        <a:pt x="241" y="16490"/>
                        <a:pt x="0" y="16842"/>
                      </a:cubicBezTo>
                      <a:lnTo>
                        <a:pt x="193" y="17780"/>
                      </a:lnTo>
                      <a:lnTo>
                        <a:pt x="1083" y="18820"/>
                      </a:lnTo>
                      <a:lnTo>
                        <a:pt x="671" y="20573"/>
                      </a:lnTo>
                      <a:lnTo>
                        <a:pt x="1946" y="21387"/>
                      </a:lnTo>
                      <a:lnTo>
                        <a:pt x="3470" y="21600"/>
                      </a:lnTo>
                      <a:lnTo>
                        <a:pt x="4741" y="21423"/>
                      </a:lnTo>
                      <a:lnTo>
                        <a:pt x="5652" y="20734"/>
                      </a:lnTo>
                      <a:cubicBezTo>
                        <a:pt x="5932" y="20736"/>
                        <a:pt x="6210" y="20718"/>
                        <a:pt x="6484" y="20681"/>
                      </a:cubicBezTo>
                      <a:cubicBezTo>
                        <a:pt x="6925" y="20622"/>
                        <a:pt x="7347" y="20514"/>
                        <a:pt x="7731" y="20363"/>
                      </a:cubicBezTo>
                      <a:cubicBezTo>
                        <a:pt x="8200" y="20254"/>
                        <a:pt x="8619" y="20071"/>
                        <a:pt x="8950" y="19831"/>
                      </a:cubicBezTo>
                      <a:cubicBezTo>
                        <a:pt x="9783" y="19228"/>
                        <a:pt x="9969" y="18363"/>
                        <a:pt x="9421" y="17638"/>
                      </a:cubicBezTo>
                      <a:cubicBezTo>
                        <a:pt x="10257" y="17002"/>
                        <a:pt x="10990" y="16314"/>
                        <a:pt x="11610" y="15584"/>
                      </a:cubicBezTo>
                      <a:cubicBezTo>
                        <a:pt x="12304" y="14766"/>
                        <a:pt x="12851" y="13900"/>
                        <a:pt x="13518" y="13072"/>
                      </a:cubicBezTo>
                      <a:cubicBezTo>
                        <a:pt x="13882" y="12622"/>
                        <a:pt x="14280" y="12184"/>
                        <a:pt x="14679" y="11746"/>
                      </a:cubicBezTo>
                      <a:cubicBezTo>
                        <a:pt x="15331" y="11031"/>
                        <a:pt x="15984" y="10317"/>
                        <a:pt x="16591" y="9586"/>
                      </a:cubicBezTo>
                      <a:cubicBezTo>
                        <a:pt x="16949" y="9155"/>
                        <a:pt x="17291" y="8718"/>
                        <a:pt x="17616" y="8276"/>
                      </a:cubicBezTo>
                      <a:lnTo>
                        <a:pt x="18697" y="7481"/>
                      </a:lnTo>
                      <a:lnTo>
                        <a:pt x="19552" y="6532"/>
                      </a:lnTo>
                      <a:cubicBezTo>
                        <a:pt x="19540" y="6337"/>
                        <a:pt x="19648" y="6147"/>
                        <a:pt x="19854" y="6003"/>
                      </a:cubicBezTo>
                      <a:cubicBezTo>
                        <a:pt x="20199" y="5761"/>
                        <a:pt x="20745" y="5686"/>
                        <a:pt x="21215" y="5815"/>
                      </a:cubicBezTo>
                      <a:lnTo>
                        <a:pt x="21600" y="4808"/>
                      </a:lnTo>
                      <a:lnTo>
                        <a:pt x="21600" y="3092"/>
                      </a:lnTo>
                      <a:lnTo>
                        <a:pt x="20741" y="1552"/>
                      </a:lnTo>
                      <a:lnTo>
                        <a:pt x="20159" y="826"/>
                      </a:lnTo>
                      <a:lnTo>
                        <a:pt x="19743" y="102"/>
                      </a:lnTo>
                      <a:lnTo>
                        <a:pt x="18701" y="0"/>
                      </a:lnTo>
                      <a:lnTo>
                        <a:pt x="18346" y="656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5" name="ïṩḷîḋê">
                  <a:extLst>
                    <a:ext uri="{FF2B5EF4-FFF2-40B4-BE49-F238E27FC236}">
                      <a16:creationId xmlns:a16="http://schemas.microsoft.com/office/drawing/2014/main" xmlns="" id="{FAD74137-82FB-4B24-BF63-33572FBD88CF}"/>
                    </a:ext>
                  </a:extLst>
                </p:cNvPr>
                <p:cNvSpPr/>
                <p:nvPr/>
              </p:nvSpPr>
              <p:spPr>
                <a:xfrm>
                  <a:off x="4336384" y="5132124"/>
                  <a:ext cx="26128" cy="33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6859" y="0"/>
                      </a:moveTo>
                      <a:lnTo>
                        <a:pt x="6955" y="3766"/>
                      </a:lnTo>
                      <a:lnTo>
                        <a:pt x="0" y="12807"/>
                      </a:lnTo>
                      <a:lnTo>
                        <a:pt x="1520" y="21600"/>
                      </a:lnTo>
                      <a:lnTo>
                        <a:pt x="11830" y="18440"/>
                      </a:lnTo>
                      <a:lnTo>
                        <a:pt x="21600" y="7067"/>
                      </a:lnTo>
                      <a:lnTo>
                        <a:pt x="16859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6" name="î$ḻîḓé">
                  <a:extLst>
                    <a:ext uri="{FF2B5EF4-FFF2-40B4-BE49-F238E27FC236}">
                      <a16:creationId xmlns:a16="http://schemas.microsoft.com/office/drawing/2014/main" xmlns="" id="{69CCB669-7403-40CD-A330-B0F79AADBE95}"/>
                    </a:ext>
                  </a:extLst>
                </p:cNvPr>
                <p:cNvSpPr/>
                <p:nvPr/>
              </p:nvSpPr>
              <p:spPr>
                <a:xfrm>
                  <a:off x="4277826" y="5175707"/>
                  <a:ext cx="21430" cy="2007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12" y="0"/>
                      </a:moveTo>
                      <a:lnTo>
                        <a:pt x="4681" y="6372"/>
                      </a:lnTo>
                      <a:lnTo>
                        <a:pt x="0" y="21600"/>
                      </a:lnTo>
                      <a:lnTo>
                        <a:pt x="14684" y="16243"/>
                      </a:lnTo>
                      <a:lnTo>
                        <a:pt x="21600" y="8805"/>
                      </a:lnTo>
                      <a:lnTo>
                        <a:pt x="14812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7" name="iśľîdé">
                  <a:extLst>
                    <a:ext uri="{FF2B5EF4-FFF2-40B4-BE49-F238E27FC236}">
                      <a16:creationId xmlns:a16="http://schemas.microsoft.com/office/drawing/2014/main" xmlns="" id="{D67D2F43-640B-4C60-BACD-4114A2E9B240}"/>
                    </a:ext>
                  </a:extLst>
                </p:cNvPr>
                <p:cNvSpPr/>
                <p:nvPr/>
              </p:nvSpPr>
              <p:spPr>
                <a:xfrm>
                  <a:off x="4040943" y="5023456"/>
                  <a:ext cx="18038" cy="23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649" y="0"/>
                      </a:moveTo>
                      <a:lnTo>
                        <a:pt x="0" y="10705"/>
                      </a:lnTo>
                      <a:lnTo>
                        <a:pt x="6331" y="21600"/>
                      </a:lnTo>
                      <a:lnTo>
                        <a:pt x="21600" y="11002"/>
                      </a:lnTo>
                      <a:lnTo>
                        <a:pt x="8649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8" name="îsľîḍe">
                  <a:extLst>
                    <a:ext uri="{FF2B5EF4-FFF2-40B4-BE49-F238E27FC236}">
                      <a16:creationId xmlns:a16="http://schemas.microsoft.com/office/drawing/2014/main" xmlns="" id="{F2FDA619-B04A-4A81-BB34-F6BF6AA666BC}"/>
                    </a:ext>
                  </a:extLst>
                </p:cNvPr>
                <p:cNvSpPr/>
                <p:nvPr/>
              </p:nvSpPr>
              <p:spPr>
                <a:xfrm>
                  <a:off x="4020302" y="5010201"/>
                  <a:ext cx="23658" cy="234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759" y="0"/>
                      </a:moveTo>
                      <a:lnTo>
                        <a:pt x="41" y="9426"/>
                      </a:lnTo>
                      <a:lnTo>
                        <a:pt x="0" y="21600"/>
                      </a:lnTo>
                      <a:lnTo>
                        <a:pt x="12649" y="16740"/>
                      </a:lnTo>
                      <a:lnTo>
                        <a:pt x="21600" y="5613"/>
                      </a:lnTo>
                      <a:lnTo>
                        <a:pt x="7759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39" name="iṥľïḓè">
                  <a:extLst>
                    <a:ext uri="{FF2B5EF4-FFF2-40B4-BE49-F238E27FC236}">
                      <a16:creationId xmlns:a16="http://schemas.microsoft.com/office/drawing/2014/main" xmlns="" id="{4FE601EF-ED9E-46C8-92AC-7E08C8E6E012}"/>
                    </a:ext>
                  </a:extLst>
                </p:cNvPr>
                <p:cNvSpPr/>
                <p:nvPr/>
              </p:nvSpPr>
              <p:spPr>
                <a:xfrm>
                  <a:off x="2871232" y="3236365"/>
                  <a:ext cx="61288" cy="1481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1706" y="1646"/>
                      </a:moveTo>
                      <a:lnTo>
                        <a:pt x="8506" y="3359"/>
                      </a:lnTo>
                      <a:lnTo>
                        <a:pt x="11870" y="6185"/>
                      </a:lnTo>
                      <a:lnTo>
                        <a:pt x="14695" y="10345"/>
                      </a:lnTo>
                      <a:lnTo>
                        <a:pt x="8309" y="8432"/>
                      </a:lnTo>
                      <a:lnTo>
                        <a:pt x="3822" y="10864"/>
                      </a:lnTo>
                      <a:lnTo>
                        <a:pt x="4782" y="14064"/>
                      </a:lnTo>
                      <a:lnTo>
                        <a:pt x="0" y="19744"/>
                      </a:lnTo>
                      <a:lnTo>
                        <a:pt x="7410" y="21600"/>
                      </a:lnTo>
                      <a:cubicBezTo>
                        <a:pt x="9359" y="21215"/>
                        <a:pt x="11169" y="20720"/>
                        <a:pt x="12788" y="20128"/>
                      </a:cubicBezTo>
                      <a:cubicBezTo>
                        <a:pt x="15690" y="19068"/>
                        <a:pt x="17915" y="17727"/>
                        <a:pt x="19267" y="16224"/>
                      </a:cubicBezTo>
                      <a:cubicBezTo>
                        <a:pt x="19676" y="15596"/>
                        <a:pt x="19985" y="14957"/>
                        <a:pt x="20193" y="14312"/>
                      </a:cubicBezTo>
                      <a:cubicBezTo>
                        <a:pt x="20617" y="12996"/>
                        <a:pt x="20617" y="11661"/>
                        <a:pt x="20193" y="10344"/>
                      </a:cubicBezTo>
                      <a:cubicBezTo>
                        <a:pt x="19639" y="9493"/>
                        <a:pt x="19334" y="8617"/>
                        <a:pt x="19286" y="7736"/>
                      </a:cubicBezTo>
                      <a:cubicBezTo>
                        <a:pt x="19228" y="6678"/>
                        <a:pt x="19540" y="5621"/>
                        <a:pt x="20212" y="4600"/>
                      </a:cubicBezTo>
                      <a:lnTo>
                        <a:pt x="21600" y="2360"/>
                      </a:lnTo>
                      <a:lnTo>
                        <a:pt x="17454" y="0"/>
                      </a:lnTo>
                      <a:lnTo>
                        <a:pt x="11706" y="1646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40" name="iṣľídè">
                  <a:extLst>
                    <a:ext uri="{FF2B5EF4-FFF2-40B4-BE49-F238E27FC236}">
                      <a16:creationId xmlns:a16="http://schemas.microsoft.com/office/drawing/2014/main" xmlns="" id="{F94D3126-07A0-45A9-AB4A-AFC942D393E3}"/>
                    </a:ext>
                  </a:extLst>
                </p:cNvPr>
                <p:cNvSpPr/>
                <p:nvPr/>
              </p:nvSpPr>
              <p:spPr>
                <a:xfrm>
                  <a:off x="2719632" y="3300785"/>
                  <a:ext cx="72388" cy="496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90" extrusionOk="0">
                      <a:moveTo>
                        <a:pt x="9770" y="3686"/>
                      </a:moveTo>
                      <a:lnTo>
                        <a:pt x="3715" y="6276"/>
                      </a:lnTo>
                      <a:lnTo>
                        <a:pt x="0" y="16005"/>
                      </a:lnTo>
                      <a:cubicBezTo>
                        <a:pt x="1247" y="19524"/>
                        <a:pt x="3850" y="21600"/>
                        <a:pt x="6580" y="21252"/>
                      </a:cubicBezTo>
                      <a:cubicBezTo>
                        <a:pt x="8984" y="20946"/>
                        <a:pt x="11084" y="18784"/>
                        <a:pt x="12065" y="15605"/>
                      </a:cubicBezTo>
                      <a:lnTo>
                        <a:pt x="17159" y="10520"/>
                      </a:lnTo>
                      <a:lnTo>
                        <a:pt x="21600" y="4871"/>
                      </a:lnTo>
                      <a:lnTo>
                        <a:pt x="19249" y="0"/>
                      </a:lnTo>
                      <a:lnTo>
                        <a:pt x="15510" y="2699"/>
                      </a:lnTo>
                      <a:lnTo>
                        <a:pt x="9770" y="3686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41" name="iśľiḋè">
                  <a:extLst>
                    <a:ext uri="{FF2B5EF4-FFF2-40B4-BE49-F238E27FC236}">
                      <a16:creationId xmlns:a16="http://schemas.microsoft.com/office/drawing/2014/main" xmlns="" id="{67B81197-AB98-4CEA-81AF-54C6BE97F328}"/>
                    </a:ext>
                  </a:extLst>
                </p:cNvPr>
                <p:cNvSpPr/>
                <p:nvPr/>
              </p:nvSpPr>
              <p:spPr>
                <a:xfrm>
                  <a:off x="3032834" y="3464657"/>
                  <a:ext cx="29039" cy="2619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8216" y="0"/>
                      </a:moveTo>
                      <a:lnTo>
                        <a:pt x="0" y="11586"/>
                      </a:lnTo>
                      <a:lnTo>
                        <a:pt x="7029" y="21600"/>
                      </a:lnTo>
                      <a:lnTo>
                        <a:pt x="18710" y="21600"/>
                      </a:lnTo>
                      <a:lnTo>
                        <a:pt x="21600" y="9745"/>
                      </a:lnTo>
                      <a:lnTo>
                        <a:pt x="8216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42" name="îṣḻiḑe">
                  <a:extLst>
                    <a:ext uri="{FF2B5EF4-FFF2-40B4-BE49-F238E27FC236}">
                      <a16:creationId xmlns:a16="http://schemas.microsoft.com/office/drawing/2014/main" xmlns="" id="{F589D986-4153-438E-9166-C41A663015BA}"/>
                    </a:ext>
                  </a:extLst>
                </p:cNvPr>
                <p:cNvSpPr/>
                <p:nvPr/>
              </p:nvSpPr>
              <p:spPr>
                <a:xfrm>
                  <a:off x="2687167" y="3356634"/>
                  <a:ext cx="12098" cy="213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5718" y="0"/>
                      </a:moveTo>
                      <a:lnTo>
                        <a:pt x="0" y="13353"/>
                      </a:lnTo>
                      <a:lnTo>
                        <a:pt x="21600" y="21600"/>
                      </a:lnTo>
                      <a:lnTo>
                        <a:pt x="15718" y="0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43" name="îṥ1iḓê">
                  <a:extLst>
                    <a:ext uri="{FF2B5EF4-FFF2-40B4-BE49-F238E27FC236}">
                      <a16:creationId xmlns:a16="http://schemas.microsoft.com/office/drawing/2014/main" xmlns="" id="{AC63D2A2-C29E-4845-8767-855ED18F877C}"/>
                    </a:ext>
                  </a:extLst>
                </p:cNvPr>
                <p:cNvSpPr/>
                <p:nvPr/>
              </p:nvSpPr>
              <p:spPr>
                <a:xfrm>
                  <a:off x="3545095" y="3450406"/>
                  <a:ext cx="81885" cy="559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096" extrusionOk="0">
                      <a:moveTo>
                        <a:pt x="16791" y="1649"/>
                      </a:moveTo>
                      <a:lnTo>
                        <a:pt x="11726" y="4110"/>
                      </a:lnTo>
                      <a:lnTo>
                        <a:pt x="3733" y="7282"/>
                      </a:lnTo>
                      <a:lnTo>
                        <a:pt x="0" y="13714"/>
                      </a:lnTo>
                      <a:lnTo>
                        <a:pt x="2485" y="19148"/>
                      </a:lnTo>
                      <a:cubicBezTo>
                        <a:pt x="4278" y="21053"/>
                        <a:pt x="6603" y="21600"/>
                        <a:pt x="8727" y="20616"/>
                      </a:cubicBezTo>
                      <a:cubicBezTo>
                        <a:pt x="10473" y="19807"/>
                        <a:pt x="11919" y="18026"/>
                        <a:pt x="12738" y="15673"/>
                      </a:cubicBezTo>
                      <a:cubicBezTo>
                        <a:pt x="13681" y="13711"/>
                        <a:pt x="14802" y="11938"/>
                        <a:pt x="16072" y="10401"/>
                      </a:cubicBezTo>
                      <a:cubicBezTo>
                        <a:pt x="17334" y="8875"/>
                        <a:pt x="18732" y="7595"/>
                        <a:pt x="20229" y="6596"/>
                      </a:cubicBezTo>
                      <a:lnTo>
                        <a:pt x="21600" y="0"/>
                      </a:lnTo>
                      <a:lnTo>
                        <a:pt x="16791" y="1649"/>
                      </a:ln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  <p:sp>
              <p:nvSpPr>
                <p:cNvPr id="44" name="ïṩ1îḍé">
                  <a:extLst>
                    <a:ext uri="{FF2B5EF4-FFF2-40B4-BE49-F238E27FC236}">
                      <a16:creationId xmlns:a16="http://schemas.microsoft.com/office/drawing/2014/main" xmlns="" id="{3A47F66A-BAEF-4067-BA6A-FE386D7F41B3}"/>
                    </a:ext>
                  </a:extLst>
                </p:cNvPr>
                <p:cNvSpPr/>
                <p:nvPr/>
              </p:nvSpPr>
              <p:spPr>
                <a:xfrm>
                  <a:off x="1282473" y="3922107"/>
                  <a:ext cx="372393" cy="11581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06" h="21600" extrusionOk="0">
                      <a:moveTo>
                        <a:pt x="87" y="0"/>
                      </a:moveTo>
                      <a:lnTo>
                        <a:pt x="3105" y="1351"/>
                      </a:lnTo>
                      <a:lnTo>
                        <a:pt x="4941" y="2158"/>
                      </a:lnTo>
                      <a:lnTo>
                        <a:pt x="4813" y="2625"/>
                      </a:lnTo>
                      <a:lnTo>
                        <a:pt x="5430" y="3306"/>
                      </a:lnTo>
                      <a:lnTo>
                        <a:pt x="5374" y="4036"/>
                      </a:lnTo>
                      <a:lnTo>
                        <a:pt x="5264" y="4778"/>
                      </a:lnTo>
                      <a:lnTo>
                        <a:pt x="5322" y="5440"/>
                      </a:lnTo>
                      <a:cubicBezTo>
                        <a:pt x="5337" y="5651"/>
                        <a:pt x="5470" y="5859"/>
                        <a:pt x="5714" y="6054"/>
                      </a:cubicBezTo>
                      <a:cubicBezTo>
                        <a:pt x="5921" y="6219"/>
                        <a:pt x="6204" y="6372"/>
                        <a:pt x="6553" y="6508"/>
                      </a:cubicBezTo>
                      <a:lnTo>
                        <a:pt x="7298" y="6936"/>
                      </a:lnTo>
                      <a:cubicBezTo>
                        <a:pt x="7568" y="7062"/>
                        <a:pt x="7842" y="7187"/>
                        <a:pt x="8121" y="7311"/>
                      </a:cubicBezTo>
                      <a:cubicBezTo>
                        <a:pt x="8309" y="7394"/>
                        <a:pt x="8500" y="7477"/>
                        <a:pt x="8693" y="7560"/>
                      </a:cubicBezTo>
                      <a:lnTo>
                        <a:pt x="9067" y="7873"/>
                      </a:lnTo>
                      <a:lnTo>
                        <a:pt x="9270" y="8148"/>
                      </a:lnTo>
                      <a:lnTo>
                        <a:pt x="9644" y="8473"/>
                      </a:lnTo>
                      <a:lnTo>
                        <a:pt x="10224" y="8718"/>
                      </a:lnTo>
                      <a:lnTo>
                        <a:pt x="10971" y="8927"/>
                      </a:lnTo>
                      <a:lnTo>
                        <a:pt x="11380" y="9116"/>
                      </a:lnTo>
                      <a:lnTo>
                        <a:pt x="12069" y="9367"/>
                      </a:lnTo>
                      <a:lnTo>
                        <a:pt x="13945" y="10058"/>
                      </a:lnTo>
                      <a:lnTo>
                        <a:pt x="14784" y="10450"/>
                      </a:lnTo>
                      <a:lnTo>
                        <a:pt x="15008" y="10910"/>
                      </a:lnTo>
                      <a:lnTo>
                        <a:pt x="15513" y="11253"/>
                      </a:lnTo>
                      <a:lnTo>
                        <a:pt x="16260" y="11824"/>
                      </a:lnTo>
                      <a:lnTo>
                        <a:pt x="17456" y="12180"/>
                      </a:lnTo>
                      <a:lnTo>
                        <a:pt x="18970" y="12628"/>
                      </a:lnTo>
                      <a:lnTo>
                        <a:pt x="19737" y="13032"/>
                      </a:lnTo>
                      <a:lnTo>
                        <a:pt x="20129" y="13566"/>
                      </a:lnTo>
                      <a:cubicBezTo>
                        <a:pt x="20317" y="13735"/>
                        <a:pt x="20393" y="13915"/>
                        <a:pt x="20353" y="14094"/>
                      </a:cubicBezTo>
                      <a:cubicBezTo>
                        <a:pt x="20310" y="14285"/>
                        <a:pt x="20136" y="14470"/>
                        <a:pt x="19905" y="14646"/>
                      </a:cubicBezTo>
                      <a:cubicBezTo>
                        <a:pt x="19688" y="14811"/>
                        <a:pt x="19422" y="14969"/>
                        <a:pt x="19232" y="15137"/>
                      </a:cubicBezTo>
                      <a:cubicBezTo>
                        <a:pt x="19023" y="15322"/>
                        <a:pt x="18910" y="15517"/>
                        <a:pt x="18896" y="15715"/>
                      </a:cubicBezTo>
                      <a:cubicBezTo>
                        <a:pt x="18962" y="15855"/>
                        <a:pt x="18981" y="15997"/>
                        <a:pt x="18952" y="16138"/>
                      </a:cubicBezTo>
                      <a:cubicBezTo>
                        <a:pt x="18917" y="16303"/>
                        <a:pt x="18816" y="16467"/>
                        <a:pt x="18653" y="16623"/>
                      </a:cubicBezTo>
                      <a:lnTo>
                        <a:pt x="18190" y="16819"/>
                      </a:lnTo>
                      <a:lnTo>
                        <a:pt x="18900" y="17310"/>
                      </a:lnTo>
                      <a:lnTo>
                        <a:pt x="19293" y="17665"/>
                      </a:lnTo>
                      <a:lnTo>
                        <a:pt x="19442" y="18088"/>
                      </a:lnTo>
                      <a:lnTo>
                        <a:pt x="19386" y="18425"/>
                      </a:lnTo>
                      <a:lnTo>
                        <a:pt x="20250" y="18935"/>
                      </a:lnTo>
                      <a:lnTo>
                        <a:pt x="20306" y="19338"/>
                      </a:lnTo>
                      <a:lnTo>
                        <a:pt x="20475" y="20172"/>
                      </a:lnTo>
                      <a:lnTo>
                        <a:pt x="21206" y="21600"/>
                      </a:lnTo>
                      <a:cubicBezTo>
                        <a:pt x="13816" y="18492"/>
                        <a:pt x="8189" y="14973"/>
                        <a:pt x="4593" y="11211"/>
                      </a:cubicBezTo>
                      <a:cubicBezTo>
                        <a:pt x="1131" y="7587"/>
                        <a:pt x="-394" y="3794"/>
                        <a:pt x="87" y="0"/>
                      </a:cubicBezTo>
                      <a:close/>
                    </a:path>
                  </a:pathLst>
                </a:custGeom>
                <a:grpFill/>
                <a:ln w="12700">
                  <a:miter lim="400000"/>
                </a:ln>
              </p:spPr>
              <p:txBody>
                <a:bodyPr lIns="121919" tIns="121919" rIns="121919" bIns="121919" anchor="ctr"/>
                <a:lstStyle/>
                <a:p>
                  <a:pPr lvl="0" algn="l" defTabSz="457148">
                    <a:defRPr sz="8400">
                      <a:solidFill>
                        <a:srgbClr val="070707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14" name="íšļîḍe">
                <a:extLst>
                  <a:ext uri="{FF2B5EF4-FFF2-40B4-BE49-F238E27FC236}">
                    <a16:creationId xmlns:a16="http://schemas.microsoft.com/office/drawing/2014/main" xmlns="" id="{D545ADC6-2153-4227-B893-1C61F714BA94}"/>
                  </a:ext>
                </a:extLst>
              </p:cNvPr>
              <p:cNvSpPr/>
              <p:nvPr/>
            </p:nvSpPr>
            <p:spPr>
              <a:xfrm>
                <a:off x="1271693" y="2029080"/>
                <a:ext cx="3810232" cy="3821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57150">
                <a:solidFill>
                  <a:schemeClr val="tx2">
                    <a:lumMod val="20000"/>
                    <a:lumOff val="80000"/>
                  </a:schemeClr>
                </a:solidFill>
                <a:miter lim="400000"/>
              </a:ln>
            </p:spPr>
            <p:txBody>
              <a:bodyPr lIns="121919" tIns="121919" rIns="121919" bIns="121919" anchor="ctr"/>
              <a:lstStyle/>
              <a:p>
                <a:pPr lvl="0" algn="l" defTabSz="457148">
                  <a:defRPr sz="11600">
                    <a:solidFill>
                      <a:srgbClr val="77716C"/>
                    </a:solidFill>
                  </a:defRPr>
                </a:pPr>
                <a:endParaRPr/>
              </a:p>
            </p:txBody>
          </p:sp>
          <p:grpSp>
            <p:nvGrpSpPr>
              <p:cNvPr id="15" name="íŝlîḑê">
                <a:extLst>
                  <a:ext uri="{FF2B5EF4-FFF2-40B4-BE49-F238E27FC236}">
                    <a16:creationId xmlns:a16="http://schemas.microsoft.com/office/drawing/2014/main" xmlns="" id="{D0D3ADBA-8416-45C2-95CF-BBEF4F7A19F4}"/>
                  </a:ext>
                </a:extLst>
              </p:cNvPr>
              <p:cNvGrpSpPr/>
              <p:nvPr/>
            </p:nvGrpSpPr>
            <p:grpSpPr>
              <a:xfrm>
                <a:off x="2127612" y="2629525"/>
                <a:ext cx="2402179" cy="1771273"/>
                <a:chOff x="2127612" y="2629525"/>
                <a:chExt cx="2402179" cy="1771273"/>
              </a:xfrm>
            </p:grpSpPr>
            <p:sp>
              <p:nvSpPr>
                <p:cNvPr id="16" name="iṧlïḍê">
                  <a:extLst>
                    <a:ext uri="{FF2B5EF4-FFF2-40B4-BE49-F238E27FC236}">
                      <a16:creationId xmlns:a16="http://schemas.microsoft.com/office/drawing/2014/main" xmlns="" id="{1BC5B7F4-9592-4D96-B36D-7DFE5D9A7C0F}"/>
                    </a:ext>
                  </a:extLst>
                </p:cNvPr>
                <p:cNvSpPr/>
                <p:nvPr/>
              </p:nvSpPr>
              <p:spPr>
                <a:xfrm>
                  <a:off x="2220979" y="2760684"/>
                  <a:ext cx="2308812" cy="1640114"/>
                </a:xfrm>
                <a:custGeom>
                  <a:avLst/>
                  <a:gdLst>
                    <a:gd name="connsiteX0" fmla="*/ 0 w 2308812"/>
                    <a:gd name="connsiteY0" fmla="*/ 1640114 h 1640114"/>
                    <a:gd name="connsiteX1" fmla="*/ 435429 w 2308812"/>
                    <a:gd name="connsiteY1" fmla="*/ 1146628 h 1640114"/>
                    <a:gd name="connsiteX2" fmla="*/ 1335314 w 2308812"/>
                    <a:gd name="connsiteY2" fmla="*/ 1625600 h 1640114"/>
                    <a:gd name="connsiteX3" fmla="*/ 2307771 w 2308812"/>
                    <a:gd name="connsiteY3" fmla="*/ 1262743 h 1640114"/>
                    <a:gd name="connsiteX4" fmla="*/ 1538514 w 2308812"/>
                    <a:gd name="connsiteY4" fmla="*/ 943428 h 1640114"/>
                    <a:gd name="connsiteX5" fmla="*/ 856343 w 2308812"/>
                    <a:gd name="connsiteY5" fmla="*/ 653143 h 1640114"/>
                    <a:gd name="connsiteX6" fmla="*/ 1320800 w 2308812"/>
                    <a:gd name="connsiteY6" fmla="*/ 290286 h 1640114"/>
                    <a:gd name="connsiteX7" fmla="*/ 1640114 w 2308812"/>
                    <a:gd name="connsiteY7" fmla="*/ 87086 h 1640114"/>
                    <a:gd name="connsiteX8" fmla="*/ 1698171 w 2308812"/>
                    <a:gd name="connsiteY8" fmla="*/ 0 h 164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08812" h="1640114">
                      <a:moveTo>
                        <a:pt x="0" y="1640114"/>
                      </a:moveTo>
                      <a:cubicBezTo>
                        <a:pt x="106438" y="1394580"/>
                        <a:pt x="212877" y="1149047"/>
                        <a:pt x="435429" y="1146628"/>
                      </a:cubicBezTo>
                      <a:cubicBezTo>
                        <a:pt x="657981" y="1144209"/>
                        <a:pt x="1023257" y="1606248"/>
                        <a:pt x="1335314" y="1625600"/>
                      </a:cubicBezTo>
                      <a:cubicBezTo>
                        <a:pt x="1647371" y="1644952"/>
                        <a:pt x="2273904" y="1376438"/>
                        <a:pt x="2307771" y="1262743"/>
                      </a:cubicBezTo>
                      <a:cubicBezTo>
                        <a:pt x="2341638" y="1149048"/>
                        <a:pt x="1538514" y="943428"/>
                        <a:pt x="1538514" y="943428"/>
                      </a:cubicBezTo>
                      <a:cubicBezTo>
                        <a:pt x="1296609" y="841828"/>
                        <a:pt x="892629" y="762000"/>
                        <a:pt x="856343" y="653143"/>
                      </a:cubicBezTo>
                      <a:cubicBezTo>
                        <a:pt x="820057" y="544286"/>
                        <a:pt x="1190172" y="384629"/>
                        <a:pt x="1320800" y="290286"/>
                      </a:cubicBezTo>
                      <a:cubicBezTo>
                        <a:pt x="1451428" y="195943"/>
                        <a:pt x="1577219" y="135467"/>
                        <a:pt x="1640114" y="87086"/>
                      </a:cubicBezTo>
                      <a:cubicBezTo>
                        <a:pt x="1703009" y="38705"/>
                        <a:pt x="1700590" y="19352"/>
                        <a:pt x="1698171" y="0"/>
                      </a:cubicBezTo>
                    </a:path>
                  </a:pathLst>
                </a:custGeom>
                <a:noFill/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" name="iśḷiďê">
                  <a:extLst>
                    <a:ext uri="{FF2B5EF4-FFF2-40B4-BE49-F238E27FC236}">
                      <a16:creationId xmlns:a16="http://schemas.microsoft.com/office/drawing/2014/main" xmlns="" id="{EC538B5F-6D1B-4C67-922F-17BD58B5D2A7}"/>
                    </a:ext>
                  </a:extLst>
                </p:cNvPr>
                <p:cNvSpPr/>
                <p:nvPr/>
              </p:nvSpPr>
              <p:spPr bwMode="auto">
                <a:xfrm rot="720367">
                  <a:off x="3570096" y="2629525"/>
                  <a:ext cx="492453" cy="492453"/>
                </a:xfrm>
                <a:custGeom>
                  <a:avLst/>
                  <a:gdLst>
                    <a:gd name="T0" fmla="*/ 0 w 663"/>
                    <a:gd name="T1" fmla="*/ 331 h 663"/>
                    <a:gd name="T2" fmla="*/ 331 w 663"/>
                    <a:gd name="T3" fmla="*/ 331 h 663"/>
                    <a:gd name="T4" fmla="*/ 331 w 663"/>
                    <a:gd name="T5" fmla="*/ 662 h 663"/>
                    <a:gd name="T6" fmla="*/ 366 w 663"/>
                    <a:gd name="T7" fmla="*/ 662 h 663"/>
                    <a:gd name="T8" fmla="*/ 662 w 663"/>
                    <a:gd name="T9" fmla="*/ 0 h 663"/>
                    <a:gd name="T10" fmla="*/ 0 w 663"/>
                    <a:gd name="T11" fmla="*/ 296 h 663"/>
                    <a:gd name="T12" fmla="*/ 0 w 663"/>
                    <a:gd name="T13" fmla="*/ 331 h 6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3" h="663">
                      <a:moveTo>
                        <a:pt x="0" y="331"/>
                      </a:moveTo>
                      <a:lnTo>
                        <a:pt x="331" y="331"/>
                      </a:lnTo>
                      <a:lnTo>
                        <a:pt x="331" y="662"/>
                      </a:lnTo>
                      <a:lnTo>
                        <a:pt x="366" y="662"/>
                      </a:lnTo>
                      <a:lnTo>
                        <a:pt x="662" y="0"/>
                      </a:lnTo>
                      <a:lnTo>
                        <a:pt x="0" y="296"/>
                      </a:lnTo>
                      <a:lnTo>
                        <a:pt x="0" y="331"/>
                      </a:ln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is1íḋe">
                  <a:extLst>
                    <a:ext uri="{FF2B5EF4-FFF2-40B4-BE49-F238E27FC236}">
                      <a16:creationId xmlns:a16="http://schemas.microsoft.com/office/drawing/2014/main" xmlns="" id="{1343C310-320F-4593-BD58-95613EC8D909}"/>
                    </a:ext>
                  </a:extLst>
                </p:cNvPr>
                <p:cNvSpPr/>
                <p:nvPr/>
              </p:nvSpPr>
              <p:spPr bwMode="auto">
                <a:xfrm>
                  <a:off x="2127612" y="4134939"/>
                  <a:ext cx="186734" cy="265859"/>
                </a:xfrm>
                <a:custGeom>
                  <a:avLst/>
                  <a:gdLst>
                    <a:gd name="T0" fmla="*/ 261 w 522"/>
                    <a:gd name="T1" fmla="*/ 0 h 741"/>
                    <a:gd name="T2" fmla="*/ 0 w 522"/>
                    <a:gd name="T3" fmla="*/ 261 h 741"/>
                    <a:gd name="T4" fmla="*/ 261 w 522"/>
                    <a:gd name="T5" fmla="*/ 740 h 741"/>
                    <a:gd name="T6" fmla="*/ 521 w 522"/>
                    <a:gd name="T7" fmla="*/ 261 h 741"/>
                    <a:gd name="T8" fmla="*/ 261 w 522"/>
                    <a:gd name="T9" fmla="*/ 0 h 741"/>
                    <a:gd name="T10" fmla="*/ 261 w 522"/>
                    <a:gd name="T11" fmla="*/ 353 h 741"/>
                    <a:gd name="T12" fmla="*/ 169 w 522"/>
                    <a:gd name="T13" fmla="*/ 261 h 741"/>
                    <a:gd name="T14" fmla="*/ 261 w 522"/>
                    <a:gd name="T15" fmla="*/ 170 h 741"/>
                    <a:gd name="T16" fmla="*/ 352 w 522"/>
                    <a:gd name="T17" fmla="*/ 261 h 741"/>
                    <a:gd name="T18" fmla="*/ 261 w 522"/>
                    <a:gd name="T19" fmla="*/ 353 h 7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22" h="741">
                      <a:moveTo>
                        <a:pt x="261" y="0"/>
                      </a:moveTo>
                      <a:cubicBezTo>
                        <a:pt x="120" y="0"/>
                        <a:pt x="0" y="113"/>
                        <a:pt x="0" y="261"/>
                      </a:cubicBezTo>
                      <a:cubicBezTo>
                        <a:pt x="0" y="451"/>
                        <a:pt x="261" y="740"/>
                        <a:pt x="261" y="740"/>
                      </a:cubicBezTo>
                      <a:cubicBezTo>
                        <a:pt x="261" y="740"/>
                        <a:pt x="521" y="451"/>
                        <a:pt x="521" y="261"/>
                      </a:cubicBezTo>
                      <a:cubicBezTo>
                        <a:pt x="521" y="113"/>
                        <a:pt x="402" y="0"/>
                        <a:pt x="261" y="0"/>
                      </a:cubicBezTo>
                      <a:close/>
                      <a:moveTo>
                        <a:pt x="261" y="353"/>
                      </a:moveTo>
                      <a:cubicBezTo>
                        <a:pt x="211" y="353"/>
                        <a:pt x="169" y="314"/>
                        <a:pt x="169" y="261"/>
                      </a:cubicBezTo>
                      <a:cubicBezTo>
                        <a:pt x="169" y="208"/>
                        <a:pt x="211" y="170"/>
                        <a:pt x="261" y="170"/>
                      </a:cubicBezTo>
                      <a:cubicBezTo>
                        <a:pt x="310" y="170"/>
                        <a:pt x="352" y="208"/>
                        <a:pt x="352" y="261"/>
                      </a:cubicBezTo>
                      <a:cubicBezTo>
                        <a:pt x="352" y="314"/>
                        <a:pt x="310" y="353"/>
                        <a:pt x="261" y="35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8BAC0283-2375-4A0A-A5DF-DB120F4A47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925" y="4203737"/>
              <a:ext cx="3401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ḻîḑé">
              <a:extLst>
                <a:ext uri="{FF2B5EF4-FFF2-40B4-BE49-F238E27FC236}">
                  <a16:creationId xmlns:a16="http://schemas.microsoft.com/office/drawing/2014/main" xmlns="" id="{20413885-793F-4DF8-BB78-4253308FB120}"/>
                </a:ext>
              </a:extLst>
            </p:cNvPr>
            <p:cNvSpPr/>
            <p:nvPr/>
          </p:nvSpPr>
          <p:spPr bwMode="auto">
            <a:xfrm>
              <a:off x="673100" y="3248792"/>
              <a:ext cx="3174648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" name="íṥḻîďè">
              <a:extLst>
                <a:ext uri="{FF2B5EF4-FFF2-40B4-BE49-F238E27FC236}">
                  <a16:creationId xmlns:a16="http://schemas.microsoft.com/office/drawing/2014/main" xmlns="" id="{5B6DD583-E21C-4763-B813-87A4E318F8FF}"/>
                </a:ext>
              </a:extLst>
            </p:cNvPr>
            <p:cNvSpPr txBox="1"/>
            <p:nvPr/>
          </p:nvSpPr>
          <p:spPr bwMode="auto">
            <a:xfrm>
              <a:off x="673100" y="2757841"/>
              <a:ext cx="3174648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0" name="ïş1ïďé">
              <a:extLst>
                <a:ext uri="{FF2B5EF4-FFF2-40B4-BE49-F238E27FC236}">
                  <a16:creationId xmlns:a16="http://schemas.microsoft.com/office/drawing/2014/main" xmlns="" id="{508551B1-0DBB-4C36-ACDE-A6F0A482F93F}"/>
                </a:ext>
              </a:extLst>
            </p:cNvPr>
            <p:cNvSpPr/>
            <p:nvPr/>
          </p:nvSpPr>
          <p:spPr bwMode="auto">
            <a:xfrm>
              <a:off x="8344252" y="1621251"/>
              <a:ext cx="3174648" cy="847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ïṣlídè">
              <a:extLst>
                <a:ext uri="{FF2B5EF4-FFF2-40B4-BE49-F238E27FC236}">
                  <a16:creationId xmlns:a16="http://schemas.microsoft.com/office/drawing/2014/main" xmlns="" id="{0765B8BF-6DC8-4A34-820D-1536194A6B6A}"/>
                </a:ext>
              </a:extLst>
            </p:cNvPr>
            <p:cNvSpPr txBox="1"/>
            <p:nvPr/>
          </p:nvSpPr>
          <p:spPr bwMode="auto">
            <a:xfrm>
              <a:off x="8344252" y="1130300"/>
              <a:ext cx="3174648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xmlns="" id="{9F9F3784-3268-47BB-8CA3-9001A4B78A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1259" y="2591560"/>
              <a:ext cx="361923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818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grpSp>
        <p:nvGrpSpPr>
          <p:cNvPr id="5" name="86087270-d976-41ba-b967-efa1019991e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241452"/>
            <a:ext cx="10850563" cy="4781497"/>
            <a:chOff x="669925" y="1168399"/>
            <a:chExt cx="10850563" cy="4781497"/>
          </a:xfrm>
        </p:grpSpPr>
        <p:grpSp>
          <p:nvGrpSpPr>
            <p:cNvPr id="6" name="ïṡḻîḍ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7F70DA00-9AA1-4199-B7EB-06D113863D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32679" y="1168399"/>
              <a:ext cx="2587809" cy="4781497"/>
              <a:chOff x="4802096" y="1168399"/>
              <a:chExt cx="2587809" cy="4781497"/>
            </a:xfrm>
          </p:grpSpPr>
          <p:sp>
            <p:nvSpPr>
              <p:cNvPr id="13" name="ïṩľíḍe">
                <a:extLst>
                  <a:ext uri="{FF2B5EF4-FFF2-40B4-BE49-F238E27FC236}">
                    <a16:creationId xmlns:a16="http://schemas.microsoft.com/office/drawing/2014/main" xmlns="" id="{AD1AC4AF-3CA9-43BD-9709-FE37C9E4BE0C}"/>
                  </a:ext>
                </a:extLst>
              </p:cNvPr>
              <p:cNvSpPr/>
              <p:nvPr/>
            </p:nvSpPr>
            <p:spPr bwMode="auto">
              <a:xfrm>
                <a:off x="6100958" y="1168399"/>
                <a:ext cx="172273" cy="868800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ṡlíḍé">
                <a:extLst>
                  <a:ext uri="{FF2B5EF4-FFF2-40B4-BE49-F238E27FC236}">
                    <a16:creationId xmlns:a16="http://schemas.microsoft.com/office/drawing/2014/main" xmlns="" id="{3CBB242E-61DE-4978-814B-1CD22C1140DB}"/>
                  </a:ext>
                </a:extLst>
              </p:cNvPr>
              <p:cNvSpPr/>
              <p:nvPr/>
            </p:nvSpPr>
            <p:spPr bwMode="auto">
              <a:xfrm>
                <a:off x="6100958" y="1168399"/>
                <a:ext cx="172273" cy="86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ṧḻíḍê">
                <a:extLst>
                  <a:ext uri="{FF2B5EF4-FFF2-40B4-BE49-F238E27FC236}">
                    <a16:creationId xmlns:a16="http://schemas.microsoft.com/office/drawing/2014/main" xmlns="" id="{6E3C7AEC-9063-477E-9FFF-A7F8B8456E30}"/>
                  </a:ext>
                </a:extLst>
              </p:cNvPr>
              <p:cNvSpPr/>
              <p:nvPr/>
            </p:nvSpPr>
            <p:spPr bwMode="auto">
              <a:xfrm>
                <a:off x="6100958" y="1587307"/>
                <a:ext cx="172273" cy="250353"/>
              </a:xfrm>
              <a:custGeom>
                <a:avLst/>
                <a:gdLst>
                  <a:gd name="T0" fmla="*/ 59 w 59"/>
                  <a:gd name="T1" fmla="*/ 0 h 85"/>
                  <a:gd name="T2" fmla="*/ 13 w 59"/>
                  <a:gd name="T3" fmla="*/ 26 h 85"/>
                  <a:gd name="T4" fmla="*/ 0 w 59"/>
                  <a:gd name="T5" fmla="*/ 24 h 85"/>
                  <a:gd name="T6" fmla="*/ 0 w 59"/>
                  <a:gd name="T7" fmla="*/ 85 h 85"/>
                  <a:gd name="T8" fmla="*/ 29 w 59"/>
                  <a:gd name="T9" fmla="*/ 83 h 85"/>
                  <a:gd name="T10" fmla="*/ 29 w 59"/>
                  <a:gd name="T11" fmla="*/ 83 h 85"/>
                  <a:gd name="T12" fmla="*/ 29 w 59"/>
                  <a:gd name="T13" fmla="*/ 83 h 85"/>
                  <a:gd name="T14" fmla="*/ 29 w 59"/>
                  <a:gd name="T15" fmla="*/ 83 h 85"/>
                  <a:gd name="T16" fmla="*/ 29 w 59"/>
                  <a:gd name="T17" fmla="*/ 83 h 85"/>
                  <a:gd name="T18" fmla="*/ 29 w 59"/>
                  <a:gd name="T19" fmla="*/ 83 h 85"/>
                  <a:gd name="T20" fmla="*/ 29 w 59"/>
                  <a:gd name="T21" fmla="*/ 83 h 85"/>
                  <a:gd name="T22" fmla="*/ 29 w 59"/>
                  <a:gd name="T23" fmla="*/ 83 h 85"/>
                  <a:gd name="T24" fmla="*/ 30 w 59"/>
                  <a:gd name="T25" fmla="*/ 83 h 85"/>
                  <a:gd name="T26" fmla="*/ 30 w 59"/>
                  <a:gd name="T27" fmla="*/ 83 h 85"/>
                  <a:gd name="T28" fmla="*/ 30 w 59"/>
                  <a:gd name="T29" fmla="*/ 83 h 85"/>
                  <a:gd name="T30" fmla="*/ 30 w 59"/>
                  <a:gd name="T31" fmla="*/ 83 h 85"/>
                  <a:gd name="T32" fmla="*/ 30 w 59"/>
                  <a:gd name="T33" fmla="*/ 83 h 85"/>
                  <a:gd name="T34" fmla="*/ 30 w 59"/>
                  <a:gd name="T35" fmla="*/ 83 h 85"/>
                  <a:gd name="T36" fmla="*/ 30 w 59"/>
                  <a:gd name="T37" fmla="*/ 83 h 85"/>
                  <a:gd name="T38" fmla="*/ 30 w 59"/>
                  <a:gd name="T39" fmla="*/ 83 h 85"/>
                  <a:gd name="T40" fmla="*/ 30 w 59"/>
                  <a:gd name="T41" fmla="*/ 83 h 85"/>
                  <a:gd name="T42" fmla="*/ 30 w 59"/>
                  <a:gd name="T43" fmla="*/ 83 h 85"/>
                  <a:gd name="T44" fmla="*/ 30 w 59"/>
                  <a:gd name="T45" fmla="*/ 83 h 85"/>
                  <a:gd name="T46" fmla="*/ 30 w 59"/>
                  <a:gd name="T47" fmla="*/ 83 h 85"/>
                  <a:gd name="T48" fmla="*/ 30 w 59"/>
                  <a:gd name="T49" fmla="*/ 83 h 85"/>
                  <a:gd name="T50" fmla="*/ 30 w 59"/>
                  <a:gd name="T51" fmla="*/ 83 h 85"/>
                  <a:gd name="T52" fmla="*/ 31 w 59"/>
                  <a:gd name="T53" fmla="*/ 83 h 85"/>
                  <a:gd name="T54" fmla="*/ 31 w 59"/>
                  <a:gd name="T55" fmla="*/ 83 h 85"/>
                  <a:gd name="T56" fmla="*/ 31 w 59"/>
                  <a:gd name="T57" fmla="*/ 83 h 85"/>
                  <a:gd name="T58" fmla="*/ 31 w 59"/>
                  <a:gd name="T59" fmla="*/ 83 h 85"/>
                  <a:gd name="T60" fmla="*/ 31 w 59"/>
                  <a:gd name="T61" fmla="*/ 83 h 85"/>
                  <a:gd name="T62" fmla="*/ 31 w 59"/>
                  <a:gd name="T63" fmla="*/ 83 h 85"/>
                  <a:gd name="T64" fmla="*/ 59 w 59"/>
                  <a:gd name="T65" fmla="*/ 85 h 85"/>
                  <a:gd name="T66" fmla="*/ 59 w 59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85">
                    <a:moveTo>
                      <a:pt x="59" y="0"/>
                    </a:moveTo>
                    <a:cubicBezTo>
                      <a:pt x="50" y="17"/>
                      <a:pt x="31" y="26"/>
                      <a:pt x="13" y="26"/>
                    </a:cubicBezTo>
                    <a:cubicBezTo>
                      <a:pt x="8" y="26"/>
                      <a:pt x="4" y="25"/>
                      <a:pt x="0" y="2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10" y="84"/>
                      <a:pt x="1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9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0" y="83"/>
                      <a:pt x="30" y="83"/>
                      <a:pt x="30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0" y="83"/>
                      <a:pt x="50" y="83"/>
                      <a:pt x="59" y="85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isḻïďê">
                <a:extLst>
                  <a:ext uri="{FF2B5EF4-FFF2-40B4-BE49-F238E27FC236}">
                    <a16:creationId xmlns:a16="http://schemas.microsoft.com/office/drawing/2014/main" xmlns="" id="{1C93AB53-9EC3-4AB2-AC8C-9590F4F7FDE8}"/>
                  </a:ext>
                </a:extLst>
              </p:cNvPr>
              <p:cNvSpPr/>
              <p:nvPr/>
            </p:nvSpPr>
            <p:spPr bwMode="auto">
              <a:xfrm>
                <a:off x="5563070" y="5340125"/>
                <a:ext cx="64447" cy="311083"/>
              </a:xfrm>
              <a:custGeom>
                <a:avLst/>
                <a:gdLst>
                  <a:gd name="T0" fmla="*/ 10 w 22"/>
                  <a:gd name="T1" fmla="*/ 0 h 106"/>
                  <a:gd name="T2" fmla="*/ 10 w 22"/>
                  <a:gd name="T3" fmla="*/ 5 h 106"/>
                  <a:gd name="T4" fmla="*/ 11 w 22"/>
                  <a:gd name="T5" fmla="*/ 11 h 106"/>
                  <a:gd name="T6" fmla="*/ 11 w 22"/>
                  <a:gd name="T7" fmla="*/ 18 h 106"/>
                  <a:gd name="T8" fmla="*/ 12 w 22"/>
                  <a:gd name="T9" fmla="*/ 35 h 106"/>
                  <a:gd name="T10" fmla="*/ 12 w 22"/>
                  <a:gd name="T11" fmla="*/ 39 h 106"/>
                  <a:gd name="T12" fmla="*/ 12 w 22"/>
                  <a:gd name="T13" fmla="*/ 44 h 106"/>
                  <a:gd name="T14" fmla="*/ 13 w 22"/>
                  <a:gd name="T15" fmla="*/ 54 h 106"/>
                  <a:gd name="T16" fmla="*/ 13 w 22"/>
                  <a:gd name="T17" fmla="*/ 64 h 106"/>
                  <a:gd name="T18" fmla="*/ 14 w 22"/>
                  <a:gd name="T19" fmla="*/ 73 h 106"/>
                  <a:gd name="T20" fmla="*/ 16 w 22"/>
                  <a:gd name="T21" fmla="*/ 82 h 106"/>
                  <a:gd name="T22" fmla="*/ 17 w 22"/>
                  <a:gd name="T23" fmla="*/ 90 h 106"/>
                  <a:gd name="T24" fmla="*/ 19 w 22"/>
                  <a:gd name="T25" fmla="*/ 96 h 106"/>
                  <a:gd name="T26" fmla="*/ 21 w 22"/>
                  <a:gd name="T27" fmla="*/ 101 h 106"/>
                  <a:gd name="T28" fmla="*/ 22 w 22"/>
                  <a:gd name="T29" fmla="*/ 106 h 106"/>
                  <a:gd name="T30" fmla="*/ 19 w 22"/>
                  <a:gd name="T31" fmla="*/ 102 h 106"/>
                  <a:gd name="T32" fmla="*/ 15 w 22"/>
                  <a:gd name="T33" fmla="*/ 98 h 106"/>
                  <a:gd name="T34" fmla="*/ 11 w 22"/>
                  <a:gd name="T35" fmla="*/ 92 h 106"/>
                  <a:gd name="T36" fmla="*/ 7 w 22"/>
                  <a:gd name="T37" fmla="*/ 84 h 106"/>
                  <a:gd name="T38" fmla="*/ 4 w 22"/>
                  <a:gd name="T39" fmla="*/ 75 h 106"/>
                  <a:gd name="T40" fmla="*/ 2 w 22"/>
                  <a:gd name="T41" fmla="*/ 65 h 106"/>
                  <a:gd name="T42" fmla="*/ 1 w 22"/>
                  <a:gd name="T43" fmla="*/ 55 h 106"/>
                  <a:gd name="T44" fmla="*/ 1 w 22"/>
                  <a:gd name="T45" fmla="*/ 44 h 106"/>
                  <a:gd name="T46" fmla="*/ 1 w 22"/>
                  <a:gd name="T47" fmla="*/ 34 h 106"/>
                  <a:gd name="T48" fmla="*/ 4 w 22"/>
                  <a:gd name="T49" fmla="*/ 17 h 106"/>
                  <a:gd name="T50" fmla="*/ 8 w 22"/>
                  <a:gd name="T51" fmla="*/ 5 h 106"/>
                  <a:gd name="T52" fmla="*/ 10 w 22"/>
                  <a:gd name="T53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" h="106">
                    <a:moveTo>
                      <a:pt x="10" y="0"/>
                    </a:moveTo>
                    <a:cubicBezTo>
                      <a:pt x="10" y="0"/>
                      <a:pt x="10" y="2"/>
                      <a:pt x="10" y="5"/>
                    </a:cubicBezTo>
                    <a:cubicBezTo>
                      <a:pt x="10" y="7"/>
                      <a:pt x="11" y="9"/>
                      <a:pt x="11" y="11"/>
                    </a:cubicBezTo>
                    <a:cubicBezTo>
                      <a:pt x="11" y="13"/>
                      <a:pt x="11" y="15"/>
                      <a:pt x="11" y="18"/>
                    </a:cubicBezTo>
                    <a:cubicBezTo>
                      <a:pt x="11" y="23"/>
                      <a:pt x="11" y="28"/>
                      <a:pt x="12" y="35"/>
                    </a:cubicBezTo>
                    <a:cubicBezTo>
                      <a:pt x="12" y="36"/>
                      <a:pt x="12" y="38"/>
                      <a:pt x="12" y="39"/>
                    </a:cubicBezTo>
                    <a:cubicBezTo>
                      <a:pt x="12" y="41"/>
                      <a:pt x="12" y="43"/>
                      <a:pt x="12" y="44"/>
                    </a:cubicBezTo>
                    <a:cubicBezTo>
                      <a:pt x="12" y="47"/>
                      <a:pt x="12" y="51"/>
                      <a:pt x="13" y="54"/>
                    </a:cubicBezTo>
                    <a:cubicBezTo>
                      <a:pt x="13" y="57"/>
                      <a:pt x="13" y="60"/>
                      <a:pt x="13" y="64"/>
                    </a:cubicBezTo>
                    <a:cubicBezTo>
                      <a:pt x="14" y="67"/>
                      <a:pt x="14" y="70"/>
                      <a:pt x="14" y="73"/>
                    </a:cubicBezTo>
                    <a:cubicBezTo>
                      <a:pt x="15" y="76"/>
                      <a:pt x="15" y="79"/>
                      <a:pt x="16" y="82"/>
                    </a:cubicBezTo>
                    <a:cubicBezTo>
                      <a:pt x="17" y="84"/>
                      <a:pt x="17" y="87"/>
                      <a:pt x="17" y="90"/>
                    </a:cubicBezTo>
                    <a:cubicBezTo>
                      <a:pt x="18" y="92"/>
                      <a:pt x="19" y="94"/>
                      <a:pt x="19" y="96"/>
                    </a:cubicBezTo>
                    <a:cubicBezTo>
                      <a:pt x="20" y="98"/>
                      <a:pt x="20" y="100"/>
                      <a:pt x="21" y="101"/>
                    </a:cubicBezTo>
                    <a:cubicBezTo>
                      <a:pt x="22" y="104"/>
                      <a:pt x="22" y="106"/>
                      <a:pt x="22" y="106"/>
                    </a:cubicBezTo>
                    <a:cubicBezTo>
                      <a:pt x="22" y="106"/>
                      <a:pt x="21" y="105"/>
                      <a:pt x="19" y="102"/>
                    </a:cubicBezTo>
                    <a:cubicBezTo>
                      <a:pt x="18" y="101"/>
                      <a:pt x="16" y="100"/>
                      <a:pt x="15" y="98"/>
                    </a:cubicBezTo>
                    <a:cubicBezTo>
                      <a:pt x="14" y="96"/>
                      <a:pt x="13" y="94"/>
                      <a:pt x="11" y="92"/>
                    </a:cubicBezTo>
                    <a:cubicBezTo>
                      <a:pt x="10" y="90"/>
                      <a:pt x="9" y="87"/>
                      <a:pt x="7" y="84"/>
                    </a:cubicBezTo>
                    <a:cubicBezTo>
                      <a:pt x="6" y="81"/>
                      <a:pt x="5" y="78"/>
                      <a:pt x="4" y="75"/>
                    </a:cubicBezTo>
                    <a:cubicBezTo>
                      <a:pt x="3" y="72"/>
                      <a:pt x="3" y="69"/>
                      <a:pt x="2" y="65"/>
                    </a:cubicBezTo>
                    <a:cubicBezTo>
                      <a:pt x="2" y="62"/>
                      <a:pt x="1" y="58"/>
                      <a:pt x="1" y="55"/>
                    </a:cubicBezTo>
                    <a:cubicBezTo>
                      <a:pt x="1" y="51"/>
                      <a:pt x="0" y="48"/>
                      <a:pt x="1" y="44"/>
                    </a:cubicBezTo>
                    <a:cubicBezTo>
                      <a:pt x="1" y="41"/>
                      <a:pt x="1" y="38"/>
                      <a:pt x="1" y="34"/>
                    </a:cubicBezTo>
                    <a:cubicBezTo>
                      <a:pt x="2" y="28"/>
                      <a:pt x="3" y="22"/>
                      <a:pt x="4" y="17"/>
                    </a:cubicBezTo>
                    <a:cubicBezTo>
                      <a:pt x="5" y="12"/>
                      <a:pt x="7" y="8"/>
                      <a:pt x="8" y="5"/>
                    </a:cubicBezTo>
                    <a:cubicBezTo>
                      <a:pt x="9" y="2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FF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ïṡľîḑe">
                <a:extLst>
                  <a:ext uri="{FF2B5EF4-FFF2-40B4-BE49-F238E27FC236}">
                    <a16:creationId xmlns:a16="http://schemas.microsoft.com/office/drawing/2014/main" xmlns="" id="{DE03429C-FE81-4A1A-88F7-2F29CF9928AC}"/>
                  </a:ext>
                </a:extLst>
              </p:cNvPr>
              <p:cNvSpPr/>
              <p:nvPr/>
            </p:nvSpPr>
            <p:spPr bwMode="auto">
              <a:xfrm>
                <a:off x="4952061" y="5014171"/>
                <a:ext cx="425105" cy="141289"/>
              </a:xfrm>
              <a:custGeom>
                <a:avLst/>
                <a:gdLst>
                  <a:gd name="T0" fmla="*/ 145 w 145"/>
                  <a:gd name="T1" fmla="*/ 39 h 48"/>
                  <a:gd name="T2" fmla="*/ 138 w 145"/>
                  <a:gd name="T3" fmla="*/ 42 h 48"/>
                  <a:gd name="T4" fmla="*/ 131 w 145"/>
                  <a:gd name="T5" fmla="*/ 44 h 48"/>
                  <a:gd name="T6" fmla="*/ 121 w 145"/>
                  <a:gd name="T7" fmla="*/ 46 h 48"/>
                  <a:gd name="T8" fmla="*/ 115 w 145"/>
                  <a:gd name="T9" fmla="*/ 47 h 48"/>
                  <a:gd name="T10" fmla="*/ 109 w 145"/>
                  <a:gd name="T11" fmla="*/ 48 h 48"/>
                  <a:gd name="T12" fmla="*/ 95 w 145"/>
                  <a:gd name="T13" fmla="*/ 48 h 48"/>
                  <a:gd name="T14" fmla="*/ 88 w 145"/>
                  <a:gd name="T15" fmla="*/ 48 h 48"/>
                  <a:gd name="T16" fmla="*/ 81 w 145"/>
                  <a:gd name="T17" fmla="*/ 47 h 48"/>
                  <a:gd name="T18" fmla="*/ 66 w 145"/>
                  <a:gd name="T19" fmla="*/ 44 h 48"/>
                  <a:gd name="T20" fmla="*/ 58 w 145"/>
                  <a:gd name="T21" fmla="*/ 42 h 48"/>
                  <a:gd name="T22" fmla="*/ 51 w 145"/>
                  <a:gd name="T23" fmla="*/ 39 h 48"/>
                  <a:gd name="T24" fmla="*/ 38 w 145"/>
                  <a:gd name="T25" fmla="*/ 33 h 48"/>
                  <a:gd name="T26" fmla="*/ 26 w 145"/>
                  <a:gd name="T27" fmla="*/ 26 h 48"/>
                  <a:gd name="T28" fmla="*/ 21 w 145"/>
                  <a:gd name="T29" fmla="*/ 22 h 48"/>
                  <a:gd name="T30" fmla="*/ 17 w 145"/>
                  <a:gd name="T31" fmla="*/ 18 h 48"/>
                  <a:gd name="T32" fmla="*/ 9 w 145"/>
                  <a:gd name="T33" fmla="*/ 11 h 48"/>
                  <a:gd name="T34" fmla="*/ 4 w 145"/>
                  <a:gd name="T35" fmla="*/ 5 h 48"/>
                  <a:gd name="T36" fmla="*/ 0 w 145"/>
                  <a:gd name="T37" fmla="*/ 0 h 48"/>
                  <a:gd name="T38" fmla="*/ 6 w 145"/>
                  <a:gd name="T39" fmla="*/ 3 h 48"/>
                  <a:gd name="T40" fmla="*/ 12 w 145"/>
                  <a:gd name="T41" fmla="*/ 8 h 48"/>
                  <a:gd name="T42" fmla="*/ 21 w 145"/>
                  <a:gd name="T43" fmla="*/ 13 h 48"/>
                  <a:gd name="T44" fmla="*/ 25 w 145"/>
                  <a:gd name="T45" fmla="*/ 16 h 48"/>
                  <a:gd name="T46" fmla="*/ 31 w 145"/>
                  <a:gd name="T47" fmla="*/ 18 h 48"/>
                  <a:gd name="T48" fmla="*/ 42 w 145"/>
                  <a:gd name="T49" fmla="*/ 24 h 48"/>
                  <a:gd name="T50" fmla="*/ 49 w 145"/>
                  <a:gd name="T51" fmla="*/ 26 h 48"/>
                  <a:gd name="T52" fmla="*/ 55 w 145"/>
                  <a:gd name="T53" fmla="*/ 29 h 48"/>
                  <a:gd name="T54" fmla="*/ 62 w 145"/>
                  <a:gd name="T55" fmla="*/ 31 h 48"/>
                  <a:gd name="T56" fmla="*/ 69 w 145"/>
                  <a:gd name="T57" fmla="*/ 33 h 48"/>
                  <a:gd name="T58" fmla="*/ 82 w 145"/>
                  <a:gd name="T59" fmla="*/ 36 h 48"/>
                  <a:gd name="T60" fmla="*/ 96 w 145"/>
                  <a:gd name="T61" fmla="*/ 38 h 48"/>
                  <a:gd name="T62" fmla="*/ 109 w 145"/>
                  <a:gd name="T63" fmla="*/ 39 h 48"/>
                  <a:gd name="T64" fmla="*/ 120 w 145"/>
                  <a:gd name="T65" fmla="*/ 39 h 48"/>
                  <a:gd name="T66" fmla="*/ 130 w 145"/>
                  <a:gd name="T67" fmla="*/ 39 h 48"/>
                  <a:gd name="T68" fmla="*/ 138 w 145"/>
                  <a:gd name="T69" fmla="*/ 39 h 48"/>
                  <a:gd name="T70" fmla="*/ 145 w 145"/>
                  <a:gd name="T71" fmla="*/ 3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5" h="48">
                    <a:moveTo>
                      <a:pt x="145" y="39"/>
                    </a:moveTo>
                    <a:cubicBezTo>
                      <a:pt x="145" y="39"/>
                      <a:pt x="143" y="40"/>
                      <a:pt x="138" y="42"/>
                    </a:cubicBezTo>
                    <a:cubicBezTo>
                      <a:pt x="136" y="42"/>
                      <a:pt x="134" y="43"/>
                      <a:pt x="131" y="44"/>
                    </a:cubicBezTo>
                    <a:cubicBezTo>
                      <a:pt x="128" y="45"/>
                      <a:pt x="125" y="46"/>
                      <a:pt x="121" y="46"/>
                    </a:cubicBezTo>
                    <a:cubicBezTo>
                      <a:pt x="119" y="46"/>
                      <a:pt x="117" y="47"/>
                      <a:pt x="115" y="47"/>
                    </a:cubicBezTo>
                    <a:cubicBezTo>
                      <a:pt x="113" y="47"/>
                      <a:pt x="111" y="47"/>
                      <a:pt x="109" y="48"/>
                    </a:cubicBezTo>
                    <a:cubicBezTo>
                      <a:pt x="104" y="48"/>
                      <a:pt x="100" y="48"/>
                      <a:pt x="95" y="48"/>
                    </a:cubicBezTo>
                    <a:cubicBezTo>
                      <a:pt x="93" y="48"/>
                      <a:pt x="90" y="48"/>
                      <a:pt x="88" y="48"/>
                    </a:cubicBezTo>
                    <a:cubicBezTo>
                      <a:pt x="85" y="47"/>
                      <a:pt x="83" y="47"/>
                      <a:pt x="81" y="47"/>
                    </a:cubicBezTo>
                    <a:cubicBezTo>
                      <a:pt x="76" y="46"/>
                      <a:pt x="71" y="45"/>
                      <a:pt x="66" y="44"/>
                    </a:cubicBezTo>
                    <a:cubicBezTo>
                      <a:pt x="58" y="42"/>
                      <a:pt x="58" y="42"/>
                      <a:pt x="58" y="42"/>
                    </a:cubicBezTo>
                    <a:cubicBezTo>
                      <a:pt x="56" y="41"/>
                      <a:pt x="54" y="40"/>
                      <a:pt x="51" y="39"/>
                    </a:cubicBezTo>
                    <a:cubicBezTo>
                      <a:pt x="46" y="38"/>
                      <a:pt x="42" y="35"/>
                      <a:pt x="38" y="33"/>
                    </a:cubicBezTo>
                    <a:cubicBezTo>
                      <a:pt x="33" y="31"/>
                      <a:pt x="30" y="28"/>
                      <a:pt x="26" y="26"/>
                    </a:cubicBezTo>
                    <a:cubicBezTo>
                      <a:pt x="24" y="25"/>
                      <a:pt x="23" y="24"/>
                      <a:pt x="21" y="22"/>
                    </a:cubicBezTo>
                    <a:cubicBezTo>
                      <a:pt x="19" y="21"/>
                      <a:pt x="18" y="20"/>
                      <a:pt x="17" y="18"/>
                    </a:cubicBezTo>
                    <a:cubicBezTo>
                      <a:pt x="14" y="16"/>
                      <a:pt x="11" y="14"/>
                      <a:pt x="9" y="11"/>
                    </a:cubicBezTo>
                    <a:cubicBezTo>
                      <a:pt x="7" y="9"/>
                      <a:pt x="6" y="7"/>
                      <a:pt x="4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2" y="1"/>
                      <a:pt x="6" y="3"/>
                    </a:cubicBezTo>
                    <a:cubicBezTo>
                      <a:pt x="8" y="5"/>
                      <a:pt x="10" y="6"/>
                      <a:pt x="12" y="8"/>
                    </a:cubicBezTo>
                    <a:cubicBezTo>
                      <a:pt x="15" y="9"/>
                      <a:pt x="18" y="11"/>
                      <a:pt x="21" y="13"/>
                    </a:cubicBezTo>
                    <a:cubicBezTo>
                      <a:pt x="22" y="14"/>
                      <a:pt x="24" y="15"/>
                      <a:pt x="25" y="16"/>
                    </a:cubicBezTo>
                    <a:cubicBezTo>
                      <a:pt x="27" y="17"/>
                      <a:pt x="29" y="17"/>
                      <a:pt x="31" y="18"/>
                    </a:cubicBezTo>
                    <a:cubicBezTo>
                      <a:pt x="34" y="20"/>
                      <a:pt x="38" y="22"/>
                      <a:pt x="42" y="24"/>
                    </a:cubicBezTo>
                    <a:cubicBezTo>
                      <a:pt x="44" y="25"/>
                      <a:pt x="46" y="25"/>
                      <a:pt x="49" y="26"/>
                    </a:cubicBezTo>
                    <a:cubicBezTo>
                      <a:pt x="51" y="27"/>
                      <a:pt x="53" y="28"/>
                      <a:pt x="55" y="29"/>
                    </a:cubicBezTo>
                    <a:cubicBezTo>
                      <a:pt x="57" y="29"/>
                      <a:pt x="59" y="30"/>
                      <a:pt x="62" y="31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73" y="34"/>
                      <a:pt x="78" y="35"/>
                      <a:pt x="82" y="36"/>
                    </a:cubicBezTo>
                    <a:cubicBezTo>
                      <a:pt x="87" y="36"/>
                      <a:pt x="91" y="37"/>
                      <a:pt x="96" y="38"/>
                    </a:cubicBezTo>
                    <a:cubicBezTo>
                      <a:pt x="100" y="38"/>
                      <a:pt x="105" y="39"/>
                      <a:pt x="109" y="39"/>
                    </a:cubicBezTo>
                    <a:cubicBezTo>
                      <a:pt x="113" y="39"/>
                      <a:pt x="117" y="39"/>
                      <a:pt x="120" y="39"/>
                    </a:cubicBezTo>
                    <a:cubicBezTo>
                      <a:pt x="124" y="40"/>
                      <a:pt x="127" y="39"/>
                      <a:pt x="130" y="39"/>
                    </a:cubicBezTo>
                    <a:cubicBezTo>
                      <a:pt x="133" y="39"/>
                      <a:pt x="136" y="39"/>
                      <a:pt x="138" y="39"/>
                    </a:cubicBezTo>
                    <a:cubicBezTo>
                      <a:pt x="142" y="39"/>
                      <a:pt x="145" y="39"/>
                      <a:pt x="145" y="39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ṡ1íḑé">
                <a:extLst>
                  <a:ext uri="{FF2B5EF4-FFF2-40B4-BE49-F238E27FC236}">
                    <a16:creationId xmlns:a16="http://schemas.microsoft.com/office/drawing/2014/main" xmlns="" id="{07B752A7-F0FC-4F74-876D-82599B24EEDC}"/>
                  </a:ext>
                </a:extLst>
              </p:cNvPr>
              <p:cNvSpPr/>
              <p:nvPr/>
            </p:nvSpPr>
            <p:spPr bwMode="auto">
              <a:xfrm>
                <a:off x="5348659" y="5307901"/>
                <a:ext cx="99150" cy="545324"/>
              </a:xfrm>
              <a:custGeom>
                <a:avLst/>
                <a:gdLst>
                  <a:gd name="T0" fmla="*/ 34 w 34"/>
                  <a:gd name="T1" fmla="*/ 0 h 186"/>
                  <a:gd name="T2" fmla="*/ 27 w 34"/>
                  <a:gd name="T3" fmla="*/ 29 h 186"/>
                  <a:gd name="T4" fmla="*/ 24 w 34"/>
                  <a:gd name="T5" fmla="*/ 43 h 186"/>
                  <a:gd name="T6" fmla="*/ 21 w 34"/>
                  <a:gd name="T7" fmla="*/ 58 h 186"/>
                  <a:gd name="T8" fmla="*/ 18 w 34"/>
                  <a:gd name="T9" fmla="*/ 75 h 186"/>
                  <a:gd name="T10" fmla="*/ 15 w 34"/>
                  <a:gd name="T11" fmla="*/ 92 h 186"/>
                  <a:gd name="T12" fmla="*/ 13 w 34"/>
                  <a:gd name="T13" fmla="*/ 110 h 186"/>
                  <a:gd name="T14" fmla="*/ 11 w 34"/>
                  <a:gd name="T15" fmla="*/ 126 h 186"/>
                  <a:gd name="T16" fmla="*/ 10 w 34"/>
                  <a:gd name="T17" fmla="*/ 142 h 186"/>
                  <a:gd name="T18" fmla="*/ 9 w 34"/>
                  <a:gd name="T19" fmla="*/ 149 h 186"/>
                  <a:gd name="T20" fmla="*/ 9 w 34"/>
                  <a:gd name="T21" fmla="*/ 156 h 186"/>
                  <a:gd name="T22" fmla="*/ 9 w 34"/>
                  <a:gd name="T23" fmla="*/ 168 h 186"/>
                  <a:gd name="T24" fmla="*/ 10 w 34"/>
                  <a:gd name="T25" fmla="*/ 177 h 186"/>
                  <a:gd name="T26" fmla="*/ 10 w 34"/>
                  <a:gd name="T27" fmla="*/ 186 h 186"/>
                  <a:gd name="T28" fmla="*/ 7 w 34"/>
                  <a:gd name="T29" fmla="*/ 178 h 186"/>
                  <a:gd name="T30" fmla="*/ 5 w 34"/>
                  <a:gd name="T31" fmla="*/ 169 h 186"/>
                  <a:gd name="T32" fmla="*/ 2 w 34"/>
                  <a:gd name="T33" fmla="*/ 157 h 186"/>
                  <a:gd name="T34" fmla="*/ 1 w 34"/>
                  <a:gd name="T35" fmla="*/ 142 h 186"/>
                  <a:gd name="T36" fmla="*/ 0 w 34"/>
                  <a:gd name="T37" fmla="*/ 126 h 186"/>
                  <a:gd name="T38" fmla="*/ 1 w 34"/>
                  <a:gd name="T39" fmla="*/ 108 h 186"/>
                  <a:gd name="T40" fmla="*/ 3 w 34"/>
                  <a:gd name="T41" fmla="*/ 90 h 186"/>
                  <a:gd name="T42" fmla="*/ 7 w 34"/>
                  <a:gd name="T43" fmla="*/ 73 h 186"/>
                  <a:gd name="T44" fmla="*/ 11 w 34"/>
                  <a:gd name="T45" fmla="*/ 56 h 186"/>
                  <a:gd name="T46" fmla="*/ 16 w 34"/>
                  <a:gd name="T47" fmla="*/ 41 h 186"/>
                  <a:gd name="T48" fmla="*/ 21 w 34"/>
                  <a:gd name="T49" fmla="*/ 27 h 186"/>
                  <a:gd name="T50" fmla="*/ 30 w 34"/>
                  <a:gd name="T51" fmla="*/ 7 h 186"/>
                  <a:gd name="T52" fmla="*/ 34 w 34"/>
                  <a:gd name="T53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4" h="186">
                    <a:moveTo>
                      <a:pt x="34" y="0"/>
                    </a:moveTo>
                    <a:cubicBezTo>
                      <a:pt x="34" y="0"/>
                      <a:pt x="31" y="12"/>
                      <a:pt x="27" y="29"/>
                    </a:cubicBezTo>
                    <a:cubicBezTo>
                      <a:pt x="26" y="33"/>
                      <a:pt x="25" y="38"/>
                      <a:pt x="24" y="43"/>
                    </a:cubicBezTo>
                    <a:cubicBezTo>
                      <a:pt x="23" y="48"/>
                      <a:pt x="22" y="53"/>
                      <a:pt x="21" y="58"/>
                    </a:cubicBezTo>
                    <a:cubicBezTo>
                      <a:pt x="20" y="64"/>
                      <a:pt x="19" y="69"/>
                      <a:pt x="18" y="75"/>
                    </a:cubicBezTo>
                    <a:cubicBezTo>
                      <a:pt x="17" y="81"/>
                      <a:pt x="16" y="86"/>
                      <a:pt x="15" y="92"/>
                    </a:cubicBezTo>
                    <a:cubicBezTo>
                      <a:pt x="14" y="98"/>
                      <a:pt x="13" y="104"/>
                      <a:pt x="13" y="110"/>
                    </a:cubicBezTo>
                    <a:cubicBezTo>
                      <a:pt x="12" y="115"/>
                      <a:pt x="11" y="121"/>
                      <a:pt x="11" y="126"/>
                    </a:cubicBezTo>
                    <a:cubicBezTo>
                      <a:pt x="11" y="132"/>
                      <a:pt x="10" y="137"/>
                      <a:pt x="10" y="142"/>
                    </a:cubicBezTo>
                    <a:cubicBezTo>
                      <a:pt x="10" y="144"/>
                      <a:pt x="10" y="147"/>
                      <a:pt x="9" y="149"/>
                    </a:cubicBezTo>
                    <a:cubicBezTo>
                      <a:pt x="9" y="152"/>
                      <a:pt x="9" y="154"/>
                      <a:pt x="9" y="156"/>
                    </a:cubicBezTo>
                    <a:cubicBezTo>
                      <a:pt x="9" y="161"/>
                      <a:pt x="9" y="165"/>
                      <a:pt x="9" y="168"/>
                    </a:cubicBezTo>
                    <a:cubicBezTo>
                      <a:pt x="9" y="172"/>
                      <a:pt x="9" y="175"/>
                      <a:pt x="10" y="177"/>
                    </a:cubicBezTo>
                    <a:cubicBezTo>
                      <a:pt x="10" y="183"/>
                      <a:pt x="10" y="186"/>
                      <a:pt x="10" y="186"/>
                    </a:cubicBezTo>
                    <a:cubicBezTo>
                      <a:pt x="10" y="186"/>
                      <a:pt x="9" y="183"/>
                      <a:pt x="7" y="178"/>
                    </a:cubicBezTo>
                    <a:cubicBezTo>
                      <a:pt x="7" y="175"/>
                      <a:pt x="5" y="172"/>
                      <a:pt x="5" y="169"/>
                    </a:cubicBezTo>
                    <a:cubicBezTo>
                      <a:pt x="4" y="165"/>
                      <a:pt x="3" y="161"/>
                      <a:pt x="2" y="157"/>
                    </a:cubicBezTo>
                    <a:cubicBezTo>
                      <a:pt x="2" y="152"/>
                      <a:pt x="1" y="147"/>
                      <a:pt x="1" y="142"/>
                    </a:cubicBezTo>
                    <a:cubicBezTo>
                      <a:pt x="0" y="137"/>
                      <a:pt x="0" y="131"/>
                      <a:pt x="0" y="126"/>
                    </a:cubicBezTo>
                    <a:cubicBezTo>
                      <a:pt x="0" y="120"/>
                      <a:pt x="1" y="114"/>
                      <a:pt x="1" y="108"/>
                    </a:cubicBezTo>
                    <a:cubicBezTo>
                      <a:pt x="2" y="102"/>
                      <a:pt x="3" y="96"/>
                      <a:pt x="3" y="90"/>
                    </a:cubicBezTo>
                    <a:cubicBezTo>
                      <a:pt x="4" y="85"/>
                      <a:pt x="5" y="79"/>
                      <a:pt x="7" y="73"/>
                    </a:cubicBezTo>
                    <a:cubicBezTo>
                      <a:pt x="8" y="67"/>
                      <a:pt x="9" y="61"/>
                      <a:pt x="11" y="56"/>
                    </a:cubicBezTo>
                    <a:cubicBezTo>
                      <a:pt x="12" y="51"/>
                      <a:pt x="14" y="45"/>
                      <a:pt x="16" y="41"/>
                    </a:cubicBezTo>
                    <a:cubicBezTo>
                      <a:pt x="17" y="36"/>
                      <a:pt x="19" y="31"/>
                      <a:pt x="21" y="27"/>
                    </a:cubicBezTo>
                    <a:cubicBezTo>
                      <a:pt x="24" y="19"/>
                      <a:pt x="27" y="12"/>
                      <a:pt x="30" y="7"/>
                    </a:cubicBezTo>
                    <a:cubicBezTo>
                      <a:pt x="32" y="2"/>
                      <a:pt x="34" y="0"/>
                      <a:pt x="34" y="0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iṧlíḑe">
                <a:extLst>
                  <a:ext uri="{FF2B5EF4-FFF2-40B4-BE49-F238E27FC236}">
                    <a16:creationId xmlns:a16="http://schemas.microsoft.com/office/drawing/2014/main" xmlns="" id="{D6F720CD-DDD1-4014-B1A4-918001C8DE89}"/>
                  </a:ext>
                </a:extLst>
              </p:cNvPr>
              <p:cNvSpPr/>
              <p:nvPr/>
            </p:nvSpPr>
            <p:spPr bwMode="auto">
              <a:xfrm>
                <a:off x="4890091" y="5325252"/>
                <a:ext cx="407753" cy="91714"/>
              </a:xfrm>
              <a:custGeom>
                <a:avLst/>
                <a:gdLst>
                  <a:gd name="T0" fmla="*/ 139 w 139"/>
                  <a:gd name="T1" fmla="*/ 0 h 31"/>
                  <a:gd name="T2" fmla="*/ 134 w 139"/>
                  <a:gd name="T3" fmla="*/ 3 h 31"/>
                  <a:gd name="T4" fmla="*/ 119 w 139"/>
                  <a:gd name="T5" fmla="*/ 11 h 31"/>
                  <a:gd name="T6" fmla="*/ 109 w 139"/>
                  <a:gd name="T7" fmla="*/ 15 h 31"/>
                  <a:gd name="T8" fmla="*/ 98 w 139"/>
                  <a:gd name="T9" fmla="*/ 19 h 31"/>
                  <a:gd name="T10" fmla="*/ 85 w 139"/>
                  <a:gd name="T11" fmla="*/ 23 h 31"/>
                  <a:gd name="T12" fmla="*/ 72 w 139"/>
                  <a:gd name="T13" fmla="*/ 27 h 31"/>
                  <a:gd name="T14" fmla="*/ 59 w 139"/>
                  <a:gd name="T15" fmla="*/ 29 h 31"/>
                  <a:gd name="T16" fmla="*/ 46 w 139"/>
                  <a:gd name="T17" fmla="*/ 31 h 31"/>
                  <a:gd name="T18" fmla="*/ 22 w 139"/>
                  <a:gd name="T19" fmla="*/ 31 h 31"/>
                  <a:gd name="T20" fmla="*/ 13 w 139"/>
                  <a:gd name="T21" fmla="*/ 30 h 31"/>
                  <a:gd name="T22" fmla="*/ 6 w 139"/>
                  <a:gd name="T23" fmla="*/ 28 h 31"/>
                  <a:gd name="T24" fmla="*/ 0 w 139"/>
                  <a:gd name="T25" fmla="*/ 26 h 31"/>
                  <a:gd name="T26" fmla="*/ 6 w 139"/>
                  <a:gd name="T27" fmla="*/ 26 h 31"/>
                  <a:gd name="T28" fmla="*/ 13 w 139"/>
                  <a:gd name="T29" fmla="*/ 25 h 31"/>
                  <a:gd name="T30" fmla="*/ 22 w 139"/>
                  <a:gd name="T31" fmla="*/ 24 h 31"/>
                  <a:gd name="T32" fmla="*/ 32 w 139"/>
                  <a:gd name="T33" fmla="*/ 22 h 31"/>
                  <a:gd name="T34" fmla="*/ 44 w 139"/>
                  <a:gd name="T35" fmla="*/ 20 h 31"/>
                  <a:gd name="T36" fmla="*/ 57 w 139"/>
                  <a:gd name="T37" fmla="*/ 18 h 31"/>
                  <a:gd name="T38" fmla="*/ 69 w 139"/>
                  <a:gd name="T39" fmla="*/ 15 h 31"/>
                  <a:gd name="T40" fmla="*/ 117 w 139"/>
                  <a:gd name="T41" fmla="*/ 4 h 31"/>
                  <a:gd name="T42" fmla="*/ 133 w 139"/>
                  <a:gd name="T43" fmla="*/ 1 h 31"/>
                  <a:gd name="T44" fmla="*/ 139 w 139"/>
                  <a:gd name="T4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9" h="31">
                    <a:moveTo>
                      <a:pt x="139" y="0"/>
                    </a:moveTo>
                    <a:cubicBezTo>
                      <a:pt x="139" y="0"/>
                      <a:pt x="137" y="1"/>
                      <a:pt x="134" y="3"/>
                    </a:cubicBezTo>
                    <a:cubicBezTo>
                      <a:pt x="130" y="5"/>
                      <a:pt x="125" y="8"/>
                      <a:pt x="119" y="11"/>
                    </a:cubicBezTo>
                    <a:cubicBezTo>
                      <a:pt x="116" y="12"/>
                      <a:pt x="113" y="14"/>
                      <a:pt x="109" y="15"/>
                    </a:cubicBezTo>
                    <a:cubicBezTo>
                      <a:pt x="106" y="16"/>
                      <a:pt x="102" y="18"/>
                      <a:pt x="98" y="19"/>
                    </a:cubicBezTo>
                    <a:cubicBezTo>
                      <a:pt x="94" y="21"/>
                      <a:pt x="89" y="22"/>
                      <a:pt x="85" y="23"/>
                    </a:cubicBezTo>
                    <a:cubicBezTo>
                      <a:pt x="81" y="25"/>
                      <a:pt x="76" y="25"/>
                      <a:pt x="72" y="27"/>
                    </a:cubicBezTo>
                    <a:cubicBezTo>
                      <a:pt x="68" y="27"/>
                      <a:pt x="63" y="28"/>
                      <a:pt x="59" y="29"/>
                    </a:cubicBezTo>
                    <a:cubicBezTo>
                      <a:pt x="54" y="30"/>
                      <a:pt x="50" y="30"/>
                      <a:pt x="46" y="31"/>
                    </a:cubicBezTo>
                    <a:cubicBezTo>
                      <a:pt x="37" y="31"/>
                      <a:pt x="29" y="31"/>
                      <a:pt x="22" y="31"/>
                    </a:cubicBezTo>
                    <a:cubicBezTo>
                      <a:pt x="19" y="30"/>
                      <a:pt x="16" y="30"/>
                      <a:pt x="13" y="30"/>
                    </a:cubicBezTo>
                    <a:cubicBezTo>
                      <a:pt x="10" y="29"/>
                      <a:pt x="8" y="28"/>
                      <a:pt x="6" y="28"/>
                    </a:cubicBezTo>
                    <a:cubicBezTo>
                      <a:pt x="2" y="27"/>
                      <a:pt x="0" y="26"/>
                      <a:pt x="0" y="26"/>
                    </a:cubicBezTo>
                    <a:cubicBezTo>
                      <a:pt x="0" y="26"/>
                      <a:pt x="2" y="26"/>
                      <a:pt x="6" y="26"/>
                    </a:cubicBezTo>
                    <a:cubicBezTo>
                      <a:pt x="8" y="25"/>
                      <a:pt x="10" y="25"/>
                      <a:pt x="13" y="25"/>
                    </a:cubicBezTo>
                    <a:cubicBezTo>
                      <a:pt x="16" y="25"/>
                      <a:pt x="19" y="24"/>
                      <a:pt x="22" y="24"/>
                    </a:cubicBezTo>
                    <a:cubicBezTo>
                      <a:pt x="25" y="23"/>
                      <a:pt x="29" y="23"/>
                      <a:pt x="32" y="22"/>
                    </a:cubicBezTo>
                    <a:cubicBezTo>
                      <a:pt x="36" y="22"/>
                      <a:pt x="40" y="21"/>
                      <a:pt x="44" y="20"/>
                    </a:cubicBezTo>
                    <a:cubicBezTo>
                      <a:pt x="48" y="19"/>
                      <a:pt x="52" y="19"/>
                      <a:pt x="57" y="18"/>
                    </a:cubicBezTo>
                    <a:cubicBezTo>
                      <a:pt x="61" y="17"/>
                      <a:pt x="65" y="16"/>
                      <a:pt x="69" y="15"/>
                    </a:cubicBezTo>
                    <a:cubicBezTo>
                      <a:pt x="87" y="11"/>
                      <a:pt x="104" y="7"/>
                      <a:pt x="117" y="4"/>
                    </a:cubicBezTo>
                    <a:cubicBezTo>
                      <a:pt x="124" y="3"/>
                      <a:pt x="129" y="2"/>
                      <a:pt x="133" y="1"/>
                    </a:cubicBezTo>
                    <a:cubicBezTo>
                      <a:pt x="137" y="0"/>
                      <a:pt x="139" y="0"/>
                      <a:pt x="139" y="0"/>
                    </a:cubicBezTo>
                    <a:close/>
                  </a:path>
                </a:pathLst>
              </a:custGeom>
              <a:solidFill>
                <a:srgbClr val="FFBF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ïṩļïḍé">
                <a:extLst>
                  <a:ext uri="{FF2B5EF4-FFF2-40B4-BE49-F238E27FC236}">
                    <a16:creationId xmlns:a16="http://schemas.microsoft.com/office/drawing/2014/main" xmlns="" id="{C7F7A8A4-009E-40EE-8CFB-A2A322F4D9AC}"/>
                  </a:ext>
                </a:extLst>
              </p:cNvPr>
              <p:cNvSpPr/>
              <p:nvPr/>
            </p:nvSpPr>
            <p:spPr bwMode="auto">
              <a:xfrm>
                <a:off x="5327590" y="5838353"/>
                <a:ext cx="117741" cy="111543"/>
              </a:xfrm>
              <a:custGeom>
                <a:avLst/>
                <a:gdLst>
                  <a:gd name="T0" fmla="*/ 40 w 40"/>
                  <a:gd name="T1" fmla="*/ 0 h 38"/>
                  <a:gd name="T2" fmla="*/ 35 w 40"/>
                  <a:gd name="T3" fmla="*/ 7 h 38"/>
                  <a:gd name="T4" fmla="*/ 22 w 40"/>
                  <a:gd name="T5" fmla="*/ 21 h 38"/>
                  <a:gd name="T6" fmla="*/ 7 w 40"/>
                  <a:gd name="T7" fmla="*/ 34 h 38"/>
                  <a:gd name="T8" fmla="*/ 0 w 40"/>
                  <a:gd name="T9" fmla="*/ 38 h 38"/>
                  <a:gd name="T10" fmla="*/ 5 w 40"/>
                  <a:gd name="T11" fmla="*/ 31 h 38"/>
                  <a:gd name="T12" fmla="*/ 18 w 40"/>
                  <a:gd name="T13" fmla="*/ 17 h 38"/>
                  <a:gd name="T14" fmla="*/ 33 w 40"/>
                  <a:gd name="T15" fmla="*/ 4 h 38"/>
                  <a:gd name="T16" fmla="*/ 40 w 40"/>
                  <a:gd name="T1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8">
                    <a:moveTo>
                      <a:pt x="40" y="0"/>
                    </a:moveTo>
                    <a:cubicBezTo>
                      <a:pt x="40" y="0"/>
                      <a:pt x="39" y="3"/>
                      <a:pt x="35" y="7"/>
                    </a:cubicBezTo>
                    <a:cubicBezTo>
                      <a:pt x="32" y="11"/>
                      <a:pt x="27" y="16"/>
                      <a:pt x="22" y="21"/>
                    </a:cubicBezTo>
                    <a:cubicBezTo>
                      <a:pt x="17" y="26"/>
                      <a:pt x="12" y="31"/>
                      <a:pt x="7" y="34"/>
                    </a:cubicBezTo>
                    <a:cubicBezTo>
                      <a:pt x="3" y="37"/>
                      <a:pt x="0" y="38"/>
                      <a:pt x="0" y="38"/>
                    </a:cubicBezTo>
                    <a:cubicBezTo>
                      <a:pt x="0" y="38"/>
                      <a:pt x="2" y="35"/>
                      <a:pt x="5" y="31"/>
                    </a:cubicBezTo>
                    <a:cubicBezTo>
                      <a:pt x="8" y="27"/>
                      <a:pt x="13" y="21"/>
                      <a:pt x="18" y="17"/>
                    </a:cubicBezTo>
                    <a:cubicBezTo>
                      <a:pt x="23" y="12"/>
                      <a:pt x="29" y="7"/>
                      <a:pt x="33" y="4"/>
                    </a:cubicBezTo>
                    <a:cubicBezTo>
                      <a:pt x="37" y="1"/>
                      <a:pt x="40" y="0"/>
                      <a:pt x="40" y="0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íšliḍè">
                <a:extLst>
                  <a:ext uri="{FF2B5EF4-FFF2-40B4-BE49-F238E27FC236}">
                    <a16:creationId xmlns:a16="http://schemas.microsoft.com/office/drawing/2014/main" xmlns="" id="{BF52D061-2103-47D2-87C1-1D45B92D49D5}"/>
                  </a:ext>
                </a:extLst>
              </p:cNvPr>
              <p:cNvSpPr/>
              <p:nvPr/>
            </p:nvSpPr>
            <p:spPr bwMode="auto">
              <a:xfrm>
                <a:off x="5316436" y="5853225"/>
                <a:ext cx="143767" cy="81799"/>
              </a:xfrm>
              <a:custGeom>
                <a:avLst/>
                <a:gdLst>
                  <a:gd name="T0" fmla="*/ 49 w 49"/>
                  <a:gd name="T1" fmla="*/ 28 h 28"/>
                  <a:gd name="T2" fmla="*/ 40 w 49"/>
                  <a:gd name="T3" fmla="*/ 25 h 28"/>
                  <a:gd name="T4" fmla="*/ 23 w 49"/>
                  <a:gd name="T5" fmla="*/ 17 h 28"/>
                  <a:gd name="T6" fmla="*/ 6 w 49"/>
                  <a:gd name="T7" fmla="*/ 6 h 28"/>
                  <a:gd name="T8" fmla="*/ 0 w 49"/>
                  <a:gd name="T9" fmla="*/ 0 h 28"/>
                  <a:gd name="T10" fmla="*/ 8 w 49"/>
                  <a:gd name="T11" fmla="*/ 3 h 28"/>
                  <a:gd name="T12" fmla="*/ 26 w 49"/>
                  <a:gd name="T13" fmla="*/ 11 h 28"/>
                  <a:gd name="T14" fmla="*/ 42 w 49"/>
                  <a:gd name="T15" fmla="*/ 22 h 28"/>
                  <a:gd name="T16" fmla="*/ 49 w 49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28">
                    <a:moveTo>
                      <a:pt x="49" y="28"/>
                    </a:moveTo>
                    <a:cubicBezTo>
                      <a:pt x="49" y="28"/>
                      <a:pt x="45" y="27"/>
                      <a:pt x="40" y="25"/>
                    </a:cubicBezTo>
                    <a:cubicBezTo>
                      <a:pt x="35" y="23"/>
                      <a:pt x="29" y="20"/>
                      <a:pt x="23" y="17"/>
                    </a:cubicBezTo>
                    <a:cubicBezTo>
                      <a:pt x="16" y="13"/>
                      <a:pt x="11" y="9"/>
                      <a:pt x="6" y="6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0" y="0"/>
                      <a:pt x="3" y="1"/>
                      <a:pt x="8" y="3"/>
                    </a:cubicBezTo>
                    <a:cubicBezTo>
                      <a:pt x="13" y="5"/>
                      <a:pt x="20" y="8"/>
                      <a:pt x="26" y="11"/>
                    </a:cubicBezTo>
                    <a:cubicBezTo>
                      <a:pt x="32" y="15"/>
                      <a:pt x="38" y="19"/>
                      <a:pt x="42" y="22"/>
                    </a:cubicBezTo>
                    <a:cubicBezTo>
                      <a:pt x="46" y="25"/>
                      <a:pt x="49" y="28"/>
                      <a:pt x="49" y="28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ïSļíḍe">
                <a:extLst>
                  <a:ext uri="{FF2B5EF4-FFF2-40B4-BE49-F238E27FC236}">
                    <a16:creationId xmlns:a16="http://schemas.microsoft.com/office/drawing/2014/main" xmlns="" id="{3C9FEF5A-FE0F-47FB-842F-6AC82C7D1BA9}"/>
                  </a:ext>
                </a:extLst>
              </p:cNvPr>
              <p:cNvSpPr/>
              <p:nvPr/>
            </p:nvSpPr>
            <p:spPr bwMode="auto">
              <a:xfrm>
                <a:off x="5615124" y="5625181"/>
                <a:ext cx="61968" cy="120220"/>
              </a:xfrm>
              <a:custGeom>
                <a:avLst/>
                <a:gdLst>
                  <a:gd name="T0" fmla="*/ 21 w 21"/>
                  <a:gd name="T1" fmla="*/ 0 h 41"/>
                  <a:gd name="T2" fmla="*/ 19 w 21"/>
                  <a:gd name="T3" fmla="*/ 7 h 41"/>
                  <a:gd name="T4" fmla="*/ 17 w 21"/>
                  <a:gd name="T5" fmla="*/ 14 h 41"/>
                  <a:gd name="T6" fmla="*/ 13 w 21"/>
                  <a:gd name="T7" fmla="*/ 22 h 41"/>
                  <a:gd name="T8" fmla="*/ 5 w 21"/>
                  <a:gd name="T9" fmla="*/ 35 h 41"/>
                  <a:gd name="T10" fmla="*/ 0 w 21"/>
                  <a:gd name="T11" fmla="*/ 41 h 41"/>
                  <a:gd name="T12" fmla="*/ 2 w 21"/>
                  <a:gd name="T13" fmla="*/ 34 h 41"/>
                  <a:gd name="T14" fmla="*/ 8 w 21"/>
                  <a:gd name="T15" fmla="*/ 19 h 41"/>
                  <a:gd name="T16" fmla="*/ 12 w 21"/>
                  <a:gd name="T17" fmla="*/ 12 h 41"/>
                  <a:gd name="T18" fmla="*/ 17 w 21"/>
                  <a:gd name="T19" fmla="*/ 6 h 41"/>
                  <a:gd name="T20" fmla="*/ 21 w 21"/>
                  <a:gd name="T2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41">
                    <a:moveTo>
                      <a:pt x="21" y="0"/>
                    </a:moveTo>
                    <a:cubicBezTo>
                      <a:pt x="21" y="0"/>
                      <a:pt x="21" y="3"/>
                      <a:pt x="19" y="7"/>
                    </a:cubicBezTo>
                    <a:cubicBezTo>
                      <a:pt x="19" y="9"/>
                      <a:pt x="18" y="12"/>
                      <a:pt x="17" y="14"/>
                    </a:cubicBezTo>
                    <a:cubicBezTo>
                      <a:pt x="15" y="17"/>
                      <a:pt x="14" y="19"/>
                      <a:pt x="13" y="22"/>
                    </a:cubicBezTo>
                    <a:cubicBezTo>
                      <a:pt x="10" y="27"/>
                      <a:pt x="7" y="32"/>
                      <a:pt x="5" y="35"/>
                    </a:cubicBezTo>
                    <a:cubicBezTo>
                      <a:pt x="2" y="39"/>
                      <a:pt x="0" y="41"/>
                      <a:pt x="0" y="41"/>
                    </a:cubicBezTo>
                    <a:cubicBezTo>
                      <a:pt x="0" y="41"/>
                      <a:pt x="1" y="38"/>
                      <a:pt x="2" y="34"/>
                    </a:cubicBezTo>
                    <a:cubicBezTo>
                      <a:pt x="3" y="30"/>
                      <a:pt x="6" y="25"/>
                      <a:pt x="8" y="19"/>
                    </a:cubicBezTo>
                    <a:cubicBezTo>
                      <a:pt x="10" y="17"/>
                      <a:pt x="11" y="14"/>
                      <a:pt x="12" y="12"/>
                    </a:cubicBezTo>
                    <a:cubicBezTo>
                      <a:pt x="14" y="10"/>
                      <a:pt x="15" y="8"/>
                      <a:pt x="17" y="6"/>
                    </a:cubicBezTo>
                    <a:cubicBezTo>
                      <a:pt x="19" y="2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şḷiḓê">
                <a:extLst>
                  <a:ext uri="{FF2B5EF4-FFF2-40B4-BE49-F238E27FC236}">
                    <a16:creationId xmlns:a16="http://schemas.microsoft.com/office/drawing/2014/main" xmlns="" id="{ED429462-A924-4095-96C3-9C2DFB31D76B}"/>
                  </a:ext>
                </a:extLst>
              </p:cNvPr>
              <p:cNvSpPr/>
              <p:nvPr/>
            </p:nvSpPr>
            <p:spPr bwMode="auto">
              <a:xfrm>
                <a:off x="5580422" y="5671037"/>
                <a:ext cx="132613" cy="27266"/>
              </a:xfrm>
              <a:custGeom>
                <a:avLst/>
                <a:gdLst>
                  <a:gd name="T0" fmla="*/ 45 w 45"/>
                  <a:gd name="T1" fmla="*/ 9 h 9"/>
                  <a:gd name="T2" fmla="*/ 38 w 45"/>
                  <a:gd name="T3" fmla="*/ 9 h 9"/>
                  <a:gd name="T4" fmla="*/ 31 w 45"/>
                  <a:gd name="T5" fmla="*/ 8 h 9"/>
                  <a:gd name="T6" fmla="*/ 22 w 45"/>
                  <a:gd name="T7" fmla="*/ 7 h 9"/>
                  <a:gd name="T8" fmla="*/ 7 w 45"/>
                  <a:gd name="T9" fmla="*/ 3 h 9"/>
                  <a:gd name="T10" fmla="*/ 0 w 45"/>
                  <a:gd name="T11" fmla="*/ 0 h 9"/>
                  <a:gd name="T12" fmla="*/ 7 w 45"/>
                  <a:gd name="T13" fmla="*/ 0 h 9"/>
                  <a:gd name="T14" fmla="*/ 23 w 45"/>
                  <a:gd name="T15" fmla="*/ 2 h 9"/>
                  <a:gd name="T16" fmla="*/ 31 w 45"/>
                  <a:gd name="T17" fmla="*/ 4 h 9"/>
                  <a:gd name="T18" fmla="*/ 39 w 45"/>
                  <a:gd name="T19" fmla="*/ 6 h 9"/>
                  <a:gd name="T20" fmla="*/ 45 w 45"/>
                  <a:gd name="T21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" h="9">
                    <a:moveTo>
                      <a:pt x="45" y="9"/>
                    </a:moveTo>
                    <a:cubicBezTo>
                      <a:pt x="45" y="9"/>
                      <a:pt x="42" y="9"/>
                      <a:pt x="38" y="9"/>
                    </a:cubicBezTo>
                    <a:cubicBezTo>
                      <a:pt x="36" y="9"/>
                      <a:pt x="33" y="9"/>
                      <a:pt x="31" y="8"/>
                    </a:cubicBezTo>
                    <a:cubicBezTo>
                      <a:pt x="28" y="8"/>
                      <a:pt x="25" y="8"/>
                      <a:pt x="22" y="7"/>
                    </a:cubicBezTo>
                    <a:cubicBezTo>
                      <a:pt x="16" y="6"/>
                      <a:pt x="11" y="5"/>
                      <a:pt x="7" y="3"/>
                    </a:cubicBez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3" y="0"/>
                      <a:pt x="7" y="0"/>
                    </a:cubicBezTo>
                    <a:cubicBezTo>
                      <a:pt x="12" y="0"/>
                      <a:pt x="17" y="1"/>
                      <a:pt x="23" y="2"/>
                    </a:cubicBezTo>
                    <a:cubicBezTo>
                      <a:pt x="26" y="3"/>
                      <a:pt x="29" y="3"/>
                      <a:pt x="31" y="4"/>
                    </a:cubicBezTo>
                    <a:cubicBezTo>
                      <a:pt x="34" y="5"/>
                      <a:pt x="36" y="5"/>
                      <a:pt x="39" y="6"/>
                    </a:cubicBezTo>
                    <a:cubicBezTo>
                      <a:pt x="43" y="7"/>
                      <a:pt x="45" y="9"/>
                      <a:pt x="45" y="9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îṥlíḍé">
                <a:extLst>
                  <a:ext uri="{FF2B5EF4-FFF2-40B4-BE49-F238E27FC236}">
                    <a16:creationId xmlns:a16="http://schemas.microsoft.com/office/drawing/2014/main" xmlns="" id="{00A2315D-57DA-4358-AD22-40CA5822396A}"/>
                  </a:ext>
                </a:extLst>
              </p:cNvPr>
              <p:cNvSpPr/>
              <p:nvPr/>
            </p:nvSpPr>
            <p:spPr bwMode="auto">
              <a:xfrm>
                <a:off x="4815729" y="5333929"/>
                <a:ext cx="74362" cy="128895"/>
              </a:xfrm>
              <a:custGeom>
                <a:avLst/>
                <a:gdLst>
                  <a:gd name="T0" fmla="*/ 25 w 25"/>
                  <a:gd name="T1" fmla="*/ 44 h 44"/>
                  <a:gd name="T2" fmla="*/ 20 w 25"/>
                  <a:gd name="T3" fmla="*/ 38 h 44"/>
                  <a:gd name="T4" fmla="*/ 15 w 25"/>
                  <a:gd name="T5" fmla="*/ 31 h 44"/>
                  <a:gd name="T6" fmla="*/ 10 w 25"/>
                  <a:gd name="T7" fmla="*/ 23 h 44"/>
                  <a:gd name="T8" fmla="*/ 3 w 25"/>
                  <a:gd name="T9" fmla="*/ 8 h 44"/>
                  <a:gd name="T10" fmla="*/ 0 w 25"/>
                  <a:gd name="T11" fmla="*/ 0 h 44"/>
                  <a:gd name="T12" fmla="*/ 6 w 25"/>
                  <a:gd name="T13" fmla="*/ 6 h 44"/>
                  <a:gd name="T14" fmla="*/ 15 w 25"/>
                  <a:gd name="T15" fmla="*/ 20 h 44"/>
                  <a:gd name="T16" fmla="*/ 19 w 25"/>
                  <a:gd name="T17" fmla="*/ 29 h 44"/>
                  <a:gd name="T18" fmla="*/ 23 w 25"/>
                  <a:gd name="T19" fmla="*/ 36 h 44"/>
                  <a:gd name="T20" fmla="*/ 25 w 25"/>
                  <a:gd name="T21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44">
                    <a:moveTo>
                      <a:pt x="25" y="44"/>
                    </a:moveTo>
                    <a:cubicBezTo>
                      <a:pt x="25" y="44"/>
                      <a:pt x="23" y="42"/>
                      <a:pt x="20" y="38"/>
                    </a:cubicBezTo>
                    <a:cubicBezTo>
                      <a:pt x="18" y="36"/>
                      <a:pt x="17" y="34"/>
                      <a:pt x="15" y="31"/>
                    </a:cubicBezTo>
                    <a:cubicBezTo>
                      <a:pt x="13" y="29"/>
                      <a:pt x="12" y="26"/>
                      <a:pt x="10" y="23"/>
                    </a:cubicBezTo>
                    <a:cubicBezTo>
                      <a:pt x="7" y="18"/>
                      <a:pt x="4" y="12"/>
                      <a:pt x="3" y="8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0" y="0"/>
                      <a:pt x="3" y="2"/>
                      <a:pt x="6" y="6"/>
                    </a:cubicBezTo>
                    <a:cubicBezTo>
                      <a:pt x="8" y="10"/>
                      <a:pt x="12" y="15"/>
                      <a:pt x="15" y="20"/>
                    </a:cubicBezTo>
                    <a:cubicBezTo>
                      <a:pt x="17" y="23"/>
                      <a:pt x="18" y="26"/>
                      <a:pt x="19" y="29"/>
                    </a:cubicBezTo>
                    <a:cubicBezTo>
                      <a:pt x="21" y="31"/>
                      <a:pt x="22" y="34"/>
                      <a:pt x="23" y="36"/>
                    </a:cubicBezTo>
                    <a:cubicBezTo>
                      <a:pt x="24" y="41"/>
                      <a:pt x="25" y="44"/>
                      <a:pt x="25" y="44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ïŝļïḓé">
                <a:extLst>
                  <a:ext uri="{FF2B5EF4-FFF2-40B4-BE49-F238E27FC236}">
                    <a16:creationId xmlns:a16="http://schemas.microsoft.com/office/drawing/2014/main" xmlns="" id="{F7DB2E42-AC18-4ECD-BCF1-74DED5F1FA1A}"/>
                  </a:ext>
                </a:extLst>
              </p:cNvPr>
              <p:cNvSpPr/>
              <p:nvPr/>
            </p:nvSpPr>
            <p:spPr bwMode="auto">
              <a:xfrm>
                <a:off x="4802096" y="5342604"/>
                <a:ext cx="102868" cy="109064"/>
              </a:xfrm>
              <a:custGeom>
                <a:avLst/>
                <a:gdLst>
                  <a:gd name="T0" fmla="*/ 0 w 35"/>
                  <a:gd name="T1" fmla="*/ 37 h 37"/>
                  <a:gd name="T2" fmla="*/ 4 w 35"/>
                  <a:gd name="T3" fmla="*/ 30 h 37"/>
                  <a:gd name="T4" fmla="*/ 9 w 35"/>
                  <a:gd name="T5" fmla="*/ 24 h 37"/>
                  <a:gd name="T6" fmla="*/ 16 w 35"/>
                  <a:gd name="T7" fmla="*/ 17 h 37"/>
                  <a:gd name="T8" fmla="*/ 29 w 35"/>
                  <a:gd name="T9" fmla="*/ 5 h 37"/>
                  <a:gd name="T10" fmla="*/ 35 w 35"/>
                  <a:gd name="T11" fmla="*/ 0 h 37"/>
                  <a:gd name="T12" fmla="*/ 31 w 35"/>
                  <a:gd name="T13" fmla="*/ 7 h 37"/>
                  <a:gd name="T14" fmla="*/ 20 w 35"/>
                  <a:gd name="T15" fmla="*/ 21 h 37"/>
                  <a:gd name="T16" fmla="*/ 13 w 35"/>
                  <a:gd name="T17" fmla="*/ 27 h 37"/>
                  <a:gd name="T18" fmla="*/ 7 w 35"/>
                  <a:gd name="T19" fmla="*/ 33 h 37"/>
                  <a:gd name="T20" fmla="*/ 0 w 35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" h="37">
                    <a:moveTo>
                      <a:pt x="0" y="37"/>
                    </a:moveTo>
                    <a:cubicBezTo>
                      <a:pt x="0" y="37"/>
                      <a:pt x="2" y="34"/>
                      <a:pt x="4" y="30"/>
                    </a:cubicBezTo>
                    <a:cubicBezTo>
                      <a:pt x="6" y="28"/>
                      <a:pt x="8" y="26"/>
                      <a:pt x="9" y="24"/>
                    </a:cubicBezTo>
                    <a:cubicBezTo>
                      <a:pt x="11" y="22"/>
                      <a:pt x="13" y="19"/>
                      <a:pt x="16" y="17"/>
                    </a:cubicBezTo>
                    <a:cubicBezTo>
                      <a:pt x="20" y="12"/>
                      <a:pt x="25" y="8"/>
                      <a:pt x="29" y="5"/>
                    </a:cubicBezTo>
                    <a:cubicBezTo>
                      <a:pt x="32" y="2"/>
                      <a:pt x="35" y="0"/>
                      <a:pt x="35" y="0"/>
                    </a:cubicBezTo>
                    <a:cubicBezTo>
                      <a:pt x="35" y="0"/>
                      <a:pt x="34" y="3"/>
                      <a:pt x="31" y="7"/>
                    </a:cubicBezTo>
                    <a:cubicBezTo>
                      <a:pt x="28" y="11"/>
                      <a:pt x="24" y="16"/>
                      <a:pt x="20" y="21"/>
                    </a:cubicBezTo>
                    <a:cubicBezTo>
                      <a:pt x="18" y="23"/>
                      <a:pt x="15" y="25"/>
                      <a:pt x="13" y="27"/>
                    </a:cubicBezTo>
                    <a:cubicBezTo>
                      <a:pt x="11" y="29"/>
                      <a:pt x="9" y="31"/>
                      <a:pt x="7" y="33"/>
                    </a:cubicBezTo>
                    <a:cubicBezTo>
                      <a:pt x="3" y="36"/>
                      <a:pt x="0" y="37"/>
                      <a:pt x="0" y="37"/>
                    </a:cubicBezTo>
                    <a:close/>
                  </a:path>
                </a:pathLst>
              </a:custGeom>
              <a:solidFill>
                <a:srgbClr val="FFA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íşḻîḋé">
                <a:extLst>
                  <a:ext uri="{FF2B5EF4-FFF2-40B4-BE49-F238E27FC236}">
                    <a16:creationId xmlns:a16="http://schemas.microsoft.com/office/drawing/2014/main" xmlns="" id="{8B1582DC-FB00-49D3-AD63-A281D1801A84}"/>
                  </a:ext>
                </a:extLst>
              </p:cNvPr>
              <p:cNvSpPr/>
              <p:nvPr/>
            </p:nvSpPr>
            <p:spPr bwMode="auto">
              <a:xfrm>
                <a:off x="4904964" y="4902627"/>
                <a:ext cx="23549" cy="158640"/>
              </a:xfrm>
              <a:custGeom>
                <a:avLst/>
                <a:gdLst>
                  <a:gd name="T0" fmla="*/ 2 w 8"/>
                  <a:gd name="T1" fmla="*/ 54 h 54"/>
                  <a:gd name="T2" fmla="*/ 1 w 8"/>
                  <a:gd name="T3" fmla="*/ 46 h 54"/>
                  <a:gd name="T4" fmla="*/ 1 w 8"/>
                  <a:gd name="T5" fmla="*/ 27 h 54"/>
                  <a:gd name="T6" fmla="*/ 4 w 8"/>
                  <a:gd name="T7" fmla="*/ 8 h 54"/>
                  <a:gd name="T8" fmla="*/ 6 w 8"/>
                  <a:gd name="T9" fmla="*/ 0 h 54"/>
                  <a:gd name="T10" fmla="*/ 8 w 8"/>
                  <a:gd name="T11" fmla="*/ 9 h 54"/>
                  <a:gd name="T12" fmla="*/ 7 w 8"/>
                  <a:gd name="T13" fmla="*/ 27 h 54"/>
                  <a:gd name="T14" fmla="*/ 4 w 8"/>
                  <a:gd name="T15" fmla="*/ 46 h 54"/>
                  <a:gd name="T16" fmla="*/ 2 w 8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54">
                    <a:moveTo>
                      <a:pt x="2" y="54"/>
                    </a:moveTo>
                    <a:cubicBezTo>
                      <a:pt x="2" y="54"/>
                      <a:pt x="1" y="51"/>
                      <a:pt x="1" y="46"/>
                    </a:cubicBezTo>
                    <a:cubicBezTo>
                      <a:pt x="0" y="41"/>
                      <a:pt x="0" y="34"/>
                      <a:pt x="1" y="27"/>
                    </a:cubicBezTo>
                    <a:cubicBezTo>
                      <a:pt x="2" y="20"/>
                      <a:pt x="3" y="13"/>
                      <a:pt x="4" y="8"/>
                    </a:cubicBezTo>
                    <a:cubicBezTo>
                      <a:pt x="5" y="3"/>
                      <a:pt x="6" y="0"/>
                      <a:pt x="6" y="0"/>
                    </a:cubicBezTo>
                    <a:cubicBezTo>
                      <a:pt x="6" y="0"/>
                      <a:pt x="7" y="3"/>
                      <a:pt x="8" y="9"/>
                    </a:cubicBezTo>
                    <a:cubicBezTo>
                      <a:pt x="8" y="14"/>
                      <a:pt x="8" y="21"/>
                      <a:pt x="7" y="27"/>
                    </a:cubicBezTo>
                    <a:cubicBezTo>
                      <a:pt x="7" y="34"/>
                      <a:pt x="5" y="41"/>
                      <a:pt x="4" y="46"/>
                    </a:cubicBezTo>
                    <a:cubicBezTo>
                      <a:pt x="3" y="51"/>
                      <a:pt x="2" y="54"/>
                      <a:pt x="2" y="54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ś1îḑè">
                <a:extLst>
                  <a:ext uri="{FF2B5EF4-FFF2-40B4-BE49-F238E27FC236}">
                    <a16:creationId xmlns:a16="http://schemas.microsoft.com/office/drawing/2014/main" xmlns="" id="{3DA9E585-C8D0-40E3-8164-69DF6DC21C13}"/>
                  </a:ext>
                </a:extLst>
              </p:cNvPr>
              <p:cNvSpPr/>
              <p:nvPr/>
            </p:nvSpPr>
            <p:spPr bwMode="auto">
              <a:xfrm>
                <a:off x="4836798" y="4964596"/>
                <a:ext cx="158640" cy="34702"/>
              </a:xfrm>
              <a:custGeom>
                <a:avLst/>
                <a:gdLst>
                  <a:gd name="T0" fmla="*/ 0 w 54"/>
                  <a:gd name="T1" fmla="*/ 12 h 12"/>
                  <a:gd name="T2" fmla="*/ 8 w 54"/>
                  <a:gd name="T3" fmla="*/ 8 h 12"/>
                  <a:gd name="T4" fmla="*/ 26 w 54"/>
                  <a:gd name="T5" fmla="*/ 3 h 12"/>
                  <a:gd name="T6" fmla="*/ 45 w 54"/>
                  <a:gd name="T7" fmla="*/ 1 h 12"/>
                  <a:gd name="T8" fmla="*/ 54 w 54"/>
                  <a:gd name="T9" fmla="*/ 1 h 12"/>
                  <a:gd name="T10" fmla="*/ 46 w 54"/>
                  <a:gd name="T11" fmla="*/ 4 h 12"/>
                  <a:gd name="T12" fmla="*/ 28 w 54"/>
                  <a:gd name="T13" fmla="*/ 9 h 12"/>
                  <a:gd name="T14" fmla="*/ 9 w 54"/>
                  <a:gd name="T15" fmla="*/ 12 h 12"/>
                  <a:gd name="T16" fmla="*/ 0 w 54"/>
                  <a:gd name="T1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12">
                    <a:moveTo>
                      <a:pt x="0" y="12"/>
                    </a:moveTo>
                    <a:cubicBezTo>
                      <a:pt x="0" y="12"/>
                      <a:pt x="3" y="10"/>
                      <a:pt x="8" y="8"/>
                    </a:cubicBezTo>
                    <a:cubicBezTo>
                      <a:pt x="13" y="7"/>
                      <a:pt x="20" y="5"/>
                      <a:pt x="26" y="3"/>
                    </a:cubicBezTo>
                    <a:cubicBezTo>
                      <a:pt x="33" y="2"/>
                      <a:pt x="40" y="1"/>
                      <a:pt x="45" y="1"/>
                    </a:cubicBezTo>
                    <a:cubicBezTo>
                      <a:pt x="50" y="0"/>
                      <a:pt x="54" y="1"/>
                      <a:pt x="54" y="1"/>
                    </a:cubicBezTo>
                    <a:cubicBezTo>
                      <a:pt x="54" y="1"/>
                      <a:pt x="51" y="2"/>
                      <a:pt x="46" y="4"/>
                    </a:cubicBezTo>
                    <a:cubicBezTo>
                      <a:pt x="41" y="6"/>
                      <a:pt x="34" y="8"/>
                      <a:pt x="28" y="9"/>
                    </a:cubicBezTo>
                    <a:cubicBezTo>
                      <a:pt x="21" y="11"/>
                      <a:pt x="14" y="11"/>
                      <a:pt x="9" y="12"/>
                    </a:cubicBezTo>
                    <a:cubicBezTo>
                      <a:pt x="4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CEE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iŝľiḓé">
                <a:extLst>
                  <a:ext uri="{FF2B5EF4-FFF2-40B4-BE49-F238E27FC236}">
                    <a16:creationId xmlns:a16="http://schemas.microsoft.com/office/drawing/2014/main" xmlns="" id="{CD306E5B-FD44-493F-A7A8-73E6E6FD11E6}"/>
                  </a:ext>
                </a:extLst>
              </p:cNvPr>
              <p:cNvSpPr/>
              <p:nvPr/>
            </p:nvSpPr>
            <p:spPr bwMode="auto">
              <a:xfrm>
                <a:off x="5330069" y="4715481"/>
                <a:ext cx="679176" cy="663064"/>
              </a:xfrm>
              <a:custGeom>
                <a:avLst/>
                <a:gdLst>
                  <a:gd name="T0" fmla="*/ 0 w 548"/>
                  <a:gd name="T1" fmla="*/ 0 h 535"/>
                  <a:gd name="T2" fmla="*/ 0 w 548"/>
                  <a:gd name="T3" fmla="*/ 218 h 535"/>
                  <a:gd name="T4" fmla="*/ 24 w 548"/>
                  <a:gd name="T5" fmla="*/ 99 h 535"/>
                  <a:gd name="T6" fmla="*/ 119 w 548"/>
                  <a:gd name="T7" fmla="*/ 317 h 535"/>
                  <a:gd name="T8" fmla="*/ 185 w 548"/>
                  <a:gd name="T9" fmla="*/ 206 h 535"/>
                  <a:gd name="T10" fmla="*/ 200 w 548"/>
                  <a:gd name="T11" fmla="*/ 357 h 535"/>
                  <a:gd name="T12" fmla="*/ 268 w 548"/>
                  <a:gd name="T13" fmla="*/ 296 h 535"/>
                  <a:gd name="T14" fmla="*/ 249 w 548"/>
                  <a:gd name="T15" fmla="*/ 386 h 535"/>
                  <a:gd name="T16" fmla="*/ 318 w 548"/>
                  <a:gd name="T17" fmla="*/ 371 h 535"/>
                  <a:gd name="T18" fmla="*/ 290 w 548"/>
                  <a:gd name="T19" fmla="*/ 445 h 535"/>
                  <a:gd name="T20" fmla="*/ 356 w 548"/>
                  <a:gd name="T21" fmla="*/ 440 h 535"/>
                  <a:gd name="T22" fmla="*/ 290 w 548"/>
                  <a:gd name="T23" fmla="*/ 494 h 535"/>
                  <a:gd name="T24" fmla="*/ 420 w 548"/>
                  <a:gd name="T25" fmla="*/ 535 h 535"/>
                  <a:gd name="T26" fmla="*/ 548 w 548"/>
                  <a:gd name="T27" fmla="*/ 518 h 535"/>
                  <a:gd name="T28" fmla="*/ 335 w 548"/>
                  <a:gd name="T29" fmla="*/ 412 h 535"/>
                  <a:gd name="T30" fmla="*/ 422 w 548"/>
                  <a:gd name="T31" fmla="*/ 345 h 535"/>
                  <a:gd name="T32" fmla="*/ 304 w 548"/>
                  <a:gd name="T33" fmla="*/ 345 h 535"/>
                  <a:gd name="T34" fmla="*/ 413 w 548"/>
                  <a:gd name="T35" fmla="*/ 168 h 535"/>
                  <a:gd name="T36" fmla="*/ 233 w 548"/>
                  <a:gd name="T37" fmla="*/ 281 h 535"/>
                  <a:gd name="T38" fmla="*/ 192 w 548"/>
                  <a:gd name="T39" fmla="*/ 132 h 535"/>
                  <a:gd name="T40" fmla="*/ 128 w 548"/>
                  <a:gd name="T41" fmla="*/ 267 h 535"/>
                  <a:gd name="T42" fmla="*/ 0 w 548"/>
                  <a:gd name="T4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8" h="535">
                    <a:moveTo>
                      <a:pt x="0" y="0"/>
                    </a:moveTo>
                    <a:lnTo>
                      <a:pt x="0" y="218"/>
                    </a:lnTo>
                    <a:lnTo>
                      <a:pt x="24" y="99"/>
                    </a:lnTo>
                    <a:lnTo>
                      <a:pt x="119" y="317"/>
                    </a:lnTo>
                    <a:lnTo>
                      <a:pt x="185" y="206"/>
                    </a:lnTo>
                    <a:lnTo>
                      <a:pt x="200" y="357"/>
                    </a:lnTo>
                    <a:lnTo>
                      <a:pt x="268" y="296"/>
                    </a:lnTo>
                    <a:lnTo>
                      <a:pt x="249" y="386"/>
                    </a:lnTo>
                    <a:lnTo>
                      <a:pt x="318" y="371"/>
                    </a:lnTo>
                    <a:lnTo>
                      <a:pt x="290" y="445"/>
                    </a:lnTo>
                    <a:lnTo>
                      <a:pt x="356" y="440"/>
                    </a:lnTo>
                    <a:lnTo>
                      <a:pt x="290" y="494"/>
                    </a:lnTo>
                    <a:lnTo>
                      <a:pt x="420" y="535"/>
                    </a:lnTo>
                    <a:lnTo>
                      <a:pt x="548" y="518"/>
                    </a:lnTo>
                    <a:lnTo>
                      <a:pt x="335" y="412"/>
                    </a:lnTo>
                    <a:lnTo>
                      <a:pt x="422" y="345"/>
                    </a:lnTo>
                    <a:lnTo>
                      <a:pt x="304" y="345"/>
                    </a:lnTo>
                    <a:lnTo>
                      <a:pt x="413" y="168"/>
                    </a:lnTo>
                    <a:lnTo>
                      <a:pt x="233" y="281"/>
                    </a:lnTo>
                    <a:lnTo>
                      <a:pt x="192" y="132"/>
                    </a:lnTo>
                    <a:lnTo>
                      <a:pt x="128" y="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BB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íšḷîḍê">
                <a:extLst>
                  <a:ext uri="{FF2B5EF4-FFF2-40B4-BE49-F238E27FC236}">
                    <a16:creationId xmlns:a16="http://schemas.microsoft.com/office/drawing/2014/main" xmlns="" id="{E18BC461-A8D1-40F9-B7DF-B847F3A98DF6}"/>
                  </a:ext>
                </a:extLst>
              </p:cNvPr>
              <p:cNvSpPr/>
              <p:nvPr/>
            </p:nvSpPr>
            <p:spPr bwMode="auto">
              <a:xfrm>
                <a:off x="5330069" y="4715481"/>
                <a:ext cx="679176" cy="663064"/>
              </a:xfrm>
              <a:custGeom>
                <a:avLst/>
                <a:gdLst>
                  <a:gd name="T0" fmla="*/ 0 w 548"/>
                  <a:gd name="T1" fmla="*/ 0 h 535"/>
                  <a:gd name="T2" fmla="*/ 0 w 548"/>
                  <a:gd name="T3" fmla="*/ 218 h 535"/>
                  <a:gd name="T4" fmla="*/ 24 w 548"/>
                  <a:gd name="T5" fmla="*/ 99 h 535"/>
                  <a:gd name="T6" fmla="*/ 119 w 548"/>
                  <a:gd name="T7" fmla="*/ 317 h 535"/>
                  <a:gd name="T8" fmla="*/ 185 w 548"/>
                  <a:gd name="T9" fmla="*/ 206 h 535"/>
                  <a:gd name="T10" fmla="*/ 200 w 548"/>
                  <a:gd name="T11" fmla="*/ 357 h 535"/>
                  <a:gd name="T12" fmla="*/ 268 w 548"/>
                  <a:gd name="T13" fmla="*/ 296 h 535"/>
                  <a:gd name="T14" fmla="*/ 249 w 548"/>
                  <a:gd name="T15" fmla="*/ 386 h 535"/>
                  <a:gd name="T16" fmla="*/ 318 w 548"/>
                  <a:gd name="T17" fmla="*/ 371 h 535"/>
                  <a:gd name="T18" fmla="*/ 290 w 548"/>
                  <a:gd name="T19" fmla="*/ 445 h 535"/>
                  <a:gd name="T20" fmla="*/ 356 w 548"/>
                  <a:gd name="T21" fmla="*/ 440 h 535"/>
                  <a:gd name="T22" fmla="*/ 290 w 548"/>
                  <a:gd name="T23" fmla="*/ 494 h 535"/>
                  <a:gd name="T24" fmla="*/ 420 w 548"/>
                  <a:gd name="T25" fmla="*/ 535 h 535"/>
                  <a:gd name="T26" fmla="*/ 548 w 548"/>
                  <a:gd name="T27" fmla="*/ 518 h 535"/>
                  <a:gd name="T28" fmla="*/ 335 w 548"/>
                  <a:gd name="T29" fmla="*/ 412 h 535"/>
                  <a:gd name="T30" fmla="*/ 422 w 548"/>
                  <a:gd name="T31" fmla="*/ 345 h 535"/>
                  <a:gd name="T32" fmla="*/ 304 w 548"/>
                  <a:gd name="T33" fmla="*/ 345 h 535"/>
                  <a:gd name="T34" fmla="*/ 413 w 548"/>
                  <a:gd name="T35" fmla="*/ 168 h 535"/>
                  <a:gd name="T36" fmla="*/ 233 w 548"/>
                  <a:gd name="T37" fmla="*/ 281 h 535"/>
                  <a:gd name="T38" fmla="*/ 192 w 548"/>
                  <a:gd name="T39" fmla="*/ 132 h 535"/>
                  <a:gd name="T40" fmla="*/ 128 w 548"/>
                  <a:gd name="T41" fmla="*/ 267 h 535"/>
                  <a:gd name="T42" fmla="*/ 0 w 548"/>
                  <a:gd name="T4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48" h="535">
                    <a:moveTo>
                      <a:pt x="0" y="0"/>
                    </a:moveTo>
                    <a:lnTo>
                      <a:pt x="0" y="218"/>
                    </a:lnTo>
                    <a:lnTo>
                      <a:pt x="24" y="99"/>
                    </a:lnTo>
                    <a:lnTo>
                      <a:pt x="119" y="317"/>
                    </a:lnTo>
                    <a:lnTo>
                      <a:pt x="185" y="206"/>
                    </a:lnTo>
                    <a:lnTo>
                      <a:pt x="200" y="357"/>
                    </a:lnTo>
                    <a:lnTo>
                      <a:pt x="268" y="296"/>
                    </a:lnTo>
                    <a:lnTo>
                      <a:pt x="249" y="386"/>
                    </a:lnTo>
                    <a:lnTo>
                      <a:pt x="318" y="371"/>
                    </a:lnTo>
                    <a:lnTo>
                      <a:pt x="290" y="445"/>
                    </a:lnTo>
                    <a:lnTo>
                      <a:pt x="356" y="440"/>
                    </a:lnTo>
                    <a:lnTo>
                      <a:pt x="290" y="494"/>
                    </a:lnTo>
                    <a:lnTo>
                      <a:pt x="420" y="535"/>
                    </a:lnTo>
                    <a:lnTo>
                      <a:pt x="548" y="518"/>
                    </a:lnTo>
                    <a:lnTo>
                      <a:pt x="335" y="412"/>
                    </a:lnTo>
                    <a:lnTo>
                      <a:pt x="422" y="345"/>
                    </a:lnTo>
                    <a:lnTo>
                      <a:pt x="304" y="345"/>
                    </a:lnTo>
                    <a:lnTo>
                      <a:pt x="413" y="168"/>
                    </a:lnTo>
                    <a:lnTo>
                      <a:pt x="233" y="281"/>
                    </a:lnTo>
                    <a:lnTo>
                      <a:pt x="192" y="132"/>
                    </a:lnTo>
                    <a:lnTo>
                      <a:pt x="128" y="26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Sľîḍé">
                <a:extLst>
                  <a:ext uri="{FF2B5EF4-FFF2-40B4-BE49-F238E27FC236}">
                    <a16:creationId xmlns:a16="http://schemas.microsoft.com/office/drawing/2014/main" xmlns="" id="{9021E717-97B0-4D9B-B4B6-EFDA47541495}"/>
                  </a:ext>
                </a:extLst>
              </p:cNvPr>
              <p:cNvSpPr/>
              <p:nvPr/>
            </p:nvSpPr>
            <p:spPr bwMode="auto">
              <a:xfrm>
                <a:off x="4992959" y="3245587"/>
                <a:ext cx="2396946" cy="2244503"/>
              </a:xfrm>
              <a:custGeom>
                <a:avLst/>
                <a:gdLst>
                  <a:gd name="T0" fmla="*/ 0 w 816"/>
                  <a:gd name="T1" fmla="*/ 357 h 765"/>
                  <a:gd name="T2" fmla="*/ 200 w 816"/>
                  <a:gd name="T3" fmla="*/ 6 h 765"/>
                  <a:gd name="T4" fmla="*/ 200 w 816"/>
                  <a:gd name="T5" fmla="*/ 7 h 765"/>
                  <a:gd name="T6" fmla="*/ 200 w 816"/>
                  <a:gd name="T7" fmla="*/ 7 h 765"/>
                  <a:gd name="T8" fmla="*/ 201 w 816"/>
                  <a:gd name="T9" fmla="*/ 6 h 765"/>
                  <a:gd name="T10" fmla="*/ 201 w 816"/>
                  <a:gd name="T11" fmla="*/ 6 h 765"/>
                  <a:gd name="T12" fmla="*/ 201 w 816"/>
                  <a:gd name="T13" fmla="*/ 6 h 765"/>
                  <a:gd name="T14" fmla="*/ 201 w 816"/>
                  <a:gd name="T15" fmla="*/ 6 h 765"/>
                  <a:gd name="T16" fmla="*/ 201 w 816"/>
                  <a:gd name="T17" fmla="*/ 6 h 765"/>
                  <a:gd name="T18" fmla="*/ 201 w 816"/>
                  <a:gd name="T19" fmla="*/ 6 h 765"/>
                  <a:gd name="T20" fmla="*/ 201 w 816"/>
                  <a:gd name="T21" fmla="*/ 6 h 765"/>
                  <a:gd name="T22" fmla="*/ 201 w 816"/>
                  <a:gd name="T23" fmla="*/ 6 h 765"/>
                  <a:gd name="T24" fmla="*/ 202 w 816"/>
                  <a:gd name="T25" fmla="*/ 6 h 765"/>
                  <a:gd name="T26" fmla="*/ 202 w 816"/>
                  <a:gd name="T27" fmla="*/ 6 h 765"/>
                  <a:gd name="T28" fmla="*/ 202 w 816"/>
                  <a:gd name="T29" fmla="*/ 5 h 765"/>
                  <a:gd name="T30" fmla="*/ 202 w 816"/>
                  <a:gd name="T31" fmla="*/ 5 h 765"/>
                  <a:gd name="T32" fmla="*/ 202 w 816"/>
                  <a:gd name="T33" fmla="*/ 5 h 765"/>
                  <a:gd name="T34" fmla="*/ 202 w 816"/>
                  <a:gd name="T35" fmla="*/ 5 h 765"/>
                  <a:gd name="T36" fmla="*/ 202 w 816"/>
                  <a:gd name="T37" fmla="*/ 5 h 765"/>
                  <a:gd name="T38" fmla="*/ 203 w 816"/>
                  <a:gd name="T39" fmla="*/ 5 h 765"/>
                  <a:gd name="T40" fmla="*/ 203 w 816"/>
                  <a:gd name="T41" fmla="*/ 5 h 765"/>
                  <a:gd name="T42" fmla="*/ 203 w 816"/>
                  <a:gd name="T43" fmla="*/ 5 h 765"/>
                  <a:gd name="T44" fmla="*/ 203 w 816"/>
                  <a:gd name="T45" fmla="*/ 5 h 765"/>
                  <a:gd name="T46" fmla="*/ 203 w 816"/>
                  <a:gd name="T47" fmla="*/ 5 h 765"/>
                  <a:gd name="T48" fmla="*/ 203 w 816"/>
                  <a:gd name="T49" fmla="*/ 5 h 765"/>
                  <a:gd name="T50" fmla="*/ 203 w 816"/>
                  <a:gd name="T51" fmla="*/ 5 h 765"/>
                  <a:gd name="T52" fmla="*/ 204 w 816"/>
                  <a:gd name="T53" fmla="*/ 5 h 765"/>
                  <a:gd name="T54" fmla="*/ 204 w 816"/>
                  <a:gd name="T55" fmla="*/ 4 h 765"/>
                  <a:gd name="T56" fmla="*/ 204 w 816"/>
                  <a:gd name="T57" fmla="*/ 4 h 765"/>
                  <a:gd name="T58" fmla="*/ 204 w 816"/>
                  <a:gd name="T59" fmla="*/ 4 h 765"/>
                  <a:gd name="T60" fmla="*/ 210 w 816"/>
                  <a:gd name="T61" fmla="*/ 1 h 765"/>
                  <a:gd name="T62" fmla="*/ 410 w 816"/>
                  <a:gd name="T63" fmla="*/ 694 h 765"/>
                  <a:gd name="T64" fmla="*/ 410 w 816"/>
                  <a:gd name="T65" fmla="*/ 736 h 765"/>
                  <a:gd name="T66" fmla="*/ 606 w 816"/>
                  <a:gd name="T67" fmla="*/ 1 h 765"/>
                  <a:gd name="T68" fmla="*/ 813 w 816"/>
                  <a:gd name="T69" fmla="*/ 308 h 765"/>
                  <a:gd name="T70" fmla="*/ 583 w 816"/>
                  <a:gd name="T71" fmla="*/ 332 h 765"/>
                  <a:gd name="T72" fmla="*/ 418 w 816"/>
                  <a:gd name="T73" fmla="*/ 78 h 765"/>
                  <a:gd name="T74" fmla="*/ 247 w 816"/>
                  <a:gd name="T75" fmla="*/ 266 h 765"/>
                  <a:gd name="T76" fmla="*/ 62 w 816"/>
                  <a:gd name="T77" fmla="*/ 250 h 765"/>
                  <a:gd name="T78" fmla="*/ 115 w 816"/>
                  <a:gd name="T79" fmla="*/ 593 h 765"/>
                  <a:gd name="T80" fmla="*/ 213 w 816"/>
                  <a:gd name="T81" fmla="*/ 620 h 765"/>
                  <a:gd name="T82" fmla="*/ 256 w 816"/>
                  <a:gd name="T83" fmla="*/ 675 h 765"/>
                  <a:gd name="T84" fmla="*/ 408 w 816"/>
                  <a:gd name="T85" fmla="*/ 765 h 765"/>
                  <a:gd name="T86" fmla="*/ 210 w 816"/>
                  <a:gd name="T87" fmla="*/ 1 h 765"/>
                  <a:gd name="T88" fmla="*/ 606 w 816"/>
                  <a:gd name="T89" fmla="*/ 1 h 765"/>
                  <a:gd name="T90" fmla="*/ 605 w 816"/>
                  <a:gd name="T91" fmla="*/ 0 h 765"/>
                  <a:gd name="T92" fmla="*/ 605 w 816"/>
                  <a:gd name="T93" fmla="*/ 0 h 765"/>
                  <a:gd name="T94" fmla="*/ 605 w 816"/>
                  <a:gd name="T95" fmla="*/ 0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16" h="765">
                    <a:moveTo>
                      <a:pt x="0" y="358"/>
                    </a:moveTo>
                    <a:cubicBezTo>
                      <a:pt x="0" y="358"/>
                      <a:pt x="0" y="358"/>
                      <a:pt x="0" y="358"/>
                    </a:cubicBezTo>
                    <a:cubicBezTo>
                      <a:pt x="0" y="358"/>
                      <a:pt x="0" y="358"/>
                      <a:pt x="0" y="358"/>
                    </a:cubicBezTo>
                    <a:moveTo>
                      <a:pt x="0" y="357"/>
                    </a:move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57"/>
                      <a:pt x="0" y="357"/>
                      <a:pt x="0" y="357"/>
                    </a:cubicBezTo>
                    <a:moveTo>
                      <a:pt x="200" y="6"/>
                    </a:moveTo>
                    <a:cubicBezTo>
                      <a:pt x="81" y="77"/>
                      <a:pt x="0" y="208"/>
                      <a:pt x="0" y="357"/>
                    </a:cubicBezTo>
                    <a:cubicBezTo>
                      <a:pt x="0" y="208"/>
                      <a:pt x="80" y="78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7"/>
                      <a:pt x="200" y="7"/>
                      <a:pt x="200" y="7"/>
                    </a:cubicBezTo>
                    <a:cubicBezTo>
                      <a:pt x="200" y="6"/>
                      <a:pt x="200" y="6"/>
                      <a:pt x="200" y="6"/>
                    </a:cubicBezTo>
                    <a:cubicBezTo>
                      <a:pt x="200" y="6"/>
                      <a:pt x="200" y="6"/>
                      <a:pt x="200" y="6"/>
                    </a:cubicBezTo>
                    <a:moveTo>
                      <a:pt x="201" y="6"/>
                    </a:moveTo>
                    <a:cubicBezTo>
                      <a:pt x="200" y="6"/>
                      <a:pt x="200" y="6"/>
                      <a:pt x="200" y="6"/>
                    </a:cubicBezTo>
                    <a:cubicBezTo>
                      <a:pt x="200" y="6"/>
                      <a:pt x="200" y="6"/>
                      <a:pt x="200" y="6"/>
                    </a:cubicBezTo>
                    <a:cubicBezTo>
                      <a:pt x="200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1" y="6"/>
                    </a:move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cubicBezTo>
                      <a:pt x="201" y="6"/>
                      <a:pt x="201" y="6"/>
                      <a:pt x="201" y="6"/>
                    </a:cubicBezTo>
                    <a:moveTo>
                      <a:pt x="202" y="6"/>
                    </a:move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moveTo>
                      <a:pt x="202" y="6"/>
                    </a:move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moveTo>
                      <a:pt x="202" y="5"/>
                    </a:move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6"/>
                      <a:pt x="202" y="6"/>
                    </a:cubicBezTo>
                    <a:cubicBezTo>
                      <a:pt x="202" y="6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moveTo>
                      <a:pt x="202" y="5"/>
                    </a:move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moveTo>
                      <a:pt x="202" y="5"/>
                    </a:move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moveTo>
                      <a:pt x="203" y="5"/>
                    </a:move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2" y="5"/>
                    </a:cubicBezTo>
                    <a:cubicBezTo>
                      <a:pt x="202" y="5"/>
                      <a:pt x="202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3" y="5"/>
                    </a:move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cubicBezTo>
                      <a:pt x="203" y="5"/>
                      <a:pt x="203" y="5"/>
                      <a:pt x="203" y="5"/>
                    </a:cubicBezTo>
                    <a:moveTo>
                      <a:pt x="204" y="5"/>
                    </a:moveTo>
                    <a:cubicBezTo>
                      <a:pt x="204" y="5"/>
                      <a:pt x="204" y="5"/>
                      <a:pt x="204" y="5"/>
                    </a:cubicBezTo>
                    <a:cubicBezTo>
                      <a:pt x="204" y="5"/>
                      <a:pt x="204" y="5"/>
                      <a:pt x="204" y="5"/>
                    </a:cubicBezTo>
                    <a:cubicBezTo>
                      <a:pt x="204" y="5"/>
                      <a:pt x="204" y="5"/>
                      <a:pt x="204" y="5"/>
                    </a:cubicBezTo>
                    <a:cubicBezTo>
                      <a:pt x="204" y="5"/>
                      <a:pt x="204" y="5"/>
                      <a:pt x="204" y="5"/>
                    </a:cubicBezTo>
                    <a:moveTo>
                      <a:pt x="204" y="4"/>
                    </a:move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moveTo>
                      <a:pt x="204" y="4"/>
                    </a:move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moveTo>
                      <a:pt x="204" y="4"/>
                    </a:moveTo>
                    <a:cubicBezTo>
                      <a:pt x="204" y="4"/>
                      <a:pt x="204" y="4"/>
                      <a:pt x="204" y="4"/>
                    </a:cubicBezTo>
                    <a:cubicBezTo>
                      <a:pt x="204" y="4"/>
                      <a:pt x="204" y="4"/>
                      <a:pt x="204" y="4"/>
                    </a:cubicBezTo>
                    <a:moveTo>
                      <a:pt x="210" y="1"/>
                    </a:move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moveTo>
                      <a:pt x="410" y="736"/>
                    </a:moveTo>
                    <a:cubicBezTo>
                      <a:pt x="399" y="736"/>
                      <a:pt x="389" y="727"/>
                      <a:pt x="389" y="715"/>
                    </a:cubicBezTo>
                    <a:cubicBezTo>
                      <a:pt x="389" y="704"/>
                      <a:pt x="399" y="694"/>
                      <a:pt x="410" y="694"/>
                    </a:cubicBezTo>
                    <a:cubicBezTo>
                      <a:pt x="595" y="694"/>
                      <a:pt x="745" y="544"/>
                      <a:pt x="745" y="359"/>
                    </a:cubicBezTo>
                    <a:cubicBezTo>
                      <a:pt x="745" y="348"/>
                      <a:pt x="755" y="338"/>
                      <a:pt x="766" y="338"/>
                    </a:cubicBezTo>
                    <a:cubicBezTo>
                      <a:pt x="778" y="338"/>
                      <a:pt x="787" y="348"/>
                      <a:pt x="787" y="359"/>
                    </a:cubicBezTo>
                    <a:cubicBezTo>
                      <a:pt x="787" y="567"/>
                      <a:pt x="618" y="736"/>
                      <a:pt x="410" y="736"/>
                    </a:cubicBezTo>
                    <a:moveTo>
                      <a:pt x="606" y="1"/>
                    </a:move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7" y="1"/>
                      <a:pt x="607" y="1"/>
                      <a:pt x="607" y="1"/>
                    </a:cubicBezTo>
                    <a:cubicBezTo>
                      <a:pt x="607" y="1"/>
                      <a:pt x="607" y="1"/>
                      <a:pt x="607" y="1"/>
                    </a:cubicBezTo>
                    <a:cubicBezTo>
                      <a:pt x="718" y="64"/>
                      <a:pt x="797" y="176"/>
                      <a:pt x="813" y="308"/>
                    </a:cubicBezTo>
                    <a:cubicBezTo>
                      <a:pt x="793" y="273"/>
                      <a:pt x="768" y="240"/>
                      <a:pt x="739" y="211"/>
                    </a:cubicBezTo>
                    <a:cubicBezTo>
                      <a:pt x="682" y="155"/>
                      <a:pt x="612" y="115"/>
                      <a:pt x="536" y="94"/>
                    </a:cubicBezTo>
                    <a:cubicBezTo>
                      <a:pt x="587" y="327"/>
                      <a:pt x="587" y="327"/>
                      <a:pt x="587" y="327"/>
                    </a:cubicBezTo>
                    <a:cubicBezTo>
                      <a:pt x="587" y="329"/>
                      <a:pt x="586" y="332"/>
                      <a:pt x="583" y="332"/>
                    </a:cubicBezTo>
                    <a:cubicBezTo>
                      <a:pt x="582" y="332"/>
                      <a:pt x="582" y="332"/>
                      <a:pt x="582" y="332"/>
                    </a:cubicBezTo>
                    <a:cubicBezTo>
                      <a:pt x="580" y="332"/>
                      <a:pt x="578" y="331"/>
                      <a:pt x="578" y="329"/>
                    </a:cubicBezTo>
                    <a:cubicBezTo>
                      <a:pt x="527" y="92"/>
                      <a:pt x="527" y="92"/>
                      <a:pt x="527" y="92"/>
                    </a:cubicBezTo>
                    <a:cubicBezTo>
                      <a:pt x="491" y="83"/>
                      <a:pt x="455" y="78"/>
                      <a:pt x="418" y="78"/>
                    </a:cubicBezTo>
                    <a:cubicBezTo>
                      <a:pt x="374" y="78"/>
                      <a:pt x="330" y="85"/>
                      <a:pt x="288" y="98"/>
                    </a:cubicBezTo>
                    <a:cubicBezTo>
                      <a:pt x="252" y="262"/>
                      <a:pt x="252" y="262"/>
                      <a:pt x="252" y="262"/>
                    </a:cubicBezTo>
                    <a:cubicBezTo>
                      <a:pt x="251" y="264"/>
                      <a:pt x="250" y="266"/>
                      <a:pt x="248" y="266"/>
                    </a:cubicBezTo>
                    <a:cubicBezTo>
                      <a:pt x="247" y="266"/>
                      <a:pt x="247" y="266"/>
                      <a:pt x="247" y="266"/>
                    </a:cubicBezTo>
                    <a:cubicBezTo>
                      <a:pt x="244" y="265"/>
                      <a:pt x="243" y="263"/>
                      <a:pt x="243" y="260"/>
                    </a:cubicBezTo>
                    <a:cubicBezTo>
                      <a:pt x="278" y="101"/>
                      <a:pt x="278" y="101"/>
                      <a:pt x="278" y="101"/>
                    </a:cubicBezTo>
                    <a:cubicBezTo>
                      <a:pt x="210" y="123"/>
                      <a:pt x="148" y="160"/>
                      <a:pt x="97" y="211"/>
                    </a:cubicBezTo>
                    <a:cubicBezTo>
                      <a:pt x="85" y="224"/>
                      <a:pt x="73" y="237"/>
                      <a:pt x="62" y="250"/>
                    </a:cubicBezTo>
                    <a:cubicBezTo>
                      <a:pt x="31" y="308"/>
                      <a:pt x="12" y="373"/>
                      <a:pt x="9" y="439"/>
                    </a:cubicBezTo>
                    <a:cubicBezTo>
                      <a:pt x="3" y="413"/>
                      <a:pt x="1" y="386"/>
                      <a:pt x="0" y="358"/>
                    </a:cubicBezTo>
                    <a:cubicBezTo>
                      <a:pt x="1" y="431"/>
                      <a:pt x="20" y="499"/>
                      <a:pt x="53" y="558"/>
                    </a:cubicBezTo>
                    <a:cubicBezTo>
                      <a:pt x="115" y="593"/>
                      <a:pt x="115" y="593"/>
                      <a:pt x="115" y="593"/>
                    </a:cubicBezTo>
                    <a:cubicBezTo>
                      <a:pt x="115" y="501"/>
                      <a:pt x="115" y="501"/>
                      <a:pt x="115" y="501"/>
                    </a:cubicBezTo>
                    <a:cubicBezTo>
                      <a:pt x="169" y="614"/>
                      <a:pt x="169" y="614"/>
                      <a:pt x="169" y="614"/>
                    </a:cubicBezTo>
                    <a:cubicBezTo>
                      <a:pt x="196" y="557"/>
                      <a:pt x="196" y="557"/>
                      <a:pt x="196" y="557"/>
                    </a:cubicBezTo>
                    <a:cubicBezTo>
                      <a:pt x="213" y="620"/>
                      <a:pt x="213" y="620"/>
                      <a:pt x="213" y="620"/>
                    </a:cubicBezTo>
                    <a:cubicBezTo>
                      <a:pt x="289" y="572"/>
                      <a:pt x="289" y="572"/>
                      <a:pt x="289" y="572"/>
                    </a:cubicBezTo>
                    <a:cubicBezTo>
                      <a:pt x="243" y="647"/>
                      <a:pt x="243" y="647"/>
                      <a:pt x="243" y="647"/>
                    </a:cubicBezTo>
                    <a:cubicBezTo>
                      <a:pt x="293" y="647"/>
                      <a:pt x="293" y="647"/>
                      <a:pt x="293" y="647"/>
                    </a:cubicBezTo>
                    <a:cubicBezTo>
                      <a:pt x="256" y="675"/>
                      <a:pt x="256" y="675"/>
                      <a:pt x="256" y="675"/>
                    </a:cubicBezTo>
                    <a:cubicBezTo>
                      <a:pt x="346" y="720"/>
                      <a:pt x="346" y="720"/>
                      <a:pt x="346" y="720"/>
                    </a:cubicBezTo>
                    <a:cubicBezTo>
                      <a:pt x="292" y="727"/>
                      <a:pt x="292" y="727"/>
                      <a:pt x="292" y="727"/>
                    </a:cubicBezTo>
                    <a:cubicBezTo>
                      <a:pt x="250" y="733"/>
                      <a:pt x="250" y="733"/>
                      <a:pt x="250" y="733"/>
                    </a:cubicBezTo>
                    <a:cubicBezTo>
                      <a:pt x="298" y="753"/>
                      <a:pt x="352" y="765"/>
                      <a:pt x="408" y="765"/>
                    </a:cubicBezTo>
                    <a:cubicBezTo>
                      <a:pt x="633" y="765"/>
                      <a:pt x="816" y="582"/>
                      <a:pt x="816" y="357"/>
                    </a:cubicBezTo>
                    <a:cubicBezTo>
                      <a:pt x="816" y="204"/>
                      <a:pt x="731" y="70"/>
                      <a:pt x="606" y="1"/>
                    </a:cubicBezTo>
                    <a:moveTo>
                      <a:pt x="210" y="1"/>
                    </a:move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0" y="1"/>
                      <a:pt x="210" y="1"/>
                      <a:pt x="210" y="1"/>
                    </a:cubicBezTo>
                    <a:moveTo>
                      <a:pt x="606" y="1"/>
                    </a:move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cubicBezTo>
                      <a:pt x="606" y="1"/>
                      <a:pt x="606" y="1"/>
                      <a:pt x="606" y="1"/>
                    </a:cubicBezTo>
                    <a:moveTo>
                      <a:pt x="605" y="0"/>
                    </a:moveTo>
                    <a:cubicBezTo>
                      <a:pt x="605" y="0"/>
                      <a:pt x="605" y="0"/>
                      <a:pt x="605" y="0"/>
                    </a:cubicBezTo>
                    <a:cubicBezTo>
                      <a:pt x="605" y="1"/>
                      <a:pt x="605" y="1"/>
                      <a:pt x="605" y="1"/>
                    </a:cubicBezTo>
                    <a:cubicBezTo>
                      <a:pt x="605" y="1"/>
                      <a:pt x="605" y="1"/>
                      <a:pt x="606" y="1"/>
                    </a:cubicBezTo>
                    <a:cubicBezTo>
                      <a:pt x="605" y="1"/>
                      <a:pt x="605" y="1"/>
                      <a:pt x="605" y="0"/>
                    </a:cubicBezTo>
                    <a:moveTo>
                      <a:pt x="605" y="0"/>
                    </a:moveTo>
                    <a:cubicBezTo>
                      <a:pt x="605" y="0"/>
                      <a:pt x="605" y="0"/>
                      <a:pt x="605" y="0"/>
                    </a:cubicBezTo>
                    <a:cubicBezTo>
                      <a:pt x="605" y="0"/>
                      <a:pt x="605" y="0"/>
                      <a:pt x="605" y="0"/>
                    </a:cubicBezTo>
                    <a:cubicBezTo>
                      <a:pt x="605" y="0"/>
                      <a:pt x="605" y="0"/>
                      <a:pt x="605" y="0"/>
                    </a:cubicBezTo>
                  </a:path>
                </a:pathLst>
              </a:custGeom>
              <a:solidFill>
                <a:srgbClr val="FFCC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Slïďé">
                <a:extLst>
                  <a:ext uri="{FF2B5EF4-FFF2-40B4-BE49-F238E27FC236}">
                    <a16:creationId xmlns:a16="http://schemas.microsoft.com/office/drawing/2014/main" xmlns="" id="{8707FE35-7BBD-4B04-9B11-A845BC685A2F}"/>
                  </a:ext>
                </a:extLst>
              </p:cNvPr>
              <p:cNvSpPr/>
              <p:nvPr/>
            </p:nvSpPr>
            <p:spPr bwMode="auto">
              <a:xfrm>
                <a:off x="6770219" y="324558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išḷidè">
                <a:extLst>
                  <a:ext uri="{FF2B5EF4-FFF2-40B4-BE49-F238E27FC236}">
                    <a16:creationId xmlns:a16="http://schemas.microsoft.com/office/drawing/2014/main" xmlns="" id="{965D52A2-075B-4B9B-9B95-D2AEFD72A0C9}"/>
                  </a:ext>
                </a:extLst>
              </p:cNvPr>
              <p:cNvSpPr/>
              <p:nvPr/>
            </p:nvSpPr>
            <p:spPr bwMode="auto">
              <a:xfrm>
                <a:off x="6770219" y="324558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šḻïḋé">
                <a:extLst>
                  <a:ext uri="{FF2B5EF4-FFF2-40B4-BE49-F238E27FC236}">
                    <a16:creationId xmlns:a16="http://schemas.microsoft.com/office/drawing/2014/main" xmlns="" id="{63128322-3306-4B20-94A4-C8054849FFE6}"/>
                  </a:ext>
                </a:extLst>
              </p:cNvPr>
              <p:cNvSpPr/>
              <p:nvPr/>
            </p:nvSpPr>
            <p:spPr bwMode="auto">
              <a:xfrm>
                <a:off x="5612645" y="3245587"/>
                <a:ext cx="1161292" cy="2479"/>
              </a:xfrm>
              <a:custGeom>
                <a:avLst/>
                <a:gdLst>
                  <a:gd name="T0" fmla="*/ 395 w 395"/>
                  <a:gd name="T1" fmla="*/ 1 h 1"/>
                  <a:gd name="T2" fmla="*/ 395 w 395"/>
                  <a:gd name="T3" fmla="*/ 1 h 1"/>
                  <a:gd name="T4" fmla="*/ 395 w 395"/>
                  <a:gd name="T5" fmla="*/ 1 h 1"/>
                  <a:gd name="T6" fmla="*/ 0 w 395"/>
                  <a:gd name="T7" fmla="*/ 0 h 1"/>
                  <a:gd name="T8" fmla="*/ 0 w 395"/>
                  <a:gd name="T9" fmla="*/ 1 h 1"/>
                  <a:gd name="T10" fmla="*/ 0 w 395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5" h="1">
                    <a:moveTo>
                      <a:pt x="395" y="1"/>
                    </a:moveTo>
                    <a:cubicBezTo>
                      <a:pt x="395" y="1"/>
                      <a:pt x="395" y="1"/>
                      <a:pt x="395" y="1"/>
                    </a:cubicBezTo>
                    <a:cubicBezTo>
                      <a:pt x="395" y="1"/>
                      <a:pt x="395" y="1"/>
                      <a:pt x="395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ŝḻïḍê">
                <a:extLst>
                  <a:ext uri="{FF2B5EF4-FFF2-40B4-BE49-F238E27FC236}">
                    <a16:creationId xmlns:a16="http://schemas.microsoft.com/office/drawing/2014/main" xmlns="" id="{AE5094A5-1F38-4266-BE7D-AEDCE63B54E9}"/>
                  </a:ext>
                </a:extLst>
              </p:cNvPr>
              <p:cNvSpPr/>
              <p:nvPr/>
            </p:nvSpPr>
            <p:spPr bwMode="auto">
              <a:xfrm>
                <a:off x="6770219" y="3248065"/>
                <a:ext cx="3718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1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ṧļïḋe">
                <a:extLst>
                  <a:ext uri="{FF2B5EF4-FFF2-40B4-BE49-F238E27FC236}">
                    <a16:creationId xmlns:a16="http://schemas.microsoft.com/office/drawing/2014/main" xmlns="" id="{93311F35-1495-4E08-8822-B5DB1D7C5329}"/>
                  </a:ext>
                </a:extLst>
              </p:cNvPr>
              <p:cNvSpPr/>
              <p:nvPr/>
            </p:nvSpPr>
            <p:spPr bwMode="auto">
              <a:xfrm>
                <a:off x="5610167" y="3248065"/>
                <a:ext cx="1163771" cy="0"/>
              </a:xfrm>
              <a:custGeom>
                <a:avLst/>
                <a:gdLst>
                  <a:gd name="T0" fmla="*/ 396 w 396"/>
                  <a:gd name="T1" fmla="*/ 396 w 396"/>
                  <a:gd name="T2" fmla="*/ 396 w 396"/>
                  <a:gd name="T3" fmla="*/ 0 w 396"/>
                  <a:gd name="T4" fmla="*/ 0 w 396"/>
                  <a:gd name="T5" fmla="*/ 0 w 396"/>
                  <a:gd name="T6" fmla="*/ 1 w 396"/>
                  <a:gd name="T7" fmla="*/ 0 w 396"/>
                  <a:gd name="T8" fmla="*/ 1 w 39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</a:cxnLst>
                <a:rect l="0" t="0" r="r" b="b"/>
                <a:pathLst>
                  <a:path w="396">
                    <a:moveTo>
                      <a:pt x="396" y="0"/>
                    </a:moveTo>
                    <a:cubicBezTo>
                      <a:pt x="396" y="0"/>
                      <a:pt x="396" y="0"/>
                      <a:pt x="396" y="0"/>
                    </a:cubicBezTo>
                    <a:cubicBezTo>
                      <a:pt x="396" y="0"/>
                      <a:pt x="396" y="0"/>
                      <a:pt x="396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$ḻíḓé">
                <a:extLst>
                  <a:ext uri="{FF2B5EF4-FFF2-40B4-BE49-F238E27FC236}">
                    <a16:creationId xmlns:a16="http://schemas.microsoft.com/office/drawing/2014/main" xmlns="" id="{68B07A1D-1258-4095-97EE-645EE5A61277}"/>
                  </a:ext>
                </a:extLst>
              </p:cNvPr>
              <p:cNvSpPr/>
              <p:nvPr/>
            </p:nvSpPr>
            <p:spPr bwMode="auto">
              <a:xfrm>
                <a:off x="6773938" y="3248065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isḷïďê">
                <a:extLst>
                  <a:ext uri="{FF2B5EF4-FFF2-40B4-BE49-F238E27FC236}">
                    <a16:creationId xmlns:a16="http://schemas.microsoft.com/office/drawing/2014/main" xmlns="" id="{5EECB759-2BB5-4B80-BCFF-60E988ACDBFB}"/>
                  </a:ext>
                </a:extLst>
              </p:cNvPr>
              <p:cNvSpPr/>
              <p:nvPr/>
            </p:nvSpPr>
            <p:spPr bwMode="auto">
              <a:xfrm>
                <a:off x="5591576" y="3248065"/>
                <a:ext cx="18591" cy="8676"/>
              </a:xfrm>
              <a:custGeom>
                <a:avLst/>
                <a:gdLst>
                  <a:gd name="T0" fmla="*/ 0 w 6"/>
                  <a:gd name="T1" fmla="*/ 3 h 3"/>
                  <a:gd name="T2" fmla="*/ 0 w 6"/>
                  <a:gd name="T3" fmla="*/ 3 h 3"/>
                  <a:gd name="T4" fmla="*/ 0 w 6"/>
                  <a:gd name="T5" fmla="*/ 3 h 3"/>
                  <a:gd name="T6" fmla="*/ 6 w 6"/>
                  <a:gd name="T7" fmla="*/ 0 h 3"/>
                  <a:gd name="T8" fmla="*/ 0 w 6"/>
                  <a:gd name="T9" fmla="*/ 3 h 3"/>
                  <a:gd name="T10" fmla="*/ 6 w 6"/>
                  <a:gd name="T11" fmla="*/ 0 h 3"/>
                  <a:gd name="T12" fmla="*/ 6 w 6"/>
                  <a:gd name="T13" fmla="*/ 0 h 3"/>
                  <a:gd name="T14" fmla="*/ 6 w 6"/>
                  <a:gd name="T15" fmla="*/ 0 h 3"/>
                  <a:gd name="T16" fmla="*/ 6 w 6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3">
                    <a:moveTo>
                      <a:pt x="0" y="3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moveTo>
                      <a:pt x="6" y="0"/>
                    </a:moveTo>
                    <a:cubicBezTo>
                      <a:pt x="4" y="1"/>
                      <a:pt x="2" y="2"/>
                      <a:pt x="0" y="3"/>
                    </a:cubicBezTo>
                    <a:cubicBezTo>
                      <a:pt x="2" y="2"/>
                      <a:pt x="4" y="1"/>
                      <a:pt x="6" y="0"/>
                    </a:cubicBezTo>
                    <a:moveTo>
                      <a:pt x="6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ï$ḷíḓè">
                <a:extLst>
                  <a:ext uri="{FF2B5EF4-FFF2-40B4-BE49-F238E27FC236}">
                    <a16:creationId xmlns:a16="http://schemas.microsoft.com/office/drawing/2014/main" xmlns="" id="{C75222F1-826B-4F3B-A72C-BE7CF297740B}"/>
                  </a:ext>
                </a:extLst>
              </p:cNvPr>
              <p:cNvSpPr/>
              <p:nvPr/>
            </p:nvSpPr>
            <p:spPr bwMode="auto">
              <a:xfrm>
                <a:off x="5175147" y="3248065"/>
                <a:ext cx="2206082" cy="901024"/>
              </a:xfrm>
              <a:custGeom>
                <a:avLst/>
                <a:gdLst>
                  <a:gd name="T0" fmla="*/ 226 w 751"/>
                  <a:gd name="T1" fmla="*/ 51 h 307"/>
                  <a:gd name="T2" fmla="*/ 75 w 751"/>
                  <a:gd name="T3" fmla="*/ 150 h 307"/>
                  <a:gd name="T4" fmla="*/ 0 w 751"/>
                  <a:gd name="T5" fmla="*/ 249 h 307"/>
                  <a:gd name="T6" fmla="*/ 35 w 751"/>
                  <a:gd name="T7" fmla="*/ 210 h 307"/>
                  <a:gd name="T8" fmla="*/ 216 w 751"/>
                  <a:gd name="T9" fmla="*/ 100 h 307"/>
                  <a:gd name="T10" fmla="*/ 226 w 751"/>
                  <a:gd name="T11" fmla="*/ 51 h 307"/>
                  <a:gd name="T12" fmla="*/ 386 w 751"/>
                  <a:gd name="T13" fmla="*/ 21 h 307"/>
                  <a:gd name="T14" fmla="*/ 236 w 751"/>
                  <a:gd name="T15" fmla="*/ 48 h 307"/>
                  <a:gd name="T16" fmla="*/ 226 w 751"/>
                  <a:gd name="T17" fmla="*/ 97 h 307"/>
                  <a:gd name="T18" fmla="*/ 356 w 751"/>
                  <a:gd name="T19" fmla="*/ 77 h 307"/>
                  <a:gd name="T20" fmla="*/ 465 w 751"/>
                  <a:gd name="T21" fmla="*/ 91 h 307"/>
                  <a:gd name="T22" fmla="*/ 451 w 751"/>
                  <a:gd name="T23" fmla="*/ 26 h 307"/>
                  <a:gd name="T24" fmla="*/ 386 w 751"/>
                  <a:gd name="T25" fmla="*/ 21 h 307"/>
                  <a:gd name="T26" fmla="*/ 545 w 751"/>
                  <a:gd name="T27" fmla="*/ 0 h 307"/>
                  <a:gd name="T28" fmla="*/ 699 w 751"/>
                  <a:gd name="T29" fmla="*/ 153 h 307"/>
                  <a:gd name="T30" fmla="*/ 696 w 751"/>
                  <a:gd name="T31" fmla="*/ 150 h 307"/>
                  <a:gd name="T32" fmla="*/ 460 w 751"/>
                  <a:gd name="T33" fmla="*/ 28 h 307"/>
                  <a:gd name="T34" fmla="*/ 474 w 751"/>
                  <a:gd name="T35" fmla="*/ 93 h 307"/>
                  <a:gd name="T36" fmla="*/ 677 w 751"/>
                  <a:gd name="T37" fmla="*/ 210 h 307"/>
                  <a:gd name="T38" fmla="*/ 751 w 751"/>
                  <a:gd name="T39" fmla="*/ 307 h 307"/>
                  <a:gd name="T40" fmla="*/ 545 w 751"/>
                  <a:gd name="T41" fmla="*/ 0 h 307"/>
                  <a:gd name="T42" fmla="*/ 544 w 751"/>
                  <a:gd name="T43" fmla="*/ 0 h 307"/>
                  <a:gd name="T44" fmla="*/ 545 w 751"/>
                  <a:gd name="T45" fmla="*/ 0 h 307"/>
                  <a:gd name="T46" fmla="*/ 544 w 751"/>
                  <a:gd name="T47" fmla="*/ 0 h 307"/>
                  <a:gd name="T48" fmla="*/ 544 w 751"/>
                  <a:gd name="T49" fmla="*/ 0 h 307"/>
                  <a:gd name="T50" fmla="*/ 544 w 751"/>
                  <a:gd name="T51" fmla="*/ 0 h 307"/>
                  <a:gd name="T52" fmla="*/ 544 w 751"/>
                  <a:gd name="T53" fmla="*/ 0 h 307"/>
                  <a:gd name="T54" fmla="*/ 148 w 751"/>
                  <a:gd name="T55" fmla="*/ 0 h 307"/>
                  <a:gd name="T56" fmla="*/ 148 w 751"/>
                  <a:gd name="T57" fmla="*/ 0 h 307"/>
                  <a:gd name="T58" fmla="*/ 148 w 751"/>
                  <a:gd name="T59" fmla="*/ 0 h 307"/>
                  <a:gd name="T60" fmla="*/ 148 w 751"/>
                  <a:gd name="T61" fmla="*/ 0 h 307"/>
                  <a:gd name="T62" fmla="*/ 142 w 751"/>
                  <a:gd name="T63" fmla="*/ 3 h 307"/>
                  <a:gd name="T64" fmla="*/ 142 w 751"/>
                  <a:gd name="T65" fmla="*/ 3 h 307"/>
                  <a:gd name="T66" fmla="*/ 142 w 751"/>
                  <a:gd name="T67" fmla="*/ 3 h 307"/>
                  <a:gd name="T68" fmla="*/ 142 w 751"/>
                  <a:gd name="T69" fmla="*/ 3 h 307"/>
                  <a:gd name="T70" fmla="*/ 148 w 751"/>
                  <a:gd name="T71" fmla="*/ 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51" h="307">
                    <a:moveTo>
                      <a:pt x="226" y="51"/>
                    </a:moveTo>
                    <a:cubicBezTo>
                      <a:pt x="170" y="73"/>
                      <a:pt x="118" y="107"/>
                      <a:pt x="75" y="150"/>
                    </a:cubicBezTo>
                    <a:cubicBezTo>
                      <a:pt x="45" y="180"/>
                      <a:pt x="20" y="213"/>
                      <a:pt x="0" y="249"/>
                    </a:cubicBezTo>
                    <a:cubicBezTo>
                      <a:pt x="11" y="236"/>
                      <a:pt x="23" y="223"/>
                      <a:pt x="35" y="210"/>
                    </a:cubicBezTo>
                    <a:cubicBezTo>
                      <a:pt x="86" y="159"/>
                      <a:pt x="148" y="122"/>
                      <a:pt x="216" y="100"/>
                    </a:cubicBezTo>
                    <a:cubicBezTo>
                      <a:pt x="226" y="51"/>
                      <a:pt x="226" y="51"/>
                      <a:pt x="226" y="51"/>
                    </a:cubicBezTo>
                    <a:moveTo>
                      <a:pt x="386" y="21"/>
                    </a:moveTo>
                    <a:cubicBezTo>
                      <a:pt x="334" y="21"/>
                      <a:pt x="284" y="31"/>
                      <a:pt x="236" y="48"/>
                    </a:cubicBezTo>
                    <a:cubicBezTo>
                      <a:pt x="226" y="97"/>
                      <a:pt x="226" y="97"/>
                      <a:pt x="226" y="97"/>
                    </a:cubicBezTo>
                    <a:cubicBezTo>
                      <a:pt x="268" y="84"/>
                      <a:pt x="312" y="77"/>
                      <a:pt x="356" y="77"/>
                    </a:cubicBezTo>
                    <a:cubicBezTo>
                      <a:pt x="393" y="77"/>
                      <a:pt x="429" y="82"/>
                      <a:pt x="465" y="91"/>
                    </a:cubicBezTo>
                    <a:cubicBezTo>
                      <a:pt x="451" y="26"/>
                      <a:pt x="451" y="26"/>
                      <a:pt x="451" y="26"/>
                    </a:cubicBezTo>
                    <a:cubicBezTo>
                      <a:pt x="429" y="23"/>
                      <a:pt x="408" y="21"/>
                      <a:pt x="386" y="21"/>
                    </a:cubicBezTo>
                    <a:moveTo>
                      <a:pt x="545" y="0"/>
                    </a:moveTo>
                    <a:cubicBezTo>
                      <a:pt x="609" y="36"/>
                      <a:pt x="663" y="89"/>
                      <a:pt x="699" y="153"/>
                    </a:cubicBezTo>
                    <a:cubicBezTo>
                      <a:pt x="698" y="152"/>
                      <a:pt x="697" y="151"/>
                      <a:pt x="696" y="150"/>
                    </a:cubicBezTo>
                    <a:cubicBezTo>
                      <a:pt x="632" y="86"/>
                      <a:pt x="549" y="43"/>
                      <a:pt x="460" y="28"/>
                    </a:cubicBezTo>
                    <a:cubicBezTo>
                      <a:pt x="474" y="93"/>
                      <a:pt x="474" y="93"/>
                      <a:pt x="474" y="93"/>
                    </a:cubicBezTo>
                    <a:cubicBezTo>
                      <a:pt x="550" y="114"/>
                      <a:pt x="620" y="154"/>
                      <a:pt x="677" y="210"/>
                    </a:cubicBezTo>
                    <a:cubicBezTo>
                      <a:pt x="706" y="239"/>
                      <a:pt x="731" y="272"/>
                      <a:pt x="751" y="307"/>
                    </a:cubicBezTo>
                    <a:cubicBezTo>
                      <a:pt x="735" y="175"/>
                      <a:pt x="656" y="63"/>
                      <a:pt x="545" y="0"/>
                    </a:cubicBezTo>
                    <a:moveTo>
                      <a:pt x="544" y="0"/>
                    </a:moveTo>
                    <a:cubicBezTo>
                      <a:pt x="545" y="0"/>
                      <a:pt x="545" y="0"/>
                      <a:pt x="545" y="0"/>
                    </a:cubicBezTo>
                    <a:cubicBezTo>
                      <a:pt x="545" y="0"/>
                      <a:pt x="545" y="0"/>
                      <a:pt x="544" y="0"/>
                    </a:cubicBezTo>
                    <a:moveTo>
                      <a:pt x="544" y="0"/>
                    </a:moveTo>
                    <a:cubicBezTo>
                      <a:pt x="544" y="0"/>
                      <a:pt x="544" y="0"/>
                      <a:pt x="544" y="0"/>
                    </a:cubicBezTo>
                    <a:cubicBezTo>
                      <a:pt x="544" y="0"/>
                      <a:pt x="544" y="0"/>
                      <a:pt x="544" y="0"/>
                    </a:cubicBezTo>
                    <a:moveTo>
                      <a:pt x="148" y="0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6" y="1"/>
                      <a:pt x="144" y="2"/>
                      <a:pt x="142" y="3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2" y="3"/>
                      <a:pt x="142" y="3"/>
                      <a:pt x="142" y="3"/>
                    </a:cubicBezTo>
                    <a:cubicBezTo>
                      <a:pt x="144" y="2"/>
                      <a:pt x="146" y="1"/>
                      <a:pt x="148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ïṣḷïḍé">
                <a:extLst>
                  <a:ext uri="{FF2B5EF4-FFF2-40B4-BE49-F238E27FC236}">
                    <a16:creationId xmlns:a16="http://schemas.microsoft.com/office/drawing/2014/main" xmlns="" id="{15A12003-7D87-4FED-A298-F95D467AB855}"/>
                  </a:ext>
                </a:extLst>
              </p:cNvPr>
              <p:cNvSpPr/>
              <p:nvPr/>
            </p:nvSpPr>
            <p:spPr bwMode="auto">
              <a:xfrm>
                <a:off x="5591576" y="32567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ṧļíde">
                <a:extLst>
                  <a:ext uri="{FF2B5EF4-FFF2-40B4-BE49-F238E27FC236}">
                    <a16:creationId xmlns:a16="http://schemas.microsoft.com/office/drawing/2014/main" xmlns="" id="{F86F329D-4C7D-4A54-A39F-CE84A08061DC}"/>
                  </a:ext>
                </a:extLst>
              </p:cNvPr>
              <p:cNvSpPr/>
              <p:nvPr/>
            </p:nvSpPr>
            <p:spPr bwMode="auto">
              <a:xfrm>
                <a:off x="5591576" y="3256741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śļîdê">
                <a:extLst>
                  <a:ext uri="{FF2B5EF4-FFF2-40B4-BE49-F238E27FC236}">
                    <a16:creationId xmlns:a16="http://schemas.microsoft.com/office/drawing/2014/main" xmlns="" id="{EED1B709-9A93-4EB3-A895-4FCD021E1FED}"/>
                  </a:ext>
                </a:extLst>
              </p:cNvPr>
              <p:cNvSpPr/>
              <p:nvPr/>
            </p:nvSpPr>
            <p:spPr bwMode="auto">
              <a:xfrm>
                <a:off x="5591576" y="3256741"/>
                <a:ext cx="0" cy="3718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ṣ1íḑe">
                <a:extLst>
                  <a:ext uri="{FF2B5EF4-FFF2-40B4-BE49-F238E27FC236}">
                    <a16:creationId xmlns:a16="http://schemas.microsoft.com/office/drawing/2014/main" xmlns="" id="{6F7D52F0-29F5-41CD-997E-6A35547F8C9F}"/>
                  </a:ext>
                </a:extLst>
              </p:cNvPr>
              <p:cNvSpPr/>
              <p:nvPr/>
            </p:nvSpPr>
            <p:spPr bwMode="auto">
              <a:xfrm>
                <a:off x="5591576" y="3256741"/>
                <a:ext cx="0" cy="371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ïṩḷide">
                <a:extLst>
                  <a:ext uri="{FF2B5EF4-FFF2-40B4-BE49-F238E27FC236}">
                    <a16:creationId xmlns:a16="http://schemas.microsoft.com/office/drawing/2014/main" xmlns="" id="{728EB7DB-99B7-4A45-B64D-9980083F09B5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2479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ṥ1iďé">
                <a:extLst>
                  <a:ext uri="{FF2B5EF4-FFF2-40B4-BE49-F238E27FC236}">
                    <a16:creationId xmlns:a16="http://schemas.microsoft.com/office/drawing/2014/main" xmlns="" id="{8EF546BD-2339-4731-89F4-F309AF0AA520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2479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ṡḷiḑê">
                <a:extLst>
                  <a:ext uri="{FF2B5EF4-FFF2-40B4-BE49-F238E27FC236}">
                    <a16:creationId xmlns:a16="http://schemas.microsoft.com/office/drawing/2014/main" xmlns="" id="{301A7E0E-27FF-4266-8234-AB63DB2570A3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šḻîḓé">
                <a:extLst>
                  <a:ext uri="{FF2B5EF4-FFF2-40B4-BE49-F238E27FC236}">
                    <a16:creationId xmlns:a16="http://schemas.microsoft.com/office/drawing/2014/main" xmlns="" id="{A75ED473-B53D-4AB3-B342-3E7E34DF087B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ṡlïḓe">
                <a:extLst>
                  <a:ext uri="{FF2B5EF4-FFF2-40B4-BE49-F238E27FC236}">
                    <a16:creationId xmlns:a16="http://schemas.microsoft.com/office/drawing/2014/main" xmlns="" id="{B5A398EF-54A5-4EA8-A379-A85230ADDA77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íṥḻîḓê">
                <a:extLst>
                  <a:ext uri="{FF2B5EF4-FFF2-40B4-BE49-F238E27FC236}">
                    <a16:creationId xmlns:a16="http://schemas.microsoft.com/office/drawing/2014/main" xmlns="" id="{11C42147-035B-4A1C-A67B-E9E7B9A7B9F8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ïŝḷídé">
                <a:extLst>
                  <a:ext uri="{FF2B5EF4-FFF2-40B4-BE49-F238E27FC236}">
                    <a16:creationId xmlns:a16="http://schemas.microsoft.com/office/drawing/2014/main" xmlns="" id="{F65E748A-2C51-426A-A774-F81DC794CA37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işľïdé">
                <a:extLst>
                  <a:ext uri="{FF2B5EF4-FFF2-40B4-BE49-F238E27FC236}">
                    <a16:creationId xmlns:a16="http://schemas.microsoft.com/office/drawing/2014/main" xmlns="" id="{1EFF7E23-714A-4F27-8549-016DB5E75DF6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i$1iḑé">
                <a:extLst>
                  <a:ext uri="{FF2B5EF4-FFF2-40B4-BE49-F238E27FC236}">
                    <a16:creationId xmlns:a16="http://schemas.microsoft.com/office/drawing/2014/main" xmlns="" id="{A3377DAC-B31F-417E-9560-73AC06F00F63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ṩļiḓê">
                <a:extLst>
                  <a:ext uri="{FF2B5EF4-FFF2-40B4-BE49-F238E27FC236}">
                    <a16:creationId xmlns:a16="http://schemas.microsoft.com/office/drawing/2014/main" xmlns="" id="{091CDE25-7A4C-4632-BEC8-E78579412955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iśḷiḓè">
                <a:extLst>
                  <a:ext uri="{FF2B5EF4-FFF2-40B4-BE49-F238E27FC236}">
                    <a16:creationId xmlns:a16="http://schemas.microsoft.com/office/drawing/2014/main" xmlns="" id="{F55A849C-2016-429C-B1C6-D70C1B143B77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ṧļïḋê">
                <a:extLst>
                  <a:ext uri="{FF2B5EF4-FFF2-40B4-BE49-F238E27FC236}">
                    <a16:creationId xmlns:a16="http://schemas.microsoft.com/office/drawing/2014/main" xmlns="" id="{BBE17829-712E-4126-A7AD-BEA00C6DFEF9}"/>
                  </a:ext>
                </a:extLst>
              </p:cNvPr>
              <p:cNvSpPr/>
              <p:nvPr/>
            </p:nvSpPr>
            <p:spPr bwMode="auto">
              <a:xfrm>
                <a:off x="5589098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ṩḷíḍê">
                <a:extLst>
                  <a:ext uri="{FF2B5EF4-FFF2-40B4-BE49-F238E27FC236}">
                    <a16:creationId xmlns:a16="http://schemas.microsoft.com/office/drawing/2014/main" xmlns="" id="{A05C1816-A7AE-497B-BF9D-0E147C4A354E}"/>
                  </a:ext>
                </a:extLst>
              </p:cNvPr>
              <p:cNvSpPr/>
              <p:nvPr/>
            </p:nvSpPr>
            <p:spPr bwMode="auto">
              <a:xfrm>
                <a:off x="5586619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ślîḓé">
                <a:extLst>
                  <a:ext uri="{FF2B5EF4-FFF2-40B4-BE49-F238E27FC236}">
                    <a16:creationId xmlns:a16="http://schemas.microsoft.com/office/drawing/2014/main" xmlns="" id="{89E72E87-B695-40D5-B6BD-A1C54285081F}"/>
                  </a:ext>
                </a:extLst>
              </p:cNvPr>
              <p:cNvSpPr/>
              <p:nvPr/>
            </p:nvSpPr>
            <p:spPr bwMode="auto">
              <a:xfrm>
                <a:off x="5586619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ś1íḍè">
                <a:extLst>
                  <a:ext uri="{FF2B5EF4-FFF2-40B4-BE49-F238E27FC236}">
                    <a16:creationId xmlns:a16="http://schemas.microsoft.com/office/drawing/2014/main" xmlns="" id="{7B5DA7B7-FF12-401B-87FA-316A6786B95F}"/>
                  </a:ext>
                </a:extLst>
              </p:cNvPr>
              <p:cNvSpPr/>
              <p:nvPr/>
            </p:nvSpPr>
            <p:spPr bwMode="auto">
              <a:xfrm>
                <a:off x="5586619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íşḻïḍê">
                <a:extLst>
                  <a:ext uri="{FF2B5EF4-FFF2-40B4-BE49-F238E27FC236}">
                    <a16:creationId xmlns:a16="http://schemas.microsoft.com/office/drawing/2014/main" xmlns="" id="{7024F3CE-C859-4587-9A82-A3E7D4417531}"/>
                  </a:ext>
                </a:extLst>
              </p:cNvPr>
              <p:cNvSpPr/>
              <p:nvPr/>
            </p:nvSpPr>
            <p:spPr bwMode="auto">
              <a:xfrm>
                <a:off x="5586619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şliḋè">
                <a:extLst>
                  <a:ext uri="{FF2B5EF4-FFF2-40B4-BE49-F238E27FC236}">
                    <a16:creationId xmlns:a16="http://schemas.microsoft.com/office/drawing/2014/main" xmlns="" id="{F50E9ED8-EA76-4570-912E-D94AA00A4152}"/>
                  </a:ext>
                </a:extLst>
              </p:cNvPr>
              <p:cNvSpPr/>
              <p:nvPr/>
            </p:nvSpPr>
            <p:spPr bwMode="auto">
              <a:xfrm>
                <a:off x="5586619" y="32604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$ḻíďe">
                <a:extLst>
                  <a:ext uri="{FF2B5EF4-FFF2-40B4-BE49-F238E27FC236}">
                    <a16:creationId xmlns:a16="http://schemas.microsoft.com/office/drawing/2014/main" xmlns="" id="{69FEF186-651C-4F4A-B765-75057C0B70FC}"/>
                  </a:ext>
                </a:extLst>
              </p:cNvPr>
              <p:cNvSpPr/>
              <p:nvPr/>
            </p:nvSpPr>
            <p:spPr bwMode="auto">
              <a:xfrm>
                <a:off x="5586619" y="3260458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ṧḻïḓè">
                <a:extLst>
                  <a:ext uri="{FF2B5EF4-FFF2-40B4-BE49-F238E27FC236}">
                    <a16:creationId xmlns:a16="http://schemas.microsoft.com/office/drawing/2014/main" xmlns="" id="{194709B7-EB7E-4506-A360-F0D8B50E86C7}"/>
                  </a:ext>
                </a:extLst>
              </p:cNvPr>
              <p:cNvSpPr/>
              <p:nvPr/>
            </p:nvSpPr>
            <p:spPr bwMode="auto">
              <a:xfrm>
                <a:off x="5586619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ṩľídè">
                <a:extLst>
                  <a:ext uri="{FF2B5EF4-FFF2-40B4-BE49-F238E27FC236}">
                    <a16:creationId xmlns:a16="http://schemas.microsoft.com/office/drawing/2014/main" xmlns="" id="{C59D4AAA-A77E-407C-889A-EA840248762E}"/>
                  </a:ext>
                </a:extLst>
              </p:cNvPr>
              <p:cNvSpPr/>
              <p:nvPr/>
            </p:nvSpPr>
            <p:spPr bwMode="auto">
              <a:xfrm>
                <a:off x="5586619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íṡľiḑè">
                <a:extLst>
                  <a:ext uri="{FF2B5EF4-FFF2-40B4-BE49-F238E27FC236}">
                    <a16:creationId xmlns:a16="http://schemas.microsoft.com/office/drawing/2014/main" xmlns="" id="{4DBB8D6F-3ED3-4D4C-B0E1-C39F9D75BE42}"/>
                  </a:ext>
                </a:extLst>
              </p:cNvPr>
              <p:cNvSpPr/>
              <p:nvPr/>
            </p:nvSpPr>
            <p:spPr bwMode="auto">
              <a:xfrm>
                <a:off x="5586619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ś1ïḑé">
                <a:extLst>
                  <a:ext uri="{FF2B5EF4-FFF2-40B4-BE49-F238E27FC236}">
                    <a16:creationId xmlns:a16="http://schemas.microsoft.com/office/drawing/2014/main" xmlns="" id="{414B7232-D0B2-43C8-814F-E88824A0B5D0}"/>
                  </a:ext>
                </a:extLst>
              </p:cNvPr>
              <p:cNvSpPr/>
              <p:nvPr/>
            </p:nvSpPr>
            <p:spPr bwMode="auto">
              <a:xfrm>
                <a:off x="5586619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îśḻïḍé">
                <a:extLst>
                  <a:ext uri="{FF2B5EF4-FFF2-40B4-BE49-F238E27FC236}">
                    <a16:creationId xmlns:a16="http://schemas.microsoft.com/office/drawing/2014/main" xmlns="" id="{C807EE84-4793-4D69-AB76-B0DA23F31D95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3718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îṣľiḍé">
                <a:extLst>
                  <a:ext uri="{FF2B5EF4-FFF2-40B4-BE49-F238E27FC236}">
                    <a16:creationId xmlns:a16="http://schemas.microsoft.com/office/drawing/2014/main" xmlns="" id="{7783890D-0A1F-4964-8AEC-FE2EE091C57B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3718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íṩlíḍê">
                <a:extLst>
                  <a:ext uri="{FF2B5EF4-FFF2-40B4-BE49-F238E27FC236}">
                    <a16:creationId xmlns:a16="http://schemas.microsoft.com/office/drawing/2014/main" xmlns="" id="{72253138-EBF7-4DD2-BAAB-521EFCFBB032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íṩḷïḓê">
                <a:extLst>
                  <a:ext uri="{FF2B5EF4-FFF2-40B4-BE49-F238E27FC236}">
                    <a16:creationId xmlns:a16="http://schemas.microsoft.com/office/drawing/2014/main" xmlns="" id="{7C1EB9D2-B957-4E95-8EBB-E04F8D6AB0E3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šļîḍé">
                <a:extLst>
                  <a:ext uri="{FF2B5EF4-FFF2-40B4-BE49-F238E27FC236}">
                    <a16:creationId xmlns:a16="http://schemas.microsoft.com/office/drawing/2014/main" xmlns="" id="{0DD01344-706A-4629-868D-198787595647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ïS1íḋè">
                <a:extLst>
                  <a:ext uri="{FF2B5EF4-FFF2-40B4-BE49-F238E27FC236}">
                    <a16:creationId xmlns:a16="http://schemas.microsoft.com/office/drawing/2014/main" xmlns="" id="{16613BD6-3F11-4357-BB74-F9BF7802D667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ŝ1ïḓé">
                <a:extLst>
                  <a:ext uri="{FF2B5EF4-FFF2-40B4-BE49-F238E27FC236}">
                    <a16:creationId xmlns:a16="http://schemas.microsoft.com/office/drawing/2014/main" xmlns="" id="{17816307-2B00-4173-8992-C4B179A42453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i$1ïďe">
                <a:extLst>
                  <a:ext uri="{FF2B5EF4-FFF2-40B4-BE49-F238E27FC236}">
                    <a16:creationId xmlns:a16="http://schemas.microsoft.com/office/drawing/2014/main" xmlns="" id="{377BBB25-A66B-4816-A8D1-2F26E0A58291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ṡḻiḍe">
                <a:extLst>
                  <a:ext uri="{FF2B5EF4-FFF2-40B4-BE49-F238E27FC236}">
                    <a16:creationId xmlns:a16="http://schemas.microsoft.com/office/drawing/2014/main" xmlns="" id="{F4BFB5D3-05E7-4049-A680-233941E1E638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ŝļiďè">
                <a:extLst>
                  <a:ext uri="{FF2B5EF4-FFF2-40B4-BE49-F238E27FC236}">
                    <a16:creationId xmlns:a16="http://schemas.microsoft.com/office/drawing/2014/main" xmlns="" id="{28EB2B70-8EC7-4720-A71C-864937D16A44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šlïdè">
                <a:extLst>
                  <a:ext uri="{FF2B5EF4-FFF2-40B4-BE49-F238E27FC236}">
                    <a16:creationId xmlns:a16="http://schemas.microsoft.com/office/drawing/2014/main" xmlns="" id="{96BED0AD-8793-431E-94E2-CE4DA698AE4A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šlîďé">
                <a:extLst>
                  <a:ext uri="{FF2B5EF4-FFF2-40B4-BE49-F238E27FC236}">
                    <a16:creationId xmlns:a16="http://schemas.microsoft.com/office/drawing/2014/main" xmlns="" id="{166F6139-1B91-4BD9-9368-78644D6C4679}"/>
                  </a:ext>
                </a:extLst>
              </p:cNvPr>
              <p:cNvSpPr/>
              <p:nvPr/>
            </p:nvSpPr>
            <p:spPr bwMode="auto">
              <a:xfrm>
                <a:off x="5582901" y="3262937"/>
                <a:ext cx="1239" cy="1239"/>
              </a:xfrm>
              <a:prstGeom prst="ellipse">
                <a:avLst/>
              </a:pr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ṥḷíďè">
                <a:extLst>
                  <a:ext uri="{FF2B5EF4-FFF2-40B4-BE49-F238E27FC236}">
                    <a16:creationId xmlns:a16="http://schemas.microsoft.com/office/drawing/2014/main" xmlns="" id="{F60CACFC-6136-41D8-86D3-6CB758C7173E}"/>
                  </a:ext>
                </a:extLst>
              </p:cNvPr>
              <p:cNvSpPr/>
              <p:nvPr/>
            </p:nvSpPr>
            <p:spPr bwMode="auto">
              <a:xfrm>
                <a:off x="5580422" y="3262937"/>
                <a:ext cx="0" cy="2479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1 h 1"/>
                  <a:gd name="T7" fmla="*/ 1 h 1"/>
                  <a:gd name="T8" fmla="*/ 1 h 1"/>
                  <a:gd name="T9" fmla="*/ 1 h 1"/>
                  <a:gd name="T10" fmla="*/ 1 h 1"/>
                  <a:gd name="T11" fmla="*/ 1 h 1"/>
                  <a:gd name="T12" fmla="*/ 0 h 1"/>
                  <a:gd name="T13" fmla="*/ 0 h 1"/>
                  <a:gd name="T14" fmla="*/ 0 h 1"/>
                  <a:gd name="T15" fmla="*/ 0 h 1"/>
                  <a:gd name="T16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  <a:cxn ang="0">
                    <a:pos x="0" y="T8"/>
                  </a:cxn>
                  <a:cxn ang="0">
                    <a:pos x="0" y="T9"/>
                  </a:cxn>
                  <a:cxn ang="0">
                    <a:pos x="0" y="T10"/>
                  </a:cxn>
                  <a:cxn ang="0">
                    <a:pos x="0" y="T11"/>
                  </a:cxn>
                  <a:cxn ang="0">
                    <a:pos x="0" y="T12"/>
                  </a:cxn>
                  <a:cxn ang="0">
                    <a:pos x="0" y="T13"/>
                  </a:cxn>
                  <a:cxn ang="0">
                    <a:pos x="0" y="T14"/>
                  </a:cxn>
                  <a:cxn ang="0">
                    <a:pos x="0" y="T15"/>
                  </a:cxn>
                  <a:cxn ang="0">
                    <a:pos x="0" y="T16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ï$1íḑe">
                <a:extLst>
                  <a:ext uri="{FF2B5EF4-FFF2-40B4-BE49-F238E27FC236}">
                    <a16:creationId xmlns:a16="http://schemas.microsoft.com/office/drawing/2014/main" xmlns="" id="{490AE8AF-533F-4953-8441-2868DAE072CA}"/>
                  </a:ext>
                </a:extLst>
              </p:cNvPr>
              <p:cNvSpPr/>
              <p:nvPr/>
            </p:nvSpPr>
            <p:spPr bwMode="auto">
              <a:xfrm>
                <a:off x="6770219" y="3245587"/>
                <a:ext cx="0" cy="2479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šļïḓé">
                <a:extLst>
                  <a:ext uri="{FF2B5EF4-FFF2-40B4-BE49-F238E27FC236}">
                    <a16:creationId xmlns:a16="http://schemas.microsoft.com/office/drawing/2014/main" xmlns="" id="{00E6686D-F18A-4EDE-B749-17AEDD11A46F}"/>
                  </a:ext>
                </a:extLst>
              </p:cNvPr>
              <p:cNvSpPr/>
              <p:nvPr/>
            </p:nvSpPr>
            <p:spPr bwMode="auto">
              <a:xfrm>
                <a:off x="5612645" y="3248065"/>
                <a:ext cx="1161292" cy="0"/>
              </a:xfrm>
              <a:custGeom>
                <a:avLst/>
                <a:gdLst>
                  <a:gd name="T0" fmla="*/ 395 w 395"/>
                  <a:gd name="T1" fmla="*/ 395 w 395"/>
                  <a:gd name="T2" fmla="*/ 395 w 395"/>
                  <a:gd name="T3" fmla="*/ 0 w 395"/>
                  <a:gd name="T4" fmla="*/ 0 w 395"/>
                  <a:gd name="T5" fmla="*/ 0 w 39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395">
                    <a:moveTo>
                      <a:pt x="395" y="0"/>
                    </a:moveTo>
                    <a:cubicBezTo>
                      <a:pt x="395" y="0"/>
                      <a:pt x="395" y="0"/>
                      <a:pt x="395" y="0"/>
                    </a:cubicBezTo>
                    <a:cubicBezTo>
                      <a:pt x="395" y="0"/>
                      <a:pt x="395" y="0"/>
                      <a:pt x="395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ṩḻîḓê">
                <a:extLst>
                  <a:ext uri="{FF2B5EF4-FFF2-40B4-BE49-F238E27FC236}">
                    <a16:creationId xmlns:a16="http://schemas.microsoft.com/office/drawing/2014/main" xmlns="" id="{49E07D73-0E76-4BD7-A6EE-88DFFCEA5DC7}"/>
                  </a:ext>
                </a:extLst>
              </p:cNvPr>
              <p:cNvSpPr/>
              <p:nvPr/>
            </p:nvSpPr>
            <p:spPr bwMode="auto">
              <a:xfrm>
                <a:off x="5610167" y="324806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ís1îḋê">
                <a:extLst>
                  <a:ext uri="{FF2B5EF4-FFF2-40B4-BE49-F238E27FC236}">
                    <a16:creationId xmlns:a16="http://schemas.microsoft.com/office/drawing/2014/main" xmlns="" id="{A10A7436-EBDA-4E06-BD43-6896301FBAB3}"/>
                  </a:ext>
                </a:extLst>
              </p:cNvPr>
              <p:cNvSpPr/>
              <p:nvPr/>
            </p:nvSpPr>
            <p:spPr bwMode="auto">
              <a:xfrm>
                <a:off x="5580422" y="3248065"/>
                <a:ext cx="1195995" cy="17352"/>
              </a:xfrm>
              <a:custGeom>
                <a:avLst/>
                <a:gdLst>
                  <a:gd name="T0" fmla="*/ 0 w 407"/>
                  <a:gd name="T1" fmla="*/ 6 h 6"/>
                  <a:gd name="T2" fmla="*/ 0 w 407"/>
                  <a:gd name="T3" fmla="*/ 6 h 6"/>
                  <a:gd name="T4" fmla="*/ 0 w 407"/>
                  <a:gd name="T5" fmla="*/ 6 h 6"/>
                  <a:gd name="T6" fmla="*/ 0 w 407"/>
                  <a:gd name="T7" fmla="*/ 6 h 6"/>
                  <a:gd name="T8" fmla="*/ 0 w 407"/>
                  <a:gd name="T9" fmla="*/ 5 h 6"/>
                  <a:gd name="T10" fmla="*/ 0 w 407"/>
                  <a:gd name="T11" fmla="*/ 5 h 6"/>
                  <a:gd name="T12" fmla="*/ 0 w 407"/>
                  <a:gd name="T13" fmla="*/ 5 h 6"/>
                  <a:gd name="T14" fmla="*/ 1 w 407"/>
                  <a:gd name="T15" fmla="*/ 5 h 6"/>
                  <a:gd name="T16" fmla="*/ 1 w 407"/>
                  <a:gd name="T17" fmla="*/ 5 h 6"/>
                  <a:gd name="T18" fmla="*/ 1 w 407"/>
                  <a:gd name="T19" fmla="*/ 5 h 6"/>
                  <a:gd name="T20" fmla="*/ 1 w 407"/>
                  <a:gd name="T21" fmla="*/ 5 h 6"/>
                  <a:gd name="T22" fmla="*/ 1 w 407"/>
                  <a:gd name="T23" fmla="*/ 5 h 6"/>
                  <a:gd name="T24" fmla="*/ 1 w 407"/>
                  <a:gd name="T25" fmla="*/ 5 h 6"/>
                  <a:gd name="T26" fmla="*/ 1 w 407"/>
                  <a:gd name="T27" fmla="*/ 5 h 6"/>
                  <a:gd name="T28" fmla="*/ 1 w 407"/>
                  <a:gd name="T29" fmla="*/ 5 h 6"/>
                  <a:gd name="T30" fmla="*/ 2 w 407"/>
                  <a:gd name="T31" fmla="*/ 5 h 6"/>
                  <a:gd name="T32" fmla="*/ 2 w 407"/>
                  <a:gd name="T33" fmla="*/ 5 h 6"/>
                  <a:gd name="T34" fmla="*/ 2 w 407"/>
                  <a:gd name="T35" fmla="*/ 5 h 6"/>
                  <a:gd name="T36" fmla="*/ 2 w 407"/>
                  <a:gd name="T37" fmla="*/ 5 h 6"/>
                  <a:gd name="T38" fmla="*/ 2 w 407"/>
                  <a:gd name="T39" fmla="*/ 4 h 6"/>
                  <a:gd name="T40" fmla="*/ 2 w 407"/>
                  <a:gd name="T41" fmla="*/ 4 h 6"/>
                  <a:gd name="T42" fmla="*/ 2 w 407"/>
                  <a:gd name="T43" fmla="*/ 4 h 6"/>
                  <a:gd name="T44" fmla="*/ 3 w 407"/>
                  <a:gd name="T45" fmla="*/ 4 h 6"/>
                  <a:gd name="T46" fmla="*/ 3 w 407"/>
                  <a:gd name="T47" fmla="*/ 4 h 6"/>
                  <a:gd name="T48" fmla="*/ 3 w 407"/>
                  <a:gd name="T49" fmla="*/ 4 h 6"/>
                  <a:gd name="T50" fmla="*/ 3 w 407"/>
                  <a:gd name="T51" fmla="*/ 4 h 6"/>
                  <a:gd name="T52" fmla="*/ 3 w 407"/>
                  <a:gd name="T53" fmla="*/ 4 h 6"/>
                  <a:gd name="T54" fmla="*/ 3 w 407"/>
                  <a:gd name="T55" fmla="*/ 4 h 6"/>
                  <a:gd name="T56" fmla="*/ 3 w 407"/>
                  <a:gd name="T57" fmla="*/ 4 h 6"/>
                  <a:gd name="T58" fmla="*/ 3 w 407"/>
                  <a:gd name="T59" fmla="*/ 4 h 6"/>
                  <a:gd name="T60" fmla="*/ 3 w 407"/>
                  <a:gd name="T61" fmla="*/ 4 h 6"/>
                  <a:gd name="T62" fmla="*/ 4 w 407"/>
                  <a:gd name="T63" fmla="*/ 4 h 6"/>
                  <a:gd name="T64" fmla="*/ 4 w 407"/>
                  <a:gd name="T65" fmla="*/ 4 h 6"/>
                  <a:gd name="T66" fmla="*/ 4 w 407"/>
                  <a:gd name="T67" fmla="*/ 3 h 6"/>
                  <a:gd name="T68" fmla="*/ 4 w 407"/>
                  <a:gd name="T69" fmla="*/ 3 h 6"/>
                  <a:gd name="T70" fmla="*/ 4 w 407"/>
                  <a:gd name="T71" fmla="*/ 3 h 6"/>
                  <a:gd name="T72" fmla="*/ 407 w 407"/>
                  <a:gd name="T73" fmla="*/ 0 h 6"/>
                  <a:gd name="T74" fmla="*/ 406 w 407"/>
                  <a:gd name="T75" fmla="*/ 0 h 6"/>
                  <a:gd name="T76" fmla="*/ 406 w 407"/>
                  <a:gd name="T77" fmla="*/ 0 h 6"/>
                  <a:gd name="T78" fmla="*/ 406 w 407"/>
                  <a:gd name="T79" fmla="*/ 0 h 6"/>
                  <a:gd name="T80" fmla="*/ 10 w 407"/>
                  <a:gd name="T81" fmla="*/ 0 h 6"/>
                  <a:gd name="T82" fmla="*/ 10 w 407"/>
                  <a:gd name="T8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07" h="6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moveTo>
                      <a:pt x="0" y="5"/>
                    </a:moveTo>
                    <a:cubicBezTo>
                      <a:pt x="0" y="5"/>
                      <a:pt x="0" y="5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moveTo>
                      <a:pt x="1" y="5"/>
                    </a:moveTo>
                    <a:cubicBezTo>
                      <a:pt x="1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moveTo>
                      <a:pt x="2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moveTo>
                      <a:pt x="2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moveTo>
                      <a:pt x="2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moveTo>
                      <a:pt x="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3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moveTo>
                      <a:pt x="4" y="4"/>
                    </a:move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moveTo>
                      <a:pt x="407" y="0"/>
                    </a:moveTo>
                    <a:cubicBezTo>
                      <a:pt x="407" y="0"/>
                      <a:pt x="407" y="0"/>
                      <a:pt x="407" y="0"/>
                    </a:cubicBezTo>
                    <a:cubicBezTo>
                      <a:pt x="407" y="0"/>
                      <a:pt x="407" y="0"/>
                      <a:pt x="407" y="0"/>
                    </a:cubicBezTo>
                    <a:moveTo>
                      <a:pt x="406" y="0"/>
                    </a:moveTo>
                    <a:cubicBezTo>
                      <a:pt x="406" y="0"/>
                      <a:pt x="406" y="0"/>
                      <a:pt x="406" y="0"/>
                    </a:cubicBezTo>
                    <a:cubicBezTo>
                      <a:pt x="406" y="0"/>
                      <a:pt x="406" y="0"/>
                      <a:pt x="406" y="0"/>
                    </a:cubicBezTo>
                    <a:moveTo>
                      <a:pt x="406" y="0"/>
                    </a:moveTo>
                    <a:cubicBezTo>
                      <a:pt x="406" y="0"/>
                      <a:pt x="406" y="0"/>
                      <a:pt x="406" y="0"/>
                    </a:cubicBezTo>
                    <a:cubicBezTo>
                      <a:pt x="406" y="0"/>
                      <a:pt x="406" y="0"/>
                      <a:pt x="406" y="0"/>
                    </a:cubicBezTo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ṡľiḋê">
                <a:extLst>
                  <a:ext uri="{FF2B5EF4-FFF2-40B4-BE49-F238E27FC236}">
                    <a16:creationId xmlns:a16="http://schemas.microsoft.com/office/drawing/2014/main" xmlns="" id="{BD677E11-795F-4F50-BC41-6B7F3F477EFD}"/>
                  </a:ext>
                </a:extLst>
              </p:cNvPr>
              <p:cNvSpPr/>
              <p:nvPr/>
            </p:nvSpPr>
            <p:spPr bwMode="auto">
              <a:xfrm>
                <a:off x="4992959" y="4292856"/>
                <a:ext cx="0" cy="2479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  <a:gd name="T3" fmla="*/ 0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2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ṡḷidé">
                <a:extLst>
                  <a:ext uri="{FF2B5EF4-FFF2-40B4-BE49-F238E27FC236}">
                    <a16:creationId xmlns:a16="http://schemas.microsoft.com/office/drawing/2014/main" xmlns="" id="{7294ECB3-85C2-433C-8F29-9C92AA4EB6A7}"/>
                  </a:ext>
                </a:extLst>
              </p:cNvPr>
              <p:cNvSpPr/>
              <p:nvPr/>
            </p:nvSpPr>
            <p:spPr bwMode="auto">
              <a:xfrm>
                <a:off x="4992959" y="3265416"/>
                <a:ext cx="587462" cy="1267878"/>
              </a:xfrm>
              <a:custGeom>
                <a:avLst/>
                <a:gdLst>
                  <a:gd name="T0" fmla="*/ 200 w 200"/>
                  <a:gd name="T1" fmla="*/ 0 h 432"/>
                  <a:gd name="T2" fmla="*/ 0 w 200"/>
                  <a:gd name="T3" fmla="*/ 350 h 432"/>
                  <a:gd name="T4" fmla="*/ 0 w 200"/>
                  <a:gd name="T5" fmla="*/ 350 h 432"/>
                  <a:gd name="T6" fmla="*/ 0 w 200"/>
                  <a:gd name="T7" fmla="*/ 350 h 432"/>
                  <a:gd name="T8" fmla="*/ 0 w 200"/>
                  <a:gd name="T9" fmla="*/ 351 h 432"/>
                  <a:gd name="T10" fmla="*/ 0 w 200"/>
                  <a:gd name="T11" fmla="*/ 351 h 432"/>
                  <a:gd name="T12" fmla="*/ 0 w 200"/>
                  <a:gd name="T13" fmla="*/ 351 h 432"/>
                  <a:gd name="T14" fmla="*/ 9 w 200"/>
                  <a:gd name="T15" fmla="*/ 432 h 432"/>
                  <a:gd name="T16" fmla="*/ 62 w 200"/>
                  <a:gd name="T17" fmla="*/ 243 h 432"/>
                  <a:gd name="T18" fmla="*/ 1 w 200"/>
                  <a:gd name="T19" fmla="*/ 348 h 432"/>
                  <a:gd name="T20" fmla="*/ 200 w 200"/>
                  <a:gd name="T2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0" h="432">
                    <a:moveTo>
                      <a:pt x="200" y="0"/>
                    </a:moveTo>
                    <a:cubicBezTo>
                      <a:pt x="80" y="71"/>
                      <a:pt x="0" y="201"/>
                      <a:pt x="0" y="350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0" y="350"/>
                      <a:pt x="0" y="350"/>
                      <a:pt x="0" y="351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1" y="379"/>
                      <a:pt x="3" y="406"/>
                      <a:pt x="9" y="432"/>
                    </a:cubicBezTo>
                    <a:cubicBezTo>
                      <a:pt x="12" y="366"/>
                      <a:pt x="31" y="301"/>
                      <a:pt x="62" y="243"/>
                    </a:cubicBezTo>
                    <a:cubicBezTo>
                      <a:pt x="37" y="276"/>
                      <a:pt x="16" y="311"/>
                      <a:pt x="1" y="348"/>
                    </a:cubicBezTo>
                    <a:cubicBezTo>
                      <a:pt x="1" y="200"/>
                      <a:pt x="81" y="71"/>
                      <a:pt x="200" y="0"/>
                    </a:cubicBezTo>
                  </a:path>
                </a:pathLst>
              </a:custGeom>
              <a:solidFill>
                <a:srgbClr val="FFC2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ṥľiḋe">
                <a:extLst>
                  <a:ext uri="{FF2B5EF4-FFF2-40B4-BE49-F238E27FC236}">
                    <a16:creationId xmlns:a16="http://schemas.microsoft.com/office/drawing/2014/main" xmlns="" id="{88E23706-AF7D-4814-A014-E4C3A09A99D2}"/>
                  </a:ext>
                </a:extLst>
              </p:cNvPr>
              <p:cNvSpPr/>
              <p:nvPr/>
            </p:nvSpPr>
            <p:spPr bwMode="auto">
              <a:xfrm>
                <a:off x="4995438" y="2972924"/>
                <a:ext cx="2233349" cy="1313735"/>
              </a:xfrm>
              <a:custGeom>
                <a:avLst/>
                <a:gdLst>
                  <a:gd name="T0" fmla="*/ 328 w 760"/>
                  <a:gd name="T1" fmla="*/ 0 h 448"/>
                  <a:gd name="T2" fmla="*/ 447 w 760"/>
                  <a:gd name="T3" fmla="*/ 115 h 448"/>
                  <a:gd name="T4" fmla="*/ 486 w 760"/>
                  <a:gd name="T5" fmla="*/ 0 h 448"/>
                  <a:gd name="T6" fmla="*/ 210 w 760"/>
                  <a:gd name="T7" fmla="*/ 93 h 448"/>
                  <a:gd name="T8" fmla="*/ 210 w 760"/>
                  <a:gd name="T9" fmla="*/ 93 h 448"/>
                  <a:gd name="T10" fmla="*/ 210 w 760"/>
                  <a:gd name="T11" fmla="*/ 94 h 448"/>
                  <a:gd name="T12" fmla="*/ 209 w 760"/>
                  <a:gd name="T13" fmla="*/ 94 h 448"/>
                  <a:gd name="T14" fmla="*/ 209 w 760"/>
                  <a:gd name="T15" fmla="*/ 94 h 448"/>
                  <a:gd name="T16" fmla="*/ 203 w 760"/>
                  <a:gd name="T17" fmla="*/ 97 h 448"/>
                  <a:gd name="T18" fmla="*/ 203 w 760"/>
                  <a:gd name="T19" fmla="*/ 97 h 448"/>
                  <a:gd name="T20" fmla="*/ 203 w 760"/>
                  <a:gd name="T21" fmla="*/ 98 h 448"/>
                  <a:gd name="T22" fmla="*/ 202 w 760"/>
                  <a:gd name="T23" fmla="*/ 98 h 448"/>
                  <a:gd name="T24" fmla="*/ 202 w 760"/>
                  <a:gd name="T25" fmla="*/ 98 h 448"/>
                  <a:gd name="T26" fmla="*/ 202 w 760"/>
                  <a:gd name="T27" fmla="*/ 98 h 448"/>
                  <a:gd name="T28" fmla="*/ 202 w 760"/>
                  <a:gd name="T29" fmla="*/ 98 h 448"/>
                  <a:gd name="T30" fmla="*/ 202 w 760"/>
                  <a:gd name="T31" fmla="*/ 98 h 448"/>
                  <a:gd name="T32" fmla="*/ 201 w 760"/>
                  <a:gd name="T33" fmla="*/ 98 h 448"/>
                  <a:gd name="T34" fmla="*/ 201 w 760"/>
                  <a:gd name="T35" fmla="*/ 98 h 448"/>
                  <a:gd name="T36" fmla="*/ 201 w 760"/>
                  <a:gd name="T37" fmla="*/ 98 h 448"/>
                  <a:gd name="T38" fmla="*/ 201 w 760"/>
                  <a:gd name="T39" fmla="*/ 99 h 448"/>
                  <a:gd name="T40" fmla="*/ 201 w 760"/>
                  <a:gd name="T41" fmla="*/ 99 h 448"/>
                  <a:gd name="T42" fmla="*/ 201 w 760"/>
                  <a:gd name="T43" fmla="*/ 99 h 448"/>
                  <a:gd name="T44" fmla="*/ 200 w 760"/>
                  <a:gd name="T45" fmla="*/ 99 h 448"/>
                  <a:gd name="T46" fmla="*/ 200 w 760"/>
                  <a:gd name="T47" fmla="*/ 99 h 448"/>
                  <a:gd name="T48" fmla="*/ 200 w 760"/>
                  <a:gd name="T49" fmla="*/ 99 h 448"/>
                  <a:gd name="T50" fmla="*/ 200 w 760"/>
                  <a:gd name="T51" fmla="*/ 99 h 448"/>
                  <a:gd name="T52" fmla="*/ 200 w 760"/>
                  <a:gd name="T53" fmla="*/ 99 h 448"/>
                  <a:gd name="T54" fmla="*/ 199 w 760"/>
                  <a:gd name="T55" fmla="*/ 99 h 448"/>
                  <a:gd name="T56" fmla="*/ 199 w 760"/>
                  <a:gd name="T57" fmla="*/ 100 h 448"/>
                  <a:gd name="T58" fmla="*/ 199 w 760"/>
                  <a:gd name="T59" fmla="*/ 100 h 448"/>
                  <a:gd name="T60" fmla="*/ 199 w 760"/>
                  <a:gd name="T61" fmla="*/ 100 h 448"/>
                  <a:gd name="T62" fmla="*/ 199 w 760"/>
                  <a:gd name="T63" fmla="*/ 100 h 448"/>
                  <a:gd name="T64" fmla="*/ 0 w 760"/>
                  <a:gd name="T65" fmla="*/ 448 h 448"/>
                  <a:gd name="T66" fmla="*/ 136 w 760"/>
                  <a:gd name="T67" fmla="*/ 244 h 448"/>
                  <a:gd name="T68" fmla="*/ 319 w 760"/>
                  <a:gd name="T69" fmla="*/ 0 h 448"/>
                  <a:gd name="T70" fmla="*/ 210 w 760"/>
                  <a:gd name="T71" fmla="*/ 0 h 448"/>
                  <a:gd name="T72" fmla="*/ 603 w 760"/>
                  <a:gd name="T73" fmla="*/ 0 h 448"/>
                  <a:gd name="T74" fmla="*/ 521 w 760"/>
                  <a:gd name="T75" fmla="*/ 122 h 448"/>
                  <a:gd name="T76" fmla="*/ 760 w 760"/>
                  <a:gd name="T77" fmla="*/ 247 h 448"/>
                  <a:gd name="T78" fmla="*/ 606 w 760"/>
                  <a:gd name="T79" fmla="*/ 94 h 448"/>
                  <a:gd name="T80" fmla="*/ 605 w 760"/>
                  <a:gd name="T81" fmla="*/ 94 h 448"/>
                  <a:gd name="T82" fmla="*/ 605 w 760"/>
                  <a:gd name="T83" fmla="*/ 94 h 448"/>
                  <a:gd name="T84" fmla="*/ 605 w 760"/>
                  <a:gd name="T85" fmla="*/ 94 h 448"/>
                  <a:gd name="T86" fmla="*/ 604 w 760"/>
                  <a:gd name="T87" fmla="*/ 93 h 448"/>
                  <a:gd name="T88" fmla="*/ 604 w 760"/>
                  <a:gd name="T89" fmla="*/ 93 h 448"/>
                  <a:gd name="T90" fmla="*/ 604 w 760"/>
                  <a:gd name="T91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60" h="448">
                    <a:moveTo>
                      <a:pt x="486" y="0"/>
                    </a:moveTo>
                    <a:cubicBezTo>
                      <a:pt x="328" y="0"/>
                      <a:pt x="328" y="0"/>
                      <a:pt x="328" y="0"/>
                    </a:cubicBezTo>
                    <a:cubicBezTo>
                      <a:pt x="297" y="142"/>
                      <a:pt x="297" y="142"/>
                      <a:pt x="297" y="142"/>
                    </a:cubicBezTo>
                    <a:cubicBezTo>
                      <a:pt x="345" y="125"/>
                      <a:pt x="395" y="115"/>
                      <a:pt x="447" y="115"/>
                    </a:cubicBezTo>
                    <a:cubicBezTo>
                      <a:pt x="469" y="115"/>
                      <a:pt x="490" y="117"/>
                      <a:pt x="512" y="120"/>
                    </a:cubicBezTo>
                    <a:cubicBezTo>
                      <a:pt x="486" y="0"/>
                      <a:pt x="486" y="0"/>
                      <a:pt x="486" y="0"/>
                    </a:cubicBezTo>
                    <a:moveTo>
                      <a:pt x="210" y="0"/>
                    </a:moveTo>
                    <a:cubicBezTo>
                      <a:pt x="210" y="93"/>
                      <a:pt x="210" y="93"/>
                      <a:pt x="210" y="93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10" y="93"/>
                      <a:pt x="210" y="93"/>
                      <a:pt x="210" y="93"/>
                    </a:cubicBezTo>
                    <a:cubicBezTo>
                      <a:pt x="210" y="93"/>
                      <a:pt x="210" y="93"/>
                      <a:pt x="210" y="94"/>
                    </a:cubicBezTo>
                    <a:cubicBezTo>
                      <a:pt x="210" y="94"/>
                      <a:pt x="210" y="94"/>
                      <a:pt x="210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9" y="94"/>
                      <a:pt x="209" y="94"/>
                      <a:pt x="209" y="94"/>
                    </a:cubicBezTo>
                    <a:cubicBezTo>
                      <a:pt x="207" y="95"/>
                      <a:pt x="205" y="96"/>
                      <a:pt x="203" y="97"/>
                    </a:cubicBezTo>
                    <a:cubicBezTo>
                      <a:pt x="203" y="97"/>
                      <a:pt x="203" y="97"/>
                      <a:pt x="203" y="97"/>
                    </a:cubicBezTo>
                    <a:cubicBezTo>
                      <a:pt x="203" y="97"/>
                      <a:pt x="203" y="97"/>
                      <a:pt x="203" y="97"/>
                    </a:cubicBezTo>
                    <a:cubicBezTo>
                      <a:pt x="203" y="97"/>
                      <a:pt x="203" y="97"/>
                      <a:pt x="203" y="97"/>
                    </a:cubicBezTo>
                    <a:cubicBezTo>
                      <a:pt x="203" y="97"/>
                      <a:pt x="203" y="98"/>
                      <a:pt x="203" y="98"/>
                    </a:cubicBezTo>
                    <a:cubicBezTo>
                      <a:pt x="203" y="98"/>
                      <a:pt x="203" y="98"/>
                      <a:pt x="203" y="98"/>
                    </a:cubicBezTo>
                    <a:cubicBezTo>
                      <a:pt x="203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2" y="98"/>
                      <a:pt x="202" y="98"/>
                      <a:pt x="202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200" y="99"/>
                      <a:pt x="200" y="99"/>
                      <a:pt x="200" y="99"/>
                    </a:cubicBezTo>
                    <a:cubicBezTo>
                      <a:pt x="199" y="99"/>
                      <a:pt x="199" y="99"/>
                      <a:pt x="199" y="99"/>
                    </a:cubicBezTo>
                    <a:cubicBezTo>
                      <a:pt x="199" y="99"/>
                      <a:pt x="199" y="99"/>
                      <a:pt x="199" y="99"/>
                    </a:cubicBezTo>
                    <a:cubicBezTo>
                      <a:pt x="199" y="99"/>
                      <a:pt x="199" y="99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199" y="100"/>
                      <a:pt x="199" y="100"/>
                      <a:pt x="199" y="100"/>
                    </a:cubicBezTo>
                    <a:cubicBezTo>
                      <a:pt x="80" y="171"/>
                      <a:pt x="0" y="300"/>
                      <a:pt x="0" y="448"/>
                    </a:cubicBezTo>
                    <a:cubicBezTo>
                      <a:pt x="15" y="411"/>
                      <a:pt x="36" y="376"/>
                      <a:pt x="61" y="343"/>
                    </a:cubicBezTo>
                    <a:cubicBezTo>
                      <a:pt x="81" y="307"/>
                      <a:pt x="106" y="274"/>
                      <a:pt x="136" y="244"/>
                    </a:cubicBezTo>
                    <a:cubicBezTo>
                      <a:pt x="179" y="201"/>
                      <a:pt x="231" y="167"/>
                      <a:pt x="287" y="145"/>
                    </a:cubicBezTo>
                    <a:cubicBezTo>
                      <a:pt x="319" y="0"/>
                      <a:pt x="319" y="0"/>
                      <a:pt x="319" y="0"/>
                    </a:cubicBezTo>
                    <a:cubicBezTo>
                      <a:pt x="211" y="0"/>
                      <a:pt x="211" y="0"/>
                      <a:pt x="211" y="0"/>
                    </a:cubicBezTo>
                    <a:cubicBezTo>
                      <a:pt x="211" y="0"/>
                      <a:pt x="210" y="0"/>
                      <a:pt x="210" y="0"/>
                    </a:cubicBezTo>
                    <a:moveTo>
                      <a:pt x="604" y="0"/>
                    </a:moveTo>
                    <a:cubicBezTo>
                      <a:pt x="604" y="0"/>
                      <a:pt x="603" y="0"/>
                      <a:pt x="603" y="0"/>
                    </a:cubicBezTo>
                    <a:cubicBezTo>
                      <a:pt x="495" y="0"/>
                      <a:pt x="495" y="0"/>
                      <a:pt x="495" y="0"/>
                    </a:cubicBezTo>
                    <a:cubicBezTo>
                      <a:pt x="521" y="122"/>
                      <a:pt x="521" y="122"/>
                      <a:pt x="521" y="122"/>
                    </a:cubicBezTo>
                    <a:cubicBezTo>
                      <a:pt x="610" y="137"/>
                      <a:pt x="693" y="180"/>
                      <a:pt x="757" y="244"/>
                    </a:cubicBezTo>
                    <a:cubicBezTo>
                      <a:pt x="758" y="245"/>
                      <a:pt x="759" y="246"/>
                      <a:pt x="760" y="247"/>
                    </a:cubicBezTo>
                    <a:cubicBezTo>
                      <a:pt x="724" y="183"/>
                      <a:pt x="670" y="130"/>
                      <a:pt x="606" y="94"/>
                    </a:cubicBezTo>
                    <a:cubicBezTo>
                      <a:pt x="606" y="94"/>
                      <a:pt x="606" y="94"/>
                      <a:pt x="606" y="94"/>
                    </a:cubicBezTo>
                    <a:cubicBezTo>
                      <a:pt x="606" y="94"/>
                      <a:pt x="606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5" y="94"/>
                      <a:pt x="605" y="94"/>
                    </a:cubicBezTo>
                    <a:cubicBezTo>
                      <a:pt x="605" y="94"/>
                      <a:pt x="604" y="94"/>
                      <a:pt x="604" y="94"/>
                    </a:cubicBezTo>
                    <a:cubicBezTo>
                      <a:pt x="604" y="94"/>
                      <a:pt x="604" y="94"/>
                      <a:pt x="604" y="93"/>
                    </a:cubicBezTo>
                    <a:cubicBezTo>
                      <a:pt x="604" y="93"/>
                      <a:pt x="604" y="93"/>
                      <a:pt x="604" y="93"/>
                    </a:cubicBezTo>
                    <a:cubicBezTo>
                      <a:pt x="604" y="93"/>
                      <a:pt x="604" y="93"/>
                      <a:pt x="604" y="93"/>
                    </a:cubicBezTo>
                    <a:cubicBezTo>
                      <a:pt x="604" y="93"/>
                      <a:pt x="604" y="93"/>
                      <a:pt x="604" y="93"/>
                    </a:cubicBezTo>
                    <a:cubicBezTo>
                      <a:pt x="604" y="0"/>
                      <a:pt x="604" y="0"/>
                      <a:pt x="604" y="0"/>
                    </a:cubicBezTo>
                  </a:path>
                </a:pathLst>
              </a:custGeom>
              <a:solidFill>
                <a:srgbClr val="FFB8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ṥ1îďé">
                <a:extLst>
                  <a:ext uri="{FF2B5EF4-FFF2-40B4-BE49-F238E27FC236}">
                    <a16:creationId xmlns:a16="http://schemas.microsoft.com/office/drawing/2014/main" xmlns="" id="{D6A12AC2-B425-47A3-8698-AED5BFBCE5C1}"/>
                  </a:ext>
                </a:extLst>
              </p:cNvPr>
              <p:cNvSpPr/>
              <p:nvPr/>
            </p:nvSpPr>
            <p:spPr bwMode="auto">
              <a:xfrm>
                <a:off x="5588493" y="3788566"/>
                <a:ext cx="1193485" cy="716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 compatLnSpc="1">
                <a:prstTxWarp prst="textNoShape">
                  <a:avLst/>
                </a:prstTxWarp>
                <a:normAutofit fontScale="92500"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4400" b="0" i="0" u="none" strike="noStrike" cap="none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</a:rPr>
                  <a:t>#404</a:t>
                </a:r>
                <a:endParaRPr kumimoji="0" lang="en-US" altLang="zh-CN" sz="44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86" name="ïśḷïďé">
                <a:extLst>
                  <a:ext uri="{FF2B5EF4-FFF2-40B4-BE49-F238E27FC236}">
                    <a16:creationId xmlns:a16="http://schemas.microsoft.com/office/drawing/2014/main" xmlns="" id="{CA67ED6F-5B44-4A02-A5F9-698918977FB3}"/>
                  </a:ext>
                </a:extLst>
              </p:cNvPr>
              <p:cNvSpPr/>
              <p:nvPr/>
            </p:nvSpPr>
            <p:spPr bwMode="auto">
              <a:xfrm>
                <a:off x="5517202" y="4407008"/>
                <a:ext cx="1379086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333333"/>
                    </a:solidFill>
                    <a:effectLst/>
                  </a:rPr>
                  <a:t>PAGE NOT FOUND</a:t>
                </a:r>
                <a:endPara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87" name="í$ḻiḑe">
                <a:extLst>
                  <a:ext uri="{FF2B5EF4-FFF2-40B4-BE49-F238E27FC236}">
                    <a16:creationId xmlns:a16="http://schemas.microsoft.com/office/drawing/2014/main" xmlns="" id="{61C1D198-C4CA-4C6C-BB1E-517E1BFB3A8E}"/>
                  </a:ext>
                </a:extLst>
              </p:cNvPr>
              <p:cNvSpPr/>
              <p:nvPr/>
            </p:nvSpPr>
            <p:spPr bwMode="auto">
              <a:xfrm>
                <a:off x="6390971" y="2820482"/>
                <a:ext cx="325955" cy="1399251"/>
              </a:xfrm>
              <a:custGeom>
                <a:avLst/>
                <a:gdLst>
                  <a:gd name="T0" fmla="*/ 106 w 111"/>
                  <a:gd name="T1" fmla="*/ 477 h 477"/>
                  <a:gd name="T2" fmla="*/ 102 w 111"/>
                  <a:gd name="T3" fmla="*/ 474 h 477"/>
                  <a:gd name="T4" fmla="*/ 1 w 111"/>
                  <a:gd name="T5" fmla="*/ 6 h 477"/>
                  <a:gd name="T6" fmla="*/ 4 w 111"/>
                  <a:gd name="T7" fmla="*/ 0 h 477"/>
                  <a:gd name="T8" fmla="*/ 9 w 111"/>
                  <a:gd name="T9" fmla="*/ 4 h 477"/>
                  <a:gd name="T10" fmla="*/ 111 w 111"/>
                  <a:gd name="T11" fmla="*/ 472 h 477"/>
                  <a:gd name="T12" fmla="*/ 107 w 111"/>
                  <a:gd name="T13" fmla="*/ 477 h 477"/>
                  <a:gd name="T14" fmla="*/ 106 w 111"/>
                  <a:gd name="T15" fmla="*/ 477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1" h="477">
                    <a:moveTo>
                      <a:pt x="106" y="477"/>
                    </a:moveTo>
                    <a:cubicBezTo>
                      <a:pt x="104" y="477"/>
                      <a:pt x="102" y="476"/>
                      <a:pt x="102" y="47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3"/>
                      <a:pt x="2" y="1"/>
                      <a:pt x="4" y="0"/>
                    </a:cubicBezTo>
                    <a:cubicBezTo>
                      <a:pt x="7" y="0"/>
                      <a:pt x="9" y="1"/>
                      <a:pt x="9" y="4"/>
                    </a:cubicBezTo>
                    <a:cubicBezTo>
                      <a:pt x="111" y="472"/>
                      <a:pt x="111" y="472"/>
                      <a:pt x="111" y="472"/>
                    </a:cubicBezTo>
                    <a:cubicBezTo>
                      <a:pt x="111" y="474"/>
                      <a:pt x="110" y="477"/>
                      <a:pt x="107" y="477"/>
                    </a:cubicBezTo>
                    <a:cubicBezTo>
                      <a:pt x="106" y="477"/>
                      <a:pt x="106" y="477"/>
                      <a:pt x="106" y="477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ṩļîḑè">
                <a:extLst>
                  <a:ext uri="{FF2B5EF4-FFF2-40B4-BE49-F238E27FC236}">
                    <a16:creationId xmlns:a16="http://schemas.microsoft.com/office/drawing/2014/main" xmlns="" id="{73212FF7-DFD4-4985-B3C4-6316A668B7A8}"/>
                  </a:ext>
                </a:extLst>
              </p:cNvPr>
              <p:cNvSpPr/>
              <p:nvPr/>
            </p:nvSpPr>
            <p:spPr bwMode="auto">
              <a:xfrm>
                <a:off x="5706838" y="2820482"/>
                <a:ext cx="285056" cy="1205910"/>
              </a:xfrm>
              <a:custGeom>
                <a:avLst/>
                <a:gdLst>
                  <a:gd name="T0" fmla="*/ 5 w 97"/>
                  <a:gd name="T1" fmla="*/ 411 h 411"/>
                  <a:gd name="T2" fmla="*/ 4 w 97"/>
                  <a:gd name="T3" fmla="*/ 411 h 411"/>
                  <a:gd name="T4" fmla="*/ 0 w 97"/>
                  <a:gd name="T5" fmla="*/ 405 h 411"/>
                  <a:gd name="T6" fmla="*/ 88 w 97"/>
                  <a:gd name="T7" fmla="*/ 4 h 411"/>
                  <a:gd name="T8" fmla="*/ 93 w 97"/>
                  <a:gd name="T9" fmla="*/ 0 h 411"/>
                  <a:gd name="T10" fmla="*/ 96 w 97"/>
                  <a:gd name="T11" fmla="*/ 6 h 411"/>
                  <a:gd name="T12" fmla="*/ 9 w 97"/>
                  <a:gd name="T13" fmla="*/ 407 h 411"/>
                  <a:gd name="T14" fmla="*/ 5 w 97"/>
                  <a:gd name="T15" fmla="*/ 411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7" h="411">
                    <a:moveTo>
                      <a:pt x="5" y="411"/>
                    </a:moveTo>
                    <a:cubicBezTo>
                      <a:pt x="4" y="411"/>
                      <a:pt x="4" y="411"/>
                      <a:pt x="4" y="411"/>
                    </a:cubicBezTo>
                    <a:cubicBezTo>
                      <a:pt x="1" y="410"/>
                      <a:pt x="0" y="408"/>
                      <a:pt x="0" y="405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8" y="1"/>
                      <a:pt x="90" y="0"/>
                      <a:pt x="93" y="0"/>
                    </a:cubicBezTo>
                    <a:cubicBezTo>
                      <a:pt x="95" y="1"/>
                      <a:pt x="97" y="3"/>
                      <a:pt x="96" y="6"/>
                    </a:cubicBezTo>
                    <a:cubicBezTo>
                      <a:pt x="9" y="407"/>
                      <a:pt x="9" y="407"/>
                      <a:pt x="9" y="407"/>
                    </a:cubicBezTo>
                    <a:cubicBezTo>
                      <a:pt x="8" y="409"/>
                      <a:pt x="7" y="411"/>
                      <a:pt x="5" y="411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ṧlidè">
                <a:extLst>
                  <a:ext uri="{FF2B5EF4-FFF2-40B4-BE49-F238E27FC236}">
                    <a16:creationId xmlns:a16="http://schemas.microsoft.com/office/drawing/2014/main" xmlns="" id="{534F4C73-DE10-4F3A-AD56-508D32170159}"/>
                  </a:ext>
                </a:extLst>
              </p:cNvPr>
              <p:cNvSpPr/>
              <p:nvPr/>
            </p:nvSpPr>
            <p:spPr bwMode="auto">
              <a:xfrm>
                <a:off x="5615124" y="1831463"/>
                <a:ext cx="1152617" cy="516819"/>
              </a:xfrm>
              <a:custGeom>
                <a:avLst/>
                <a:gdLst>
                  <a:gd name="T0" fmla="*/ 392 w 392"/>
                  <a:gd name="T1" fmla="*/ 176 h 176"/>
                  <a:gd name="T2" fmla="*/ 196 w 392"/>
                  <a:gd name="T3" fmla="*/ 0 h 176"/>
                  <a:gd name="T4" fmla="*/ 0 w 392"/>
                  <a:gd name="T5" fmla="*/ 176 h 176"/>
                  <a:gd name="T6" fmla="*/ 392 w 392"/>
                  <a:gd name="T7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2" h="176">
                    <a:moveTo>
                      <a:pt x="392" y="176"/>
                    </a:moveTo>
                    <a:cubicBezTo>
                      <a:pt x="382" y="77"/>
                      <a:pt x="298" y="0"/>
                      <a:pt x="196" y="0"/>
                    </a:cubicBezTo>
                    <a:cubicBezTo>
                      <a:pt x="94" y="0"/>
                      <a:pt x="10" y="77"/>
                      <a:pt x="0" y="176"/>
                    </a:cubicBezTo>
                    <a:cubicBezTo>
                      <a:pt x="392" y="176"/>
                      <a:pt x="392" y="176"/>
                      <a:pt x="392" y="176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śḻïďé">
                <a:extLst>
                  <a:ext uri="{FF2B5EF4-FFF2-40B4-BE49-F238E27FC236}">
                    <a16:creationId xmlns:a16="http://schemas.microsoft.com/office/drawing/2014/main" xmlns="" id="{786F0416-A172-4D01-8961-683254AC74D8}"/>
                  </a:ext>
                </a:extLst>
              </p:cNvPr>
              <p:cNvSpPr/>
              <p:nvPr/>
            </p:nvSpPr>
            <p:spPr bwMode="auto">
              <a:xfrm>
                <a:off x="6188954" y="1981427"/>
                <a:ext cx="40900" cy="0"/>
              </a:xfrm>
              <a:custGeom>
                <a:avLst/>
                <a:gdLst>
                  <a:gd name="T0" fmla="*/ 9 w 14"/>
                  <a:gd name="T1" fmla="*/ 0 w 14"/>
                  <a:gd name="T2" fmla="*/ 14 w 14"/>
                  <a:gd name="T3" fmla="*/ 9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4">
                    <a:moveTo>
                      <a:pt x="9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5" y="0"/>
                      <a:pt x="9" y="0"/>
                      <a:pt x="14" y="0"/>
                    </a:cubicBezTo>
                    <a:cubicBezTo>
                      <a:pt x="13" y="0"/>
                      <a:pt x="11" y="0"/>
                      <a:pt x="9" y="0"/>
                    </a:cubicBezTo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ṡļïḋê">
                <a:extLst>
                  <a:ext uri="{FF2B5EF4-FFF2-40B4-BE49-F238E27FC236}">
                    <a16:creationId xmlns:a16="http://schemas.microsoft.com/office/drawing/2014/main" xmlns="" id="{60BE928B-17D7-4504-A4D6-DEE21A33B787}"/>
                  </a:ext>
                </a:extLst>
              </p:cNvPr>
              <p:cNvSpPr/>
              <p:nvPr/>
            </p:nvSpPr>
            <p:spPr bwMode="auto">
              <a:xfrm>
                <a:off x="6185236" y="1831463"/>
                <a:ext cx="87995" cy="6197"/>
              </a:xfrm>
              <a:custGeom>
                <a:avLst/>
                <a:gdLst>
                  <a:gd name="T0" fmla="*/ 0 w 30"/>
                  <a:gd name="T1" fmla="*/ 0 h 2"/>
                  <a:gd name="T2" fmla="*/ 0 w 30"/>
                  <a:gd name="T3" fmla="*/ 0 h 2"/>
                  <a:gd name="T4" fmla="*/ 0 w 30"/>
                  <a:gd name="T5" fmla="*/ 0 h 2"/>
                  <a:gd name="T6" fmla="*/ 0 w 30"/>
                  <a:gd name="T7" fmla="*/ 0 h 2"/>
                  <a:gd name="T8" fmla="*/ 0 w 30"/>
                  <a:gd name="T9" fmla="*/ 0 h 2"/>
                  <a:gd name="T10" fmla="*/ 0 w 30"/>
                  <a:gd name="T11" fmla="*/ 0 h 2"/>
                  <a:gd name="T12" fmla="*/ 0 w 30"/>
                  <a:gd name="T13" fmla="*/ 0 h 2"/>
                  <a:gd name="T14" fmla="*/ 0 w 30"/>
                  <a:gd name="T15" fmla="*/ 0 h 2"/>
                  <a:gd name="T16" fmla="*/ 0 w 30"/>
                  <a:gd name="T17" fmla="*/ 0 h 2"/>
                  <a:gd name="T18" fmla="*/ 0 w 30"/>
                  <a:gd name="T19" fmla="*/ 0 h 2"/>
                  <a:gd name="T20" fmla="*/ 0 w 30"/>
                  <a:gd name="T21" fmla="*/ 0 h 2"/>
                  <a:gd name="T22" fmla="*/ 0 w 30"/>
                  <a:gd name="T23" fmla="*/ 0 h 2"/>
                  <a:gd name="T24" fmla="*/ 1 w 30"/>
                  <a:gd name="T25" fmla="*/ 0 h 2"/>
                  <a:gd name="T26" fmla="*/ 1 w 30"/>
                  <a:gd name="T27" fmla="*/ 0 h 2"/>
                  <a:gd name="T28" fmla="*/ 1 w 30"/>
                  <a:gd name="T29" fmla="*/ 0 h 2"/>
                  <a:gd name="T30" fmla="*/ 1 w 30"/>
                  <a:gd name="T31" fmla="*/ 0 h 2"/>
                  <a:gd name="T32" fmla="*/ 1 w 30"/>
                  <a:gd name="T33" fmla="*/ 0 h 2"/>
                  <a:gd name="T34" fmla="*/ 1 w 30"/>
                  <a:gd name="T35" fmla="*/ 0 h 2"/>
                  <a:gd name="T36" fmla="*/ 1 w 30"/>
                  <a:gd name="T37" fmla="*/ 0 h 2"/>
                  <a:gd name="T38" fmla="*/ 1 w 30"/>
                  <a:gd name="T39" fmla="*/ 0 h 2"/>
                  <a:gd name="T40" fmla="*/ 1 w 30"/>
                  <a:gd name="T41" fmla="*/ 0 h 2"/>
                  <a:gd name="T42" fmla="*/ 1 w 30"/>
                  <a:gd name="T43" fmla="*/ 0 h 2"/>
                  <a:gd name="T44" fmla="*/ 1 w 30"/>
                  <a:gd name="T45" fmla="*/ 0 h 2"/>
                  <a:gd name="T46" fmla="*/ 1 w 30"/>
                  <a:gd name="T47" fmla="*/ 0 h 2"/>
                  <a:gd name="T48" fmla="*/ 1 w 30"/>
                  <a:gd name="T49" fmla="*/ 0 h 2"/>
                  <a:gd name="T50" fmla="*/ 1 w 30"/>
                  <a:gd name="T51" fmla="*/ 0 h 2"/>
                  <a:gd name="T52" fmla="*/ 1 w 30"/>
                  <a:gd name="T53" fmla="*/ 0 h 2"/>
                  <a:gd name="T54" fmla="*/ 1 w 30"/>
                  <a:gd name="T55" fmla="*/ 0 h 2"/>
                  <a:gd name="T56" fmla="*/ 1 w 30"/>
                  <a:gd name="T57" fmla="*/ 0 h 2"/>
                  <a:gd name="T58" fmla="*/ 1 w 30"/>
                  <a:gd name="T59" fmla="*/ 0 h 2"/>
                  <a:gd name="T60" fmla="*/ 1 w 30"/>
                  <a:gd name="T61" fmla="*/ 0 h 2"/>
                  <a:gd name="T62" fmla="*/ 1 w 30"/>
                  <a:gd name="T63" fmla="*/ 0 h 2"/>
                  <a:gd name="T64" fmla="*/ 1 w 30"/>
                  <a:gd name="T65" fmla="*/ 0 h 2"/>
                  <a:gd name="T66" fmla="*/ 2 w 30"/>
                  <a:gd name="T67" fmla="*/ 0 h 2"/>
                  <a:gd name="T68" fmla="*/ 2 w 30"/>
                  <a:gd name="T69" fmla="*/ 0 h 2"/>
                  <a:gd name="T70" fmla="*/ 2 w 30"/>
                  <a:gd name="T71" fmla="*/ 0 h 2"/>
                  <a:gd name="T72" fmla="*/ 2 w 30"/>
                  <a:gd name="T73" fmla="*/ 0 h 2"/>
                  <a:gd name="T74" fmla="*/ 2 w 30"/>
                  <a:gd name="T75" fmla="*/ 0 h 2"/>
                  <a:gd name="T76" fmla="*/ 2 w 30"/>
                  <a:gd name="T77" fmla="*/ 0 h 2"/>
                  <a:gd name="T78" fmla="*/ 2 w 30"/>
                  <a:gd name="T79" fmla="*/ 0 h 2"/>
                  <a:gd name="T80" fmla="*/ 2 w 30"/>
                  <a:gd name="T81" fmla="*/ 0 h 2"/>
                  <a:gd name="T82" fmla="*/ 2 w 30"/>
                  <a:gd name="T83" fmla="*/ 0 h 2"/>
                  <a:gd name="T84" fmla="*/ 30 w 30"/>
                  <a:gd name="T85" fmla="*/ 2 h 2"/>
                  <a:gd name="T86" fmla="*/ 30 w 30"/>
                  <a:gd name="T87" fmla="*/ 2 h 2"/>
                  <a:gd name="T88" fmla="*/ 2 w 30"/>
                  <a:gd name="T8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1" y="0"/>
                      <a:pt x="21" y="0"/>
                      <a:pt x="3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1" y="0"/>
                      <a:pt x="11" y="0"/>
                      <a:pt x="2" y="0"/>
                    </a:cubicBezTo>
                  </a:path>
                </a:pathLst>
              </a:custGeom>
              <a:solidFill>
                <a:srgbClr val="45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ṥľiḓê">
                <a:extLst>
                  <a:ext uri="{FF2B5EF4-FFF2-40B4-BE49-F238E27FC236}">
                    <a16:creationId xmlns:a16="http://schemas.microsoft.com/office/drawing/2014/main" xmlns="" id="{125965A8-266A-4058-90F1-D223D1623800}"/>
                  </a:ext>
                </a:extLst>
              </p:cNvPr>
              <p:cNvSpPr/>
              <p:nvPr/>
            </p:nvSpPr>
            <p:spPr bwMode="auto">
              <a:xfrm>
                <a:off x="5623800" y="1831463"/>
                <a:ext cx="1135265" cy="463526"/>
              </a:xfrm>
              <a:custGeom>
                <a:avLst/>
                <a:gdLst>
                  <a:gd name="T0" fmla="*/ 193 w 386"/>
                  <a:gd name="T1" fmla="*/ 0 h 158"/>
                  <a:gd name="T2" fmla="*/ 193 w 386"/>
                  <a:gd name="T3" fmla="*/ 0 h 158"/>
                  <a:gd name="T4" fmla="*/ 193 w 386"/>
                  <a:gd name="T5" fmla="*/ 0 h 158"/>
                  <a:gd name="T6" fmla="*/ 193 w 386"/>
                  <a:gd name="T7" fmla="*/ 0 h 158"/>
                  <a:gd name="T8" fmla="*/ 193 w 386"/>
                  <a:gd name="T9" fmla="*/ 0 h 158"/>
                  <a:gd name="T10" fmla="*/ 193 w 386"/>
                  <a:gd name="T11" fmla="*/ 0 h 158"/>
                  <a:gd name="T12" fmla="*/ 192 w 386"/>
                  <a:gd name="T13" fmla="*/ 0 h 158"/>
                  <a:gd name="T14" fmla="*/ 192 w 386"/>
                  <a:gd name="T15" fmla="*/ 0 h 158"/>
                  <a:gd name="T16" fmla="*/ 192 w 386"/>
                  <a:gd name="T17" fmla="*/ 0 h 158"/>
                  <a:gd name="T18" fmla="*/ 192 w 386"/>
                  <a:gd name="T19" fmla="*/ 0 h 158"/>
                  <a:gd name="T20" fmla="*/ 192 w 386"/>
                  <a:gd name="T21" fmla="*/ 0 h 158"/>
                  <a:gd name="T22" fmla="*/ 192 w 386"/>
                  <a:gd name="T23" fmla="*/ 0 h 158"/>
                  <a:gd name="T24" fmla="*/ 192 w 386"/>
                  <a:gd name="T25" fmla="*/ 0 h 158"/>
                  <a:gd name="T26" fmla="*/ 192 w 386"/>
                  <a:gd name="T27" fmla="*/ 0 h 158"/>
                  <a:gd name="T28" fmla="*/ 192 w 386"/>
                  <a:gd name="T29" fmla="*/ 0 h 158"/>
                  <a:gd name="T30" fmla="*/ 192 w 386"/>
                  <a:gd name="T31" fmla="*/ 0 h 158"/>
                  <a:gd name="T32" fmla="*/ 192 w 386"/>
                  <a:gd name="T33" fmla="*/ 0 h 158"/>
                  <a:gd name="T34" fmla="*/ 192 w 386"/>
                  <a:gd name="T35" fmla="*/ 0 h 158"/>
                  <a:gd name="T36" fmla="*/ 192 w 386"/>
                  <a:gd name="T37" fmla="*/ 0 h 158"/>
                  <a:gd name="T38" fmla="*/ 192 w 386"/>
                  <a:gd name="T39" fmla="*/ 0 h 158"/>
                  <a:gd name="T40" fmla="*/ 191 w 386"/>
                  <a:gd name="T41" fmla="*/ 0 h 158"/>
                  <a:gd name="T42" fmla="*/ 191 w 386"/>
                  <a:gd name="T43" fmla="*/ 0 h 158"/>
                  <a:gd name="T44" fmla="*/ 191 w 386"/>
                  <a:gd name="T45" fmla="*/ 0 h 158"/>
                  <a:gd name="T46" fmla="*/ 191 w 386"/>
                  <a:gd name="T47" fmla="*/ 0 h 158"/>
                  <a:gd name="T48" fmla="*/ 191 w 386"/>
                  <a:gd name="T49" fmla="*/ 0 h 158"/>
                  <a:gd name="T50" fmla="*/ 191 w 386"/>
                  <a:gd name="T51" fmla="*/ 0 h 158"/>
                  <a:gd name="T52" fmla="*/ 191 w 386"/>
                  <a:gd name="T53" fmla="*/ 0 h 158"/>
                  <a:gd name="T54" fmla="*/ 191 w 386"/>
                  <a:gd name="T55" fmla="*/ 0 h 158"/>
                  <a:gd name="T56" fmla="*/ 123 w 386"/>
                  <a:gd name="T57" fmla="*/ 12 h 158"/>
                  <a:gd name="T58" fmla="*/ 181 w 386"/>
                  <a:gd name="T59" fmla="*/ 5 h 158"/>
                  <a:gd name="T60" fmla="*/ 189 w 386"/>
                  <a:gd name="T61" fmla="*/ 4 h 158"/>
                  <a:gd name="T62" fmla="*/ 329 w 386"/>
                  <a:gd name="T63" fmla="*/ 109 h 158"/>
                  <a:gd name="T64" fmla="*/ 308 w 386"/>
                  <a:gd name="T65" fmla="*/ 140 h 158"/>
                  <a:gd name="T66" fmla="*/ 4 w 386"/>
                  <a:gd name="T67" fmla="*/ 140 h 158"/>
                  <a:gd name="T68" fmla="*/ 0 w 386"/>
                  <a:gd name="T69" fmla="*/ 158 h 158"/>
                  <a:gd name="T70" fmla="*/ 386 w 386"/>
                  <a:gd name="T71" fmla="*/ 158 h 158"/>
                  <a:gd name="T72" fmla="*/ 221 w 386"/>
                  <a:gd name="T73" fmla="*/ 2 h 158"/>
                  <a:gd name="T74" fmla="*/ 193 w 386"/>
                  <a:gd name="T75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158">
                    <a:moveTo>
                      <a:pt x="193" y="0"/>
                    </a:move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3" y="0"/>
                      <a:pt x="193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67" y="0"/>
                      <a:pt x="144" y="4"/>
                      <a:pt x="123" y="12"/>
                    </a:cubicBezTo>
                    <a:cubicBezTo>
                      <a:pt x="143" y="9"/>
                      <a:pt x="162" y="6"/>
                      <a:pt x="181" y="5"/>
                    </a:cubicBezTo>
                    <a:cubicBezTo>
                      <a:pt x="183" y="4"/>
                      <a:pt x="186" y="4"/>
                      <a:pt x="189" y="4"/>
                    </a:cubicBezTo>
                    <a:cubicBezTo>
                      <a:pt x="247" y="4"/>
                      <a:pt x="324" y="46"/>
                      <a:pt x="329" y="109"/>
                    </a:cubicBezTo>
                    <a:cubicBezTo>
                      <a:pt x="334" y="123"/>
                      <a:pt x="327" y="140"/>
                      <a:pt x="308" y="140"/>
                    </a:cubicBezTo>
                    <a:cubicBezTo>
                      <a:pt x="4" y="140"/>
                      <a:pt x="4" y="140"/>
                      <a:pt x="4" y="140"/>
                    </a:cubicBezTo>
                    <a:cubicBezTo>
                      <a:pt x="3" y="146"/>
                      <a:pt x="1" y="152"/>
                      <a:pt x="0" y="158"/>
                    </a:cubicBezTo>
                    <a:cubicBezTo>
                      <a:pt x="386" y="158"/>
                      <a:pt x="386" y="158"/>
                      <a:pt x="386" y="158"/>
                    </a:cubicBezTo>
                    <a:cubicBezTo>
                      <a:pt x="370" y="77"/>
                      <a:pt x="304" y="14"/>
                      <a:pt x="221" y="2"/>
                    </a:cubicBezTo>
                    <a:cubicBezTo>
                      <a:pt x="212" y="0"/>
                      <a:pt x="202" y="0"/>
                      <a:pt x="193" y="0"/>
                    </a:cubicBezTo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ṩḻiḋé">
                <a:extLst>
                  <a:ext uri="{FF2B5EF4-FFF2-40B4-BE49-F238E27FC236}">
                    <a16:creationId xmlns:a16="http://schemas.microsoft.com/office/drawing/2014/main" xmlns="" id="{DD93CEEE-74F1-4559-AE52-DB2DB80E774D}"/>
                  </a:ext>
                </a:extLst>
              </p:cNvPr>
              <p:cNvSpPr/>
              <p:nvPr/>
            </p:nvSpPr>
            <p:spPr bwMode="auto">
              <a:xfrm>
                <a:off x="5503581" y="2746120"/>
                <a:ext cx="1375703" cy="226806"/>
              </a:xfrm>
              <a:custGeom>
                <a:avLst/>
                <a:gdLst>
                  <a:gd name="T0" fmla="*/ 38 w 468"/>
                  <a:gd name="T1" fmla="*/ 77 h 77"/>
                  <a:gd name="T2" fmla="*/ 430 w 468"/>
                  <a:gd name="T3" fmla="*/ 77 h 77"/>
                  <a:gd name="T4" fmla="*/ 468 w 468"/>
                  <a:gd name="T5" fmla="*/ 38 h 77"/>
                  <a:gd name="T6" fmla="*/ 430 w 468"/>
                  <a:gd name="T7" fmla="*/ 0 h 77"/>
                  <a:gd name="T8" fmla="*/ 38 w 468"/>
                  <a:gd name="T9" fmla="*/ 0 h 77"/>
                  <a:gd name="T10" fmla="*/ 0 w 468"/>
                  <a:gd name="T11" fmla="*/ 38 h 77"/>
                  <a:gd name="T12" fmla="*/ 38 w 46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77">
                    <a:moveTo>
                      <a:pt x="38" y="77"/>
                    </a:moveTo>
                    <a:cubicBezTo>
                      <a:pt x="430" y="77"/>
                      <a:pt x="430" y="77"/>
                      <a:pt x="430" y="77"/>
                    </a:cubicBezTo>
                    <a:cubicBezTo>
                      <a:pt x="451" y="77"/>
                      <a:pt x="468" y="59"/>
                      <a:pt x="468" y="38"/>
                    </a:cubicBezTo>
                    <a:cubicBezTo>
                      <a:pt x="468" y="17"/>
                      <a:pt x="451" y="0"/>
                      <a:pt x="43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7"/>
                      <a:pt x="38" y="77"/>
                    </a:cubicBez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$1ïḓe">
                <a:extLst>
                  <a:ext uri="{FF2B5EF4-FFF2-40B4-BE49-F238E27FC236}">
                    <a16:creationId xmlns:a16="http://schemas.microsoft.com/office/drawing/2014/main" xmlns="" id="{668E213B-8163-4947-8B5C-B71FAC43A742}"/>
                  </a:ext>
                </a:extLst>
              </p:cNvPr>
              <p:cNvSpPr/>
              <p:nvPr/>
            </p:nvSpPr>
            <p:spPr bwMode="auto">
              <a:xfrm>
                <a:off x="5503581" y="2520554"/>
                <a:ext cx="1375703" cy="225565"/>
              </a:xfrm>
              <a:custGeom>
                <a:avLst/>
                <a:gdLst>
                  <a:gd name="T0" fmla="*/ 38 w 468"/>
                  <a:gd name="T1" fmla="*/ 77 h 77"/>
                  <a:gd name="T2" fmla="*/ 430 w 468"/>
                  <a:gd name="T3" fmla="*/ 77 h 77"/>
                  <a:gd name="T4" fmla="*/ 468 w 468"/>
                  <a:gd name="T5" fmla="*/ 38 h 77"/>
                  <a:gd name="T6" fmla="*/ 430 w 468"/>
                  <a:gd name="T7" fmla="*/ 0 h 77"/>
                  <a:gd name="T8" fmla="*/ 38 w 468"/>
                  <a:gd name="T9" fmla="*/ 0 h 77"/>
                  <a:gd name="T10" fmla="*/ 0 w 468"/>
                  <a:gd name="T11" fmla="*/ 38 h 77"/>
                  <a:gd name="T12" fmla="*/ 38 w 46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77">
                    <a:moveTo>
                      <a:pt x="38" y="77"/>
                    </a:moveTo>
                    <a:cubicBezTo>
                      <a:pt x="430" y="77"/>
                      <a:pt x="430" y="77"/>
                      <a:pt x="430" y="77"/>
                    </a:cubicBezTo>
                    <a:cubicBezTo>
                      <a:pt x="451" y="77"/>
                      <a:pt x="468" y="60"/>
                      <a:pt x="468" y="38"/>
                    </a:cubicBezTo>
                    <a:cubicBezTo>
                      <a:pt x="468" y="17"/>
                      <a:pt x="451" y="0"/>
                      <a:pt x="43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60"/>
                      <a:pt x="17" y="77"/>
                      <a:pt x="38" y="77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ŝ1íḍé">
                <a:extLst>
                  <a:ext uri="{FF2B5EF4-FFF2-40B4-BE49-F238E27FC236}">
                    <a16:creationId xmlns:a16="http://schemas.microsoft.com/office/drawing/2014/main" xmlns="" id="{9F62C1D8-0F09-471F-9AE5-91A5EDB7D886}"/>
                  </a:ext>
                </a:extLst>
              </p:cNvPr>
              <p:cNvSpPr/>
              <p:nvPr/>
            </p:nvSpPr>
            <p:spPr bwMode="auto">
              <a:xfrm>
                <a:off x="5503581" y="2294989"/>
                <a:ext cx="1375703" cy="225565"/>
              </a:xfrm>
              <a:custGeom>
                <a:avLst/>
                <a:gdLst>
                  <a:gd name="T0" fmla="*/ 38 w 468"/>
                  <a:gd name="T1" fmla="*/ 77 h 77"/>
                  <a:gd name="T2" fmla="*/ 430 w 468"/>
                  <a:gd name="T3" fmla="*/ 77 h 77"/>
                  <a:gd name="T4" fmla="*/ 468 w 468"/>
                  <a:gd name="T5" fmla="*/ 39 h 77"/>
                  <a:gd name="T6" fmla="*/ 430 w 468"/>
                  <a:gd name="T7" fmla="*/ 0 h 77"/>
                  <a:gd name="T8" fmla="*/ 38 w 468"/>
                  <a:gd name="T9" fmla="*/ 0 h 77"/>
                  <a:gd name="T10" fmla="*/ 0 w 468"/>
                  <a:gd name="T11" fmla="*/ 39 h 77"/>
                  <a:gd name="T12" fmla="*/ 38 w 468"/>
                  <a:gd name="T13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77">
                    <a:moveTo>
                      <a:pt x="38" y="77"/>
                    </a:moveTo>
                    <a:cubicBezTo>
                      <a:pt x="430" y="77"/>
                      <a:pt x="430" y="77"/>
                      <a:pt x="430" y="77"/>
                    </a:cubicBezTo>
                    <a:cubicBezTo>
                      <a:pt x="451" y="77"/>
                      <a:pt x="468" y="60"/>
                      <a:pt x="468" y="39"/>
                    </a:cubicBezTo>
                    <a:cubicBezTo>
                      <a:pt x="468" y="17"/>
                      <a:pt x="451" y="0"/>
                      <a:pt x="430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ïṡľíde">
                <a:extLst>
                  <a:ext uri="{FF2B5EF4-FFF2-40B4-BE49-F238E27FC236}">
                    <a16:creationId xmlns:a16="http://schemas.microsoft.com/office/drawing/2014/main" xmlns="" id="{311A9160-5D50-4B63-9DF4-FD879B938330}"/>
                  </a:ext>
                </a:extLst>
              </p:cNvPr>
              <p:cNvSpPr/>
              <p:nvPr/>
            </p:nvSpPr>
            <p:spPr bwMode="auto">
              <a:xfrm>
                <a:off x="6135660" y="4237084"/>
                <a:ext cx="1169967" cy="1167488"/>
              </a:xfrm>
              <a:custGeom>
                <a:avLst/>
                <a:gdLst>
                  <a:gd name="T0" fmla="*/ 377 w 398"/>
                  <a:gd name="T1" fmla="*/ 0 h 398"/>
                  <a:gd name="T2" fmla="*/ 356 w 398"/>
                  <a:gd name="T3" fmla="*/ 21 h 398"/>
                  <a:gd name="T4" fmla="*/ 21 w 398"/>
                  <a:gd name="T5" fmla="*/ 356 h 398"/>
                  <a:gd name="T6" fmla="*/ 0 w 398"/>
                  <a:gd name="T7" fmla="*/ 377 h 398"/>
                  <a:gd name="T8" fmla="*/ 21 w 398"/>
                  <a:gd name="T9" fmla="*/ 398 h 398"/>
                  <a:gd name="T10" fmla="*/ 398 w 398"/>
                  <a:gd name="T11" fmla="*/ 21 h 398"/>
                  <a:gd name="T12" fmla="*/ 377 w 398"/>
                  <a:gd name="T13" fmla="*/ 0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8" h="398">
                    <a:moveTo>
                      <a:pt x="377" y="0"/>
                    </a:moveTo>
                    <a:cubicBezTo>
                      <a:pt x="366" y="0"/>
                      <a:pt x="356" y="10"/>
                      <a:pt x="356" y="21"/>
                    </a:cubicBezTo>
                    <a:cubicBezTo>
                      <a:pt x="356" y="206"/>
                      <a:pt x="206" y="356"/>
                      <a:pt x="21" y="356"/>
                    </a:cubicBezTo>
                    <a:cubicBezTo>
                      <a:pt x="10" y="356"/>
                      <a:pt x="0" y="366"/>
                      <a:pt x="0" y="377"/>
                    </a:cubicBezTo>
                    <a:cubicBezTo>
                      <a:pt x="0" y="389"/>
                      <a:pt x="10" y="398"/>
                      <a:pt x="21" y="398"/>
                    </a:cubicBezTo>
                    <a:cubicBezTo>
                      <a:pt x="229" y="398"/>
                      <a:pt x="398" y="229"/>
                      <a:pt x="398" y="21"/>
                    </a:cubicBezTo>
                    <a:cubicBezTo>
                      <a:pt x="398" y="10"/>
                      <a:pt x="389" y="0"/>
                      <a:pt x="377" y="0"/>
                    </a:cubicBezTo>
                  </a:path>
                </a:pathLst>
              </a:custGeom>
              <a:solidFill>
                <a:srgbClr val="FFDC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îşlîḍê">
                <a:extLst>
                  <a:ext uri="{FF2B5EF4-FFF2-40B4-BE49-F238E27FC236}">
                    <a16:creationId xmlns:a16="http://schemas.microsoft.com/office/drawing/2014/main" xmlns="" id="{F33A4699-50BE-45F4-8677-4FC401EEED8B}"/>
                  </a:ext>
                </a:extLst>
              </p:cNvPr>
              <p:cNvSpPr/>
              <p:nvPr/>
            </p:nvSpPr>
            <p:spPr bwMode="auto">
              <a:xfrm>
                <a:off x="5550676" y="2409011"/>
                <a:ext cx="1328607" cy="111543"/>
              </a:xfrm>
              <a:custGeom>
                <a:avLst/>
                <a:gdLst>
                  <a:gd name="T0" fmla="*/ 452 w 452"/>
                  <a:gd name="T1" fmla="*/ 0 h 38"/>
                  <a:gd name="T2" fmla="*/ 414 w 452"/>
                  <a:gd name="T3" fmla="*/ 38 h 38"/>
                  <a:gd name="T4" fmla="*/ 22 w 452"/>
                  <a:gd name="T5" fmla="*/ 38 h 38"/>
                  <a:gd name="T6" fmla="*/ 0 w 452"/>
                  <a:gd name="T7" fmla="*/ 31 h 38"/>
                  <a:gd name="T8" fmla="*/ 21 w 452"/>
                  <a:gd name="T9" fmla="*/ 38 h 38"/>
                  <a:gd name="T10" fmla="*/ 22 w 452"/>
                  <a:gd name="T11" fmla="*/ 38 h 38"/>
                  <a:gd name="T12" fmla="*/ 414 w 452"/>
                  <a:gd name="T13" fmla="*/ 38 h 38"/>
                  <a:gd name="T14" fmla="*/ 415 w 452"/>
                  <a:gd name="T15" fmla="*/ 38 h 38"/>
                  <a:gd name="T16" fmla="*/ 452 w 452"/>
                  <a:gd name="T17" fmla="*/ 0 h 38"/>
                  <a:gd name="T18" fmla="*/ 452 w 452"/>
                  <a:gd name="T1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2" h="38">
                    <a:moveTo>
                      <a:pt x="452" y="0"/>
                    </a:moveTo>
                    <a:cubicBezTo>
                      <a:pt x="452" y="21"/>
                      <a:pt x="435" y="38"/>
                      <a:pt x="41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4" y="38"/>
                      <a:pt x="7" y="36"/>
                      <a:pt x="0" y="31"/>
                    </a:cubicBezTo>
                    <a:cubicBezTo>
                      <a:pt x="6" y="35"/>
                      <a:pt x="13" y="38"/>
                      <a:pt x="21" y="38"/>
                    </a:cubicBezTo>
                    <a:cubicBezTo>
                      <a:pt x="21" y="38"/>
                      <a:pt x="22" y="38"/>
                      <a:pt x="22" y="38"/>
                    </a:cubicBezTo>
                    <a:cubicBezTo>
                      <a:pt x="414" y="38"/>
                      <a:pt x="414" y="38"/>
                      <a:pt x="414" y="38"/>
                    </a:cubicBezTo>
                    <a:cubicBezTo>
                      <a:pt x="414" y="38"/>
                      <a:pt x="415" y="38"/>
                      <a:pt x="415" y="38"/>
                    </a:cubicBezTo>
                    <a:cubicBezTo>
                      <a:pt x="436" y="38"/>
                      <a:pt x="452" y="21"/>
                      <a:pt x="452" y="0"/>
                    </a:cubicBezTo>
                    <a:cubicBezTo>
                      <a:pt x="452" y="0"/>
                      <a:pt x="452" y="0"/>
                      <a:pt x="452" y="0"/>
                    </a:cubicBezTo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ṣ1íḑé">
                <a:extLst>
                  <a:ext uri="{FF2B5EF4-FFF2-40B4-BE49-F238E27FC236}">
                    <a16:creationId xmlns:a16="http://schemas.microsoft.com/office/drawing/2014/main" xmlns="" id="{903685C6-B89D-419C-A3EE-B255221E06FF}"/>
                  </a:ext>
                </a:extLst>
              </p:cNvPr>
              <p:cNvSpPr/>
              <p:nvPr/>
            </p:nvSpPr>
            <p:spPr bwMode="auto">
              <a:xfrm>
                <a:off x="5612645" y="2520554"/>
                <a:ext cx="1157573" cy="0"/>
              </a:xfrm>
              <a:custGeom>
                <a:avLst/>
                <a:gdLst>
                  <a:gd name="T0" fmla="*/ 393 w 394"/>
                  <a:gd name="T1" fmla="*/ 1 w 394"/>
                  <a:gd name="T2" fmla="*/ 0 w 394"/>
                  <a:gd name="T3" fmla="*/ 1 w 394"/>
                  <a:gd name="T4" fmla="*/ 393 w 394"/>
                  <a:gd name="T5" fmla="*/ 394 w 394"/>
                  <a:gd name="T6" fmla="*/ 393 w 39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94">
                    <a:moveTo>
                      <a:pt x="39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93" y="0"/>
                      <a:pt x="393" y="0"/>
                      <a:pt x="393" y="0"/>
                    </a:cubicBezTo>
                    <a:cubicBezTo>
                      <a:pt x="393" y="0"/>
                      <a:pt x="394" y="0"/>
                      <a:pt x="394" y="0"/>
                    </a:cubicBezTo>
                    <a:cubicBezTo>
                      <a:pt x="394" y="0"/>
                      <a:pt x="393" y="0"/>
                      <a:pt x="393" y="0"/>
                    </a:cubicBezTo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śḻiḋé">
                <a:extLst>
                  <a:ext uri="{FF2B5EF4-FFF2-40B4-BE49-F238E27FC236}">
                    <a16:creationId xmlns:a16="http://schemas.microsoft.com/office/drawing/2014/main" xmlns="" id="{581597ED-2CF8-4B1B-B418-38B66E9B87E5}"/>
                  </a:ext>
                </a:extLst>
              </p:cNvPr>
              <p:cNvSpPr/>
              <p:nvPr/>
            </p:nvSpPr>
            <p:spPr bwMode="auto">
              <a:xfrm>
                <a:off x="5524651" y="2303664"/>
                <a:ext cx="1354634" cy="216890"/>
              </a:xfrm>
              <a:custGeom>
                <a:avLst/>
                <a:gdLst>
                  <a:gd name="T0" fmla="*/ 437 w 461"/>
                  <a:gd name="T1" fmla="*/ 0 h 74"/>
                  <a:gd name="T2" fmla="*/ 404 w 461"/>
                  <a:gd name="T3" fmla="*/ 58 h 74"/>
                  <a:gd name="T4" fmla="*/ 0 w 461"/>
                  <a:gd name="T5" fmla="*/ 58 h 74"/>
                  <a:gd name="T6" fmla="*/ 9 w 461"/>
                  <a:gd name="T7" fmla="*/ 67 h 74"/>
                  <a:gd name="T8" fmla="*/ 31 w 461"/>
                  <a:gd name="T9" fmla="*/ 74 h 74"/>
                  <a:gd name="T10" fmla="*/ 423 w 461"/>
                  <a:gd name="T11" fmla="*/ 74 h 74"/>
                  <a:gd name="T12" fmla="*/ 461 w 461"/>
                  <a:gd name="T13" fmla="*/ 36 h 74"/>
                  <a:gd name="T14" fmla="*/ 437 w 461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1" h="74">
                    <a:moveTo>
                      <a:pt x="437" y="0"/>
                    </a:moveTo>
                    <a:cubicBezTo>
                      <a:pt x="448" y="23"/>
                      <a:pt x="437" y="58"/>
                      <a:pt x="404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3" y="62"/>
                      <a:pt x="6" y="65"/>
                      <a:pt x="9" y="67"/>
                    </a:cubicBezTo>
                    <a:cubicBezTo>
                      <a:pt x="16" y="72"/>
                      <a:pt x="23" y="74"/>
                      <a:pt x="31" y="74"/>
                    </a:cubicBezTo>
                    <a:cubicBezTo>
                      <a:pt x="423" y="74"/>
                      <a:pt x="423" y="74"/>
                      <a:pt x="423" y="74"/>
                    </a:cubicBezTo>
                    <a:cubicBezTo>
                      <a:pt x="444" y="74"/>
                      <a:pt x="461" y="57"/>
                      <a:pt x="461" y="36"/>
                    </a:cubicBezTo>
                    <a:cubicBezTo>
                      <a:pt x="461" y="20"/>
                      <a:pt x="451" y="6"/>
                      <a:pt x="437" y="0"/>
                    </a:cubicBezTo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sļîḑé">
                <a:extLst>
                  <a:ext uri="{FF2B5EF4-FFF2-40B4-BE49-F238E27FC236}">
                    <a16:creationId xmlns:a16="http://schemas.microsoft.com/office/drawing/2014/main" xmlns="" id="{0D5B7906-3D23-4EC5-B8D1-09DEECD6DA6B}"/>
                  </a:ext>
                </a:extLst>
              </p:cNvPr>
              <p:cNvSpPr/>
              <p:nvPr/>
            </p:nvSpPr>
            <p:spPr bwMode="auto">
              <a:xfrm>
                <a:off x="5554395" y="2632097"/>
                <a:ext cx="1324889" cy="114022"/>
              </a:xfrm>
              <a:custGeom>
                <a:avLst/>
                <a:gdLst>
                  <a:gd name="T0" fmla="*/ 451 w 451"/>
                  <a:gd name="T1" fmla="*/ 0 h 39"/>
                  <a:gd name="T2" fmla="*/ 413 w 451"/>
                  <a:gd name="T3" fmla="*/ 39 h 39"/>
                  <a:gd name="T4" fmla="*/ 21 w 451"/>
                  <a:gd name="T5" fmla="*/ 39 h 39"/>
                  <a:gd name="T6" fmla="*/ 0 w 451"/>
                  <a:gd name="T7" fmla="*/ 32 h 39"/>
                  <a:gd name="T8" fmla="*/ 20 w 451"/>
                  <a:gd name="T9" fmla="*/ 39 h 39"/>
                  <a:gd name="T10" fmla="*/ 21 w 451"/>
                  <a:gd name="T11" fmla="*/ 39 h 39"/>
                  <a:gd name="T12" fmla="*/ 413 w 451"/>
                  <a:gd name="T13" fmla="*/ 39 h 39"/>
                  <a:gd name="T14" fmla="*/ 414 w 451"/>
                  <a:gd name="T15" fmla="*/ 39 h 39"/>
                  <a:gd name="T16" fmla="*/ 451 w 451"/>
                  <a:gd name="T17" fmla="*/ 0 h 39"/>
                  <a:gd name="T18" fmla="*/ 451 w 451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1" h="39">
                    <a:moveTo>
                      <a:pt x="451" y="0"/>
                    </a:moveTo>
                    <a:cubicBezTo>
                      <a:pt x="451" y="22"/>
                      <a:pt x="434" y="39"/>
                      <a:pt x="413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13" y="39"/>
                      <a:pt x="6" y="36"/>
                      <a:pt x="0" y="32"/>
                    </a:cubicBezTo>
                    <a:cubicBezTo>
                      <a:pt x="5" y="36"/>
                      <a:pt x="12" y="39"/>
                      <a:pt x="20" y="39"/>
                    </a:cubicBezTo>
                    <a:cubicBezTo>
                      <a:pt x="20" y="39"/>
                      <a:pt x="21" y="39"/>
                      <a:pt x="21" y="39"/>
                    </a:cubicBezTo>
                    <a:cubicBezTo>
                      <a:pt x="413" y="39"/>
                      <a:pt x="413" y="39"/>
                      <a:pt x="413" y="39"/>
                    </a:cubicBezTo>
                    <a:cubicBezTo>
                      <a:pt x="413" y="39"/>
                      <a:pt x="414" y="39"/>
                      <a:pt x="414" y="39"/>
                    </a:cubicBezTo>
                    <a:cubicBezTo>
                      <a:pt x="435" y="38"/>
                      <a:pt x="451" y="21"/>
                      <a:pt x="451" y="0"/>
                    </a:cubicBezTo>
                    <a:cubicBezTo>
                      <a:pt x="451" y="0"/>
                      <a:pt x="451" y="0"/>
                      <a:pt x="451" y="0"/>
                    </a:cubicBezTo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ŝ1ïḍè">
                <a:extLst>
                  <a:ext uri="{FF2B5EF4-FFF2-40B4-BE49-F238E27FC236}">
                    <a16:creationId xmlns:a16="http://schemas.microsoft.com/office/drawing/2014/main" xmlns="" id="{86B1C821-8B88-4115-9FBE-9C4D07074CF5}"/>
                  </a:ext>
                </a:extLst>
              </p:cNvPr>
              <p:cNvSpPr/>
              <p:nvPr/>
            </p:nvSpPr>
            <p:spPr bwMode="auto">
              <a:xfrm>
                <a:off x="5612645" y="2746120"/>
                <a:ext cx="1157573" cy="0"/>
              </a:xfrm>
              <a:custGeom>
                <a:avLst/>
                <a:gdLst>
                  <a:gd name="T0" fmla="*/ 393 w 394"/>
                  <a:gd name="T1" fmla="*/ 1 w 394"/>
                  <a:gd name="T2" fmla="*/ 0 w 394"/>
                  <a:gd name="T3" fmla="*/ 1 w 394"/>
                  <a:gd name="T4" fmla="*/ 393 w 394"/>
                  <a:gd name="T5" fmla="*/ 394 w 394"/>
                  <a:gd name="T6" fmla="*/ 393 w 39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394">
                    <a:moveTo>
                      <a:pt x="39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93" y="0"/>
                      <a:pt x="393" y="0"/>
                      <a:pt x="393" y="0"/>
                    </a:cubicBezTo>
                    <a:cubicBezTo>
                      <a:pt x="393" y="0"/>
                      <a:pt x="394" y="0"/>
                      <a:pt x="394" y="0"/>
                    </a:cubicBezTo>
                    <a:cubicBezTo>
                      <a:pt x="394" y="0"/>
                      <a:pt x="393" y="0"/>
                      <a:pt x="393" y="0"/>
                    </a:cubicBezTo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îṡlïḑè">
                <a:extLst>
                  <a:ext uri="{FF2B5EF4-FFF2-40B4-BE49-F238E27FC236}">
                    <a16:creationId xmlns:a16="http://schemas.microsoft.com/office/drawing/2014/main" xmlns="" id="{19E7F35C-79E2-470E-B553-DA87B240AE0A}"/>
                  </a:ext>
                </a:extLst>
              </p:cNvPr>
              <p:cNvSpPr/>
              <p:nvPr/>
            </p:nvSpPr>
            <p:spPr bwMode="auto">
              <a:xfrm>
                <a:off x="5524651" y="2529229"/>
                <a:ext cx="1354634" cy="216890"/>
              </a:xfrm>
              <a:custGeom>
                <a:avLst/>
                <a:gdLst>
                  <a:gd name="T0" fmla="*/ 437 w 461"/>
                  <a:gd name="T1" fmla="*/ 0 h 74"/>
                  <a:gd name="T2" fmla="*/ 404 w 461"/>
                  <a:gd name="T3" fmla="*/ 58 h 74"/>
                  <a:gd name="T4" fmla="*/ 0 w 461"/>
                  <a:gd name="T5" fmla="*/ 58 h 74"/>
                  <a:gd name="T6" fmla="*/ 10 w 461"/>
                  <a:gd name="T7" fmla="*/ 67 h 74"/>
                  <a:gd name="T8" fmla="*/ 31 w 461"/>
                  <a:gd name="T9" fmla="*/ 74 h 74"/>
                  <a:gd name="T10" fmla="*/ 423 w 461"/>
                  <a:gd name="T11" fmla="*/ 74 h 74"/>
                  <a:gd name="T12" fmla="*/ 461 w 461"/>
                  <a:gd name="T13" fmla="*/ 35 h 74"/>
                  <a:gd name="T14" fmla="*/ 437 w 461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1" h="74">
                    <a:moveTo>
                      <a:pt x="437" y="0"/>
                    </a:moveTo>
                    <a:cubicBezTo>
                      <a:pt x="448" y="23"/>
                      <a:pt x="437" y="58"/>
                      <a:pt x="404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3" y="61"/>
                      <a:pt x="6" y="65"/>
                      <a:pt x="10" y="67"/>
                    </a:cubicBezTo>
                    <a:cubicBezTo>
                      <a:pt x="16" y="71"/>
                      <a:pt x="23" y="74"/>
                      <a:pt x="31" y="74"/>
                    </a:cubicBezTo>
                    <a:cubicBezTo>
                      <a:pt x="423" y="74"/>
                      <a:pt x="423" y="74"/>
                      <a:pt x="423" y="74"/>
                    </a:cubicBezTo>
                    <a:cubicBezTo>
                      <a:pt x="444" y="74"/>
                      <a:pt x="461" y="57"/>
                      <a:pt x="461" y="35"/>
                    </a:cubicBezTo>
                    <a:cubicBezTo>
                      <a:pt x="461" y="19"/>
                      <a:pt x="451" y="5"/>
                      <a:pt x="437" y="0"/>
                    </a:cubicBezTo>
                  </a:path>
                </a:pathLst>
              </a:custGeom>
              <a:solidFill>
                <a:srgbClr val="69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îSḷiďe">
                <a:extLst>
                  <a:ext uri="{FF2B5EF4-FFF2-40B4-BE49-F238E27FC236}">
                    <a16:creationId xmlns:a16="http://schemas.microsoft.com/office/drawing/2014/main" xmlns="" id="{EDBFFAF8-97E6-4DE3-BBF3-284CFD93FA57}"/>
                  </a:ext>
                </a:extLst>
              </p:cNvPr>
              <p:cNvSpPr/>
              <p:nvPr/>
            </p:nvSpPr>
            <p:spPr bwMode="auto">
              <a:xfrm>
                <a:off x="6770219" y="2857664"/>
                <a:ext cx="109064" cy="115262"/>
              </a:xfrm>
              <a:custGeom>
                <a:avLst/>
                <a:gdLst>
                  <a:gd name="T0" fmla="*/ 37 w 37"/>
                  <a:gd name="T1" fmla="*/ 0 h 39"/>
                  <a:gd name="T2" fmla="*/ 0 w 37"/>
                  <a:gd name="T3" fmla="*/ 39 h 39"/>
                  <a:gd name="T4" fmla="*/ 0 w 37"/>
                  <a:gd name="T5" fmla="*/ 39 h 39"/>
                  <a:gd name="T6" fmla="*/ 37 w 37"/>
                  <a:gd name="T7" fmla="*/ 0 h 39"/>
                  <a:gd name="T8" fmla="*/ 37 w 3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37" y="0"/>
                    </a:moveTo>
                    <a:cubicBezTo>
                      <a:pt x="37" y="21"/>
                      <a:pt x="21" y="38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1" y="38"/>
                      <a:pt x="37" y="21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1íde">
                <a:extLst>
                  <a:ext uri="{FF2B5EF4-FFF2-40B4-BE49-F238E27FC236}">
                    <a16:creationId xmlns:a16="http://schemas.microsoft.com/office/drawing/2014/main" xmlns="" id="{F754330F-AD1D-4952-8521-784CE646BE73}"/>
                  </a:ext>
                </a:extLst>
              </p:cNvPr>
              <p:cNvSpPr/>
              <p:nvPr/>
            </p:nvSpPr>
            <p:spPr bwMode="auto">
              <a:xfrm>
                <a:off x="6450461" y="2972924"/>
                <a:ext cx="319758" cy="0"/>
              </a:xfrm>
              <a:custGeom>
                <a:avLst/>
                <a:gdLst>
                  <a:gd name="T0" fmla="*/ 109 w 109"/>
                  <a:gd name="T1" fmla="*/ 108 w 109"/>
                  <a:gd name="T2" fmla="*/ 0 w 109"/>
                  <a:gd name="T3" fmla="*/ 0 w 109"/>
                  <a:gd name="T4" fmla="*/ 108 w 109"/>
                  <a:gd name="T5" fmla="*/ 109 w 109"/>
                  <a:gd name="T6" fmla="*/ 109 w 10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109">
                    <a:moveTo>
                      <a:pt x="109" y="0"/>
                    </a:moveTo>
                    <a:cubicBezTo>
                      <a:pt x="109" y="0"/>
                      <a:pt x="108" y="0"/>
                      <a:pt x="10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09" y="0"/>
                      <a:pt x="109" y="0"/>
                    </a:cubicBezTo>
                    <a:cubicBezTo>
                      <a:pt x="109" y="0"/>
                      <a:pt x="109" y="0"/>
                      <a:pt x="109" y="0"/>
                    </a:cubicBezTo>
                  </a:path>
                </a:pathLst>
              </a:custGeom>
              <a:solidFill>
                <a:srgbClr val="D19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ṥ1îḑe">
                <a:extLst>
                  <a:ext uri="{FF2B5EF4-FFF2-40B4-BE49-F238E27FC236}">
                    <a16:creationId xmlns:a16="http://schemas.microsoft.com/office/drawing/2014/main" xmlns="" id="{A0A8AE71-5FFE-4DF8-BB40-CAC28627C984}"/>
                  </a:ext>
                </a:extLst>
              </p:cNvPr>
              <p:cNvSpPr/>
              <p:nvPr/>
            </p:nvSpPr>
            <p:spPr bwMode="auto">
              <a:xfrm>
                <a:off x="5550676" y="2951856"/>
                <a:ext cx="61968" cy="21070"/>
              </a:xfrm>
              <a:custGeom>
                <a:avLst/>
                <a:gdLst>
                  <a:gd name="T0" fmla="*/ 0 w 21"/>
                  <a:gd name="T1" fmla="*/ 0 h 7"/>
                  <a:gd name="T2" fmla="*/ 21 w 21"/>
                  <a:gd name="T3" fmla="*/ 7 h 7"/>
                  <a:gd name="T4" fmla="*/ 21 w 21"/>
                  <a:gd name="T5" fmla="*/ 7 h 7"/>
                  <a:gd name="T6" fmla="*/ 0 w 21"/>
                  <a:gd name="T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7">
                    <a:moveTo>
                      <a:pt x="0" y="0"/>
                    </a:moveTo>
                    <a:cubicBezTo>
                      <a:pt x="6" y="4"/>
                      <a:pt x="13" y="6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13" y="6"/>
                      <a:pt x="6" y="4"/>
                      <a:pt x="0" y="0"/>
                    </a:cubicBezTo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sľîḓé">
                <a:extLst>
                  <a:ext uri="{FF2B5EF4-FFF2-40B4-BE49-F238E27FC236}">
                    <a16:creationId xmlns:a16="http://schemas.microsoft.com/office/drawing/2014/main" xmlns="" id="{DB49F534-F423-4E4F-AF5B-7E09E93FC67D}"/>
                  </a:ext>
                </a:extLst>
              </p:cNvPr>
              <p:cNvSpPr/>
              <p:nvPr/>
            </p:nvSpPr>
            <p:spPr bwMode="auto">
              <a:xfrm>
                <a:off x="5612645" y="2972924"/>
                <a:ext cx="810549" cy="0"/>
              </a:xfrm>
              <a:custGeom>
                <a:avLst/>
                <a:gdLst>
                  <a:gd name="T0" fmla="*/ 276 w 276"/>
                  <a:gd name="T1" fmla="*/ 118 w 276"/>
                  <a:gd name="T2" fmla="*/ 118 w 276"/>
                  <a:gd name="T3" fmla="*/ 276 w 276"/>
                  <a:gd name="T4" fmla="*/ 276 w 276"/>
                  <a:gd name="T5" fmla="*/ 0 w 276"/>
                  <a:gd name="T6" fmla="*/ 0 w 276"/>
                  <a:gd name="T7" fmla="*/ 1 w 276"/>
                  <a:gd name="T8" fmla="*/ 109 w 276"/>
                  <a:gd name="T9" fmla="*/ 109 w 276"/>
                  <a:gd name="T10" fmla="*/ 1 w 276"/>
                  <a:gd name="T11" fmla="*/ 0 w 27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</a:cxnLst>
                <a:rect l="0" t="0" r="r" b="b"/>
                <a:pathLst>
                  <a:path w="276">
                    <a:moveTo>
                      <a:pt x="276" y="0"/>
                    </a:moveTo>
                    <a:cubicBezTo>
                      <a:pt x="118" y="0"/>
                      <a:pt x="118" y="0"/>
                      <a:pt x="118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6" y="0"/>
                      <a:pt x="276" y="0"/>
                      <a:pt x="276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solidFill>
                <a:srgbClr val="D196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slïḓe">
                <a:extLst>
                  <a:ext uri="{FF2B5EF4-FFF2-40B4-BE49-F238E27FC236}">
                    <a16:creationId xmlns:a16="http://schemas.microsoft.com/office/drawing/2014/main" xmlns="" id="{BB9F6311-1898-4550-90E7-949A900F485F}"/>
                  </a:ext>
                </a:extLst>
              </p:cNvPr>
              <p:cNvSpPr/>
              <p:nvPr/>
            </p:nvSpPr>
            <p:spPr bwMode="auto">
              <a:xfrm>
                <a:off x="6423195" y="2972924"/>
                <a:ext cx="27266" cy="1239"/>
              </a:xfrm>
              <a:prstGeom prst="rect">
                <a:avLst/>
              </a:prstGeom>
              <a:solidFill>
                <a:srgbClr val="2A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íṥļîḓè">
                <a:extLst>
                  <a:ext uri="{FF2B5EF4-FFF2-40B4-BE49-F238E27FC236}">
                    <a16:creationId xmlns:a16="http://schemas.microsoft.com/office/drawing/2014/main" xmlns="" id="{AAD9AAC1-CEE7-4E18-B7E2-8A31878E64E3}"/>
                  </a:ext>
                </a:extLst>
              </p:cNvPr>
              <p:cNvSpPr/>
              <p:nvPr/>
            </p:nvSpPr>
            <p:spPr bwMode="auto">
              <a:xfrm>
                <a:off x="6423195" y="2972924"/>
                <a:ext cx="2726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ïṥlíḑé">
                <a:extLst>
                  <a:ext uri="{FF2B5EF4-FFF2-40B4-BE49-F238E27FC236}">
                    <a16:creationId xmlns:a16="http://schemas.microsoft.com/office/drawing/2014/main" xmlns="" id="{774AEE38-7C05-4ECE-8A6E-D4F3387D360B}"/>
                  </a:ext>
                </a:extLst>
              </p:cNvPr>
              <p:cNvSpPr/>
              <p:nvPr/>
            </p:nvSpPr>
            <p:spPr bwMode="auto">
              <a:xfrm>
                <a:off x="5932403" y="2972924"/>
                <a:ext cx="27266" cy="1239"/>
              </a:xfrm>
              <a:prstGeom prst="rect">
                <a:avLst/>
              </a:prstGeom>
              <a:solidFill>
                <a:srgbClr val="2A2A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ṡļïdê">
                <a:extLst>
                  <a:ext uri="{FF2B5EF4-FFF2-40B4-BE49-F238E27FC236}">
                    <a16:creationId xmlns:a16="http://schemas.microsoft.com/office/drawing/2014/main" xmlns="" id="{3F62D10C-6CD0-4A97-94A0-DF75D7DB9337}"/>
                  </a:ext>
                </a:extLst>
              </p:cNvPr>
              <p:cNvSpPr/>
              <p:nvPr/>
            </p:nvSpPr>
            <p:spPr bwMode="auto">
              <a:xfrm>
                <a:off x="5932403" y="2972924"/>
                <a:ext cx="27266" cy="12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iṧḷidé">
                <a:extLst>
                  <a:ext uri="{FF2B5EF4-FFF2-40B4-BE49-F238E27FC236}">
                    <a16:creationId xmlns:a16="http://schemas.microsoft.com/office/drawing/2014/main" xmlns="" id="{74F669F8-D625-4001-B723-FFF6BC1C5454}"/>
                  </a:ext>
                </a:extLst>
              </p:cNvPr>
              <p:cNvSpPr/>
              <p:nvPr/>
            </p:nvSpPr>
            <p:spPr bwMode="auto">
              <a:xfrm>
                <a:off x="5524651" y="2756035"/>
                <a:ext cx="1354634" cy="216890"/>
              </a:xfrm>
              <a:custGeom>
                <a:avLst/>
                <a:gdLst>
                  <a:gd name="T0" fmla="*/ 437 w 461"/>
                  <a:gd name="T1" fmla="*/ 0 h 74"/>
                  <a:gd name="T2" fmla="*/ 404 w 461"/>
                  <a:gd name="T3" fmla="*/ 58 h 74"/>
                  <a:gd name="T4" fmla="*/ 0 w 461"/>
                  <a:gd name="T5" fmla="*/ 58 h 74"/>
                  <a:gd name="T6" fmla="*/ 9 w 461"/>
                  <a:gd name="T7" fmla="*/ 67 h 74"/>
                  <a:gd name="T8" fmla="*/ 30 w 461"/>
                  <a:gd name="T9" fmla="*/ 74 h 74"/>
                  <a:gd name="T10" fmla="*/ 30 w 461"/>
                  <a:gd name="T11" fmla="*/ 74 h 74"/>
                  <a:gd name="T12" fmla="*/ 31 w 461"/>
                  <a:gd name="T13" fmla="*/ 74 h 74"/>
                  <a:gd name="T14" fmla="*/ 139 w 461"/>
                  <a:gd name="T15" fmla="*/ 74 h 74"/>
                  <a:gd name="T16" fmla="*/ 148 w 461"/>
                  <a:gd name="T17" fmla="*/ 74 h 74"/>
                  <a:gd name="T18" fmla="*/ 306 w 461"/>
                  <a:gd name="T19" fmla="*/ 74 h 74"/>
                  <a:gd name="T20" fmla="*/ 315 w 461"/>
                  <a:gd name="T21" fmla="*/ 74 h 74"/>
                  <a:gd name="T22" fmla="*/ 423 w 461"/>
                  <a:gd name="T23" fmla="*/ 74 h 74"/>
                  <a:gd name="T24" fmla="*/ 424 w 461"/>
                  <a:gd name="T25" fmla="*/ 74 h 74"/>
                  <a:gd name="T26" fmla="*/ 424 w 461"/>
                  <a:gd name="T27" fmla="*/ 74 h 74"/>
                  <a:gd name="T28" fmla="*/ 461 w 461"/>
                  <a:gd name="T29" fmla="*/ 35 h 74"/>
                  <a:gd name="T30" fmla="*/ 437 w 461"/>
                  <a:gd name="T31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61" h="74">
                    <a:moveTo>
                      <a:pt x="437" y="0"/>
                    </a:moveTo>
                    <a:cubicBezTo>
                      <a:pt x="448" y="23"/>
                      <a:pt x="437" y="58"/>
                      <a:pt x="404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3" y="61"/>
                      <a:pt x="6" y="64"/>
                      <a:pt x="9" y="67"/>
                    </a:cubicBezTo>
                    <a:cubicBezTo>
                      <a:pt x="15" y="71"/>
                      <a:pt x="22" y="73"/>
                      <a:pt x="30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0" y="74"/>
                      <a:pt x="31" y="74"/>
                      <a:pt x="31" y="74"/>
                    </a:cubicBezTo>
                    <a:cubicBezTo>
                      <a:pt x="139" y="74"/>
                      <a:pt x="139" y="74"/>
                      <a:pt x="139" y="74"/>
                    </a:cubicBezTo>
                    <a:cubicBezTo>
                      <a:pt x="148" y="74"/>
                      <a:pt x="148" y="74"/>
                      <a:pt x="148" y="74"/>
                    </a:cubicBezTo>
                    <a:cubicBezTo>
                      <a:pt x="306" y="74"/>
                      <a:pt x="306" y="74"/>
                      <a:pt x="306" y="74"/>
                    </a:cubicBezTo>
                    <a:cubicBezTo>
                      <a:pt x="315" y="74"/>
                      <a:pt x="315" y="74"/>
                      <a:pt x="315" y="74"/>
                    </a:cubicBezTo>
                    <a:cubicBezTo>
                      <a:pt x="423" y="74"/>
                      <a:pt x="423" y="74"/>
                      <a:pt x="423" y="74"/>
                    </a:cubicBezTo>
                    <a:cubicBezTo>
                      <a:pt x="423" y="74"/>
                      <a:pt x="424" y="74"/>
                      <a:pt x="424" y="74"/>
                    </a:cubicBezTo>
                    <a:cubicBezTo>
                      <a:pt x="424" y="74"/>
                      <a:pt x="424" y="74"/>
                      <a:pt x="424" y="74"/>
                    </a:cubicBezTo>
                    <a:cubicBezTo>
                      <a:pt x="445" y="73"/>
                      <a:pt x="461" y="56"/>
                      <a:pt x="461" y="35"/>
                    </a:cubicBezTo>
                    <a:cubicBezTo>
                      <a:pt x="461" y="19"/>
                      <a:pt x="451" y="5"/>
                      <a:pt x="437" y="0"/>
                    </a:cubicBezTo>
                  </a:path>
                </a:pathLst>
              </a:custGeom>
              <a:solidFill>
                <a:srgbClr val="54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şliḋé">
                <a:extLst>
                  <a:ext uri="{FF2B5EF4-FFF2-40B4-BE49-F238E27FC236}">
                    <a16:creationId xmlns:a16="http://schemas.microsoft.com/office/drawing/2014/main" xmlns="" id="{B206158F-998E-475C-B695-BCC8CD8C8A18}"/>
                  </a:ext>
                </a:extLst>
              </p:cNvPr>
              <p:cNvSpPr/>
              <p:nvPr/>
            </p:nvSpPr>
            <p:spPr bwMode="auto">
              <a:xfrm>
                <a:off x="5589098" y="2324733"/>
                <a:ext cx="899784" cy="49575"/>
              </a:xfrm>
              <a:custGeom>
                <a:avLst/>
                <a:gdLst>
                  <a:gd name="T0" fmla="*/ 298 w 306"/>
                  <a:gd name="T1" fmla="*/ 0 h 17"/>
                  <a:gd name="T2" fmla="*/ 9 w 306"/>
                  <a:gd name="T3" fmla="*/ 0 h 17"/>
                  <a:gd name="T4" fmla="*/ 0 w 306"/>
                  <a:gd name="T5" fmla="*/ 9 h 17"/>
                  <a:gd name="T6" fmla="*/ 9 w 306"/>
                  <a:gd name="T7" fmla="*/ 17 h 17"/>
                  <a:gd name="T8" fmla="*/ 298 w 306"/>
                  <a:gd name="T9" fmla="*/ 17 h 17"/>
                  <a:gd name="T10" fmla="*/ 306 w 306"/>
                  <a:gd name="T11" fmla="*/ 9 h 17"/>
                  <a:gd name="T12" fmla="*/ 298 w 306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6" h="17">
                    <a:moveTo>
                      <a:pt x="298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298" y="17"/>
                      <a:pt x="298" y="17"/>
                      <a:pt x="298" y="17"/>
                    </a:cubicBezTo>
                    <a:cubicBezTo>
                      <a:pt x="302" y="17"/>
                      <a:pt x="306" y="13"/>
                      <a:pt x="306" y="9"/>
                    </a:cubicBezTo>
                    <a:cubicBezTo>
                      <a:pt x="306" y="4"/>
                      <a:pt x="302" y="0"/>
                      <a:pt x="298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ïslïdé">
                <a:extLst>
                  <a:ext uri="{FF2B5EF4-FFF2-40B4-BE49-F238E27FC236}">
                    <a16:creationId xmlns:a16="http://schemas.microsoft.com/office/drawing/2014/main" xmlns="" id="{F769A5CF-55E0-4644-BE2B-A00155BCEDD7}"/>
                  </a:ext>
                </a:extLst>
              </p:cNvPr>
              <p:cNvSpPr/>
              <p:nvPr/>
            </p:nvSpPr>
            <p:spPr bwMode="auto">
              <a:xfrm>
                <a:off x="5589098" y="2552778"/>
                <a:ext cx="632079" cy="49575"/>
              </a:xfrm>
              <a:custGeom>
                <a:avLst/>
                <a:gdLst>
                  <a:gd name="T0" fmla="*/ 206 w 215"/>
                  <a:gd name="T1" fmla="*/ 0 h 17"/>
                  <a:gd name="T2" fmla="*/ 9 w 215"/>
                  <a:gd name="T3" fmla="*/ 0 h 17"/>
                  <a:gd name="T4" fmla="*/ 0 w 215"/>
                  <a:gd name="T5" fmla="*/ 9 h 17"/>
                  <a:gd name="T6" fmla="*/ 9 w 215"/>
                  <a:gd name="T7" fmla="*/ 17 h 17"/>
                  <a:gd name="T8" fmla="*/ 206 w 215"/>
                  <a:gd name="T9" fmla="*/ 17 h 17"/>
                  <a:gd name="T10" fmla="*/ 215 w 215"/>
                  <a:gd name="T11" fmla="*/ 9 h 17"/>
                  <a:gd name="T12" fmla="*/ 206 w 21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5" h="17">
                    <a:moveTo>
                      <a:pt x="206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206" y="17"/>
                      <a:pt x="206" y="17"/>
                      <a:pt x="206" y="17"/>
                    </a:cubicBezTo>
                    <a:cubicBezTo>
                      <a:pt x="211" y="17"/>
                      <a:pt x="215" y="13"/>
                      <a:pt x="215" y="9"/>
                    </a:cubicBezTo>
                    <a:cubicBezTo>
                      <a:pt x="215" y="4"/>
                      <a:pt x="211" y="0"/>
                      <a:pt x="206" y="0"/>
                    </a:cubicBezTo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Sḷïďe">
                <a:extLst>
                  <a:ext uri="{FF2B5EF4-FFF2-40B4-BE49-F238E27FC236}">
                    <a16:creationId xmlns:a16="http://schemas.microsoft.com/office/drawing/2014/main" xmlns="" id="{5FC5B7A9-6B3B-4710-9E76-71632C3226D5}"/>
                  </a:ext>
                </a:extLst>
              </p:cNvPr>
              <p:cNvSpPr/>
              <p:nvPr/>
            </p:nvSpPr>
            <p:spPr bwMode="auto">
              <a:xfrm>
                <a:off x="5589098" y="2782061"/>
                <a:ext cx="370572" cy="49575"/>
              </a:xfrm>
              <a:custGeom>
                <a:avLst/>
                <a:gdLst>
                  <a:gd name="T0" fmla="*/ 117 w 126"/>
                  <a:gd name="T1" fmla="*/ 0 h 17"/>
                  <a:gd name="T2" fmla="*/ 9 w 126"/>
                  <a:gd name="T3" fmla="*/ 0 h 17"/>
                  <a:gd name="T4" fmla="*/ 0 w 126"/>
                  <a:gd name="T5" fmla="*/ 8 h 17"/>
                  <a:gd name="T6" fmla="*/ 9 w 126"/>
                  <a:gd name="T7" fmla="*/ 17 h 17"/>
                  <a:gd name="T8" fmla="*/ 117 w 126"/>
                  <a:gd name="T9" fmla="*/ 17 h 17"/>
                  <a:gd name="T10" fmla="*/ 126 w 126"/>
                  <a:gd name="T11" fmla="*/ 8 h 17"/>
                  <a:gd name="T12" fmla="*/ 117 w 126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7">
                    <a:moveTo>
                      <a:pt x="117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3"/>
                      <a:pt x="4" y="17"/>
                      <a:pt x="9" y="17"/>
                    </a:cubicBezTo>
                    <a:cubicBezTo>
                      <a:pt x="117" y="17"/>
                      <a:pt x="117" y="17"/>
                      <a:pt x="117" y="17"/>
                    </a:cubicBezTo>
                    <a:cubicBezTo>
                      <a:pt x="122" y="17"/>
                      <a:pt x="126" y="13"/>
                      <a:pt x="126" y="8"/>
                    </a:cubicBezTo>
                    <a:cubicBezTo>
                      <a:pt x="126" y="4"/>
                      <a:pt x="122" y="0"/>
                      <a:pt x="117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ṡļïdè">
                <a:extLst>
                  <a:ext uri="{FF2B5EF4-FFF2-40B4-BE49-F238E27FC236}">
                    <a16:creationId xmlns:a16="http://schemas.microsoft.com/office/drawing/2014/main" xmlns="" id="{308B8638-3B74-4E07-85BD-0057AFC4565A}"/>
                  </a:ext>
                </a:extLst>
              </p:cNvPr>
              <p:cNvSpPr/>
              <p:nvPr/>
            </p:nvSpPr>
            <p:spPr bwMode="auto">
              <a:xfrm>
                <a:off x="6120788" y="1206820"/>
                <a:ext cx="49575" cy="369333"/>
              </a:xfrm>
              <a:custGeom>
                <a:avLst/>
                <a:gdLst>
                  <a:gd name="T0" fmla="*/ 9 w 17"/>
                  <a:gd name="T1" fmla="*/ 0 h 126"/>
                  <a:gd name="T2" fmla="*/ 0 w 17"/>
                  <a:gd name="T3" fmla="*/ 9 h 126"/>
                  <a:gd name="T4" fmla="*/ 0 w 17"/>
                  <a:gd name="T5" fmla="*/ 117 h 126"/>
                  <a:gd name="T6" fmla="*/ 9 w 17"/>
                  <a:gd name="T7" fmla="*/ 126 h 126"/>
                  <a:gd name="T8" fmla="*/ 17 w 17"/>
                  <a:gd name="T9" fmla="*/ 117 h 126"/>
                  <a:gd name="T10" fmla="*/ 17 w 17"/>
                  <a:gd name="T11" fmla="*/ 9 h 126"/>
                  <a:gd name="T12" fmla="*/ 9 w 17"/>
                  <a:gd name="T1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126">
                    <a:moveTo>
                      <a:pt x="9" y="0"/>
                    </a:moveTo>
                    <a:cubicBezTo>
                      <a:pt x="4" y="0"/>
                      <a:pt x="0" y="4"/>
                      <a:pt x="0" y="9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22"/>
                      <a:pt x="4" y="126"/>
                      <a:pt x="9" y="126"/>
                    </a:cubicBezTo>
                    <a:cubicBezTo>
                      <a:pt x="13" y="126"/>
                      <a:pt x="17" y="122"/>
                      <a:pt x="17" y="117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</a:path>
                </a:pathLst>
              </a:custGeom>
              <a:solidFill>
                <a:srgbClr val="92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iš1íḑê">
              <a:extLst>
                <a:ext uri="{FF2B5EF4-FFF2-40B4-BE49-F238E27FC236}">
                  <a16:creationId xmlns:a16="http://schemas.microsoft.com/office/drawing/2014/main" xmlns="" id="{1DBE7DB6-546A-472D-A593-87B735753D41}"/>
                </a:ext>
              </a:extLst>
            </p:cNvPr>
            <p:cNvSpPr/>
            <p:nvPr/>
          </p:nvSpPr>
          <p:spPr bwMode="auto">
            <a:xfrm>
              <a:off x="669925" y="3181304"/>
              <a:ext cx="7766075" cy="764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</p:txBody>
        </p:sp>
        <p:grpSp>
          <p:nvGrpSpPr>
            <p:cNvPr id="8" name="işḻîdè">
              <a:extLst>
                <a:ext uri="{FF2B5EF4-FFF2-40B4-BE49-F238E27FC236}">
                  <a16:creationId xmlns:a16="http://schemas.microsoft.com/office/drawing/2014/main" xmlns="" id="{CBAA28AA-0FFF-4859-8F62-F8DDB71D5D40}"/>
                </a:ext>
              </a:extLst>
            </p:cNvPr>
            <p:cNvGrpSpPr/>
            <p:nvPr/>
          </p:nvGrpSpPr>
          <p:grpSpPr>
            <a:xfrm>
              <a:off x="687279" y="1304729"/>
              <a:ext cx="6336145" cy="1384379"/>
              <a:chOff x="687278" y="2398652"/>
              <a:chExt cx="3524773" cy="1384379"/>
            </a:xfrm>
          </p:grpSpPr>
          <p:sp>
            <p:nvSpPr>
              <p:cNvPr id="11" name="í$ľiḓê">
                <a:extLst>
                  <a:ext uri="{FF2B5EF4-FFF2-40B4-BE49-F238E27FC236}">
                    <a16:creationId xmlns:a16="http://schemas.microsoft.com/office/drawing/2014/main" xmlns="" id="{403D4F40-6F69-4C0F-9615-9B2143C99E14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942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2" name="iŝlîḍè">
                <a:extLst>
                  <a:ext uri="{FF2B5EF4-FFF2-40B4-BE49-F238E27FC236}">
                    <a16:creationId xmlns:a16="http://schemas.microsoft.com/office/drawing/2014/main" xmlns="" id="{D22033DD-FFC8-4ED7-843B-84E8204E9AA2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xmlns="" id="{105D935E-BD6F-480E-A8C8-0F3A4AD14C32}"/>
                </a:ext>
              </a:extLst>
            </p:cNvPr>
            <p:cNvCxnSpPr/>
            <p:nvPr/>
          </p:nvCxnSpPr>
          <p:spPr>
            <a:xfrm>
              <a:off x="687279" y="2814154"/>
              <a:ext cx="7748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íṥliḑê">
              <a:extLst>
                <a:ext uri="{FF2B5EF4-FFF2-40B4-BE49-F238E27FC236}">
                  <a16:creationId xmlns:a16="http://schemas.microsoft.com/office/drawing/2014/main" xmlns="" id="{92ABCB57-60E2-496A-89CD-1D0067FFB5D6}"/>
                </a:ext>
              </a:extLst>
            </p:cNvPr>
            <p:cNvSpPr/>
            <p:nvPr/>
          </p:nvSpPr>
          <p:spPr bwMode="auto">
            <a:xfrm>
              <a:off x="669925" y="4108768"/>
              <a:ext cx="7766075" cy="1407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Unified fonts make reading more </a:t>
              </a:r>
              <a:r>
                <a:rPr lang="en-US" altLang="zh-CN" sz="1100" dirty="0" err="1"/>
                <a:t>fluent.Theme</a:t>
              </a:r>
              <a:r>
                <a:rPr lang="en-US" altLang="zh-CN" sz="1100" dirty="0"/>
                <a:t> color makes PPT more convenient to </a:t>
              </a:r>
              <a:r>
                <a:rPr lang="en-US" altLang="zh-CN" sz="1100" dirty="0" err="1"/>
                <a:t>change.Adjust</a:t>
              </a:r>
              <a:r>
                <a:rPr lang="en-US" altLang="zh-CN" sz="1100" dirty="0"/>
                <a:t> the spacing to adapt to Chinese typesetting, use the reference line in PPT.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Supporting text here.</a:t>
              </a:r>
            </a:p>
            <a:p>
              <a:pPr marL="628639" lvl="1" indent="-171450">
                <a:lnSpc>
                  <a:spcPct val="160000"/>
                </a:lnSpc>
                <a:buFont typeface="Arial" panose="020B0604020202020204" pitchFamily="34" charset="0"/>
                <a:buChar char="−"/>
              </a:pPr>
              <a:r>
                <a:rPr lang="en-US" altLang="zh-CN" sz="1100" dirty="0"/>
                <a:t>You can use the icon library in </a:t>
              </a:r>
              <a:r>
                <a:rPr lang="en-US" altLang="zh-CN" sz="1100" dirty="0" err="1"/>
                <a:t>iSlide</a:t>
              </a:r>
              <a:r>
                <a:rPr lang="en-US" altLang="zh-CN" sz="1100" dirty="0"/>
                <a:t>  (www.islide.cc) to filter and replace existing icon elements with one click.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8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grpSp>
        <p:nvGrpSpPr>
          <p:cNvPr id="5" name="cb23049f-012b-45c2-852e-1c6a36224665" descr="whAAAB+LCAAAAAAABADtVlGv0jAU/i9V3/BmW4Br9jY0KDEqEaLXGB56twOrbi3pyg33Ev67Laxby8YYNzHK1fDC2u+cft93zrqzQc/F/RKQjyYp5uINwQuO05GAFHXQKEI+XSVJBw0IjQhdvOVstcyQ/31ThJk7X4mIv+BkBSqWEkFwsn/0K3gN+0AoSVdpDnOuHLmE18aS6+wXSRQlYMJGVAC/K05w1dru/0RwecCQ8RQLeeDG2b5A+Rbye70rZ6uCI1jLoA6a7mlpPjk9ZUCtTrWhZI5ZJgijZcQYS99AUqoRexBUQiUt4IKEOAkSsqApUMV4wIRgyv93jJMHRoW9LfWBCGO5/x5gmRs4IQ/ywDlOMtA2xHgJH+VBWt1uwZVhnyHBgtxZCGvNRdtCVwFSdhzCOlbmWeFm6Y7UKllbJm87Rw2awlqcZ6mKMP2sK/4xMTs6KoFJPadwHm9ty6O64iDYVPNpPs9A3IyBh5LN4N6yX70HvSqmrAjyXxqIb8ezOFWMlcUtETc2Pn+qNNyE8dvGfjP7prE+RRYjZVmtqvF1hZvVlK64sF6zhPHTF5aGVfalEySEaQwpaMyUUBHQSLKNtL8DThaxoJBl2sDbHxAKI8zvKdQqi2XOZ8Nh17vuBwHSSp1t3a2lD2x7ax3g23TnLqTak0Go+iRnbnRERaem//gaa9JWZfeLDa/kH5PqNkod4PDnBYvzzrpLm8Q1vpN/+RDR75pDhPfPDRFemyHCazdEeNYQ4V3uEOH9HyJ+1xBxrN/Mvjn9gfHMD4z3RIeIV9YQ0XP710G3dojwnuQQcbTGF/adPT1EXLC400NEW3Ez+fsFR/zbnMIQAAA=">
            <a:extLst>
              <a:ext uri="{FF2B5EF4-FFF2-40B4-BE49-F238E27FC236}">
                <a16:creationId xmlns:a16="http://schemas.microsoft.com/office/drawing/2014/main" xmlns="" id="{45581414-E5AA-4EBA-8BEB-296B787A4141}"/>
              </a:ext>
            </a:extLst>
          </p:cNvPr>
          <p:cNvGrpSpPr>
            <a:grpSpLocks noChangeAspect="1"/>
          </p:cNvGrpSpPr>
          <p:nvPr/>
        </p:nvGrpSpPr>
        <p:grpSpPr>
          <a:xfrm>
            <a:off x="4469836" y="1194653"/>
            <a:ext cx="3252327" cy="4875093"/>
            <a:chOff x="4636524" y="965548"/>
            <a:chExt cx="3252327" cy="4875093"/>
          </a:xfrm>
        </p:grpSpPr>
        <p:cxnSp>
          <p:nvCxnSpPr>
            <p:cNvPr id="6" name="ExtraShape31">
              <a:extLst>
                <a:ext uri="{FF2B5EF4-FFF2-40B4-BE49-F238E27FC236}">
                  <a16:creationId xmlns:a16="http://schemas.microsoft.com/office/drawing/2014/main" xmlns="" id="{9DC0A573-AA00-454B-B82E-504B94C07A51}"/>
                </a:ext>
              </a:extLst>
            </p:cNvPr>
            <p:cNvCxnSpPr>
              <a:cxnSpLocks/>
            </p:cNvCxnSpPr>
            <p:nvPr/>
          </p:nvCxnSpPr>
          <p:spPr>
            <a:xfrm>
              <a:off x="5293615" y="5505637"/>
              <a:ext cx="1854521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stomText1">
              <a:extLst>
                <a:ext uri="{FF2B5EF4-FFF2-40B4-BE49-F238E27FC236}">
                  <a16:creationId xmlns:a16="http://schemas.microsoft.com/office/drawing/2014/main" xmlns="" id="{09D16E14-6AC0-4CC4-873F-B6C671C9B150}"/>
                </a:ext>
              </a:extLst>
            </p:cNvPr>
            <p:cNvSpPr/>
            <p:nvPr/>
          </p:nvSpPr>
          <p:spPr>
            <a:xfrm>
              <a:off x="5293616" y="5556278"/>
              <a:ext cx="1854526" cy="284363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8" name="CustomText2">
              <a:extLst>
                <a:ext uri="{FF2B5EF4-FFF2-40B4-BE49-F238E27FC236}">
                  <a16:creationId xmlns:a16="http://schemas.microsoft.com/office/drawing/2014/main" xmlns="" id="{E96A80BB-5E18-4EF5-8639-EB036727133F}"/>
                </a:ext>
              </a:extLst>
            </p:cNvPr>
            <p:cNvSpPr/>
            <p:nvPr/>
          </p:nvSpPr>
          <p:spPr>
            <a:xfrm>
              <a:off x="5293615" y="5111537"/>
              <a:ext cx="1854528" cy="394100"/>
            </a:xfrm>
            <a:prstGeom prst="rect">
              <a:avLst/>
            </a:prstGeom>
            <a:noFill/>
          </p:spPr>
          <p:txBody>
            <a:bodyPr wrap="none" lIns="90000" tIns="46800" rIns="90000" bIns="4680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9" name="ExtraShape">
              <a:extLst>
                <a:ext uri="{FF2B5EF4-FFF2-40B4-BE49-F238E27FC236}">
                  <a16:creationId xmlns:a16="http://schemas.microsoft.com/office/drawing/2014/main" xmlns="" id="{5DC710D1-9BAF-4C60-A3D1-84DAACA9E7B3}"/>
                </a:ext>
              </a:extLst>
            </p:cNvPr>
            <p:cNvSpPr/>
            <p:nvPr/>
          </p:nvSpPr>
          <p:spPr>
            <a:xfrm>
              <a:off x="5699113" y="966844"/>
              <a:ext cx="307978" cy="78583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RelativeShape1">
              <a:extLst>
                <a:ext uri="{FF2B5EF4-FFF2-40B4-BE49-F238E27FC236}">
                  <a16:creationId xmlns:a16="http://schemas.microsoft.com/office/drawing/2014/main" xmlns="" id="{AE00FA8B-695F-48CC-BF9A-A704170209E3}"/>
                </a:ext>
              </a:extLst>
            </p:cNvPr>
            <p:cNvSpPr/>
            <p:nvPr/>
          </p:nvSpPr>
          <p:spPr>
            <a:xfrm>
              <a:off x="5697189" y="1045427"/>
              <a:ext cx="311826" cy="253205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ValueShape1">
              <a:extLst>
                <a:ext uri="{FF2B5EF4-FFF2-40B4-BE49-F238E27FC236}">
                  <a16:creationId xmlns:a16="http://schemas.microsoft.com/office/drawing/2014/main" xmlns="" id="{68E6E0E8-9C75-40FE-9E34-018DD180E45B}"/>
                </a:ext>
              </a:extLst>
            </p:cNvPr>
            <p:cNvSpPr/>
            <p:nvPr/>
          </p:nvSpPr>
          <p:spPr>
            <a:xfrm>
              <a:off x="5697189" y="2184851"/>
              <a:ext cx="311826" cy="1392629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SorbShape1">
              <a:extLst>
                <a:ext uri="{FF2B5EF4-FFF2-40B4-BE49-F238E27FC236}">
                  <a16:creationId xmlns:a16="http://schemas.microsoft.com/office/drawing/2014/main" xmlns="" id="{C41555CE-4609-43DD-95C6-CE9D569570E9}"/>
                </a:ext>
              </a:extLst>
            </p:cNvPr>
            <p:cNvSpPr/>
            <p:nvPr/>
          </p:nvSpPr>
          <p:spPr>
            <a:xfrm>
              <a:off x="5699113" y="2106268"/>
              <a:ext cx="307978" cy="78583"/>
            </a:xfrm>
            <a:prstGeom prst="triangl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ValueBack1">
              <a:extLst>
                <a:ext uri="{FF2B5EF4-FFF2-40B4-BE49-F238E27FC236}">
                  <a16:creationId xmlns:a16="http://schemas.microsoft.com/office/drawing/2014/main" xmlns="" id="{E36F0925-DC3A-4D3A-A550-3694C13C3CC5}"/>
                </a:ext>
              </a:extLst>
            </p:cNvPr>
            <p:cNvSpPr txBox="1"/>
            <p:nvPr/>
          </p:nvSpPr>
          <p:spPr>
            <a:xfrm>
              <a:off x="5504631" y="2577010"/>
              <a:ext cx="675595" cy="675594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 w="28575">
              <a:solidFill>
                <a:schemeClr val="accent1">
                  <a:lumMod val="100000"/>
                </a:schemeClr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ValueText1">
              <a:extLst>
                <a:ext uri="{FF2B5EF4-FFF2-40B4-BE49-F238E27FC236}">
                  <a16:creationId xmlns:a16="http://schemas.microsoft.com/office/drawing/2014/main" xmlns="" id="{3FE42F7A-0F8F-4357-AC67-4736BEA39F7D}"/>
                </a:ext>
              </a:extLst>
            </p:cNvPr>
            <p:cNvSpPr txBox="1"/>
            <p:nvPr/>
          </p:nvSpPr>
          <p:spPr>
            <a:xfrm>
              <a:off x="5662348" y="2771490"/>
              <a:ext cx="401706" cy="286634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schemeClr val="accent1">
                      <a:lumMod val="100000"/>
                    </a:schemeClr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55%</a:t>
              </a:r>
            </a:p>
          </p:txBody>
        </p:sp>
        <p:sp>
          <p:nvSpPr>
            <p:cNvPr id="15" name="ExtraShape">
              <a:extLst>
                <a:ext uri="{FF2B5EF4-FFF2-40B4-BE49-F238E27FC236}">
                  <a16:creationId xmlns:a16="http://schemas.microsoft.com/office/drawing/2014/main" xmlns="" id="{D5C1FECE-D89F-4621-B453-85DD381E49C5}"/>
                </a:ext>
              </a:extLst>
            </p:cNvPr>
            <p:cNvSpPr/>
            <p:nvPr/>
          </p:nvSpPr>
          <p:spPr>
            <a:xfrm>
              <a:off x="6535753" y="965548"/>
              <a:ext cx="307978" cy="78583"/>
            </a:xfrm>
            <a:prstGeom prst="triangl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RelativeShape2">
              <a:extLst>
                <a:ext uri="{FF2B5EF4-FFF2-40B4-BE49-F238E27FC236}">
                  <a16:creationId xmlns:a16="http://schemas.microsoft.com/office/drawing/2014/main" xmlns="" id="{62464464-A281-4D1E-AA4C-FC3235764137}"/>
                </a:ext>
              </a:extLst>
            </p:cNvPr>
            <p:cNvSpPr/>
            <p:nvPr/>
          </p:nvSpPr>
          <p:spPr>
            <a:xfrm>
              <a:off x="6533829" y="1044131"/>
              <a:ext cx="311826" cy="2532053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ValueShape2">
              <a:extLst>
                <a:ext uri="{FF2B5EF4-FFF2-40B4-BE49-F238E27FC236}">
                  <a16:creationId xmlns:a16="http://schemas.microsoft.com/office/drawing/2014/main" xmlns="" id="{C84F6BDF-00CE-439B-AABE-D221992EE1F3}"/>
                </a:ext>
              </a:extLst>
            </p:cNvPr>
            <p:cNvSpPr/>
            <p:nvPr/>
          </p:nvSpPr>
          <p:spPr>
            <a:xfrm>
              <a:off x="6533829" y="1955670"/>
              <a:ext cx="311826" cy="1620514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SorbShape2">
              <a:extLst>
                <a:ext uri="{FF2B5EF4-FFF2-40B4-BE49-F238E27FC236}">
                  <a16:creationId xmlns:a16="http://schemas.microsoft.com/office/drawing/2014/main" xmlns="" id="{A184D668-5C06-4F13-8833-D32BC4D84D0B}"/>
                </a:ext>
              </a:extLst>
            </p:cNvPr>
            <p:cNvSpPr/>
            <p:nvPr/>
          </p:nvSpPr>
          <p:spPr>
            <a:xfrm>
              <a:off x="6535753" y="1877087"/>
              <a:ext cx="307978" cy="78583"/>
            </a:xfrm>
            <a:prstGeom prst="triangle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ValueBack2">
              <a:extLst>
                <a:ext uri="{FF2B5EF4-FFF2-40B4-BE49-F238E27FC236}">
                  <a16:creationId xmlns:a16="http://schemas.microsoft.com/office/drawing/2014/main" xmlns="" id="{8DD57676-FD4C-4675-9347-2A36A1D9AC3F}"/>
                </a:ext>
              </a:extLst>
            </p:cNvPr>
            <p:cNvSpPr txBox="1"/>
            <p:nvPr/>
          </p:nvSpPr>
          <p:spPr>
            <a:xfrm>
              <a:off x="6337943" y="2574022"/>
              <a:ext cx="675595" cy="675594"/>
            </a:xfrm>
            <a:prstGeom prst="ellipse">
              <a:avLst/>
            </a:prstGeom>
            <a:solidFill>
              <a:schemeClr val="bg1">
                <a:alpha val="88000"/>
              </a:schemeClr>
            </a:solidFill>
            <a:ln w="28575">
              <a:solidFill>
                <a:schemeClr val="accent4">
                  <a:lumMod val="100000"/>
                </a:schemeClr>
              </a:solidFill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ValueText2">
              <a:extLst>
                <a:ext uri="{FF2B5EF4-FFF2-40B4-BE49-F238E27FC236}">
                  <a16:creationId xmlns:a16="http://schemas.microsoft.com/office/drawing/2014/main" xmlns="" id="{53CF3C40-CEE1-4495-B3AE-4D71F6CB3500}"/>
                </a:ext>
              </a:extLst>
            </p:cNvPr>
            <p:cNvSpPr txBox="1"/>
            <p:nvPr/>
          </p:nvSpPr>
          <p:spPr>
            <a:xfrm>
              <a:off x="6480584" y="2771490"/>
              <a:ext cx="401706" cy="286634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schemeClr val="accent4">
                      <a:lumMod val="100000"/>
                    </a:schemeClr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64%</a:t>
              </a:r>
            </a:p>
          </p:txBody>
        </p:sp>
        <p:sp>
          <p:nvSpPr>
            <p:cNvPr id="21" name="ExtraShape">
              <a:extLst>
                <a:ext uri="{FF2B5EF4-FFF2-40B4-BE49-F238E27FC236}">
                  <a16:creationId xmlns:a16="http://schemas.microsoft.com/office/drawing/2014/main" xmlns="" id="{4346E00A-5934-41BC-8A30-C83FAB252BB0}"/>
                </a:ext>
              </a:extLst>
            </p:cNvPr>
            <p:cNvSpPr/>
            <p:nvPr/>
          </p:nvSpPr>
          <p:spPr bwMode="auto">
            <a:xfrm>
              <a:off x="4636524" y="3446666"/>
              <a:ext cx="1481416" cy="1490838"/>
            </a:xfrm>
            <a:custGeom>
              <a:avLst/>
              <a:gdLst>
                <a:gd name="T0" fmla="*/ 464 w 754"/>
                <a:gd name="T1" fmla="*/ 336 h 761"/>
                <a:gd name="T2" fmla="*/ 464 w 754"/>
                <a:gd name="T3" fmla="*/ 367 h 761"/>
                <a:gd name="T4" fmla="*/ 381 w 754"/>
                <a:gd name="T5" fmla="*/ 392 h 761"/>
                <a:gd name="T6" fmla="*/ 350 w 754"/>
                <a:gd name="T7" fmla="*/ 392 h 761"/>
                <a:gd name="T8" fmla="*/ 381 w 754"/>
                <a:gd name="T9" fmla="*/ 392 h 761"/>
                <a:gd name="T10" fmla="*/ 522 w 754"/>
                <a:gd name="T11" fmla="*/ 236 h 761"/>
                <a:gd name="T12" fmla="*/ 522 w 754"/>
                <a:gd name="T13" fmla="*/ 267 h 761"/>
                <a:gd name="T14" fmla="*/ 250 w 754"/>
                <a:gd name="T15" fmla="*/ 421 h 761"/>
                <a:gd name="T16" fmla="*/ 250 w 754"/>
                <a:gd name="T17" fmla="*/ 390 h 761"/>
                <a:gd name="T18" fmla="*/ 250 w 754"/>
                <a:gd name="T19" fmla="*/ 421 h 761"/>
                <a:gd name="T20" fmla="*/ 641 w 754"/>
                <a:gd name="T21" fmla="*/ 170 h 761"/>
                <a:gd name="T22" fmla="*/ 657 w 754"/>
                <a:gd name="T23" fmla="*/ 110 h 761"/>
                <a:gd name="T24" fmla="*/ 436 w 754"/>
                <a:gd name="T25" fmla="*/ 94 h 761"/>
                <a:gd name="T26" fmla="*/ 421 w 754"/>
                <a:gd name="T27" fmla="*/ 154 h 761"/>
                <a:gd name="T28" fmla="*/ 596 w 754"/>
                <a:gd name="T29" fmla="*/ 122 h 761"/>
                <a:gd name="T30" fmla="*/ 622 w 754"/>
                <a:gd name="T31" fmla="*/ 107 h 761"/>
                <a:gd name="T32" fmla="*/ 638 w 754"/>
                <a:gd name="T33" fmla="*/ 136 h 761"/>
                <a:gd name="T34" fmla="*/ 612 w 754"/>
                <a:gd name="T35" fmla="*/ 151 h 761"/>
                <a:gd name="T36" fmla="*/ 596 w 754"/>
                <a:gd name="T37" fmla="*/ 122 h 761"/>
                <a:gd name="T38" fmla="*/ 589 w 754"/>
                <a:gd name="T39" fmla="*/ 53 h 761"/>
                <a:gd name="T40" fmla="*/ 500 w 754"/>
                <a:gd name="T41" fmla="*/ 0 h 761"/>
                <a:gd name="T42" fmla="*/ 641 w 754"/>
                <a:gd name="T43" fmla="*/ 78 h 761"/>
                <a:gd name="T44" fmla="*/ 673 w 754"/>
                <a:gd name="T45" fmla="*/ 154 h 761"/>
                <a:gd name="T46" fmla="*/ 439 w 754"/>
                <a:gd name="T47" fmla="*/ 186 h 761"/>
                <a:gd name="T48" fmla="*/ 497 w 754"/>
                <a:gd name="T49" fmla="*/ 227 h 761"/>
                <a:gd name="T50" fmla="*/ 522 w 754"/>
                <a:gd name="T51" fmla="*/ 217 h 761"/>
                <a:gd name="T52" fmla="*/ 522 w 754"/>
                <a:gd name="T53" fmla="*/ 286 h 761"/>
                <a:gd name="T54" fmla="*/ 439 w 754"/>
                <a:gd name="T55" fmla="*/ 238 h 761"/>
                <a:gd name="T56" fmla="*/ 422 w 754"/>
                <a:gd name="T57" fmla="*/ 285 h 761"/>
                <a:gd name="T58" fmla="*/ 451 w 754"/>
                <a:gd name="T59" fmla="*/ 320 h 761"/>
                <a:gd name="T60" fmla="*/ 498 w 754"/>
                <a:gd name="T61" fmla="*/ 352 h 761"/>
                <a:gd name="T62" fmla="*/ 429 w 754"/>
                <a:gd name="T63" fmla="*/ 352 h 761"/>
                <a:gd name="T64" fmla="*/ 428 w 754"/>
                <a:gd name="T65" fmla="*/ 335 h 761"/>
                <a:gd name="T66" fmla="*/ 337 w 754"/>
                <a:gd name="T67" fmla="*/ 303 h 761"/>
                <a:gd name="T68" fmla="*/ 360 w 754"/>
                <a:gd name="T69" fmla="*/ 358 h 761"/>
                <a:gd name="T70" fmla="*/ 400 w 754"/>
                <a:gd name="T71" fmla="*/ 392 h 761"/>
                <a:gd name="T72" fmla="*/ 331 w 754"/>
                <a:gd name="T73" fmla="*/ 392 h 761"/>
                <a:gd name="T74" fmla="*/ 334 w 754"/>
                <a:gd name="T75" fmla="*/ 367 h 761"/>
                <a:gd name="T76" fmla="*/ 239 w 754"/>
                <a:gd name="T77" fmla="*/ 326 h 761"/>
                <a:gd name="T78" fmla="*/ 250 w 754"/>
                <a:gd name="T79" fmla="*/ 371 h 761"/>
                <a:gd name="T80" fmla="*/ 250 w 754"/>
                <a:gd name="T81" fmla="*/ 440 h 761"/>
                <a:gd name="T82" fmla="*/ 227 w 754"/>
                <a:gd name="T83" fmla="*/ 380 h 761"/>
                <a:gd name="T84" fmla="*/ 212 w 754"/>
                <a:gd name="T85" fmla="*/ 334 h 761"/>
                <a:gd name="T86" fmla="*/ 33 w 754"/>
                <a:gd name="T87" fmla="*/ 571 h 761"/>
                <a:gd name="T88" fmla="*/ 360 w 754"/>
                <a:gd name="T89" fmla="*/ 576 h 761"/>
                <a:gd name="T90" fmla="*/ 753 w 754"/>
                <a:gd name="T91" fmla="*/ 484 h 761"/>
                <a:gd name="T92" fmla="*/ 722 w 754"/>
                <a:gd name="T93" fmla="*/ 31 h 761"/>
                <a:gd name="T94" fmla="*/ 363 w 754"/>
                <a:gd name="T95" fmla="*/ 595 h 761"/>
                <a:gd name="T96" fmla="*/ 56 w 754"/>
                <a:gd name="T97" fmla="*/ 623 h 761"/>
                <a:gd name="T98" fmla="*/ 89 w 754"/>
                <a:gd name="T99" fmla="*/ 633 h 761"/>
                <a:gd name="T100" fmla="*/ 95 w 754"/>
                <a:gd name="T101" fmla="*/ 761 h 761"/>
                <a:gd name="T102" fmla="*/ 744 w 754"/>
                <a:gd name="T103" fmla="*/ 711 h 761"/>
                <a:gd name="T104" fmla="*/ 710 w 754"/>
                <a:gd name="T105" fmla="*/ 623 h 761"/>
                <a:gd name="T106" fmla="*/ 753 w 754"/>
                <a:gd name="T107" fmla="*/ 503 h 761"/>
                <a:gd name="T108" fmla="*/ 364 w 754"/>
                <a:gd name="T109" fmla="*/ 595 h 761"/>
                <a:gd name="T110" fmla="*/ 192 w 754"/>
                <a:gd name="T111" fmla="*/ 705 h 761"/>
                <a:gd name="T112" fmla="*/ 142 w 754"/>
                <a:gd name="T113" fmla="*/ 623 h 761"/>
                <a:gd name="T114" fmla="*/ 310 w 754"/>
                <a:gd name="T115" fmla="*/ 641 h 761"/>
                <a:gd name="T116" fmla="*/ 657 w 754"/>
                <a:gd name="T117" fmla="*/ 642 h 761"/>
                <a:gd name="T118" fmla="*/ 447 w 754"/>
                <a:gd name="T119" fmla="*/ 716 h 761"/>
                <a:gd name="T120" fmla="*/ 369 w 754"/>
                <a:gd name="T121" fmla="*/ 622 h 761"/>
                <a:gd name="T122" fmla="*/ 584 w 754"/>
                <a:gd name="T123" fmla="*/ 623 h 761"/>
                <a:gd name="T124" fmla="*/ 657 w 754"/>
                <a:gd name="T125" fmla="*/ 642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4" h="761">
                  <a:moveTo>
                    <a:pt x="479" y="352"/>
                  </a:moveTo>
                  <a:cubicBezTo>
                    <a:pt x="479" y="343"/>
                    <a:pt x="472" y="336"/>
                    <a:pt x="464" y="336"/>
                  </a:cubicBezTo>
                  <a:cubicBezTo>
                    <a:pt x="455" y="336"/>
                    <a:pt x="448" y="343"/>
                    <a:pt x="448" y="352"/>
                  </a:cubicBezTo>
                  <a:cubicBezTo>
                    <a:pt x="448" y="360"/>
                    <a:pt x="455" y="367"/>
                    <a:pt x="464" y="367"/>
                  </a:cubicBezTo>
                  <a:cubicBezTo>
                    <a:pt x="472" y="367"/>
                    <a:pt x="479" y="360"/>
                    <a:pt x="479" y="352"/>
                  </a:cubicBezTo>
                  <a:close/>
                  <a:moveTo>
                    <a:pt x="381" y="392"/>
                  </a:moveTo>
                  <a:cubicBezTo>
                    <a:pt x="381" y="383"/>
                    <a:pt x="374" y="376"/>
                    <a:pt x="365" y="376"/>
                  </a:cubicBezTo>
                  <a:cubicBezTo>
                    <a:pt x="357" y="376"/>
                    <a:pt x="350" y="383"/>
                    <a:pt x="350" y="392"/>
                  </a:cubicBezTo>
                  <a:cubicBezTo>
                    <a:pt x="350" y="400"/>
                    <a:pt x="357" y="407"/>
                    <a:pt x="365" y="407"/>
                  </a:cubicBezTo>
                  <a:cubicBezTo>
                    <a:pt x="374" y="407"/>
                    <a:pt x="381" y="400"/>
                    <a:pt x="381" y="392"/>
                  </a:cubicBezTo>
                  <a:close/>
                  <a:moveTo>
                    <a:pt x="537" y="252"/>
                  </a:moveTo>
                  <a:cubicBezTo>
                    <a:pt x="537" y="243"/>
                    <a:pt x="530" y="236"/>
                    <a:pt x="522" y="236"/>
                  </a:cubicBezTo>
                  <a:cubicBezTo>
                    <a:pt x="513" y="236"/>
                    <a:pt x="506" y="243"/>
                    <a:pt x="506" y="252"/>
                  </a:cubicBezTo>
                  <a:cubicBezTo>
                    <a:pt x="506" y="260"/>
                    <a:pt x="513" y="267"/>
                    <a:pt x="522" y="267"/>
                  </a:cubicBezTo>
                  <a:cubicBezTo>
                    <a:pt x="530" y="267"/>
                    <a:pt x="537" y="260"/>
                    <a:pt x="537" y="252"/>
                  </a:cubicBezTo>
                  <a:close/>
                  <a:moveTo>
                    <a:pt x="250" y="421"/>
                  </a:moveTo>
                  <a:cubicBezTo>
                    <a:pt x="258" y="421"/>
                    <a:pt x="265" y="414"/>
                    <a:pt x="265" y="406"/>
                  </a:cubicBezTo>
                  <a:cubicBezTo>
                    <a:pt x="265" y="397"/>
                    <a:pt x="258" y="390"/>
                    <a:pt x="250" y="390"/>
                  </a:cubicBezTo>
                  <a:cubicBezTo>
                    <a:pt x="241" y="390"/>
                    <a:pt x="234" y="397"/>
                    <a:pt x="234" y="406"/>
                  </a:cubicBezTo>
                  <a:cubicBezTo>
                    <a:pt x="234" y="414"/>
                    <a:pt x="241" y="421"/>
                    <a:pt x="250" y="421"/>
                  </a:cubicBezTo>
                  <a:close/>
                  <a:moveTo>
                    <a:pt x="436" y="170"/>
                  </a:moveTo>
                  <a:cubicBezTo>
                    <a:pt x="641" y="170"/>
                    <a:pt x="641" y="170"/>
                    <a:pt x="641" y="170"/>
                  </a:cubicBezTo>
                  <a:cubicBezTo>
                    <a:pt x="650" y="170"/>
                    <a:pt x="657" y="163"/>
                    <a:pt x="657" y="154"/>
                  </a:cubicBezTo>
                  <a:cubicBezTo>
                    <a:pt x="657" y="110"/>
                    <a:pt x="657" y="110"/>
                    <a:pt x="657" y="110"/>
                  </a:cubicBezTo>
                  <a:cubicBezTo>
                    <a:pt x="657" y="101"/>
                    <a:pt x="650" y="94"/>
                    <a:pt x="641" y="94"/>
                  </a:cubicBezTo>
                  <a:cubicBezTo>
                    <a:pt x="436" y="94"/>
                    <a:pt x="436" y="94"/>
                    <a:pt x="436" y="94"/>
                  </a:cubicBezTo>
                  <a:cubicBezTo>
                    <a:pt x="428" y="94"/>
                    <a:pt x="421" y="101"/>
                    <a:pt x="421" y="110"/>
                  </a:cubicBezTo>
                  <a:cubicBezTo>
                    <a:pt x="421" y="154"/>
                    <a:pt x="421" y="154"/>
                    <a:pt x="421" y="154"/>
                  </a:cubicBezTo>
                  <a:cubicBezTo>
                    <a:pt x="421" y="163"/>
                    <a:pt x="428" y="170"/>
                    <a:pt x="436" y="170"/>
                  </a:cubicBezTo>
                  <a:close/>
                  <a:moveTo>
                    <a:pt x="596" y="122"/>
                  </a:moveTo>
                  <a:cubicBezTo>
                    <a:pt x="596" y="114"/>
                    <a:pt x="603" y="107"/>
                    <a:pt x="612" y="107"/>
                  </a:cubicBezTo>
                  <a:cubicBezTo>
                    <a:pt x="622" y="107"/>
                    <a:pt x="622" y="107"/>
                    <a:pt x="622" y="107"/>
                  </a:cubicBezTo>
                  <a:cubicBezTo>
                    <a:pt x="630" y="107"/>
                    <a:pt x="638" y="114"/>
                    <a:pt x="638" y="122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38" y="144"/>
                    <a:pt x="630" y="151"/>
                    <a:pt x="622" y="151"/>
                  </a:cubicBezTo>
                  <a:cubicBezTo>
                    <a:pt x="612" y="151"/>
                    <a:pt x="612" y="151"/>
                    <a:pt x="612" y="151"/>
                  </a:cubicBezTo>
                  <a:cubicBezTo>
                    <a:pt x="603" y="151"/>
                    <a:pt x="596" y="144"/>
                    <a:pt x="596" y="136"/>
                  </a:cubicBezTo>
                  <a:lnTo>
                    <a:pt x="596" y="122"/>
                  </a:lnTo>
                  <a:close/>
                  <a:moveTo>
                    <a:pt x="722" y="31"/>
                  </a:moveTo>
                  <a:cubicBezTo>
                    <a:pt x="589" y="53"/>
                    <a:pt x="589" y="53"/>
                    <a:pt x="589" y="53"/>
                  </a:cubicBezTo>
                  <a:cubicBezTo>
                    <a:pt x="572" y="56"/>
                    <a:pt x="551" y="46"/>
                    <a:pt x="543" y="30"/>
                  </a:cubicBezTo>
                  <a:cubicBezTo>
                    <a:pt x="543" y="30"/>
                    <a:pt x="526" y="0"/>
                    <a:pt x="500" y="0"/>
                  </a:cubicBezTo>
                  <a:cubicBezTo>
                    <a:pt x="469" y="0"/>
                    <a:pt x="444" y="34"/>
                    <a:pt x="439" y="78"/>
                  </a:cubicBezTo>
                  <a:cubicBezTo>
                    <a:pt x="641" y="78"/>
                    <a:pt x="641" y="78"/>
                    <a:pt x="641" y="78"/>
                  </a:cubicBezTo>
                  <a:cubicBezTo>
                    <a:pt x="659" y="78"/>
                    <a:pt x="673" y="93"/>
                    <a:pt x="673" y="110"/>
                  </a:cubicBezTo>
                  <a:cubicBezTo>
                    <a:pt x="673" y="154"/>
                    <a:pt x="673" y="154"/>
                    <a:pt x="673" y="154"/>
                  </a:cubicBezTo>
                  <a:cubicBezTo>
                    <a:pt x="673" y="172"/>
                    <a:pt x="659" y="186"/>
                    <a:pt x="641" y="186"/>
                  </a:cubicBezTo>
                  <a:cubicBezTo>
                    <a:pt x="439" y="186"/>
                    <a:pt x="439" y="186"/>
                    <a:pt x="439" y="186"/>
                  </a:cubicBezTo>
                  <a:cubicBezTo>
                    <a:pt x="439" y="194"/>
                    <a:pt x="439" y="202"/>
                    <a:pt x="439" y="209"/>
                  </a:cubicBezTo>
                  <a:cubicBezTo>
                    <a:pt x="497" y="227"/>
                    <a:pt x="497" y="227"/>
                    <a:pt x="497" y="227"/>
                  </a:cubicBezTo>
                  <a:cubicBezTo>
                    <a:pt x="497" y="227"/>
                    <a:pt x="498" y="227"/>
                    <a:pt x="498" y="227"/>
                  </a:cubicBezTo>
                  <a:cubicBezTo>
                    <a:pt x="504" y="221"/>
                    <a:pt x="512" y="217"/>
                    <a:pt x="522" y="217"/>
                  </a:cubicBezTo>
                  <a:cubicBezTo>
                    <a:pt x="540" y="217"/>
                    <a:pt x="556" y="233"/>
                    <a:pt x="556" y="252"/>
                  </a:cubicBezTo>
                  <a:cubicBezTo>
                    <a:pt x="556" y="271"/>
                    <a:pt x="540" y="286"/>
                    <a:pt x="522" y="286"/>
                  </a:cubicBezTo>
                  <a:cubicBezTo>
                    <a:pt x="503" y="286"/>
                    <a:pt x="488" y="271"/>
                    <a:pt x="488" y="253"/>
                  </a:cubicBezTo>
                  <a:cubicBezTo>
                    <a:pt x="439" y="238"/>
                    <a:pt x="439" y="238"/>
                    <a:pt x="439" y="238"/>
                  </a:cubicBezTo>
                  <a:cubicBezTo>
                    <a:pt x="439" y="248"/>
                    <a:pt x="439" y="254"/>
                    <a:pt x="439" y="254"/>
                  </a:cubicBezTo>
                  <a:cubicBezTo>
                    <a:pt x="439" y="267"/>
                    <a:pt x="432" y="278"/>
                    <a:pt x="422" y="285"/>
                  </a:cubicBezTo>
                  <a:cubicBezTo>
                    <a:pt x="449" y="318"/>
                    <a:pt x="449" y="318"/>
                    <a:pt x="449" y="318"/>
                  </a:cubicBezTo>
                  <a:cubicBezTo>
                    <a:pt x="450" y="318"/>
                    <a:pt x="450" y="319"/>
                    <a:pt x="451" y="320"/>
                  </a:cubicBezTo>
                  <a:cubicBezTo>
                    <a:pt x="455" y="318"/>
                    <a:pt x="459" y="317"/>
                    <a:pt x="464" y="317"/>
                  </a:cubicBezTo>
                  <a:cubicBezTo>
                    <a:pt x="483" y="317"/>
                    <a:pt x="498" y="333"/>
                    <a:pt x="498" y="352"/>
                  </a:cubicBezTo>
                  <a:cubicBezTo>
                    <a:pt x="498" y="371"/>
                    <a:pt x="483" y="386"/>
                    <a:pt x="464" y="386"/>
                  </a:cubicBezTo>
                  <a:cubicBezTo>
                    <a:pt x="445" y="386"/>
                    <a:pt x="429" y="371"/>
                    <a:pt x="429" y="352"/>
                  </a:cubicBezTo>
                  <a:cubicBezTo>
                    <a:pt x="429" y="347"/>
                    <a:pt x="430" y="343"/>
                    <a:pt x="432" y="339"/>
                  </a:cubicBezTo>
                  <a:cubicBezTo>
                    <a:pt x="431" y="338"/>
                    <a:pt x="429" y="337"/>
                    <a:pt x="428" y="33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81" y="296"/>
                    <a:pt x="360" y="299"/>
                    <a:pt x="337" y="303"/>
                  </a:cubicBezTo>
                  <a:cubicBezTo>
                    <a:pt x="360" y="355"/>
                    <a:pt x="360" y="355"/>
                    <a:pt x="360" y="355"/>
                  </a:cubicBezTo>
                  <a:cubicBezTo>
                    <a:pt x="360" y="356"/>
                    <a:pt x="360" y="357"/>
                    <a:pt x="360" y="358"/>
                  </a:cubicBezTo>
                  <a:cubicBezTo>
                    <a:pt x="362" y="358"/>
                    <a:pt x="364" y="357"/>
                    <a:pt x="365" y="357"/>
                  </a:cubicBezTo>
                  <a:cubicBezTo>
                    <a:pt x="384" y="357"/>
                    <a:pt x="400" y="373"/>
                    <a:pt x="400" y="392"/>
                  </a:cubicBezTo>
                  <a:cubicBezTo>
                    <a:pt x="400" y="410"/>
                    <a:pt x="384" y="426"/>
                    <a:pt x="365" y="426"/>
                  </a:cubicBezTo>
                  <a:cubicBezTo>
                    <a:pt x="346" y="426"/>
                    <a:pt x="331" y="410"/>
                    <a:pt x="331" y="392"/>
                  </a:cubicBezTo>
                  <a:cubicBezTo>
                    <a:pt x="331" y="384"/>
                    <a:pt x="334" y="377"/>
                    <a:pt x="338" y="371"/>
                  </a:cubicBezTo>
                  <a:cubicBezTo>
                    <a:pt x="337" y="370"/>
                    <a:pt x="335" y="369"/>
                    <a:pt x="334" y="367"/>
                  </a:cubicBezTo>
                  <a:cubicBezTo>
                    <a:pt x="309" y="309"/>
                    <a:pt x="309" y="309"/>
                    <a:pt x="309" y="309"/>
                  </a:cubicBezTo>
                  <a:cubicBezTo>
                    <a:pt x="286" y="314"/>
                    <a:pt x="262" y="319"/>
                    <a:pt x="239" y="326"/>
                  </a:cubicBezTo>
                  <a:cubicBezTo>
                    <a:pt x="250" y="368"/>
                    <a:pt x="250" y="368"/>
                    <a:pt x="250" y="368"/>
                  </a:cubicBezTo>
                  <a:cubicBezTo>
                    <a:pt x="250" y="369"/>
                    <a:pt x="250" y="370"/>
                    <a:pt x="250" y="371"/>
                  </a:cubicBezTo>
                  <a:cubicBezTo>
                    <a:pt x="269" y="372"/>
                    <a:pt x="284" y="387"/>
                    <a:pt x="284" y="406"/>
                  </a:cubicBezTo>
                  <a:cubicBezTo>
                    <a:pt x="284" y="425"/>
                    <a:pt x="269" y="440"/>
                    <a:pt x="250" y="440"/>
                  </a:cubicBezTo>
                  <a:cubicBezTo>
                    <a:pt x="231" y="440"/>
                    <a:pt x="215" y="425"/>
                    <a:pt x="215" y="406"/>
                  </a:cubicBezTo>
                  <a:cubicBezTo>
                    <a:pt x="215" y="396"/>
                    <a:pt x="220" y="387"/>
                    <a:pt x="227" y="380"/>
                  </a:cubicBezTo>
                  <a:cubicBezTo>
                    <a:pt x="225" y="379"/>
                    <a:pt x="224" y="377"/>
                    <a:pt x="223" y="375"/>
                  </a:cubicBezTo>
                  <a:cubicBezTo>
                    <a:pt x="212" y="334"/>
                    <a:pt x="212" y="334"/>
                    <a:pt x="212" y="334"/>
                  </a:cubicBezTo>
                  <a:cubicBezTo>
                    <a:pt x="199" y="338"/>
                    <a:pt x="186" y="343"/>
                    <a:pt x="175" y="348"/>
                  </a:cubicBezTo>
                  <a:cubicBezTo>
                    <a:pt x="128" y="369"/>
                    <a:pt x="0" y="454"/>
                    <a:pt x="33" y="571"/>
                  </a:cubicBezTo>
                  <a:cubicBezTo>
                    <a:pt x="34" y="572"/>
                    <a:pt x="34" y="574"/>
                    <a:pt x="35" y="576"/>
                  </a:cubicBezTo>
                  <a:cubicBezTo>
                    <a:pt x="360" y="576"/>
                    <a:pt x="360" y="576"/>
                    <a:pt x="360" y="576"/>
                  </a:cubicBezTo>
                  <a:cubicBezTo>
                    <a:pt x="374" y="572"/>
                    <a:pt x="501" y="535"/>
                    <a:pt x="596" y="513"/>
                  </a:cubicBezTo>
                  <a:cubicBezTo>
                    <a:pt x="661" y="498"/>
                    <a:pt x="715" y="490"/>
                    <a:pt x="753" y="484"/>
                  </a:cubicBezTo>
                  <a:cubicBezTo>
                    <a:pt x="754" y="58"/>
                    <a:pt x="754" y="58"/>
                    <a:pt x="754" y="58"/>
                  </a:cubicBezTo>
                  <a:cubicBezTo>
                    <a:pt x="754" y="41"/>
                    <a:pt x="740" y="29"/>
                    <a:pt x="722" y="31"/>
                  </a:cubicBezTo>
                  <a:close/>
                  <a:moveTo>
                    <a:pt x="364" y="595"/>
                  </a:moveTo>
                  <a:cubicBezTo>
                    <a:pt x="363" y="595"/>
                    <a:pt x="363" y="595"/>
                    <a:pt x="363" y="595"/>
                  </a:cubicBezTo>
                  <a:cubicBezTo>
                    <a:pt x="43" y="595"/>
                    <a:pt x="43" y="595"/>
                    <a:pt x="43" y="595"/>
                  </a:cubicBezTo>
                  <a:cubicBezTo>
                    <a:pt x="48" y="607"/>
                    <a:pt x="54" y="620"/>
                    <a:pt x="56" y="623"/>
                  </a:cubicBezTo>
                  <a:cubicBezTo>
                    <a:pt x="94" y="623"/>
                    <a:pt x="94" y="623"/>
                    <a:pt x="94" y="623"/>
                  </a:cubicBezTo>
                  <a:cubicBezTo>
                    <a:pt x="92" y="626"/>
                    <a:pt x="90" y="629"/>
                    <a:pt x="89" y="633"/>
                  </a:cubicBezTo>
                  <a:cubicBezTo>
                    <a:pt x="60" y="711"/>
                    <a:pt x="60" y="711"/>
                    <a:pt x="60" y="711"/>
                  </a:cubicBezTo>
                  <a:cubicBezTo>
                    <a:pt x="51" y="738"/>
                    <a:pt x="66" y="761"/>
                    <a:pt x="95" y="761"/>
                  </a:cubicBezTo>
                  <a:cubicBezTo>
                    <a:pt x="709" y="761"/>
                    <a:pt x="709" y="761"/>
                    <a:pt x="709" y="761"/>
                  </a:cubicBezTo>
                  <a:cubicBezTo>
                    <a:pt x="738" y="761"/>
                    <a:pt x="753" y="738"/>
                    <a:pt x="744" y="711"/>
                  </a:cubicBezTo>
                  <a:cubicBezTo>
                    <a:pt x="716" y="633"/>
                    <a:pt x="716" y="633"/>
                    <a:pt x="716" y="633"/>
                  </a:cubicBezTo>
                  <a:cubicBezTo>
                    <a:pt x="714" y="629"/>
                    <a:pt x="712" y="626"/>
                    <a:pt x="710" y="623"/>
                  </a:cubicBezTo>
                  <a:cubicBezTo>
                    <a:pt x="753" y="623"/>
                    <a:pt x="753" y="623"/>
                    <a:pt x="753" y="623"/>
                  </a:cubicBezTo>
                  <a:cubicBezTo>
                    <a:pt x="753" y="503"/>
                    <a:pt x="753" y="503"/>
                    <a:pt x="753" y="503"/>
                  </a:cubicBezTo>
                  <a:cubicBezTo>
                    <a:pt x="716" y="508"/>
                    <a:pt x="663" y="517"/>
                    <a:pt x="600" y="531"/>
                  </a:cubicBezTo>
                  <a:cubicBezTo>
                    <a:pt x="501" y="554"/>
                    <a:pt x="365" y="594"/>
                    <a:pt x="364" y="595"/>
                  </a:cubicBezTo>
                  <a:close/>
                  <a:moveTo>
                    <a:pt x="258" y="705"/>
                  </a:moveTo>
                  <a:cubicBezTo>
                    <a:pt x="192" y="705"/>
                    <a:pt x="192" y="705"/>
                    <a:pt x="192" y="705"/>
                  </a:cubicBezTo>
                  <a:cubicBezTo>
                    <a:pt x="163" y="705"/>
                    <a:pt x="139" y="676"/>
                    <a:pt x="139" y="641"/>
                  </a:cubicBezTo>
                  <a:cubicBezTo>
                    <a:pt x="139" y="634"/>
                    <a:pt x="140" y="628"/>
                    <a:pt x="142" y="623"/>
                  </a:cubicBezTo>
                  <a:cubicBezTo>
                    <a:pt x="307" y="623"/>
                    <a:pt x="307" y="623"/>
                    <a:pt x="307" y="623"/>
                  </a:cubicBezTo>
                  <a:cubicBezTo>
                    <a:pt x="309" y="628"/>
                    <a:pt x="310" y="634"/>
                    <a:pt x="310" y="641"/>
                  </a:cubicBezTo>
                  <a:cubicBezTo>
                    <a:pt x="310" y="676"/>
                    <a:pt x="286" y="705"/>
                    <a:pt x="258" y="705"/>
                  </a:cubicBezTo>
                  <a:close/>
                  <a:moveTo>
                    <a:pt x="657" y="642"/>
                  </a:moveTo>
                  <a:cubicBezTo>
                    <a:pt x="657" y="683"/>
                    <a:pt x="621" y="716"/>
                    <a:pt x="576" y="716"/>
                  </a:cubicBezTo>
                  <a:cubicBezTo>
                    <a:pt x="447" y="716"/>
                    <a:pt x="447" y="716"/>
                    <a:pt x="447" y="716"/>
                  </a:cubicBezTo>
                  <a:cubicBezTo>
                    <a:pt x="402" y="716"/>
                    <a:pt x="365" y="683"/>
                    <a:pt x="365" y="642"/>
                  </a:cubicBezTo>
                  <a:cubicBezTo>
                    <a:pt x="365" y="635"/>
                    <a:pt x="367" y="628"/>
                    <a:pt x="369" y="622"/>
                  </a:cubicBezTo>
                  <a:cubicBezTo>
                    <a:pt x="584" y="565"/>
                    <a:pt x="584" y="565"/>
                    <a:pt x="584" y="565"/>
                  </a:cubicBezTo>
                  <a:cubicBezTo>
                    <a:pt x="584" y="623"/>
                    <a:pt x="584" y="623"/>
                    <a:pt x="584" y="623"/>
                  </a:cubicBezTo>
                  <a:cubicBezTo>
                    <a:pt x="654" y="623"/>
                    <a:pt x="654" y="623"/>
                    <a:pt x="654" y="623"/>
                  </a:cubicBezTo>
                  <a:cubicBezTo>
                    <a:pt x="656" y="629"/>
                    <a:pt x="657" y="635"/>
                    <a:pt x="657" y="64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ExtraShape">
              <a:extLst>
                <a:ext uri="{FF2B5EF4-FFF2-40B4-BE49-F238E27FC236}">
                  <a16:creationId xmlns:a16="http://schemas.microsoft.com/office/drawing/2014/main" xmlns="" id="{576A9A01-B045-4993-8B7A-6C2BE80493B2}"/>
                </a:ext>
              </a:extLst>
            </p:cNvPr>
            <p:cNvSpPr/>
            <p:nvPr/>
          </p:nvSpPr>
          <p:spPr bwMode="auto">
            <a:xfrm flipH="1">
              <a:off x="6407435" y="3446666"/>
              <a:ext cx="1481416" cy="1490838"/>
            </a:xfrm>
            <a:custGeom>
              <a:avLst/>
              <a:gdLst>
                <a:gd name="T0" fmla="*/ 464 w 754"/>
                <a:gd name="T1" fmla="*/ 336 h 761"/>
                <a:gd name="T2" fmla="*/ 464 w 754"/>
                <a:gd name="T3" fmla="*/ 367 h 761"/>
                <a:gd name="T4" fmla="*/ 381 w 754"/>
                <a:gd name="T5" fmla="*/ 392 h 761"/>
                <a:gd name="T6" fmla="*/ 350 w 754"/>
                <a:gd name="T7" fmla="*/ 392 h 761"/>
                <a:gd name="T8" fmla="*/ 381 w 754"/>
                <a:gd name="T9" fmla="*/ 392 h 761"/>
                <a:gd name="T10" fmla="*/ 522 w 754"/>
                <a:gd name="T11" fmla="*/ 236 h 761"/>
                <a:gd name="T12" fmla="*/ 522 w 754"/>
                <a:gd name="T13" fmla="*/ 267 h 761"/>
                <a:gd name="T14" fmla="*/ 250 w 754"/>
                <a:gd name="T15" fmla="*/ 421 h 761"/>
                <a:gd name="T16" fmla="*/ 250 w 754"/>
                <a:gd name="T17" fmla="*/ 390 h 761"/>
                <a:gd name="T18" fmla="*/ 250 w 754"/>
                <a:gd name="T19" fmla="*/ 421 h 761"/>
                <a:gd name="T20" fmla="*/ 641 w 754"/>
                <a:gd name="T21" fmla="*/ 170 h 761"/>
                <a:gd name="T22" fmla="*/ 657 w 754"/>
                <a:gd name="T23" fmla="*/ 110 h 761"/>
                <a:gd name="T24" fmla="*/ 436 w 754"/>
                <a:gd name="T25" fmla="*/ 94 h 761"/>
                <a:gd name="T26" fmla="*/ 421 w 754"/>
                <a:gd name="T27" fmla="*/ 154 h 761"/>
                <a:gd name="T28" fmla="*/ 596 w 754"/>
                <a:gd name="T29" fmla="*/ 122 h 761"/>
                <a:gd name="T30" fmla="*/ 622 w 754"/>
                <a:gd name="T31" fmla="*/ 107 h 761"/>
                <a:gd name="T32" fmla="*/ 638 w 754"/>
                <a:gd name="T33" fmla="*/ 136 h 761"/>
                <a:gd name="T34" fmla="*/ 612 w 754"/>
                <a:gd name="T35" fmla="*/ 151 h 761"/>
                <a:gd name="T36" fmla="*/ 596 w 754"/>
                <a:gd name="T37" fmla="*/ 122 h 761"/>
                <a:gd name="T38" fmla="*/ 589 w 754"/>
                <a:gd name="T39" fmla="*/ 53 h 761"/>
                <a:gd name="T40" fmla="*/ 500 w 754"/>
                <a:gd name="T41" fmla="*/ 0 h 761"/>
                <a:gd name="T42" fmla="*/ 641 w 754"/>
                <a:gd name="T43" fmla="*/ 78 h 761"/>
                <a:gd name="T44" fmla="*/ 673 w 754"/>
                <a:gd name="T45" fmla="*/ 154 h 761"/>
                <a:gd name="T46" fmla="*/ 439 w 754"/>
                <a:gd name="T47" fmla="*/ 186 h 761"/>
                <a:gd name="T48" fmla="*/ 497 w 754"/>
                <a:gd name="T49" fmla="*/ 227 h 761"/>
                <a:gd name="T50" fmla="*/ 522 w 754"/>
                <a:gd name="T51" fmla="*/ 217 h 761"/>
                <a:gd name="T52" fmla="*/ 522 w 754"/>
                <a:gd name="T53" fmla="*/ 286 h 761"/>
                <a:gd name="T54" fmla="*/ 439 w 754"/>
                <a:gd name="T55" fmla="*/ 238 h 761"/>
                <a:gd name="T56" fmla="*/ 422 w 754"/>
                <a:gd name="T57" fmla="*/ 285 h 761"/>
                <a:gd name="T58" fmla="*/ 451 w 754"/>
                <a:gd name="T59" fmla="*/ 320 h 761"/>
                <a:gd name="T60" fmla="*/ 498 w 754"/>
                <a:gd name="T61" fmla="*/ 352 h 761"/>
                <a:gd name="T62" fmla="*/ 429 w 754"/>
                <a:gd name="T63" fmla="*/ 352 h 761"/>
                <a:gd name="T64" fmla="*/ 428 w 754"/>
                <a:gd name="T65" fmla="*/ 335 h 761"/>
                <a:gd name="T66" fmla="*/ 337 w 754"/>
                <a:gd name="T67" fmla="*/ 303 h 761"/>
                <a:gd name="T68" fmla="*/ 360 w 754"/>
                <a:gd name="T69" fmla="*/ 358 h 761"/>
                <a:gd name="T70" fmla="*/ 400 w 754"/>
                <a:gd name="T71" fmla="*/ 392 h 761"/>
                <a:gd name="T72" fmla="*/ 331 w 754"/>
                <a:gd name="T73" fmla="*/ 392 h 761"/>
                <a:gd name="T74" fmla="*/ 334 w 754"/>
                <a:gd name="T75" fmla="*/ 367 h 761"/>
                <a:gd name="T76" fmla="*/ 239 w 754"/>
                <a:gd name="T77" fmla="*/ 326 h 761"/>
                <a:gd name="T78" fmla="*/ 250 w 754"/>
                <a:gd name="T79" fmla="*/ 371 h 761"/>
                <a:gd name="T80" fmla="*/ 250 w 754"/>
                <a:gd name="T81" fmla="*/ 440 h 761"/>
                <a:gd name="T82" fmla="*/ 227 w 754"/>
                <a:gd name="T83" fmla="*/ 380 h 761"/>
                <a:gd name="T84" fmla="*/ 212 w 754"/>
                <a:gd name="T85" fmla="*/ 334 h 761"/>
                <a:gd name="T86" fmla="*/ 33 w 754"/>
                <a:gd name="T87" fmla="*/ 571 h 761"/>
                <a:gd name="T88" fmla="*/ 360 w 754"/>
                <a:gd name="T89" fmla="*/ 576 h 761"/>
                <a:gd name="T90" fmla="*/ 753 w 754"/>
                <a:gd name="T91" fmla="*/ 484 h 761"/>
                <a:gd name="T92" fmla="*/ 722 w 754"/>
                <a:gd name="T93" fmla="*/ 31 h 761"/>
                <a:gd name="T94" fmla="*/ 363 w 754"/>
                <a:gd name="T95" fmla="*/ 595 h 761"/>
                <a:gd name="T96" fmla="*/ 56 w 754"/>
                <a:gd name="T97" fmla="*/ 623 h 761"/>
                <a:gd name="T98" fmla="*/ 89 w 754"/>
                <a:gd name="T99" fmla="*/ 633 h 761"/>
                <a:gd name="T100" fmla="*/ 95 w 754"/>
                <a:gd name="T101" fmla="*/ 761 h 761"/>
                <a:gd name="T102" fmla="*/ 744 w 754"/>
                <a:gd name="T103" fmla="*/ 711 h 761"/>
                <a:gd name="T104" fmla="*/ 710 w 754"/>
                <a:gd name="T105" fmla="*/ 623 h 761"/>
                <a:gd name="T106" fmla="*/ 753 w 754"/>
                <a:gd name="T107" fmla="*/ 503 h 761"/>
                <a:gd name="T108" fmla="*/ 364 w 754"/>
                <a:gd name="T109" fmla="*/ 595 h 761"/>
                <a:gd name="T110" fmla="*/ 192 w 754"/>
                <a:gd name="T111" fmla="*/ 705 h 761"/>
                <a:gd name="T112" fmla="*/ 142 w 754"/>
                <a:gd name="T113" fmla="*/ 623 h 761"/>
                <a:gd name="T114" fmla="*/ 310 w 754"/>
                <a:gd name="T115" fmla="*/ 641 h 761"/>
                <a:gd name="T116" fmla="*/ 657 w 754"/>
                <a:gd name="T117" fmla="*/ 642 h 761"/>
                <a:gd name="T118" fmla="*/ 447 w 754"/>
                <a:gd name="T119" fmla="*/ 716 h 761"/>
                <a:gd name="T120" fmla="*/ 369 w 754"/>
                <a:gd name="T121" fmla="*/ 622 h 761"/>
                <a:gd name="T122" fmla="*/ 584 w 754"/>
                <a:gd name="T123" fmla="*/ 623 h 761"/>
                <a:gd name="T124" fmla="*/ 657 w 754"/>
                <a:gd name="T125" fmla="*/ 642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4" h="761">
                  <a:moveTo>
                    <a:pt x="479" y="352"/>
                  </a:moveTo>
                  <a:cubicBezTo>
                    <a:pt x="479" y="343"/>
                    <a:pt x="472" y="336"/>
                    <a:pt x="464" y="336"/>
                  </a:cubicBezTo>
                  <a:cubicBezTo>
                    <a:pt x="455" y="336"/>
                    <a:pt x="448" y="343"/>
                    <a:pt x="448" y="352"/>
                  </a:cubicBezTo>
                  <a:cubicBezTo>
                    <a:pt x="448" y="360"/>
                    <a:pt x="455" y="367"/>
                    <a:pt x="464" y="367"/>
                  </a:cubicBezTo>
                  <a:cubicBezTo>
                    <a:pt x="472" y="367"/>
                    <a:pt x="479" y="360"/>
                    <a:pt x="479" y="352"/>
                  </a:cubicBezTo>
                  <a:close/>
                  <a:moveTo>
                    <a:pt x="381" y="392"/>
                  </a:moveTo>
                  <a:cubicBezTo>
                    <a:pt x="381" y="383"/>
                    <a:pt x="374" y="376"/>
                    <a:pt x="365" y="376"/>
                  </a:cubicBezTo>
                  <a:cubicBezTo>
                    <a:pt x="357" y="376"/>
                    <a:pt x="350" y="383"/>
                    <a:pt x="350" y="392"/>
                  </a:cubicBezTo>
                  <a:cubicBezTo>
                    <a:pt x="350" y="400"/>
                    <a:pt x="357" y="407"/>
                    <a:pt x="365" y="407"/>
                  </a:cubicBezTo>
                  <a:cubicBezTo>
                    <a:pt x="374" y="407"/>
                    <a:pt x="381" y="400"/>
                    <a:pt x="381" y="392"/>
                  </a:cubicBezTo>
                  <a:close/>
                  <a:moveTo>
                    <a:pt x="537" y="252"/>
                  </a:moveTo>
                  <a:cubicBezTo>
                    <a:pt x="537" y="243"/>
                    <a:pt x="530" y="236"/>
                    <a:pt x="522" y="236"/>
                  </a:cubicBezTo>
                  <a:cubicBezTo>
                    <a:pt x="513" y="236"/>
                    <a:pt x="506" y="243"/>
                    <a:pt x="506" y="252"/>
                  </a:cubicBezTo>
                  <a:cubicBezTo>
                    <a:pt x="506" y="260"/>
                    <a:pt x="513" y="267"/>
                    <a:pt x="522" y="267"/>
                  </a:cubicBezTo>
                  <a:cubicBezTo>
                    <a:pt x="530" y="267"/>
                    <a:pt x="537" y="260"/>
                    <a:pt x="537" y="252"/>
                  </a:cubicBezTo>
                  <a:close/>
                  <a:moveTo>
                    <a:pt x="250" y="421"/>
                  </a:moveTo>
                  <a:cubicBezTo>
                    <a:pt x="258" y="421"/>
                    <a:pt x="265" y="414"/>
                    <a:pt x="265" y="406"/>
                  </a:cubicBezTo>
                  <a:cubicBezTo>
                    <a:pt x="265" y="397"/>
                    <a:pt x="258" y="390"/>
                    <a:pt x="250" y="390"/>
                  </a:cubicBezTo>
                  <a:cubicBezTo>
                    <a:pt x="241" y="390"/>
                    <a:pt x="234" y="397"/>
                    <a:pt x="234" y="406"/>
                  </a:cubicBezTo>
                  <a:cubicBezTo>
                    <a:pt x="234" y="414"/>
                    <a:pt x="241" y="421"/>
                    <a:pt x="250" y="421"/>
                  </a:cubicBezTo>
                  <a:close/>
                  <a:moveTo>
                    <a:pt x="436" y="170"/>
                  </a:moveTo>
                  <a:cubicBezTo>
                    <a:pt x="641" y="170"/>
                    <a:pt x="641" y="170"/>
                    <a:pt x="641" y="170"/>
                  </a:cubicBezTo>
                  <a:cubicBezTo>
                    <a:pt x="650" y="170"/>
                    <a:pt x="657" y="163"/>
                    <a:pt x="657" y="154"/>
                  </a:cubicBezTo>
                  <a:cubicBezTo>
                    <a:pt x="657" y="110"/>
                    <a:pt x="657" y="110"/>
                    <a:pt x="657" y="110"/>
                  </a:cubicBezTo>
                  <a:cubicBezTo>
                    <a:pt x="657" y="101"/>
                    <a:pt x="650" y="94"/>
                    <a:pt x="641" y="94"/>
                  </a:cubicBezTo>
                  <a:cubicBezTo>
                    <a:pt x="436" y="94"/>
                    <a:pt x="436" y="94"/>
                    <a:pt x="436" y="94"/>
                  </a:cubicBezTo>
                  <a:cubicBezTo>
                    <a:pt x="428" y="94"/>
                    <a:pt x="421" y="101"/>
                    <a:pt x="421" y="110"/>
                  </a:cubicBezTo>
                  <a:cubicBezTo>
                    <a:pt x="421" y="154"/>
                    <a:pt x="421" y="154"/>
                    <a:pt x="421" y="154"/>
                  </a:cubicBezTo>
                  <a:cubicBezTo>
                    <a:pt x="421" y="163"/>
                    <a:pt x="428" y="170"/>
                    <a:pt x="436" y="170"/>
                  </a:cubicBezTo>
                  <a:close/>
                  <a:moveTo>
                    <a:pt x="596" y="122"/>
                  </a:moveTo>
                  <a:cubicBezTo>
                    <a:pt x="596" y="114"/>
                    <a:pt x="603" y="107"/>
                    <a:pt x="612" y="107"/>
                  </a:cubicBezTo>
                  <a:cubicBezTo>
                    <a:pt x="622" y="107"/>
                    <a:pt x="622" y="107"/>
                    <a:pt x="622" y="107"/>
                  </a:cubicBezTo>
                  <a:cubicBezTo>
                    <a:pt x="630" y="107"/>
                    <a:pt x="638" y="114"/>
                    <a:pt x="638" y="122"/>
                  </a:cubicBezTo>
                  <a:cubicBezTo>
                    <a:pt x="638" y="136"/>
                    <a:pt x="638" y="136"/>
                    <a:pt x="638" y="136"/>
                  </a:cubicBezTo>
                  <a:cubicBezTo>
                    <a:pt x="638" y="144"/>
                    <a:pt x="630" y="151"/>
                    <a:pt x="622" y="151"/>
                  </a:cubicBezTo>
                  <a:cubicBezTo>
                    <a:pt x="612" y="151"/>
                    <a:pt x="612" y="151"/>
                    <a:pt x="612" y="151"/>
                  </a:cubicBezTo>
                  <a:cubicBezTo>
                    <a:pt x="603" y="151"/>
                    <a:pt x="596" y="144"/>
                    <a:pt x="596" y="136"/>
                  </a:cubicBezTo>
                  <a:lnTo>
                    <a:pt x="596" y="122"/>
                  </a:lnTo>
                  <a:close/>
                  <a:moveTo>
                    <a:pt x="722" y="31"/>
                  </a:moveTo>
                  <a:cubicBezTo>
                    <a:pt x="589" y="53"/>
                    <a:pt x="589" y="53"/>
                    <a:pt x="589" y="53"/>
                  </a:cubicBezTo>
                  <a:cubicBezTo>
                    <a:pt x="572" y="56"/>
                    <a:pt x="551" y="46"/>
                    <a:pt x="543" y="30"/>
                  </a:cubicBezTo>
                  <a:cubicBezTo>
                    <a:pt x="543" y="30"/>
                    <a:pt x="526" y="0"/>
                    <a:pt x="500" y="0"/>
                  </a:cubicBezTo>
                  <a:cubicBezTo>
                    <a:pt x="469" y="0"/>
                    <a:pt x="444" y="34"/>
                    <a:pt x="439" y="78"/>
                  </a:cubicBezTo>
                  <a:cubicBezTo>
                    <a:pt x="641" y="78"/>
                    <a:pt x="641" y="78"/>
                    <a:pt x="641" y="78"/>
                  </a:cubicBezTo>
                  <a:cubicBezTo>
                    <a:pt x="659" y="78"/>
                    <a:pt x="673" y="93"/>
                    <a:pt x="673" y="110"/>
                  </a:cubicBezTo>
                  <a:cubicBezTo>
                    <a:pt x="673" y="154"/>
                    <a:pt x="673" y="154"/>
                    <a:pt x="673" y="154"/>
                  </a:cubicBezTo>
                  <a:cubicBezTo>
                    <a:pt x="673" y="172"/>
                    <a:pt x="659" y="186"/>
                    <a:pt x="641" y="186"/>
                  </a:cubicBezTo>
                  <a:cubicBezTo>
                    <a:pt x="439" y="186"/>
                    <a:pt x="439" y="186"/>
                    <a:pt x="439" y="186"/>
                  </a:cubicBezTo>
                  <a:cubicBezTo>
                    <a:pt x="439" y="194"/>
                    <a:pt x="439" y="202"/>
                    <a:pt x="439" y="209"/>
                  </a:cubicBezTo>
                  <a:cubicBezTo>
                    <a:pt x="497" y="227"/>
                    <a:pt x="497" y="227"/>
                    <a:pt x="497" y="227"/>
                  </a:cubicBezTo>
                  <a:cubicBezTo>
                    <a:pt x="497" y="227"/>
                    <a:pt x="498" y="227"/>
                    <a:pt x="498" y="227"/>
                  </a:cubicBezTo>
                  <a:cubicBezTo>
                    <a:pt x="504" y="221"/>
                    <a:pt x="512" y="217"/>
                    <a:pt x="522" y="217"/>
                  </a:cubicBezTo>
                  <a:cubicBezTo>
                    <a:pt x="540" y="217"/>
                    <a:pt x="556" y="233"/>
                    <a:pt x="556" y="252"/>
                  </a:cubicBezTo>
                  <a:cubicBezTo>
                    <a:pt x="556" y="271"/>
                    <a:pt x="540" y="286"/>
                    <a:pt x="522" y="286"/>
                  </a:cubicBezTo>
                  <a:cubicBezTo>
                    <a:pt x="503" y="286"/>
                    <a:pt x="488" y="271"/>
                    <a:pt x="488" y="253"/>
                  </a:cubicBezTo>
                  <a:cubicBezTo>
                    <a:pt x="439" y="238"/>
                    <a:pt x="439" y="238"/>
                    <a:pt x="439" y="238"/>
                  </a:cubicBezTo>
                  <a:cubicBezTo>
                    <a:pt x="439" y="248"/>
                    <a:pt x="439" y="254"/>
                    <a:pt x="439" y="254"/>
                  </a:cubicBezTo>
                  <a:cubicBezTo>
                    <a:pt x="439" y="267"/>
                    <a:pt x="432" y="278"/>
                    <a:pt x="422" y="285"/>
                  </a:cubicBezTo>
                  <a:cubicBezTo>
                    <a:pt x="449" y="318"/>
                    <a:pt x="449" y="318"/>
                    <a:pt x="449" y="318"/>
                  </a:cubicBezTo>
                  <a:cubicBezTo>
                    <a:pt x="450" y="318"/>
                    <a:pt x="450" y="319"/>
                    <a:pt x="451" y="320"/>
                  </a:cubicBezTo>
                  <a:cubicBezTo>
                    <a:pt x="455" y="318"/>
                    <a:pt x="459" y="317"/>
                    <a:pt x="464" y="317"/>
                  </a:cubicBezTo>
                  <a:cubicBezTo>
                    <a:pt x="483" y="317"/>
                    <a:pt x="498" y="333"/>
                    <a:pt x="498" y="352"/>
                  </a:cubicBezTo>
                  <a:cubicBezTo>
                    <a:pt x="498" y="371"/>
                    <a:pt x="483" y="386"/>
                    <a:pt x="464" y="386"/>
                  </a:cubicBezTo>
                  <a:cubicBezTo>
                    <a:pt x="445" y="386"/>
                    <a:pt x="429" y="371"/>
                    <a:pt x="429" y="352"/>
                  </a:cubicBezTo>
                  <a:cubicBezTo>
                    <a:pt x="429" y="347"/>
                    <a:pt x="430" y="343"/>
                    <a:pt x="432" y="339"/>
                  </a:cubicBezTo>
                  <a:cubicBezTo>
                    <a:pt x="431" y="338"/>
                    <a:pt x="429" y="337"/>
                    <a:pt x="428" y="335"/>
                  </a:cubicBezTo>
                  <a:cubicBezTo>
                    <a:pt x="393" y="294"/>
                    <a:pt x="393" y="294"/>
                    <a:pt x="393" y="294"/>
                  </a:cubicBezTo>
                  <a:cubicBezTo>
                    <a:pt x="381" y="296"/>
                    <a:pt x="360" y="299"/>
                    <a:pt x="337" y="303"/>
                  </a:cubicBezTo>
                  <a:cubicBezTo>
                    <a:pt x="360" y="355"/>
                    <a:pt x="360" y="355"/>
                    <a:pt x="360" y="355"/>
                  </a:cubicBezTo>
                  <a:cubicBezTo>
                    <a:pt x="360" y="356"/>
                    <a:pt x="360" y="357"/>
                    <a:pt x="360" y="358"/>
                  </a:cubicBezTo>
                  <a:cubicBezTo>
                    <a:pt x="362" y="358"/>
                    <a:pt x="364" y="357"/>
                    <a:pt x="365" y="357"/>
                  </a:cubicBezTo>
                  <a:cubicBezTo>
                    <a:pt x="384" y="357"/>
                    <a:pt x="400" y="373"/>
                    <a:pt x="400" y="392"/>
                  </a:cubicBezTo>
                  <a:cubicBezTo>
                    <a:pt x="400" y="410"/>
                    <a:pt x="384" y="426"/>
                    <a:pt x="365" y="426"/>
                  </a:cubicBezTo>
                  <a:cubicBezTo>
                    <a:pt x="346" y="426"/>
                    <a:pt x="331" y="410"/>
                    <a:pt x="331" y="392"/>
                  </a:cubicBezTo>
                  <a:cubicBezTo>
                    <a:pt x="331" y="384"/>
                    <a:pt x="334" y="377"/>
                    <a:pt x="338" y="371"/>
                  </a:cubicBezTo>
                  <a:cubicBezTo>
                    <a:pt x="337" y="370"/>
                    <a:pt x="335" y="369"/>
                    <a:pt x="334" y="367"/>
                  </a:cubicBezTo>
                  <a:cubicBezTo>
                    <a:pt x="309" y="309"/>
                    <a:pt x="309" y="309"/>
                    <a:pt x="309" y="309"/>
                  </a:cubicBezTo>
                  <a:cubicBezTo>
                    <a:pt x="286" y="314"/>
                    <a:pt x="262" y="319"/>
                    <a:pt x="239" y="326"/>
                  </a:cubicBezTo>
                  <a:cubicBezTo>
                    <a:pt x="250" y="368"/>
                    <a:pt x="250" y="368"/>
                    <a:pt x="250" y="368"/>
                  </a:cubicBezTo>
                  <a:cubicBezTo>
                    <a:pt x="250" y="369"/>
                    <a:pt x="250" y="370"/>
                    <a:pt x="250" y="371"/>
                  </a:cubicBezTo>
                  <a:cubicBezTo>
                    <a:pt x="269" y="372"/>
                    <a:pt x="284" y="387"/>
                    <a:pt x="284" y="406"/>
                  </a:cubicBezTo>
                  <a:cubicBezTo>
                    <a:pt x="284" y="425"/>
                    <a:pt x="269" y="440"/>
                    <a:pt x="250" y="440"/>
                  </a:cubicBezTo>
                  <a:cubicBezTo>
                    <a:pt x="231" y="440"/>
                    <a:pt x="215" y="425"/>
                    <a:pt x="215" y="406"/>
                  </a:cubicBezTo>
                  <a:cubicBezTo>
                    <a:pt x="215" y="396"/>
                    <a:pt x="220" y="387"/>
                    <a:pt x="227" y="380"/>
                  </a:cubicBezTo>
                  <a:cubicBezTo>
                    <a:pt x="225" y="379"/>
                    <a:pt x="224" y="377"/>
                    <a:pt x="223" y="375"/>
                  </a:cubicBezTo>
                  <a:cubicBezTo>
                    <a:pt x="212" y="334"/>
                    <a:pt x="212" y="334"/>
                    <a:pt x="212" y="334"/>
                  </a:cubicBezTo>
                  <a:cubicBezTo>
                    <a:pt x="199" y="338"/>
                    <a:pt x="186" y="343"/>
                    <a:pt x="175" y="348"/>
                  </a:cubicBezTo>
                  <a:cubicBezTo>
                    <a:pt x="128" y="369"/>
                    <a:pt x="0" y="454"/>
                    <a:pt x="33" y="571"/>
                  </a:cubicBezTo>
                  <a:cubicBezTo>
                    <a:pt x="34" y="572"/>
                    <a:pt x="34" y="574"/>
                    <a:pt x="35" y="576"/>
                  </a:cubicBezTo>
                  <a:cubicBezTo>
                    <a:pt x="360" y="576"/>
                    <a:pt x="360" y="576"/>
                    <a:pt x="360" y="576"/>
                  </a:cubicBezTo>
                  <a:cubicBezTo>
                    <a:pt x="374" y="572"/>
                    <a:pt x="501" y="535"/>
                    <a:pt x="596" y="513"/>
                  </a:cubicBezTo>
                  <a:cubicBezTo>
                    <a:pt x="661" y="498"/>
                    <a:pt x="715" y="490"/>
                    <a:pt x="753" y="484"/>
                  </a:cubicBezTo>
                  <a:cubicBezTo>
                    <a:pt x="754" y="58"/>
                    <a:pt x="754" y="58"/>
                    <a:pt x="754" y="58"/>
                  </a:cubicBezTo>
                  <a:cubicBezTo>
                    <a:pt x="754" y="41"/>
                    <a:pt x="740" y="29"/>
                    <a:pt x="722" y="31"/>
                  </a:cubicBezTo>
                  <a:close/>
                  <a:moveTo>
                    <a:pt x="364" y="595"/>
                  </a:moveTo>
                  <a:cubicBezTo>
                    <a:pt x="363" y="595"/>
                    <a:pt x="363" y="595"/>
                    <a:pt x="363" y="595"/>
                  </a:cubicBezTo>
                  <a:cubicBezTo>
                    <a:pt x="43" y="595"/>
                    <a:pt x="43" y="595"/>
                    <a:pt x="43" y="595"/>
                  </a:cubicBezTo>
                  <a:cubicBezTo>
                    <a:pt x="48" y="607"/>
                    <a:pt x="54" y="620"/>
                    <a:pt x="56" y="623"/>
                  </a:cubicBezTo>
                  <a:cubicBezTo>
                    <a:pt x="94" y="623"/>
                    <a:pt x="94" y="623"/>
                    <a:pt x="94" y="623"/>
                  </a:cubicBezTo>
                  <a:cubicBezTo>
                    <a:pt x="92" y="626"/>
                    <a:pt x="90" y="629"/>
                    <a:pt x="89" y="633"/>
                  </a:cubicBezTo>
                  <a:cubicBezTo>
                    <a:pt x="60" y="711"/>
                    <a:pt x="60" y="711"/>
                    <a:pt x="60" y="711"/>
                  </a:cubicBezTo>
                  <a:cubicBezTo>
                    <a:pt x="51" y="738"/>
                    <a:pt x="66" y="761"/>
                    <a:pt x="95" y="761"/>
                  </a:cubicBezTo>
                  <a:cubicBezTo>
                    <a:pt x="709" y="761"/>
                    <a:pt x="709" y="761"/>
                    <a:pt x="709" y="761"/>
                  </a:cubicBezTo>
                  <a:cubicBezTo>
                    <a:pt x="738" y="761"/>
                    <a:pt x="753" y="738"/>
                    <a:pt x="744" y="711"/>
                  </a:cubicBezTo>
                  <a:cubicBezTo>
                    <a:pt x="716" y="633"/>
                    <a:pt x="716" y="633"/>
                    <a:pt x="716" y="633"/>
                  </a:cubicBezTo>
                  <a:cubicBezTo>
                    <a:pt x="714" y="629"/>
                    <a:pt x="712" y="626"/>
                    <a:pt x="710" y="623"/>
                  </a:cubicBezTo>
                  <a:cubicBezTo>
                    <a:pt x="753" y="623"/>
                    <a:pt x="753" y="623"/>
                    <a:pt x="753" y="623"/>
                  </a:cubicBezTo>
                  <a:cubicBezTo>
                    <a:pt x="753" y="503"/>
                    <a:pt x="753" y="503"/>
                    <a:pt x="753" y="503"/>
                  </a:cubicBezTo>
                  <a:cubicBezTo>
                    <a:pt x="716" y="508"/>
                    <a:pt x="663" y="517"/>
                    <a:pt x="600" y="531"/>
                  </a:cubicBezTo>
                  <a:cubicBezTo>
                    <a:pt x="501" y="554"/>
                    <a:pt x="365" y="594"/>
                    <a:pt x="364" y="595"/>
                  </a:cubicBezTo>
                  <a:close/>
                  <a:moveTo>
                    <a:pt x="258" y="705"/>
                  </a:moveTo>
                  <a:cubicBezTo>
                    <a:pt x="192" y="705"/>
                    <a:pt x="192" y="705"/>
                    <a:pt x="192" y="705"/>
                  </a:cubicBezTo>
                  <a:cubicBezTo>
                    <a:pt x="163" y="705"/>
                    <a:pt x="139" y="676"/>
                    <a:pt x="139" y="641"/>
                  </a:cubicBezTo>
                  <a:cubicBezTo>
                    <a:pt x="139" y="634"/>
                    <a:pt x="140" y="628"/>
                    <a:pt x="142" y="623"/>
                  </a:cubicBezTo>
                  <a:cubicBezTo>
                    <a:pt x="307" y="623"/>
                    <a:pt x="307" y="623"/>
                    <a:pt x="307" y="623"/>
                  </a:cubicBezTo>
                  <a:cubicBezTo>
                    <a:pt x="309" y="628"/>
                    <a:pt x="310" y="634"/>
                    <a:pt x="310" y="641"/>
                  </a:cubicBezTo>
                  <a:cubicBezTo>
                    <a:pt x="310" y="676"/>
                    <a:pt x="286" y="705"/>
                    <a:pt x="258" y="705"/>
                  </a:cubicBezTo>
                  <a:close/>
                  <a:moveTo>
                    <a:pt x="657" y="642"/>
                  </a:moveTo>
                  <a:cubicBezTo>
                    <a:pt x="657" y="683"/>
                    <a:pt x="621" y="716"/>
                    <a:pt x="576" y="716"/>
                  </a:cubicBezTo>
                  <a:cubicBezTo>
                    <a:pt x="447" y="716"/>
                    <a:pt x="447" y="716"/>
                    <a:pt x="447" y="716"/>
                  </a:cubicBezTo>
                  <a:cubicBezTo>
                    <a:pt x="402" y="716"/>
                    <a:pt x="365" y="683"/>
                    <a:pt x="365" y="642"/>
                  </a:cubicBezTo>
                  <a:cubicBezTo>
                    <a:pt x="365" y="635"/>
                    <a:pt x="367" y="628"/>
                    <a:pt x="369" y="622"/>
                  </a:cubicBezTo>
                  <a:cubicBezTo>
                    <a:pt x="584" y="565"/>
                    <a:pt x="584" y="565"/>
                    <a:pt x="584" y="565"/>
                  </a:cubicBezTo>
                  <a:cubicBezTo>
                    <a:pt x="584" y="623"/>
                    <a:pt x="584" y="623"/>
                    <a:pt x="584" y="623"/>
                  </a:cubicBezTo>
                  <a:cubicBezTo>
                    <a:pt x="654" y="623"/>
                    <a:pt x="654" y="623"/>
                    <a:pt x="654" y="623"/>
                  </a:cubicBezTo>
                  <a:cubicBezTo>
                    <a:pt x="656" y="629"/>
                    <a:pt x="657" y="635"/>
                    <a:pt x="657" y="64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29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xmlns="" id="{2A616ECB-75DF-4AC1-A347-789258021B1B}"/>
              </a:ext>
            </a:extLst>
          </p:cNvPr>
          <p:cNvSpPr/>
          <p:nvPr/>
        </p:nvSpPr>
        <p:spPr>
          <a:xfrm>
            <a:off x="0" y="2119086"/>
            <a:ext cx="12192000" cy="2960914"/>
          </a:xfrm>
          <a:custGeom>
            <a:avLst/>
            <a:gdLst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1710988 w 12192000"/>
              <a:gd name="connsiteY4" fmla="*/ 5664 h 2960914"/>
              <a:gd name="connsiteX5" fmla="*/ 11710988 w 12192000"/>
              <a:gd name="connsiteY5" fmla="*/ 0 h 2960914"/>
              <a:gd name="connsiteX6" fmla="*/ 12192000 w 12192000"/>
              <a:gd name="connsiteY6" fmla="*/ 0 h 2960914"/>
              <a:gd name="connsiteX7" fmla="*/ 12192000 w 12192000"/>
              <a:gd name="connsiteY7" fmla="*/ 2960914 h 2960914"/>
              <a:gd name="connsiteX8" fmla="*/ 11491767 w 12192000"/>
              <a:gd name="connsiteY8" fmla="*/ 2960914 h 2960914"/>
              <a:gd name="connsiteX9" fmla="*/ 6092826 w 12192000"/>
              <a:gd name="connsiteY9" fmla="*/ 2631394 h 2960914"/>
              <a:gd name="connsiteX10" fmla="*/ 693884 w 12192000"/>
              <a:gd name="connsiteY10" fmla="*/ 2960914 h 2960914"/>
              <a:gd name="connsiteX11" fmla="*/ 0 w 12192000"/>
              <a:gd name="connsiteY11" fmla="*/ 2960914 h 2960914"/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1710988 w 12192000"/>
              <a:gd name="connsiteY4" fmla="*/ 5664 h 2960914"/>
              <a:gd name="connsiteX5" fmla="*/ 12192000 w 12192000"/>
              <a:gd name="connsiteY5" fmla="*/ 0 h 2960914"/>
              <a:gd name="connsiteX6" fmla="*/ 12192000 w 12192000"/>
              <a:gd name="connsiteY6" fmla="*/ 2960914 h 2960914"/>
              <a:gd name="connsiteX7" fmla="*/ 11491767 w 12192000"/>
              <a:gd name="connsiteY7" fmla="*/ 2960914 h 2960914"/>
              <a:gd name="connsiteX8" fmla="*/ 6092826 w 12192000"/>
              <a:gd name="connsiteY8" fmla="*/ 2631394 h 2960914"/>
              <a:gd name="connsiteX9" fmla="*/ 693884 w 12192000"/>
              <a:gd name="connsiteY9" fmla="*/ 2960914 h 2960914"/>
              <a:gd name="connsiteX10" fmla="*/ 0 w 12192000"/>
              <a:gd name="connsiteY10" fmla="*/ 2960914 h 2960914"/>
              <a:gd name="connsiteX11" fmla="*/ 0 w 12192000"/>
              <a:gd name="connsiteY11" fmla="*/ 0 h 2960914"/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474663 w 12192000"/>
              <a:gd name="connsiteY2" fmla="*/ 5664 h 2960914"/>
              <a:gd name="connsiteX3" fmla="*/ 6092826 w 12192000"/>
              <a:gd name="connsiteY3" fmla="*/ 348569 h 2960914"/>
              <a:gd name="connsiteX4" fmla="*/ 12192000 w 12192000"/>
              <a:gd name="connsiteY4" fmla="*/ 0 h 2960914"/>
              <a:gd name="connsiteX5" fmla="*/ 12192000 w 12192000"/>
              <a:gd name="connsiteY5" fmla="*/ 2960914 h 2960914"/>
              <a:gd name="connsiteX6" fmla="*/ 11491767 w 12192000"/>
              <a:gd name="connsiteY6" fmla="*/ 2960914 h 2960914"/>
              <a:gd name="connsiteX7" fmla="*/ 6092826 w 12192000"/>
              <a:gd name="connsiteY7" fmla="*/ 2631394 h 2960914"/>
              <a:gd name="connsiteX8" fmla="*/ 693884 w 12192000"/>
              <a:gd name="connsiteY8" fmla="*/ 2960914 h 2960914"/>
              <a:gd name="connsiteX9" fmla="*/ 0 w 12192000"/>
              <a:gd name="connsiteY9" fmla="*/ 2960914 h 2960914"/>
              <a:gd name="connsiteX10" fmla="*/ 0 w 12192000"/>
              <a:gd name="connsiteY10" fmla="*/ 0 h 2960914"/>
              <a:gd name="connsiteX0" fmla="*/ 0 w 12192000"/>
              <a:gd name="connsiteY0" fmla="*/ 0 h 2960914"/>
              <a:gd name="connsiteX1" fmla="*/ 474663 w 12192000"/>
              <a:gd name="connsiteY1" fmla="*/ 0 h 2960914"/>
              <a:gd name="connsiteX2" fmla="*/ 6092826 w 12192000"/>
              <a:gd name="connsiteY2" fmla="*/ 348569 h 2960914"/>
              <a:gd name="connsiteX3" fmla="*/ 12192000 w 12192000"/>
              <a:gd name="connsiteY3" fmla="*/ 0 h 2960914"/>
              <a:gd name="connsiteX4" fmla="*/ 12192000 w 12192000"/>
              <a:gd name="connsiteY4" fmla="*/ 2960914 h 2960914"/>
              <a:gd name="connsiteX5" fmla="*/ 11491767 w 12192000"/>
              <a:gd name="connsiteY5" fmla="*/ 2960914 h 2960914"/>
              <a:gd name="connsiteX6" fmla="*/ 6092826 w 12192000"/>
              <a:gd name="connsiteY6" fmla="*/ 2631394 h 2960914"/>
              <a:gd name="connsiteX7" fmla="*/ 693884 w 12192000"/>
              <a:gd name="connsiteY7" fmla="*/ 2960914 h 2960914"/>
              <a:gd name="connsiteX8" fmla="*/ 0 w 12192000"/>
              <a:gd name="connsiteY8" fmla="*/ 2960914 h 2960914"/>
              <a:gd name="connsiteX9" fmla="*/ 0 w 12192000"/>
              <a:gd name="connsiteY9" fmla="*/ 0 h 2960914"/>
              <a:gd name="connsiteX0" fmla="*/ 0 w 12192000"/>
              <a:gd name="connsiteY0" fmla="*/ 0 h 2960914"/>
              <a:gd name="connsiteX1" fmla="*/ 6092826 w 12192000"/>
              <a:gd name="connsiteY1" fmla="*/ 348569 h 2960914"/>
              <a:gd name="connsiteX2" fmla="*/ 12192000 w 12192000"/>
              <a:gd name="connsiteY2" fmla="*/ 0 h 2960914"/>
              <a:gd name="connsiteX3" fmla="*/ 12192000 w 12192000"/>
              <a:gd name="connsiteY3" fmla="*/ 2960914 h 2960914"/>
              <a:gd name="connsiteX4" fmla="*/ 11491767 w 12192000"/>
              <a:gd name="connsiteY4" fmla="*/ 2960914 h 2960914"/>
              <a:gd name="connsiteX5" fmla="*/ 6092826 w 12192000"/>
              <a:gd name="connsiteY5" fmla="*/ 2631394 h 2960914"/>
              <a:gd name="connsiteX6" fmla="*/ 693884 w 12192000"/>
              <a:gd name="connsiteY6" fmla="*/ 2960914 h 2960914"/>
              <a:gd name="connsiteX7" fmla="*/ 0 w 12192000"/>
              <a:gd name="connsiteY7" fmla="*/ 2960914 h 2960914"/>
              <a:gd name="connsiteX8" fmla="*/ 0 w 12192000"/>
              <a:gd name="connsiteY8" fmla="*/ 0 h 2960914"/>
              <a:gd name="connsiteX0" fmla="*/ 0 w 12192000"/>
              <a:gd name="connsiteY0" fmla="*/ 0 h 2960914"/>
              <a:gd name="connsiteX1" fmla="*/ 6092826 w 12192000"/>
              <a:gd name="connsiteY1" fmla="*/ 348569 h 2960914"/>
              <a:gd name="connsiteX2" fmla="*/ 12192000 w 12192000"/>
              <a:gd name="connsiteY2" fmla="*/ 0 h 2960914"/>
              <a:gd name="connsiteX3" fmla="*/ 12192000 w 12192000"/>
              <a:gd name="connsiteY3" fmla="*/ 2960914 h 2960914"/>
              <a:gd name="connsiteX4" fmla="*/ 11491767 w 12192000"/>
              <a:gd name="connsiteY4" fmla="*/ 2960914 h 2960914"/>
              <a:gd name="connsiteX5" fmla="*/ 6092826 w 12192000"/>
              <a:gd name="connsiteY5" fmla="*/ 2631394 h 2960914"/>
              <a:gd name="connsiteX6" fmla="*/ 0 w 12192000"/>
              <a:gd name="connsiteY6" fmla="*/ 2960914 h 2960914"/>
              <a:gd name="connsiteX7" fmla="*/ 0 w 12192000"/>
              <a:gd name="connsiteY7" fmla="*/ 0 h 2960914"/>
              <a:gd name="connsiteX0" fmla="*/ 0 w 12192000"/>
              <a:gd name="connsiteY0" fmla="*/ 0 h 2960914"/>
              <a:gd name="connsiteX1" fmla="*/ 6092826 w 12192000"/>
              <a:gd name="connsiteY1" fmla="*/ 348569 h 2960914"/>
              <a:gd name="connsiteX2" fmla="*/ 12192000 w 12192000"/>
              <a:gd name="connsiteY2" fmla="*/ 0 h 2960914"/>
              <a:gd name="connsiteX3" fmla="*/ 12192000 w 12192000"/>
              <a:gd name="connsiteY3" fmla="*/ 2960914 h 2960914"/>
              <a:gd name="connsiteX4" fmla="*/ 6092826 w 12192000"/>
              <a:gd name="connsiteY4" fmla="*/ 2631394 h 2960914"/>
              <a:gd name="connsiteX5" fmla="*/ 0 w 12192000"/>
              <a:gd name="connsiteY5" fmla="*/ 2960914 h 2960914"/>
              <a:gd name="connsiteX6" fmla="*/ 0 w 12192000"/>
              <a:gd name="connsiteY6" fmla="*/ 0 h 296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960914">
                <a:moveTo>
                  <a:pt x="0" y="0"/>
                </a:moveTo>
                <a:lnTo>
                  <a:pt x="6092826" y="348569"/>
                </a:lnTo>
                <a:lnTo>
                  <a:pt x="12192000" y="0"/>
                </a:lnTo>
                <a:lnTo>
                  <a:pt x="12192000" y="2960914"/>
                </a:lnTo>
                <a:lnTo>
                  <a:pt x="6092826" y="2631394"/>
                </a:lnTo>
                <a:lnTo>
                  <a:pt x="0" y="2960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>
              <a:fillRect t="-76226" b="-9828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6">
            <a:extLst/>
          </p:cNvPr>
          <p:cNvSpPr txBox="1"/>
          <p:nvPr/>
        </p:nvSpPr>
        <p:spPr>
          <a:xfrm>
            <a:off x="2309895" y="2874735"/>
            <a:ext cx="7572210" cy="1525136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dirty="0">
                <a:solidFill>
                  <a:schemeClr val="bg1">
                    <a:alpha val="43000"/>
                  </a:schemeClr>
                </a:solidFill>
                <a:latin typeface="+mn-lt"/>
              </a:rPr>
              <a:t>THANKS</a:t>
            </a:r>
            <a:endParaRPr lang="zh-CN" altLang="en-US" sz="16600" b="1" dirty="0">
              <a:solidFill>
                <a:schemeClr val="bg1">
                  <a:alpha val="43000"/>
                </a:schemeClr>
              </a:solidFill>
              <a:latin typeface="+mn-lt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xmlns="" id="{12D40338-D078-4C21-BAA8-B84A6BAA1000}"/>
              </a:ext>
            </a:extLst>
          </p:cNvPr>
          <p:cNvSpPr/>
          <p:nvPr/>
        </p:nvSpPr>
        <p:spPr>
          <a:xfrm>
            <a:off x="6072776" y="4732380"/>
            <a:ext cx="6119224" cy="1322661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  <a:gd name="connsiteX0" fmla="*/ 0 w 6119224"/>
              <a:gd name="connsiteY0" fmla="*/ 0 h 1182961"/>
              <a:gd name="connsiteX1" fmla="*/ 6119224 w 6119224"/>
              <a:gd name="connsiteY1" fmla="*/ 616007 h 1182961"/>
              <a:gd name="connsiteX2" fmla="*/ 6119224 w 6119224"/>
              <a:gd name="connsiteY2" fmla="*/ 1182961 h 1182961"/>
              <a:gd name="connsiteX3" fmla="*/ 0 w 6119224"/>
              <a:gd name="connsiteY3" fmla="*/ 0 h 1182961"/>
              <a:gd name="connsiteX0" fmla="*/ 0 w 6119224"/>
              <a:gd name="connsiteY0" fmla="*/ 0 h 1322661"/>
              <a:gd name="connsiteX1" fmla="*/ 6119224 w 6119224"/>
              <a:gd name="connsiteY1" fmla="*/ 616007 h 1322661"/>
              <a:gd name="connsiteX2" fmla="*/ 6119224 w 6119224"/>
              <a:gd name="connsiteY2" fmla="*/ 1322661 h 1322661"/>
              <a:gd name="connsiteX3" fmla="*/ 0 w 6119224"/>
              <a:gd name="connsiteY3" fmla="*/ 0 h 132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9224" h="1322661">
                <a:moveTo>
                  <a:pt x="0" y="0"/>
                </a:moveTo>
                <a:lnTo>
                  <a:pt x="6119224" y="616007"/>
                </a:lnTo>
                <a:lnTo>
                  <a:pt x="6119224" y="1322661"/>
                </a:lnTo>
                <a:cubicBezTo>
                  <a:pt x="4079483" y="970674"/>
                  <a:pt x="2039741" y="351987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1079CCB5-58AF-476D-BD3E-C7169F0DAAD9}"/>
              </a:ext>
            </a:extLst>
          </p:cNvPr>
          <p:cNvSpPr/>
          <p:nvPr/>
        </p:nvSpPr>
        <p:spPr>
          <a:xfrm>
            <a:off x="0" y="4746511"/>
            <a:ext cx="6169025" cy="949059"/>
          </a:xfrm>
          <a:custGeom>
            <a:avLst/>
            <a:gdLst>
              <a:gd name="connsiteX0" fmla="*/ 6045200 w 6045200"/>
              <a:gd name="connsiteY0" fmla="*/ 0 h 965727"/>
              <a:gd name="connsiteX1" fmla="*/ 0 w 6045200"/>
              <a:gd name="connsiteY1" fmla="*/ 965727 h 965727"/>
              <a:gd name="connsiteX2" fmla="*/ 0 w 6045200"/>
              <a:gd name="connsiteY2" fmla="*/ 326768 h 965727"/>
              <a:gd name="connsiteX0" fmla="*/ 6154738 w 6154738"/>
              <a:gd name="connsiteY0" fmla="*/ 0 h 939534"/>
              <a:gd name="connsiteX1" fmla="*/ 0 w 6154738"/>
              <a:gd name="connsiteY1" fmla="*/ 939534 h 939534"/>
              <a:gd name="connsiteX2" fmla="*/ 0 w 6154738"/>
              <a:gd name="connsiteY2" fmla="*/ 300575 h 939534"/>
              <a:gd name="connsiteX3" fmla="*/ 6154738 w 6154738"/>
              <a:gd name="connsiteY3" fmla="*/ 0 h 939534"/>
              <a:gd name="connsiteX0" fmla="*/ 6169025 w 6169025"/>
              <a:gd name="connsiteY0" fmla="*/ 0 h 949059"/>
              <a:gd name="connsiteX1" fmla="*/ 0 w 6169025"/>
              <a:gd name="connsiteY1" fmla="*/ 949059 h 949059"/>
              <a:gd name="connsiteX2" fmla="*/ 0 w 6169025"/>
              <a:gd name="connsiteY2" fmla="*/ 310100 h 949059"/>
              <a:gd name="connsiteX3" fmla="*/ 6169025 w 6169025"/>
              <a:gd name="connsiteY3" fmla="*/ 0 h 94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9025" h="949059">
                <a:moveTo>
                  <a:pt x="6169025" y="0"/>
                </a:moveTo>
                <a:lnTo>
                  <a:pt x="0" y="949059"/>
                </a:lnTo>
                <a:lnTo>
                  <a:pt x="0" y="310100"/>
                </a:lnTo>
                <a:lnTo>
                  <a:pt x="6169025" y="0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17E3FA09-0BD6-45DB-A7EC-78FC2CBD79B6}"/>
              </a:ext>
            </a:extLst>
          </p:cNvPr>
          <p:cNvSpPr/>
          <p:nvPr/>
        </p:nvSpPr>
        <p:spPr>
          <a:xfrm>
            <a:off x="6037580" y="4745082"/>
            <a:ext cx="6154420" cy="847964"/>
          </a:xfrm>
          <a:custGeom>
            <a:avLst/>
            <a:gdLst>
              <a:gd name="connsiteX0" fmla="*/ 0 w 6154420"/>
              <a:gd name="connsiteY0" fmla="*/ 0 h 847964"/>
              <a:gd name="connsiteX1" fmla="*/ 6154420 w 6154420"/>
              <a:gd name="connsiteY1" fmla="*/ 279190 h 847964"/>
              <a:gd name="connsiteX2" fmla="*/ 6154420 w 6154420"/>
              <a:gd name="connsiteY2" fmla="*/ 847964 h 8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4420" h="847964">
                <a:moveTo>
                  <a:pt x="0" y="0"/>
                </a:moveTo>
                <a:lnTo>
                  <a:pt x="6154420" y="279190"/>
                </a:lnTo>
                <a:lnTo>
                  <a:pt x="6154420" y="847964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xmlns="" id="{244EF44A-9093-4081-8292-557D443E3871}"/>
              </a:ext>
            </a:extLst>
          </p:cNvPr>
          <p:cNvSpPr/>
          <p:nvPr/>
        </p:nvSpPr>
        <p:spPr>
          <a:xfrm>
            <a:off x="6072776" y="4745080"/>
            <a:ext cx="6119224" cy="1055961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9224" h="1055961">
                <a:moveTo>
                  <a:pt x="0" y="0"/>
                </a:moveTo>
                <a:lnTo>
                  <a:pt x="6119224" y="489007"/>
                </a:lnTo>
                <a:lnTo>
                  <a:pt x="6119224" y="1055961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xmlns="" id="{4212CC8B-3637-41B3-ACF5-194C3304AB2D}"/>
              </a:ext>
            </a:extLst>
          </p:cNvPr>
          <p:cNvSpPr/>
          <p:nvPr/>
        </p:nvSpPr>
        <p:spPr>
          <a:xfrm rot="9900000">
            <a:off x="-134897" y="4581817"/>
            <a:ext cx="6268888" cy="994021"/>
          </a:xfrm>
          <a:custGeom>
            <a:avLst/>
            <a:gdLst>
              <a:gd name="connsiteX0" fmla="*/ 0 w 6352117"/>
              <a:gd name="connsiteY0" fmla="*/ 0 h 1112762"/>
              <a:gd name="connsiteX1" fmla="*/ 6352117 w 6352117"/>
              <a:gd name="connsiteY1" fmla="*/ 568538 h 1112762"/>
              <a:gd name="connsiteX2" fmla="*/ 6206293 w 6352117"/>
              <a:gd name="connsiteY2" fmla="*/ 1112762 h 1112762"/>
              <a:gd name="connsiteX0" fmla="*/ 0 w 6335918"/>
              <a:gd name="connsiteY0" fmla="*/ 0 h 976941"/>
              <a:gd name="connsiteX1" fmla="*/ 6335918 w 6335918"/>
              <a:gd name="connsiteY1" fmla="*/ 432717 h 976941"/>
              <a:gd name="connsiteX2" fmla="*/ 6190094 w 6335918"/>
              <a:gd name="connsiteY2" fmla="*/ 976941 h 976941"/>
              <a:gd name="connsiteX3" fmla="*/ 0 w 6335918"/>
              <a:gd name="connsiteY3" fmla="*/ 0 h 976941"/>
              <a:gd name="connsiteX0" fmla="*/ 0 w 6252453"/>
              <a:gd name="connsiteY0" fmla="*/ 0 h 994021"/>
              <a:gd name="connsiteX1" fmla="*/ 6252453 w 6252453"/>
              <a:gd name="connsiteY1" fmla="*/ 449797 h 994021"/>
              <a:gd name="connsiteX2" fmla="*/ 6106629 w 6252453"/>
              <a:gd name="connsiteY2" fmla="*/ 994021 h 994021"/>
              <a:gd name="connsiteX3" fmla="*/ 0 w 6252453"/>
              <a:gd name="connsiteY3" fmla="*/ 0 h 994021"/>
              <a:gd name="connsiteX0" fmla="*/ 0 w 6268888"/>
              <a:gd name="connsiteY0" fmla="*/ 0 h 994021"/>
              <a:gd name="connsiteX1" fmla="*/ 6268888 w 6268888"/>
              <a:gd name="connsiteY1" fmla="*/ 388460 h 994021"/>
              <a:gd name="connsiteX2" fmla="*/ 6106629 w 6268888"/>
              <a:gd name="connsiteY2" fmla="*/ 994021 h 994021"/>
              <a:gd name="connsiteX3" fmla="*/ 0 w 6268888"/>
              <a:gd name="connsiteY3" fmla="*/ 0 h 99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8888" h="994021">
                <a:moveTo>
                  <a:pt x="0" y="0"/>
                </a:moveTo>
                <a:lnTo>
                  <a:pt x="6268888" y="388460"/>
                </a:lnTo>
                <a:lnTo>
                  <a:pt x="6106629" y="994021"/>
                </a:lnTo>
                <a:cubicBezTo>
                  <a:pt x="4037865" y="623100"/>
                  <a:pt x="2068764" y="370921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xmlns="" id="{1102C6EB-6459-425C-A95C-21F6294184C8}"/>
              </a:ext>
            </a:extLst>
          </p:cNvPr>
          <p:cNvSpPr/>
          <p:nvPr/>
        </p:nvSpPr>
        <p:spPr>
          <a:xfrm rot="9900000">
            <a:off x="-104378" y="4461848"/>
            <a:ext cx="6264999" cy="1106676"/>
          </a:xfrm>
          <a:custGeom>
            <a:avLst/>
            <a:gdLst>
              <a:gd name="connsiteX0" fmla="*/ 0 w 6352117"/>
              <a:gd name="connsiteY0" fmla="*/ 0 h 1112762"/>
              <a:gd name="connsiteX1" fmla="*/ 6352117 w 6352117"/>
              <a:gd name="connsiteY1" fmla="*/ 568538 h 1112762"/>
              <a:gd name="connsiteX2" fmla="*/ 6206293 w 6352117"/>
              <a:gd name="connsiteY2" fmla="*/ 1112762 h 1112762"/>
              <a:gd name="connsiteX0" fmla="*/ 0 w 6200760"/>
              <a:gd name="connsiteY0" fmla="*/ 0 h 1079602"/>
              <a:gd name="connsiteX1" fmla="*/ 6200760 w 6200760"/>
              <a:gd name="connsiteY1" fmla="*/ 535378 h 1079602"/>
              <a:gd name="connsiteX2" fmla="*/ 6054936 w 6200760"/>
              <a:gd name="connsiteY2" fmla="*/ 1079602 h 1079602"/>
              <a:gd name="connsiteX3" fmla="*/ 0 w 6200760"/>
              <a:gd name="connsiteY3" fmla="*/ 0 h 1079602"/>
              <a:gd name="connsiteX0" fmla="*/ 0 w 6264999"/>
              <a:gd name="connsiteY0" fmla="*/ 0 h 1106676"/>
              <a:gd name="connsiteX1" fmla="*/ 6264999 w 6264999"/>
              <a:gd name="connsiteY1" fmla="*/ 562452 h 1106676"/>
              <a:gd name="connsiteX2" fmla="*/ 6119175 w 6264999"/>
              <a:gd name="connsiteY2" fmla="*/ 1106676 h 1106676"/>
              <a:gd name="connsiteX3" fmla="*/ 0 w 6264999"/>
              <a:gd name="connsiteY3" fmla="*/ 0 h 110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4999" h="1106676">
                <a:moveTo>
                  <a:pt x="0" y="0"/>
                </a:moveTo>
                <a:lnTo>
                  <a:pt x="6264999" y="562452"/>
                </a:lnTo>
                <a:lnTo>
                  <a:pt x="6119175" y="1106676"/>
                </a:lnTo>
                <a:lnTo>
                  <a:pt x="0" y="0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xmlns="" id="{19ECABCB-B116-4D70-9FC9-44886751A01E}"/>
              </a:ext>
            </a:extLst>
          </p:cNvPr>
          <p:cNvSpPr/>
          <p:nvPr/>
        </p:nvSpPr>
        <p:spPr>
          <a:xfrm rot="10800000">
            <a:off x="0" y="1668367"/>
            <a:ext cx="6119223" cy="815110"/>
          </a:xfrm>
          <a:custGeom>
            <a:avLst/>
            <a:gdLst>
              <a:gd name="connsiteX0" fmla="*/ 6119223 w 6119223"/>
              <a:gd name="connsiteY0" fmla="*/ 815110 h 815110"/>
              <a:gd name="connsiteX1" fmla="*/ 5591330 w 6119223"/>
              <a:gd name="connsiteY1" fmla="*/ 751016 h 815110"/>
              <a:gd name="connsiteX2" fmla="*/ 0 w 6119223"/>
              <a:gd name="connsiteY2" fmla="*/ 0 h 815110"/>
              <a:gd name="connsiteX3" fmla="*/ 6119223 w 6119223"/>
              <a:gd name="connsiteY3" fmla="*/ 411372 h 815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9223" h="815110">
                <a:moveTo>
                  <a:pt x="6119223" y="815110"/>
                </a:moveTo>
                <a:lnTo>
                  <a:pt x="5591330" y="751016"/>
                </a:lnTo>
                <a:cubicBezTo>
                  <a:pt x="3759155" y="518543"/>
                  <a:pt x="1784774" y="205676"/>
                  <a:pt x="0" y="0"/>
                </a:cubicBezTo>
                <a:lnTo>
                  <a:pt x="6119223" y="4113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xmlns="" id="{CF3156EE-C561-46C8-B730-BD3DD5D7B835}"/>
              </a:ext>
            </a:extLst>
          </p:cNvPr>
          <p:cNvSpPr/>
          <p:nvPr/>
        </p:nvSpPr>
        <p:spPr>
          <a:xfrm rot="10800000">
            <a:off x="6022974" y="1840255"/>
            <a:ext cx="6169025" cy="633786"/>
          </a:xfrm>
          <a:custGeom>
            <a:avLst/>
            <a:gdLst>
              <a:gd name="connsiteX0" fmla="*/ 6045200 w 6045200"/>
              <a:gd name="connsiteY0" fmla="*/ 0 h 965727"/>
              <a:gd name="connsiteX1" fmla="*/ 0 w 6045200"/>
              <a:gd name="connsiteY1" fmla="*/ 965727 h 965727"/>
              <a:gd name="connsiteX2" fmla="*/ 0 w 6045200"/>
              <a:gd name="connsiteY2" fmla="*/ 326768 h 965727"/>
              <a:gd name="connsiteX0" fmla="*/ 6154738 w 6154738"/>
              <a:gd name="connsiteY0" fmla="*/ 0 h 939534"/>
              <a:gd name="connsiteX1" fmla="*/ 0 w 6154738"/>
              <a:gd name="connsiteY1" fmla="*/ 939534 h 939534"/>
              <a:gd name="connsiteX2" fmla="*/ 0 w 6154738"/>
              <a:gd name="connsiteY2" fmla="*/ 300575 h 939534"/>
              <a:gd name="connsiteX3" fmla="*/ 6154738 w 6154738"/>
              <a:gd name="connsiteY3" fmla="*/ 0 h 939534"/>
              <a:gd name="connsiteX0" fmla="*/ 6169025 w 6169025"/>
              <a:gd name="connsiteY0" fmla="*/ 0 h 949059"/>
              <a:gd name="connsiteX1" fmla="*/ 0 w 6169025"/>
              <a:gd name="connsiteY1" fmla="*/ 949059 h 949059"/>
              <a:gd name="connsiteX2" fmla="*/ 0 w 6169025"/>
              <a:gd name="connsiteY2" fmla="*/ 310100 h 949059"/>
              <a:gd name="connsiteX3" fmla="*/ 6169025 w 6169025"/>
              <a:gd name="connsiteY3" fmla="*/ 0 h 94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9025" h="949059">
                <a:moveTo>
                  <a:pt x="6169025" y="0"/>
                </a:moveTo>
                <a:lnTo>
                  <a:pt x="0" y="949059"/>
                </a:lnTo>
                <a:lnTo>
                  <a:pt x="0" y="310100"/>
                </a:lnTo>
                <a:lnTo>
                  <a:pt x="6169025" y="0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xmlns="" id="{820D5863-1DAF-4E73-B96B-7A4B6054581B}"/>
              </a:ext>
            </a:extLst>
          </p:cNvPr>
          <p:cNvSpPr/>
          <p:nvPr/>
        </p:nvSpPr>
        <p:spPr>
          <a:xfrm rot="10800000">
            <a:off x="-1" y="1908721"/>
            <a:ext cx="6154420" cy="566274"/>
          </a:xfrm>
          <a:custGeom>
            <a:avLst/>
            <a:gdLst>
              <a:gd name="connsiteX0" fmla="*/ 0 w 6154420"/>
              <a:gd name="connsiteY0" fmla="*/ 0 h 847964"/>
              <a:gd name="connsiteX1" fmla="*/ 6154420 w 6154420"/>
              <a:gd name="connsiteY1" fmla="*/ 279190 h 847964"/>
              <a:gd name="connsiteX2" fmla="*/ 6154420 w 6154420"/>
              <a:gd name="connsiteY2" fmla="*/ 847964 h 84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4420" h="847964">
                <a:moveTo>
                  <a:pt x="0" y="0"/>
                </a:moveTo>
                <a:lnTo>
                  <a:pt x="6154420" y="279190"/>
                </a:lnTo>
                <a:lnTo>
                  <a:pt x="6154420" y="847964"/>
                </a:lnTo>
                <a:close/>
              </a:path>
            </a:pathLst>
          </a:custGeom>
          <a:solidFill>
            <a:srgbClr val="3C849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xmlns="" id="{8C10448A-02F7-4B0B-BAB9-57E4F11F8C12}"/>
              </a:ext>
            </a:extLst>
          </p:cNvPr>
          <p:cNvSpPr/>
          <p:nvPr/>
        </p:nvSpPr>
        <p:spPr>
          <a:xfrm rot="10800000">
            <a:off x="-1" y="1769821"/>
            <a:ext cx="6119224" cy="705175"/>
          </a:xfrm>
          <a:custGeom>
            <a:avLst/>
            <a:gdLst>
              <a:gd name="connsiteX0" fmla="*/ 0 w 6119224"/>
              <a:gd name="connsiteY0" fmla="*/ 0 h 1055961"/>
              <a:gd name="connsiteX1" fmla="*/ 6119224 w 6119224"/>
              <a:gd name="connsiteY1" fmla="*/ 489007 h 1055961"/>
              <a:gd name="connsiteX2" fmla="*/ 6119224 w 6119224"/>
              <a:gd name="connsiteY2" fmla="*/ 1055961 h 10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9224" h="1055961">
                <a:moveTo>
                  <a:pt x="0" y="0"/>
                </a:moveTo>
                <a:lnTo>
                  <a:pt x="6119224" y="489007"/>
                </a:lnTo>
                <a:lnTo>
                  <a:pt x="6119224" y="1055961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xmlns="" id="{7EDE30D9-1C70-4FA2-92AC-DFBBF6879619}"/>
              </a:ext>
            </a:extLst>
          </p:cNvPr>
          <p:cNvSpPr/>
          <p:nvPr/>
        </p:nvSpPr>
        <p:spPr>
          <a:xfrm rot="20700000">
            <a:off x="5906279" y="1657147"/>
            <a:ext cx="6382744" cy="1076541"/>
          </a:xfrm>
          <a:custGeom>
            <a:avLst/>
            <a:gdLst>
              <a:gd name="connsiteX0" fmla="*/ 6382744 w 6382744"/>
              <a:gd name="connsiteY0" fmla="*/ 583554 h 1076541"/>
              <a:gd name="connsiteX1" fmla="*/ 6250649 w 6382744"/>
              <a:gd name="connsiteY1" fmla="*/ 1076541 h 1076541"/>
              <a:gd name="connsiteX2" fmla="*/ 5517067 w 6382744"/>
              <a:gd name="connsiteY2" fmla="*/ 975406 h 1076541"/>
              <a:gd name="connsiteX3" fmla="*/ 0 w 6382744"/>
              <a:gd name="connsiteY3" fmla="*/ 0 h 1076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2744" h="1076541">
                <a:moveTo>
                  <a:pt x="6382744" y="583554"/>
                </a:moveTo>
                <a:lnTo>
                  <a:pt x="6250649" y="1076541"/>
                </a:lnTo>
                <a:lnTo>
                  <a:pt x="5517067" y="975406"/>
                </a:lnTo>
                <a:cubicBezTo>
                  <a:pt x="3689587" y="693629"/>
                  <a:pt x="1810169" y="216740"/>
                  <a:pt x="0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xmlns="" id="{465023F9-ACD0-427C-9B99-3C62FC5CCFFE}"/>
              </a:ext>
            </a:extLst>
          </p:cNvPr>
          <p:cNvSpPr/>
          <p:nvPr/>
        </p:nvSpPr>
        <p:spPr>
          <a:xfrm rot="20700000">
            <a:off x="6034026" y="1641957"/>
            <a:ext cx="6239974" cy="1148763"/>
          </a:xfrm>
          <a:custGeom>
            <a:avLst/>
            <a:gdLst>
              <a:gd name="connsiteX0" fmla="*/ 6239974 w 6239974"/>
              <a:gd name="connsiteY0" fmla="*/ 668311 h 1148763"/>
              <a:gd name="connsiteX1" fmla="*/ 6111238 w 6239974"/>
              <a:gd name="connsiteY1" fmla="*/ 1148763 h 1148763"/>
              <a:gd name="connsiteX2" fmla="*/ 0 w 6239974"/>
              <a:gd name="connsiteY2" fmla="*/ 0 h 114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9974" h="1148763">
                <a:moveTo>
                  <a:pt x="6239974" y="668311"/>
                </a:moveTo>
                <a:lnTo>
                  <a:pt x="6111238" y="1148763"/>
                </a:lnTo>
                <a:lnTo>
                  <a:pt x="0" y="0"/>
                </a:lnTo>
                <a:close/>
              </a:path>
            </a:pathLst>
          </a:custGeom>
          <a:solidFill>
            <a:srgbClr val="202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4">
            <a:extLst>
              <a:ext uri="{FF2B5EF4-FFF2-40B4-BE49-F238E27FC236}">
                <a16:creationId xmlns:a16="http://schemas.microsoft.com/office/drawing/2014/main" xmlns="" id="{33AF639E-2E0E-4305-9F4B-2D33C77E1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9508" y="421377"/>
            <a:ext cx="5426076" cy="1621509"/>
          </a:xfrm>
        </p:spPr>
        <p:txBody>
          <a:bodyPr/>
          <a:lstStyle/>
          <a:p>
            <a:pPr algn="ctr"/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sz="2400" b="0" dirty="0"/>
              <a:t>And Your Slogan Here.</a:t>
            </a:r>
            <a:endParaRPr lang="zh-CN" altLang="en-US" b="0" dirty="0"/>
          </a:p>
        </p:txBody>
      </p:sp>
      <p:sp>
        <p:nvSpPr>
          <p:cNvPr id="22" name="文本占位符 6">
            <a:extLst>
              <a:ext uri="{FF2B5EF4-FFF2-40B4-BE49-F238E27FC236}">
                <a16:creationId xmlns:a16="http://schemas.microsoft.com/office/drawing/2014/main" xmlns="" id="{44CACCA0-B36D-4679-84E3-5097260E62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06184" y="5611444"/>
            <a:ext cx="5426076" cy="310871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23" name="文本占位符 5">
            <a:extLst>
              <a:ext uri="{FF2B5EF4-FFF2-40B4-BE49-F238E27FC236}">
                <a16:creationId xmlns:a16="http://schemas.microsoft.com/office/drawing/2014/main" xmlns="" id="{BE573177-B909-4DCC-886A-7EC6914F28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06185" y="5315173"/>
            <a:ext cx="5426076" cy="296271"/>
          </a:xfrm>
        </p:spPr>
        <p:txBody>
          <a:bodyPr/>
          <a:lstStyle/>
          <a:p>
            <a:pPr algn="ctr"/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3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35" name="3d440054-3308-4d6f-8bb0-563762b5ee1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3364" y="1130300"/>
            <a:ext cx="11528636" cy="4927740"/>
            <a:chOff x="663364" y="1225185"/>
            <a:chExt cx="11528627" cy="4927736"/>
          </a:xfrm>
        </p:grpSpPr>
        <p:grpSp>
          <p:nvGrpSpPr>
            <p:cNvPr id="36" name="ïṥ1íḓ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xmlns="" id="{09B68806-A1A5-485F-8EDE-EDB984D1BE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50169" y="2012924"/>
              <a:ext cx="4741822" cy="4139997"/>
              <a:chOff x="2992438" y="1016000"/>
              <a:chExt cx="6203950" cy="5416551"/>
            </a:xfrm>
          </p:grpSpPr>
          <p:sp>
            <p:nvSpPr>
              <p:cNvPr id="70" name="işľîḍé">
                <a:extLst>
                  <a:ext uri="{FF2B5EF4-FFF2-40B4-BE49-F238E27FC236}">
                    <a16:creationId xmlns:a16="http://schemas.microsoft.com/office/drawing/2014/main" xmlns="" id="{B0010A2E-433A-4CE2-8E25-495119C95891}"/>
                  </a:ext>
                </a:extLst>
              </p:cNvPr>
              <p:cNvSpPr/>
              <p:nvPr/>
            </p:nvSpPr>
            <p:spPr bwMode="auto">
              <a:xfrm>
                <a:off x="4367213" y="3062288"/>
                <a:ext cx="790575" cy="790575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ŝḷîḍé">
                <a:extLst>
                  <a:ext uri="{FF2B5EF4-FFF2-40B4-BE49-F238E27FC236}">
                    <a16:creationId xmlns:a16="http://schemas.microsoft.com/office/drawing/2014/main" xmlns="" id="{68C0169D-1B5A-4E32-ADF0-44B545D00287}"/>
                  </a:ext>
                </a:extLst>
              </p:cNvPr>
              <p:cNvSpPr/>
              <p:nvPr/>
            </p:nvSpPr>
            <p:spPr bwMode="auto">
              <a:xfrm>
                <a:off x="4367213" y="3446463"/>
                <a:ext cx="790575" cy="406400"/>
              </a:xfrm>
              <a:custGeom>
                <a:avLst/>
                <a:gdLst>
                  <a:gd name="T0" fmla="*/ 127 w 255"/>
                  <a:gd name="T1" fmla="*/ 123 h 131"/>
                  <a:gd name="T2" fmla="*/ 0 w 255"/>
                  <a:gd name="T3" fmla="*/ 0 h 131"/>
                  <a:gd name="T4" fmla="*/ 0 w 255"/>
                  <a:gd name="T5" fmla="*/ 4 h 131"/>
                  <a:gd name="T6" fmla="*/ 127 w 255"/>
                  <a:gd name="T7" fmla="*/ 131 h 131"/>
                  <a:gd name="T8" fmla="*/ 255 w 255"/>
                  <a:gd name="T9" fmla="*/ 4 h 131"/>
                  <a:gd name="T10" fmla="*/ 255 w 255"/>
                  <a:gd name="T11" fmla="*/ 0 h 131"/>
                  <a:gd name="T12" fmla="*/ 127 w 255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131">
                    <a:moveTo>
                      <a:pt x="127" y="123"/>
                    </a:moveTo>
                    <a:cubicBezTo>
                      <a:pt x="59" y="123"/>
                      <a:pt x="2" y="68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8" y="131"/>
                      <a:pt x="255" y="74"/>
                      <a:pt x="255" y="4"/>
                    </a:cubicBezTo>
                    <a:cubicBezTo>
                      <a:pt x="255" y="2"/>
                      <a:pt x="255" y="1"/>
                      <a:pt x="255" y="0"/>
                    </a:cubicBezTo>
                    <a:cubicBezTo>
                      <a:pt x="253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íšḷidé">
                <a:extLst>
                  <a:ext uri="{FF2B5EF4-FFF2-40B4-BE49-F238E27FC236}">
                    <a16:creationId xmlns:a16="http://schemas.microsoft.com/office/drawing/2014/main" xmlns="" id="{27903BB3-744D-4072-AE98-BD1D7BA7648C}"/>
                  </a:ext>
                </a:extLst>
              </p:cNvPr>
              <p:cNvSpPr/>
              <p:nvPr/>
            </p:nvSpPr>
            <p:spPr bwMode="auto">
              <a:xfrm>
                <a:off x="4443413" y="3138488"/>
                <a:ext cx="636588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ṣ1îḑé">
                <a:extLst>
                  <a:ext uri="{FF2B5EF4-FFF2-40B4-BE49-F238E27FC236}">
                    <a16:creationId xmlns:a16="http://schemas.microsoft.com/office/drawing/2014/main" xmlns="" id="{DC23D9E9-119B-46ED-85D6-757FF57A5F9A}"/>
                  </a:ext>
                </a:extLst>
              </p:cNvPr>
              <p:cNvSpPr/>
              <p:nvPr/>
            </p:nvSpPr>
            <p:spPr bwMode="auto">
              <a:xfrm>
                <a:off x="4443413" y="3138488"/>
                <a:ext cx="636588" cy="639763"/>
              </a:xfrm>
              <a:custGeom>
                <a:avLst/>
                <a:gdLst>
                  <a:gd name="T0" fmla="*/ 200 w 205"/>
                  <a:gd name="T1" fmla="*/ 69 h 206"/>
                  <a:gd name="T2" fmla="*/ 195 w 205"/>
                  <a:gd name="T3" fmla="*/ 57 h 206"/>
                  <a:gd name="T4" fmla="*/ 130 w 205"/>
                  <a:gd name="T5" fmla="*/ 85 h 206"/>
                  <a:gd name="T6" fmla="*/ 180 w 205"/>
                  <a:gd name="T7" fmla="*/ 34 h 206"/>
                  <a:gd name="T8" fmla="*/ 171 w 205"/>
                  <a:gd name="T9" fmla="*/ 25 h 206"/>
                  <a:gd name="T10" fmla="*/ 121 w 205"/>
                  <a:gd name="T11" fmla="*/ 76 h 206"/>
                  <a:gd name="T12" fmla="*/ 148 w 205"/>
                  <a:gd name="T13" fmla="*/ 10 h 206"/>
                  <a:gd name="T14" fmla="*/ 136 w 205"/>
                  <a:gd name="T15" fmla="*/ 5 h 206"/>
                  <a:gd name="T16" fmla="*/ 109 w 205"/>
                  <a:gd name="T17" fmla="*/ 71 h 206"/>
                  <a:gd name="T18" fmla="*/ 109 w 205"/>
                  <a:gd name="T19" fmla="*/ 0 h 206"/>
                  <a:gd name="T20" fmla="*/ 102 w 205"/>
                  <a:gd name="T21" fmla="*/ 0 h 206"/>
                  <a:gd name="T22" fmla="*/ 96 w 205"/>
                  <a:gd name="T23" fmla="*/ 0 h 206"/>
                  <a:gd name="T24" fmla="*/ 96 w 205"/>
                  <a:gd name="T25" fmla="*/ 71 h 206"/>
                  <a:gd name="T26" fmla="*/ 69 w 205"/>
                  <a:gd name="T27" fmla="*/ 5 h 206"/>
                  <a:gd name="T28" fmla="*/ 57 w 205"/>
                  <a:gd name="T29" fmla="*/ 10 h 206"/>
                  <a:gd name="T30" fmla="*/ 84 w 205"/>
                  <a:gd name="T31" fmla="*/ 76 h 206"/>
                  <a:gd name="T32" fmla="*/ 34 w 205"/>
                  <a:gd name="T33" fmla="*/ 25 h 206"/>
                  <a:gd name="T34" fmla="*/ 25 w 205"/>
                  <a:gd name="T35" fmla="*/ 34 h 206"/>
                  <a:gd name="T36" fmla="*/ 75 w 205"/>
                  <a:gd name="T37" fmla="*/ 85 h 206"/>
                  <a:gd name="T38" fmla="*/ 10 w 205"/>
                  <a:gd name="T39" fmla="*/ 57 h 206"/>
                  <a:gd name="T40" fmla="*/ 5 w 205"/>
                  <a:gd name="T41" fmla="*/ 69 h 206"/>
                  <a:gd name="T42" fmla="*/ 71 w 205"/>
                  <a:gd name="T43" fmla="*/ 96 h 206"/>
                  <a:gd name="T44" fmla="*/ 0 w 205"/>
                  <a:gd name="T45" fmla="*/ 96 h 206"/>
                  <a:gd name="T46" fmla="*/ 0 w 205"/>
                  <a:gd name="T47" fmla="*/ 103 h 206"/>
                  <a:gd name="T48" fmla="*/ 0 w 205"/>
                  <a:gd name="T49" fmla="*/ 109 h 206"/>
                  <a:gd name="T50" fmla="*/ 71 w 205"/>
                  <a:gd name="T51" fmla="*/ 109 h 206"/>
                  <a:gd name="T52" fmla="*/ 5 w 205"/>
                  <a:gd name="T53" fmla="*/ 136 h 206"/>
                  <a:gd name="T54" fmla="*/ 10 w 205"/>
                  <a:gd name="T55" fmla="*/ 148 h 206"/>
                  <a:gd name="T56" fmla="*/ 75 w 205"/>
                  <a:gd name="T57" fmla="*/ 121 h 206"/>
                  <a:gd name="T58" fmla="*/ 25 w 205"/>
                  <a:gd name="T59" fmla="*/ 171 h 206"/>
                  <a:gd name="T60" fmla="*/ 34 w 205"/>
                  <a:gd name="T61" fmla="*/ 180 h 206"/>
                  <a:gd name="T62" fmla="*/ 84 w 205"/>
                  <a:gd name="T63" fmla="*/ 130 h 206"/>
                  <a:gd name="T64" fmla="*/ 57 w 205"/>
                  <a:gd name="T65" fmla="*/ 195 h 206"/>
                  <a:gd name="T66" fmla="*/ 69 w 205"/>
                  <a:gd name="T67" fmla="*/ 200 h 206"/>
                  <a:gd name="T68" fmla="*/ 96 w 205"/>
                  <a:gd name="T69" fmla="*/ 135 h 206"/>
                  <a:gd name="T70" fmla="*/ 96 w 205"/>
                  <a:gd name="T71" fmla="*/ 205 h 206"/>
                  <a:gd name="T72" fmla="*/ 102 w 205"/>
                  <a:gd name="T73" fmla="*/ 206 h 206"/>
                  <a:gd name="T74" fmla="*/ 109 w 205"/>
                  <a:gd name="T75" fmla="*/ 205 h 206"/>
                  <a:gd name="T76" fmla="*/ 109 w 205"/>
                  <a:gd name="T77" fmla="*/ 135 h 206"/>
                  <a:gd name="T78" fmla="*/ 136 w 205"/>
                  <a:gd name="T79" fmla="*/ 200 h 206"/>
                  <a:gd name="T80" fmla="*/ 148 w 205"/>
                  <a:gd name="T81" fmla="*/ 195 h 206"/>
                  <a:gd name="T82" fmla="*/ 121 w 205"/>
                  <a:gd name="T83" fmla="*/ 130 h 206"/>
                  <a:gd name="T84" fmla="*/ 171 w 205"/>
                  <a:gd name="T85" fmla="*/ 180 h 206"/>
                  <a:gd name="T86" fmla="*/ 180 w 205"/>
                  <a:gd name="T87" fmla="*/ 171 h 206"/>
                  <a:gd name="T88" fmla="*/ 130 w 205"/>
                  <a:gd name="T89" fmla="*/ 121 h 206"/>
                  <a:gd name="T90" fmla="*/ 195 w 205"/>
                  <a:gd name="T91" fmla="*/ 148 h 206"/>
                  <a:gd name="T92" fmla="*/ 200 w 205"/>
                  <a:gd name="T93" fmla="*/ 136 h 206"/>
                  <a:gd name="T94" fmla="*/ 134 w 205"/>
                  <a:gd name="T95" fmla="*/ 109 h 206"/>
                  <a:gd name="T96" fmla="*/ 205 w 205"/>
                  <a:gd name="T97" fmla="*/ 109 h 206"/>
                  <a:gd name="T98" fmla="*/ 205 w 205"/>
                  <a:gd name="T99" fmla="*/ 103 h 206"/>
                  <a:gd name="T100" fmla="*/ 205 w 205"/>
                  <a:gd name="T101" fmla="*/ 96 h 206"/>
                  <a:gd name="T102" fmla="*/ 134 w 205"/>
                  <a:gd name="T103" fmla="*/ 96 h 206"/>
                  <a:gd name="T104" fmla="*/ 200 w 205"/>
                  <a:gd name="T105" fmla="*/ 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5" h="206">
                    <a:moveTo>
                      <a:pt x="200" y="69"/>
                    </a:moveTo>
                    <a:cubicBezTo>
                      <a:pt x="198" y="65"/>
                      <a:pt x="197" y="61"/>
                      <a:pt x="195" y="57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4"/>
                      <a:pt x="180" y="34"/>
                      <a:pt x="180" y="34"/>
                    </a:cubicBezTo>
                    <a:cubicBezTo>
                      <a:pt x="177" y="31"/>
                      <a:pt x="174" y="28"/>
                      <a:pt x="171" y="25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4" y="8"/>
                      <a:pt x="140" y="7"/>
                      <a:pt x="136" y="5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5" y="0"/>
                      <a:pt x="102" y="0"/>
                    </a:cubicBezTo>
                    <a:cubicBezTo>
                      <a:pt x="100" y="0"/>
                      <a:pt x="98" y="0"/>
                      <a:pt x="96" y="0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5" y="7"/>
                      <a:pt x="61" y="8"/>
                      <a:pt x="57" y="10"/>
                    </a:cubicBezTo>
                    <a:cubicBezTo>
                      <a:pt x="84" y="76"/>
                      <a:pt x="84" y="76"/>
                      <a:pt x="84" y="76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1" y="28"/>
                      <a:pt x="28" y="31"/>
                      <a:pt x="25" y="34"/>
                    </a:cubicBezTo>
                    <a:cubicBezTo>
                      <a:pt x="75" y="85"/>
                      <a:pt x="75" y="85"/>
                      <a:pt x="75" y="85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8" y="61"/>
                      <a:pt x="6" y="65"/>
                      <a:pt x="5" y="69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0" y="100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5" y="136"/>
                      <a:pt x="5" y="136"/>
                      <a:pt x="5" y="136"/>
                    </a:cubicBezTo>
                    <a:cubicBezTo>
                      <a:pt x="6" y="140"/>
                      <a:pt x="8" y="144"/>
                      <a:pt x="10" y="148"/>
                    </a:cubicBezTo>
                    <a:cubicBezTo>
                      <a:pt x="75" y="121"/>
                      <a:pt x="75" y="121"/>
                      <a:pt x="75" y="121"/>
                    </a:cubicBezTo>
                    <a:cubicBezTo>
                      <a:pt x="25" y="171"/>
                      <a:pt x="25" y="171"/>
                      <a:pt x="25" y="171"/>
                    </a:cubicBezTo>
                    <a:cubicBezTo>
                      <a:pt x="28" y="174"/>
                      <a:pt x="31" y="177"/>
                      <a:pt x="34" y="180"/>
                    </a:cubicBezTo>
                    <a:cubicBezTo>
                      <a:pt x="84" y="130"/>
                      <a:pt x="84" y="130"/>
                      <a:pt x="84" y="130"/>
                    </a:cubicBezTo>
                    <a:cubicBezTo>
                      <a:pt x="57" y="195"/>
                      <a:pt x="57" y="195"/>
                      <a:pt x="57" y="195"/>
                    </a:cubicBezTo>
                    <a:cubicBezTo>
                      <a:pt x="61" y="197"/>
                      <a:pt x="65" y="199"/>
                      <a:pt x="69" y="200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6" y="205"/>
                      <a:pt x="96" y="205"/>
                      <a:pt x="96" y="205"/>
                    </a:cubicBezTo>
                    <a:cubicBezTo>
                      <a:pt x="98" y="206"/>
                      <a:pt x="100" y="206"/>
                      <a:pt x="102" y="206"/>
                    </a:cubicBezTo>
                    <a:cubicBezTo>
                      <a:pt x="105" y="206"/>
                      <a:pt x="107" y="206"/>
                      <a:pt x="109" y="205"/>
                    </a:cubicBezTo>
                    <a:cubicBezTo>
                      <a:pt x="109" y="135"/>
                      <a:pt x="109" y="135"/>
                      <a:pt x="109" y="13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40" y="199"/>
                      <a:pt x="144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4" y="177"/>
                      <a:pt x="177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7" y="144"/>
                      <a:pt x="198" y="140"/>
                      <a:pt x="200" y="136"/>
                    </a:cubicBezTo>
                    <a:cubicBezTo>
                      <a:pt x="134" y="109"/>
                      <a:pt x="134" y="109"/>
                      <a:pt x="134" y="109"/>
                    </a:cubicBezTo>
                    <a:cubicBezTo>
                      <a:pt x="205" y="109"/>
                      <a:pt x="205" y="109"/>
                      <a:pt x="205" y="109"/>
                    </a:cubicBezTo>
                    <a:cubicBezTo>
                      <a:pt x="205" y="107"/>
                      <a:pt x="205" y="105"/>
                      <a:pt x="205" y="103"/>
                    </a:cubicBezTo>
                    <a:cubicBezTo>
                      <a:pt x="205" y="100"/>
                      <a:pt x="205" y="98"/>
                      <a:pt x="205" y="96"/>
                    </a:cubicBezTo>
                    <a:cubicBezTo>
                      <a:pt x="134" y="96"/>
                      <a:pt x="134" y="96"/>
                      <a:pt x="134" y="96"/>
                    </a:cubicBezTo>
                    <a:lnTo>
                      <a:pt x="200" y="69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ïṡḷídè">
                <a:extLst>
                  <a:ext uri="{FF2B5EF4-FFF2-40B4-BE49-F238E27FC236}">
                    <a16:creationId xmlns:a16="http://schemas.microsoft.com/office/drawing/2014/main" xmlns="" id="{BCEFCD72-AB30-4741-8E63-25C51A70169D}"/>
                  </a:ext>
                </a:extLst>
              </p:cNvPr>
              <p:cNvSpPr/>
              <p:nvPr/>
            </p:nvSpPr>
            <p:spPr bwMode="auto">
              <a:xfrm>
                <a:off x="4459288" y="3154363"/>
                <a:ext cx="604838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îšlîḍe">
                <a:extLst>
                  <a:ext uri="{FF2B5EF4-FFF2-40B4-BE49-F238E27FC236}">
                    <a16:creationId xmlns:a16="http://schemas.microsoft.com/office/drawing/2014/main" xmlns="" id="{BD89C1E1-F373-4886-A0A7-1A4CEE51F0B6}"/>
                  </a:ext>
                </a:extLst>
              </p:cNvPr>
              <p:cNvSpPr/>
              <p:nvPr/>
            </p:nvSpPr>
            <p:spPr bwMode="auto">
              <a:xfrm>
                <a:off x="4459288" y="3154363"/>
                <a:ext cx="604838" cy="604838"/>
              </a:xfrm>
              <a:custGeom>
                <a:avLst/>
                <a:gdLst>
                  <a:gd name="T0" fmla="*/ 190 w 195"/>
                  <a:gd name="T1" fmla="*/ 66 h 195"/>
                  <a:gd name="T2" fmla="*/ 185 w 195"/>
                  <a:gd name="T3" fmla="*/ 55 h 195"/>
                  <a:gd name="T4" fmla="*/ 125 w 195"/>
                  <a:gd name="T5" fmla="*/ 80 h 195"/>
                  <a:gd name="T6" fmla="*/ 171 w 195"/>
                  <a:gd name="T7" fmla="*/ 33 h 195"/>
                  <a:gd name="T8" fmla="*/ 162 w 195"/>
                  <a:gd name="T9" fmla="*/ 24 h 195"/>
                  <a:gd name="T10" fmla="*/ 116 w 195"/>
                  <a:gd name="T11" fmla="*/ 71 h 195"/>
                  <a:gd name="T12" fmla="*/ 141 w 195"/>
                  <a:gd name="T13" fmla="*/ 10 h 195"/>
                  <a:gd name="T14" fmla="*/ 129 w 195"/>
                  <a:gd name="T15" fmla="*/ 5 h 195"/>
                  <a:gd name="T16" fmla="*/ 104 w 195"/>
                  <a:gd name="T17" fmla="*/ 66 h 195"/>
                  <a:gd name="T18" fmla="*/ 104 w 195"/>
                  <a:gd name="T19" fmla="*/ 0 h 195"/>
                  <a:gd name="T20" fmla="*/ 97 w 195"/>
                  <a:gd name="T21" fmla="*/ 0 h 195"/>
                  <a:gd name="T22" fmla="*/ 91 w 195"/>
                  <a:gd name="T23" fmla="*/ 0 h 195"/>
                  <a:gd name="T24" fmla="*/ 91 w 195"/>
                  <a:gd name="T25" fmla="*/ 66 h 195"/>
                  <a:gd name="T26" fmla="*/ 66 w 195"/>
                  <a:gd name="T27" fmla="*/ 5 h 195"/>
                  <a:gd name="T28" fmla="*/ 54 w 195"/>
                  <a:gd name="T29" fmla="*/ 10 h 195"/>
                  <a:gd name="T30" fmla="*/ 79 w 195"/>
                  <a:gd name="T31" fmla="*/ 71 h 195"/>
                  <a:gd name="T32" fmla="*/ 33 w 195"/>
                  <a:gd name="T33" fmla="*/ 24 h 195"/>
                  <a:gd name="T34" fmla="*/ 24 w 195"/>
                  <a:gd name="T35" fmla="*/ 33 h 195"/>
                  <a:gd name="T36" fmla="*/ 70 w 195"/>
                  <a:gd name="T37" fmla="*/ 80 h 195"/>
                  <a:gd name="T38" fmla="*/ 10 w 195"/>
                  <a:gd name="T39" fmla="*/ 55 h 195"/>
                  <a:gd name="T40" fmla="*/ 5 w 195"/>
                  <a:gd name="T41" fmla="*/ 66 h 195"/>
                  <a:gd name="T42" fmla="*/ 66 w 195"/>
                  <a:gd name="T43" fmla="*/ 91 h 195"/>
                  <a:gd name="T44" fmla="*/ 0 w 195"/>
                  <a:gd name="T45" fmla="*/ 91 h 195"/>
                  <a:gd name="T46" fmla="*/ 0 w 195"/>
                  <a:gd name="T47" fmla="*/ 98 h 195"/>
                  <a:gd name="T48" fmla="*/ 0 w 195"/>
                  <a:gd name="T49" fmla="*/ 104 h 195"/>
                  <a:gd name="T50" fmla="*/ 66 w 195"/>
                  <a:gd name="T51" fmla="*/ 104 h 195"/>
                  <a:gd name="T52" fmla="*/ 5 w 195"/>
                  <a:gd name="T53" fmla="*/ 129 h 195"/>
                  <a:gd name="T54" fmla="*/ 10 w 195"/>
                  <a:gd name="T55" fmla="*/ 141 h 195"/>
                  <a:gd name="T56" fmla="*/ 70 w 195"/>
                  <a:gd name="T57" fmla="*/ 116 h 195"/>
                  <a:gd name="T58" fmla="*/ 24 w 195"/>
                  <a:gd name="T59" fmla="*/ 162 h 195"/>
                  <a:gd name="T60" fmla="*/ 33 w 195"/>
                  <a:gd name="T61" fmla="*/ 171 h 195"/>
                  <a:gd name="T62" fmla="*/ 79 w 195"/>
                  <a:gd name="T63" fmla="*/ 125 h 195"/>
                  <a:gd name="T64" fmla="*/ 54 w 195"/>
                  <a:gd name="T65" fmla="*/ 185 h 195"/>
                  <a:gd name="T66" fmla="*/ 66 w 195"/>
                  <a:gd name="T67" fmla="*/ 190 h 195"/>
                  <a:gd name="T68" fmla="*/ 91 w 195"/>
                  <a:gd name="T69" fmla="*/ 130 h 195"/>
                  <a:gd name="T70" fmla="*/ 91 w 195"/>
                  <a:gd name="T71" fmla="*/ 195 h 195"/>
                  <a:gd name="T72" fmla="*/ 97 w 195"/>
                  <a:gd name="T73" fmla="*/ 195 h 195"/>
                  <a:gd name="T74" fmla="*/ 104 w 195"/>
                  <a:gd name="T75" fmla="*/ 195 h 195"/>
                  <a:gd name="T76" fmla="*/ 104 w 195"/>
                  <a:gd name="T77" fmla="*/ 130 h 195"/>
                  <a:gd name="T78" fmla="*/ 129 w 195"/>
                  <a:gd name="T79" fmla="*/ 190 h 195"/>
                  <a:gd name="T80" fmla="*/ 141 w 195"/>
                  <a:gd name="T81" fmla="*/ 185 h 195"/>
                  <a:gd name="T82" fmla="*/ 116 w 195"/>
                  <a:gd name="T83" fmla="*/ 125 h 195"/>
                  <a:gd name="T84" fmla="*/ 162 w 195"/>
                  <a:gd name="T85" fmla="*/ 171 h 195"/>
                  <a:gd name="T86" fmla="*/ 171 w 195"/>
                  <a:gd name="T87" fmla="*/ 162 h 195"/>
                  <a:gd name="T88" fmla="*/ 125 w 195"/>
                  <a:gd name="T89" fmla="*/ 116 h 195"/>
                  <a:gd name="T90" fmla="*/ 185 w 195"/>
                  <a:gd name="T91" fmla="*/ 141 h 195"/>
                  <a:gd name="T92" fmla="*/ 190 w 195"/>
                  <a:gd name="T93" fmla="*/ 129 h 195"/>
                  <a:gd name="T94" fmla="*/ 129 w 195"/>
                  <a:gd name="T95" fmla="*/ 104 h 195"/>
                  <a:gd name="T96" fmla="*/ 195 w 195"/>
                  <a:gd name="T97" fmla="*/ 104 h 195"/>
                  <a:gd name="T98" fmla="*/ 195 w 195"/>
                  <a:gd name="T99" fmla="*/ 98 h 195"/>
                  <a:gd name="T100" fmla="*/ 195 w 195"/>
                  <a:gd name="T101" fmla="*/ 91 h 195"/>
                  <a:gd name="T102" fmla="*/ 129 w 195"/>
                  <a:gd name="T103" fmla="*/ 91 h 195"/>
                  <a:gd name="T104" fmla="*/ 190 w 195"/>
                  <a:gd name="T105" fmla="*/ 6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5">
                    <a:moveTo>
                      <a:pt x="190" y="66"/>
                    </a:moveTo>
                    <a:cubicBezTo>
                      <a:pt x="188" y="62"/>
                      <a:pt x="187" y="58"/>
                      <a:pt x="185" y="55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68" y="30"/>
                      <a:pt x="165" y="27"/>
                      <a:pt x="162" y="24"/>
                    </a:cubicBezTo>
                    <a:cubicBezTo>
                      <a:pt x="116" y="71"/>
                      <a:pt x="116" y="71"/>
                      <a:pt x="116" y="71"/>
                    </a:cubicBezTo>
                    <a:cubicBezTo>
                      <a:pt x="141" y="10"/>
                      <a:pt x="141" y="10"/>
                      <a:pt x="141" y="10"/>
                    </a:cubicBezTo>
                    <a:cubicBezTo>
                      <a:pt x="137" y="8"/>
                      <a:pt x="133" y="7"/>
                      <a:pt x="129" y="5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2" y="0"/>
                      <a:pt x="100" y="0"/>
                      <a:pt x="97" y="0"/>
                    </a:cubicBezTo>
                    <a:cubicBezTo>
                      <a:pt x="95" y="0"/>
                      <a:pt x="93" y="0"/>
                      <a:pt x="91" y="0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2" y="7"/>
                      <a:pt x="58" y="8"/>
                      <a:pt x="54" y="10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7"/>
                      <a:pt x="27" y="30"/>
                      <a:pt x="24" y="33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8" y="58"/>
                      <a:pt x="7" y="62"/>
                      <a:pt x="5" y="66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5"/>
                      <a:pt x="0" y="98"/>
                    </a:cubicBezTo>
                    <a:cubicBezTo>
                      <a:pt x="0" y="100"/>
                      <a:pt x="0" y="102"/>
                      <a:pt x="0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7" y="133"/>
                      <a:pt x="8" y="137"/>
                      <a:pt x="10" y="14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7" y="165"/>
                      <a:pt x="30" y="168"/>
                      <a:pt x="33" y="171"/>
                    </a:cubicBezTo>
                    <a:cubicBezTo>
                      <a:pt x="79" y="125"/>
                      <a:pt x="79" y="125"/>
                      <a:pt x="79" y="125"/>
                    </a:cubicBezTo>
                    <a:cubicBezTo>
                      <a:pt x="54" y="185"/>
                      <a:pt x="54" y="185"/>
                      <a:pt x="54" y="185"/>
                    </a:cubicBezTo>
                    <a:cubicBezTo>
                      <a:pt x="58" y="187"/>
                      <a:pt x="62" y="188"/>
                      <a:pt x="66" y="19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95"/>
                      <a:pt x="91" y="195"/>
                      <a:pt x="91" y="195"/>
                    </a:cubicBezTo>
                    <a:cubicBezTo>
                      <a:pt x="93" y="195"/>
                      <a:pt x="95" y="195"/>
                      <a:pt x="97" y="195"/>
                    </a:cubicBezTo>
                    <a:cubicBezTo>
                      <a:pt x="100" y="195"/>
                      <a:pt x="102" y="195"/>
                      <a:pt x="104" y="195"/>
                    </a:cubicBezTo>
                    <a:cubicBezTo>
                      <a:pt x="104" y="130"/>
                      <a:pt x="104" y="130"/>
                      <a:pt x="104" y="130"/>
                    </a:cubicBez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33" y="188"/>
                      <a:pt x="137" y="187"/>
                      <a:pt x="141" y="185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5" y="168"/>
                      <a:pt x="168" y="165"/>
                      <a:pt x="171" y="162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85" y="141"/>
                      <a:pt x="185" y="141"/>
                      <a:pt x="185" y="141"/>
                    </a:cubicBezTo>
                    <a:cubicBezTo>
                      <a:pt x="187" y="137"/>
                      <a:pt x="188" y="133"/>
                      <a:pt x="190" y="129"/>
                    </a:cubicBezTo>
                    <a:cubicBezTo>
                      <a:pt x="129" y="104"/>
                      <a:pt x="129" y="104"/>
                      <a:pt x="129" y="104"/>
                    </a:cubicBezTo>
                    <a:cubicBezTo>
                      <a:pt x="195" y="104"/>
                      <a:pt x="195" y="104"/>
                      <a:pt x="195" y="104"/>
                    </a:cubicBezTo>
                    <a:cubicBezTo>
                      <a:pt x="195" y="102"/>
                      <a:pt x="195" y="100"/>
                      <a:pt x="195" y="98"/>
                    </a:cubicBezTo>
                    <a:cubicBezTo>
                      <a:pt x="195" y="95"/>
                      <a:pt x="195" y="93"/>
                      <a:pt x="195" y="91"/>
                    </a:cubicBezTo>
                    <a:cubicBezTo>
                      <a:pt x="129" y="91"/>
                      <a:pt x="129" y="91"/>
                      <a:pt x="129" y="91"/>
                    </a:cubicBezTo>
                    <a:lnTo>
                      <a:pt x="190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ṩ1idè">
                <a:extLst>
                  <a:ext uri="{FF2B5EF4-FFF2-40B4-BE49-F238E27FC236}">
                    <a16:creationId xmlns:a16="http://schemas.microsoft.com/office/drawing/2014/main" xmlns="" id="{9DB56776-BBB4-43B4-B0EF-F1ADDD0F53D7}"/>
                  </a:ext>
                </a:extLst>
              </p:cNvPr>
              <p:cNvSpPr/>
              <p:nvPr/>
            </p:nvSpPr>
            <p:spPr bwMode="auto">
              <a:xfrm>
                <a:off x="4611688" y="3216275"/>
                <a:ext cx="298450" cy="481013"/>
              </a:xfrm>
              <a:custGeom>
                <a:avLst/>
                <a:gdLst>
                  <a:gd name="T0" fmla="*/ 74 w 96"/>
                  <a:gd name="T1" fmla="*/ 74 h 155"/>
                  <a:gd name="T2" fmla="*/ 66 w 96"/>
                  <a:gd name="T3" fmla="*/ 38 h 155"/>
                  <a:gd name="T4" fmla="*/ 89 w 96"/>
                  <a:gd name="T5" fmla="*/ 42 h 155"/>
                  <a:gd name="T6" fmla="*/ 66 w 96"/>
                  <a:gd name="T7" fmla="*/ 19 h 155"/>
                  <a:gd name="T8" fmla="*/ 60 w 96"/>
                  <a:gd name="T9" fmla="*/ 0 h 155"/>
                  <a:gd name="T10" fmla="*/ 54 w 96"/>
                  <a:gd name="T11" fmla="*/ 16 h 155"/>
                  <a:gd name="T12" fmla="*/ 43 w 96"/>
                  <a:gd name="T13" fmla="*/ 16 h 155"/>
                  <a:gd name="T14" fmla="*/ 37 w 96"/>
                  <a:gd name="T15" fmla="*/ 0 h 155"/>
                  <a:gd name="T16" fmla="*/ 31 w 96"/>
                  <a:gd name="T17" fmla="*/ 18 h 155"/>
                  <a:gd name="T18" fmla="*/ 5 w 96"/>
                  <a:gd name="T19" fmla="*/ 50 h 155"/>
                  <a:gd name="T20" fmla="*/ 25 w 96"/>
                  <a:gd name="T21" fmla="*/ 78 h 155"/>
                  <a:gd name="T22" fmla="*/ 31 w 96"/>
                  <a:gd name="T23" fmla="*/ 118 h 155"/>
                  <a:gd name="T24" fmla="*/ 3 w 96"/>
                  <a:gd name="T25" fmla="*/ 110 h 155"/>
                  <a:gd name="T26" fmla="*/ 31 w 96"/>
                  <a:gd name="T27" fmla="*/ 137 h 155"/>
                  <a:gd name="T28" fmla="*/ 37 w 96"/>
                  <a:gd name="T29" fmla="*/ 155 h 155"/>
                  <a:gd name="T30" fmla="*/ 43 w 96"/>
                  <a:gd name="T31" fmla="*/ 139 h 155"/>
                  <a:gd name="T32" fmla="*/ 54 w 96"/>
                  <a:gd name="T33" fmla="*/ 140 h 155"/>
                  <a:gd name="T34" fmla="*/ 60 w 96"/>
                  <a:gd name="T35" fmla="*/ 155 h 155"/>
                  <a:gd name="T36" fmla="*/ 66 w 96"/>
                  <a:gd name="T37" fmla="*/ 137 h 155"/>
                  <a:gd name="T38" fmla="*/ 96 w 96"/>
                  <a:gd name="T39" fmla="*/ 103 h 155"/>
                  <a:gd name="T40" fmla="*/ 48 w 96"/>
                  <a:gd name="T41" fmla="*/ 33 h 155"/>
                  <a:gd name="T42" fmla="*/ 54 w 96"/>
                  <a:gd name="T43" fmla="*/ 68 h 155"/>
                  <a:gd name="T44" fmla="*/ 50 w 96"/>
                  <a:gd name="T45" fmla="*/ 67 h 155"/>
                  <a:gd name="T46" fmla="*/ 43 w 96"/>
                  <a:gd name="T47" fmla="*/ 34 h 155"/>
                  <a:gd name="T48" fmla="*/ 28 w 96"/>
                  <a:gd name="T49" fmla="*/ 59 h 155"/>
                  <a:gd name="T50" fmla="*/ 23 w 96"/>
                  <a:gd name="T51" fmla="*/ 50 h 155"/>
                  <a:gd name="T52" fmla="*/ 31 w 96"/>
                  <a:gd name="T53" fmla="*/ 38 h 155"/>
                  <a:gd name="T54" fmla="*/ 28 w 96"/>
                  <a:gd name="T55" fmla="*/ 59 h 155"/>
                  <a:gd name="T56" fmla="*/ 43 w 96"/>
                  <a:gd name="T57" fmla="*/ 122 h 155"/>
                  <a:gd name="T58" fmla="*/ 47 w 96"/>
                  <a:gd name="T59" fmla="*/ 84 h 155"/>
                  <a:gd name="T60" fmla="*/ 54 w 96"/>
                  <a:gd name="T61" fmla="*/ 86 h 155"/>
                  <a:gd name="T62" fmla="*/ 49 w 96"/>
                  <a:gd name="T63" fmla="*/ 122 h 155"/>
                  <a:gd name="T64" fmla="*/ 66 w 96"/>
                  <a:gd name="T65" fmla="*/ 118 h 155"/>
                  <a:gd name="T66" fmla="*/ 71 w 96"/>
                  <a:gd name="T67" fmla="*/ 92 h 155"/>
                  <a:gd name="T68" fmla="*/ 78 w 96"/>
                  <a:gd name="T69" fmla="*/ 10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6" h="155">
                    <a:moveTo>
                      <a:pt x="91" y="88"/>
                    </a:moveTo>
                    <a:cubicBezTo>
                      <a:pt x="88" y="82"/>
                      <a:pt x="81" y="78"/>
                      <a:pt x="74" y="74"/>
                    </a:cubicBezTo>
                    <a:cubicBezTo>
                      <a:pt x="72" y="73"/>
                      <a:pt x="69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70" y="40"/>
                      <a:pt x="73" y="42"/>
                      <a:pt x="76" y="44"/>
                    </a:cubicBezTo>
                    <a:cubicBezTo>
                      <a:pt x="80" y="47"/>
                      <a:pt x="86" y="46"/>
                      <a:pt x="89" y="42"/>
                    </a:cubicBezTo>
                    <a:cubicBezTo>
                      <a:pt x="91" y="38"/>
                      <a:pt x="90" y="32"/>
                      <a:pt x="86" y="29"/>
                    </a:cubicBezTo>
                    <a:cubicBezTo>
                      <a:pt x="81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60" y="0"/>
                    </a:cubicBezTo>
                    <a:cubicBezTo>
                      <a:pt x="56" y="0"/>
                      <a:pt x="54" y="3"/>
                      <a:pt x="54" y="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2" y="16"/>
                      <a:pt x="50" y="16"/>
                      <a:pt x="48" y="16"/>
                    </a:cubicBezTo>
                    <a:cubicBezTo>
                      <a:pt x="47" y="16"/>
                      <a:pt x="45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1" y="0"/>
                      <a:pt x="37" y="0"/>
                    </a:cubicBezTo>
                    <a:cubicBezTo>
                      <a:pt x="34" y="0"/>
                      <a:pt x="31" y="3"/>
                      <a:pt x="31" y="7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26" y="20"/>
                      <a:pt x="22" y="22"/>
                      <a:pt x="19" y="25"/>
                    </a:cubicBezTo>
                    <a:cubicBezTo>
                      <a:pt x="11" y="31"/>
                      <a:pt x="5" y="40"/>
                      <a:pt x="5" y="50"/>
                    </a:cubicBezTo>
                    <a:cubicBezTo>
                      <a:pt x="5" y="55"/>
                      <a:pt x="6" y="60"/>
                      <a:pt x="9" y="64"/>
                    </a:cubicBezTo>
                    <a:cubicBezTo>
                      <a:pt x="13" y="70"/>
                      <a:pt x="18" y="74"/>
                      <a:pt x="25" y="78"/>
                    </a:cubicBezTo>
                    <a:cubicBezTo>
                      <a:pt x="27" y="78"/>
                      <a:pt x="29" y="79"/>
                      <a:pt x="31" y="80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25" y="115"/>
                      <a:pt x="20" y="112"/>
                      <a:pt x="16" y="109"/>
                    </a:cubicBezTo>
                    <a:cubicBezTo>
                      <a:pt x="12" y="106"/>
                      <a:pt x="6" y="106"/>
                      <a:pt x="3" y="110"/>
                    </a:cubicBezTo>
                    <a:cubicBezTo>
                      <a:pt x="0" y="114"/>
                      <a:pt x="1" y="119"/>
                      <a:pt x="5" y="122"/>
                    </a:cubicBezTo>
                    <a:cubicBezTo>
                      <a:pt x="11" y="128"/>
                      <a:pt x="20" y="133"/>
                      <a:pt x="31" y="137"/>
                    </a:cubicBezTo>
                    <a:cubicBezTo>
                      <a:pt x="31" y="149"/>
                      <a:pt x="31" y="149"/>
                      <a:pt x="31" y="149"/>
                    </a:cubicBezTo>
                    <a:cubicBezTo>
                      <a:pt x="31" y="152"/>
                      <a:pt x="34" y="155"/>
                      <a:pt x="37" y="155"/>
                    </a:cubicBezTo>
                    <a:cubicBezTo>
                      <a:pt x="41" y="155"/>
                      <a:pt x="43" y="152"/>
                      <a:pt x="43" y="14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5" y="140"/>
                      <a:pt x="47" y="140"/>
                      <a:pt x="49" y="140"/>
                    </a:cubicBezTo>
                    <a:cubicBezTo>
                      <a:pt x="50" y="140"/>
                      <a:pt x="52" y="140"/>
                      <a:pt x="54" y="140"/>
                    </a:cubicBezTo>
                    <a:cubicBezTo>
                      <a:pt x="54" y="149"/>
                      <a:pt x="54" y="149"/>
                      <a:pt x="54" y="149"/>
                    </a:cubicBezTo>
                    <a:cubicBezTo>
                      <a:pt x="54" y="152"/>
                      <a:pt x="56" y="155"/>
                      <a:pt x="60" y="155"/>
                    </a:cubicBezTo>
                    <a:cubicBezTo>
                      <a:pt x="63" y="155"/>
                      <a:pt x="66" y="152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2" y="135"/>
                      <a:pt x="77" y="133"/>
                      <a:pt x="81" y="130"/>
                    </a:cubicBezTo>
                    <a:cubicBezTo>
                      <a:pt x="89" y="124"/>
                      <a:pt x="96" y="114"/>
                      <a:pt x="96" y="103"/>
                    </a:cubicBezTo>
                    <a:cubicBezTo>
                      <a:pt x="96" y="98"/>
                      <a:pt x="94" y="93"/>
                      <a:pt x="91" y="88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2" y="33"/>
                      <a:pt x="54" y="34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2" y="67"/>
                      <a:pt x="51" y="67"/>
                      <a:pt x="50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8" y="66"/>
                      <a:pt x="46" y="66"/>
                      <a:pt x="43" y="6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33"/>
                      <a:pt x="47" y="33"/>
                      <a:pt x="48" y="33"/>
                    </a:cubicBezTo>
                    <a:close/>
                    <a:moveTo>
                      <a:pt x="28" y="59"/>
                    </a:moveTo>
                    <a:cubicBezTo>
                      <a:pt x="26" y="58"/>
                      <a:pt x="25" y="56"/>
                      <a:pt x="24" y="55"/>
                    </a:cubicBezTo>
                    <a:cubicBezTo>
                      <a:pt x="23" y="53"/>
                      <a:pt x="23" y="52"/>
                      <a:pt x="23" y="50"/>
                    </a:cubicBezTo>
                    <a:cubicBezTo>
                      <a:pt x="23" y="46"/>
                      <a:pt x="24" y="42"/>
                      <a:pt x="29" y="39"/>
                    </a:cubicBezTo>
                    <a:cubicBezTo>
                      <a:pt x="30" y="39"/>
                      <a:pt x="30" y="38"/>
                      <a:pt x="31" y="38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0" y="60"/>
                      <a:pt x="29" y="60"/>
                      <a:pt x="28" y="59"/>
                    </a:cubicBezTo>
                    <a:close/>
                    <a:moveTo>
                      <a:pt x="49" y="122"/>
                    </a:moveTo>
                    <a:cubicBezTo>
                      <a:pt x="47" y="122"/>
                      <a:pt x="45" y="122"/>
                      <a:pt x="43" y="122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5" y="84"/>
                      <a:pt x="46" y="84"/>
                      <a:pt x="47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50" y="85"/>
                      <a:pt x="52" y="85"/>
                      <a:pt x="54" y="86"/>
                    </a:cubicBezTo>
                    <a:cubicBezTo>
                      <a:pt x="54" y="122"/>
                      <a:pt x="54" y="122"/>
                      <a:pt x="54" y="122"/>
                    </a:cubicBezTo>
                    <a:cubicBezTo>
                      <a:pt x="52" y="122"/>
                      <a:pt x="50" y="122"/>
                      <a:pt x="49" y="122"/>
                    </a:cubicBezTo>
                    <a:close/>
                    <a:moveTo>
                      <a:pt x="70" y="116"/>
                    </a:moveTo>
                    <a:cubicBezTo>
                      <a:pt x="69" y="116"/>
                      <a:pt x="68" y="117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70" y="92"/>
                      <a:pt x="71" y="92"/>
                    </a:cubicBezTo>
                    <a:cubicBezTo>
                      <a:pt x="74" y="94"/>
                      <a:pt x="75" y="96"/>
                      <a:pt x="76" y="98"/>
                    </a:cubicBezTo>
                    <a:cubicBezTo>
                      <a:pt x="77" y="99"/>
                      <a:pt x="78" y="101"/>
                      <a:pt x="78" y="103"/>
                    </a:cubicBezTo>
                    <a:cubicBezTo>
                      <a:pt x="78" y="107"/>
                      <a:pt x="76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ṡḻiḋê">
                <a:extLst>
                  <a:ext uri="{FF2B5EF4-FFF2-40B4-BE49-F238E27FC236}">
                    <a16:creationId xmlns:a16="http://schemas.microsoft.com/office/drawing/2014/main" xmlns="" id="{78E851DD-5FE2-4D98-BB9A-BB29A6DA51D2}"/>
                  </a:ext>
                </a:extLst>
              </p:cNvPr>
              <p:cNvSpPr/>
              <p:nvPr/>
            </p:nvSpPr>
            <p:spPr bwMode="auto">
              <a:xfrm>
                <a:off x="4745038" y="3475038"/>
                <a:ext cx="34925" cy="33338"/>
              </a:xfrm>
              <a:custGeom>
                <a:avLst/>
                <a:gdLst>
                  <a:gd name="T0" fmla="*/ 4 w 11"/>
                  <a:gd name="T1" fmla="*/ 1 h 11"/>
                  <a:gd name="T2" fmla="*/ 4 w 11"/>
                  <a:gd name="T3" fmla="*/ 1 h 11"/>
                  <a:gd name="T4" fmla="*/ 0 w 11"/>
                  <a:gd name="T5" fmla="*/ 0 h 11"/>
                  <a:gd name="T6" fmla="*/ 0 w 11"/>
                  <a:gd name="T7" fmla="*/ 8 h 11"/>
                  <a:gd name="T8" fmla="*/ 4 w 11"/>
                  <a:gd name="T9" fmla="*/ 9 h 11"/>
                  <a:gd name="T10" fmla="*/ 4 w 11"/>
                  <a:gd name="T11" fmla="*/ 9 h 11"/>
                  <a:gd name="T12" fmla="*/ 11 w 11"/>
                  <a:gd name="T13" fmla="*/ 11 h 11"/>
                  <a:gd name="T14" fmla="*/ 11 w 11"/>
                  <a:gd name="T15" fmla="*/ 3 h 11"/>
                  <a:gd name="T16" fmla="*/ 4 w 11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1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7" y="10"/>
                      <a:pt x="9" y="10"/>
                      <a:pt x="11" y="11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2"/>
                      <a:pt x="7" y="2"/>
                      <a:pt x="4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ṣlïḋè">
                <a:extLst>
                  <a:ext uri="{FF2B5EF4-FFF2-40B4-BE49-F238E27FC236}">
                    <a16:creationId xmlns:a16="http://schemas.microsoft.com/office/drawing/2014/main" xmlns="" id="{06984EB8-79D0-46E4-8002-3A9665E1DAF1}"/>
                  </a:ext>
                </a:extLst>
              </p:cNvPr>
              <p:cNvSpPr/>
              <p:nvPr/>
            </p:nvSpPr>
            <p:spPr bwMode="auto">
              <a:xfrm>
                <a:off x="4745038" y="3319463"/>
                <a:ext cx="34925" cy="26988"/>
              </a:xfrm>
              <a:custGeom>
                <a:avLst/>
                <a:gdLst>
                  <a:gd name="T0" fmla="*/ 5 w 11"/>
                  <a:gd name="T1" fmla="*/ 0 h 9"/>
                  <a:gd name="T2" fmla="*/ 0 w 11"/>
                  <a:gd name="T3" fmla="*/ 1 h 9"/>
                  <a:gd name="T4" fmla="*/ 0 w 11"/>
                  <a:gd name="T5" fmla="*/ 9 h 9"/>
                  <a:gd name="T6" fmla="*/ 5 w 11"/>
                  <a:gd name="T7" fmla="*/ 8 h 9"/>
                  <a:gd name="T8" fmla="*/ 11 w 11"/>
                  <a:gd name="T9" fmla="*/ 9 h 9"/>
                  <a:gd name="T10" fmla="*/ 11 w 11"/>
                  <a:gd name="T11" fmla="*/ 1 h 9"/>
                  <a:gd name="T12" fmla="*/ 5 w 11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5" y="0"/>
                    </a:moveTo>
                    <a:cubicBezTo>
                      <a:pt x="4" y="0"/>
                      <a:pt x="2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8"/>
                      <a:pt x="4" y="8"/>
                      <a:pt x="5" y="8"/>
                    </a:cubicBezTo>
                    <a:cubicBezTo>
                      <a:pt x="7" y="8"/>
                      <a:pt x="9" y="8"/>
                      <a:pt x="11" y="9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9" y="0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ṩľïḓê">
                <a:extLst>
                  <a:ext uri="{FF2B5EF4-FFF2-40B4-BE49-F238E27FC236}">
                    <a16:creationId xmlns:a16="http://schemas.microsoft.com/office/drawing/2014/main" xmlns="" id="{620D7F4F-E325-4986-BBD4-E1BA8A623796}"/>
                  </a:ext>
                </a:extLst>
              </p:cNvPr>
              <p:cNvSpPr/>
              <p:nvPr/>
            </p:nvSpPr>
            <p:spPr bwMode="auto">
              <a:xfrm>
                <a:off x="4683126" y="3335338"/>
                <a:ext cx="25400" cy="49213"/>
              </a:xfrm>
              <a:custGeom>
                <a:avLst/>
                <a:gdLst>
                  <a:gd name="T0" fmla="*/ 6 w 8"/>
                  <a:gd name="T1" fmla="*/ 1 h 16"/>
                  <a:gd name="T2" fmla="*/ 0 w 8"/>
                  <a:gd name="T3" fmla="*/ 12 h 16"/>
                  <a:gd name="T4" fmla="*/ 0 w 8"/>
                  <a:gd name="T5" fmla="*/ 16 h 16"/>
                  <a:gd name="T6" fmla="*/ 6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6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6" y="1"/>
                    </a:moveTo>
                    <a:cubicBezTo>
                      <a:pt x="1" y="4"/>
                      <a:pt x="0" y="8"/>
                      <a:pt x="0" y="12"/>
                    </a:cubicBezTo>
                    <a:cubicBezTo>
                      <a:pt x="0" y="14"/>
                      <a:pt x="0" y="15"/>
                      <a:pt x="0" y="16"/>
                    </a:cubicBezTo>
                    <a:cubicBezTo>
                      <a:pt x="1" y="14"/>
                      <a:pt x="3" y="11"/>
                      <a:pt x="6" y="9"/>
                    </a:cubicBezTo>
                    <a:cubicBezTo>
                      <a:pt x="7" y="9"/>
                      <a:pt x="7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ṥļîdé">
                <a:extLst>
                  <a:ext uri="{FF2B5EF4-FFF2-40B4-BE49-F238E27FC236}">
                    <a16:creationId xmlns:a16="http://schemas.microsoft.com/office/drawing/2014/main" xmlns="" id="{3E950D83-BA32-45D6-836C-6DAAF20C04BA}"/>
                  </a:ext>
                </a:extLst>
              </p:cNvPr>
              <p:cNvSpPr/>
              <p:nvPr/>
            </p:nvSpPr>
            <p:spPr bwMode="auto">
              <a:xfrm>
                <a:off x="4816476" y="3335338"/>
                <a:ext cx="74613" cy="52388"/>
              </a:xfrm>
              <a:custGeom>
                <a:avLst/>
                <a:gdLst>
                  <a:gd name="T0" fmla="*/ 10 w 24"/>
                  <a:gd name="T1" fmla="*/ 6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4 h 17"/>
                  <a:gd name="T8" fmla="*/ 23 w 24"/>
                  <a:gd name="T9" fmla="*/ 12 h 17"/>
                  <a:gd name="T10" fmla="*/ 23 w 24"/>
                  <a:gd name="T11" fmla="*/ 3 h 17"/>
                  <a:gd name="T12" fmla="*/ 23 w 24"/>
                  <a:gd name="T13" fmla="*/ 4 h 17"/>
                  <a:gd name="T14" fmla="*/ 10 w 24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6"/>
                    </a:moveTo>
                    <a:cubicBezTo>
                      <a:pt x="7" y="4"/>
                      <a:pt x="4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" y="10"/>
                      <a:pt x="7" y="12"/>
                      <a:pt x="10" y="14"/>
                    </a:cubicBezTo>
                    <a:cubicBezTo>
                      <a:pt x="14" y="17"/>
                      <a:pt x="20" y="16"/>
                      <a:pt x="23" y="12"/>
                    </a:cubicBezTo>
                    <a:cubicBezTo>
                      <a:pt x="24" y="9"/>
                      <a:pt x="24" y="6"/>
                      <a:pt x="23" y="3"/>
                    </a:cubicBezTo>
                    <a:cubicBezTo>
                      <a:pt x="23" y="3"/>
                      <a:pt x="23" y="3"/>
                      <a:pt x="23" y="4"/>
                    </a:cubicBezTo>
                    <a:cubicBezTo>
                      <a:pt x="20" y="8"/>
                      <a:pt x="14" y="9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íšľîḍé">
                <a:extLst>
                  <a:ext uri="{FF2B5EF4-FFF2-40B4-BE49-F238E27FC236}">
                    <a16:creationId xmlns:a16="http://schemas.microsoft.com/office/drawing/2014/main" xmlns="" id="{A0B2581A-2DCC-495E-BF43-72BEF652F3D6}"/>
                  </a:ext>
                </a:extLst>
              </p:cNvPr>
              <p:cNvSpPr/>
              <p:nvPr/>
            </p:nvSpPr>
            <p:spPr bwMode="auto">
              <a:xfrm>
                <a:off x="4816476" y="3495675"/>
                <a:ext cx="36513" cy="53975"/>
              </a:xfrm>
              <a:custGeom>
                <a:avLst/>
                <a:gdLst>
                  <a:gd name="T0" fmla="*/ 10 w 12"/>
                  <a:gd name="T1" fmla="*/ 8 h 17"/>
                  <a:gd name="T2" fmla="*/ 5 w 12"/>
                  <a:gd name="T3" fmla="*/ 2 h 17"/>
                  <a:gd name="T4" fmla="*/ 0 w 12"/>
                  <a:gd name="T5" fmla="*/ 0 h 17"/>
                  <a:gd name="T6" fmla="*/ 0 w 12"/>
                  <a:gd name="T7" fmla="*/ 8 h 17"/>
                  <a:gd name="T8" fmla="*/ 5 w 12"/>
                  <a:gd name="T9" fmla="*/ 10 h 17"/>
                  <a:gd name="T10" fmla="*/ 10 w 12"/>
                  <a:gd name="T11" fmla="*/ 16 h 17"/>
                  <a:gd name="T12" fmla="*/ 11 w 12"/>
                  <a:gd name="T13" fmla="*/ 17 h 17"/>
                  <a:gd name="T14" fmla="*/ 12 w 12"/>
                  <a:gd name="T15" fmla="*/ 13 h 17"/>
                  <a:gd name="T16" fmla="*/ 10 w 12"/>
                  <a:gd name="T1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7">
                    <a:moveTo>
                      <a:pt x="10" y="8"/>
                    </a:moveTo>
                    <a:cubicBezTo>
                      <a:pt x="9" y="6"/>
                      <a:pt x="8" y="4"/>
                      <a:pt x="5" y="2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4" y="9"/>
                      <a:pt x="5" y="10"/>
                    </a:cubicBezTo>
                    <a:cubicBezTo>
                      <a:pt x="8" y="12"/>
                      <a:pt x="9" y="14"/>
                      <a:pt x="10" y="16"/>
                    </a:cubicBezTo>
                    <a:cubicBezTo>
                      <a:pt x="11" y="16"/>
                      <a:pt x="11" y="17"/>
                      <a:pt x="11" y="17"/>
                    </a:cubicBezTo>
                    <a:cubicBezTo>
                      <a:pt x="12" y="16"/>
                      <a:pt x="12" y="14"/>
                      <a:pt x="12" y="13"/>
                    </a:cubicBezTo>
                    <a:cubicBezTo>
                      <a:pt x="12" y="11"/>
                      <a:pt x="11" y="9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îṣļîḑe">
                <a:extLst>
                  <a:ext uri="{FF2B5EF4-FFF2-40B4-BE49-F238E27FC236}">
                    <a16:creationId xmlns:a16="http://schemas.microsoft.com/office/drawing/2014/main" xmlns="" id="{1C7F4794-F644-493C-8290-E4B0D415961D}"/>
                  </a:ext>
                </a:extLst>
              </p:cNvPr>
              <p:cNvSpPr/>
              <p:nvPr/>
            </p:nvSpPr>
            <p:spPr bwMode="auto">
              <a:xfrm>
                <a:off x="4708526" y="3679825"/>
                <a:ext cx="36513" cy="42863"/>
              </a:xfrm>
              <a:custGeom>
                <a:avLst/>
                <a:gdLst>
                  <a:gd name="T0" fmla="*/ 6 w 12"/>
                  <a:gd name="T1" fmla="*/ 6 h 14"/>
                  <a:gd name="T2" fmla="*/ 0 w 12"/>
                  <a:gd name="T3" fmla="*/ 0 h 14"/>
                  <a:gd name="T4" fmla="*/ 0 w 12"/>
                  <a:gd name="T5" fmla="*/ 8 h 14"/>
                  <a:gd name="T6" fmla="*/ 6 w 12"/>
                  <a:gd name="T7" fmla="*/ 14 h 14"/>
                  <a:gd name="T8" fmla="*/ 12 w 12"/>
                  <a:gd name="T9" fmla="*/ 8 h 14"/>
                  <a:gd name="T10" fmla="*/ 12 w 12"/>
                  <a:gd name="T11" fmla="*/ 0 h 14"/>
                  <a:gd name="T12" fmla="*/ 6 w 12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4">
                    <a:moveTo>
                      <a:pt x="6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6" y="14"/>
                    </a:cubicBezTo>
                    <a:cubicBezTo>
                      <a:pt x="10" y="14"/>
                      <a:pt x="12" y="11"/>
                      <a:pt x="12" y="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0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îš1îďé">
                <a:extLst>
                  <a:ext uri="{FF2B5EF4-FFF2-40B4-BE49-F238E27FC236}">
                    <a16:creationId xmlns:a16="http://schemas.microsoft.com/office/drawing/2014/main" xmlns="" id="{8A29BC20-C51B-446F-88BC-E1A6E2FB9FD7}"/>
                  </a:ext>
                </a:extLst>
              </p:cNvPr>
              <p:cNvSpPr/>
              <p:nvPr/>
            </p:nvSpPr>
            <p:spPr bwMode="auto">
              <a:xfrm>
                <a:off x="4779963" y="3679825"/>
                <a:ext cx="36513" cy="42863"/>
              </a:xfrm>
              <a:custGeom>
                <a:avLst/>
                <a:gdLst>
                  <a:gd name="T0" fmla="*/ 6 w 12"/>
                  <a:gd name="T1" fmla="*/ 6 h 14"/>
                  <a:gd name="T2" fmla="*/ 0 w 12"/>
                  <a:gd name="T3" fmla="*/ 0 h 14"/>
                  <a:gd name="T4" fmla="*/ 0 w 12"/>
                  <a:gd name="T5" fmla="*/ 8 h 14"/>
                  <a:gd name="T6" fmla="*/ 6 w 12"/>
                  <a:gd name="T7" fmla="*/ 14 h 14"/>
                  <a:gd name="T8" fmla="*/ 12 w 12"/>
                  <a:gd name="T9" fmla="*/ 8 h 14"/>
                  <a:gd name="T10" fmla="*/ 12 w 12"/>
                  <a:gd name="T11" fmla="*/ 0 h 14"/>
                  <a:gd name="T12" fmla="*/ 6 w 12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4">
                    <a:moveTo>
                      <a:pt x="6" y="6"/>
                    </a:moveTo>
                    <a:cubicBezTo>
                      <a:pt x="2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2" y="14"/>
                      <a:pt x="6" y="14"/>
                    </a:cubicBezTo>
                    <a:cubicBezTo>
                      <a:pt x="9" y="14"/>
                      <a:pt x="12" y="11"/>
                      <a:pt x="12" y="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9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ṣļïḑê">
                <a:extLst>
                  <a:ext uri="{FF2B5EF4-FFF2-40B4-BE49-F238E27FC236}">
                    <a16:creationId xmlns:a16="http://schemas.microsoft.com/office/drawing/2014/main" xmlns="" id="{3420A6AD-130E-4F24-B9B6-4C7C4A7822CC}"/>
                  </a:ext>
                </a:extLst>
              </p:cNvPr>
              <p:cNvSpPr/>
              <p:nvPr/>
            </p:nvSpPr>
            <p:spPr bwMode="auto">
              <a:xfrm>
                <a:off x="4816476" y="3549650"/>
                <a:ext cx="93663" cy="117475"/>
              </a:xfrm>
              <a:custGeom>
                <a:avLst/>
                <a:gdLst>
                  <a:gd name="T0" fmla="*/ 15 w 30"/>
                  <a:gd name="T1" fmla="*/ 23 h 38"/>
                  <a:gd name="T2" fmla="*/ 0 w 30"/>
                  <a:gd name="T3" fmla="*/ 30 h 38"/>
                  <a:gd name="T4" fmla="*/ 0 w 30"/>
                  <a:gd name="T5" fmla="*/ 38 h 38"/>
                  <a:gd name="T6" fmla="*/ 15 w 30"/>
                  <a:gd name="T7" fmla="*/ 31 h 38"/>
                  <a:gd name="T8" fmla="*/ 30 w 30"/>
                  <a:gd name="T9" fmla="*/ 4 h 38"/>
                  <a:gd name="T10" fmla="*/ 29 w 30"/>
                  <a:gd name="T11" fmla="*/ 0 h 38"/>
                  <a:gd name="T12" fmla="*/ 15 w 30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8">
                    <a:moveTo>
                      <a:pt x="15" y="23"/>
                    </a:moveTo>
                    <a:cubicBezTo>
                      <a:pt x="11" y="26"/>
                      <a:pt x="6" y="28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6" y="36"/>
                      <a:pt x="11" y="34"/>
                      <a:pt x="15" y="31"/>
                    </a:cubicBezTo>
                    <a:cubicBezTo>
                      <a:pt x="23" y="25"/>
                      <a:pt x="30" y="15"/>
                      <a:pt x="30" y="4"/>
                    </a:cubicBezTo>
                    <a:cubicBezTo>
                      <a:pt x="30" y="3"/>
                      <a:pt x="30" y="1"/>
                      <a:pt x="29" y="0"/>
                    </a:cubicBezTo>
                    <a:cubicBezTo>
                      <a:pt x="28" y="9"/>
                      <a:pt x="22" y="17"/>
                      <a:pt x="15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šḷiḋé">
                <a:extLst>
                  <a:ext uri="{FF2B5EF4-FFF2-40B4-BE49-F238E27FC236}">
                    <a16:creationId xmlns:a16="http://schemas.microsoft.com/office/drawing/2014/main" xmlns="" id="{54DCA066-2548-4B81-B699-056D794DFB1F}"/>
                  </a:ext>
                </a:extLst>
              </p:cNvPr>
              <p:cNvSpPr/>
              <p:nvPr/>
            </p:nvSpPr>
            <p:spPr bwMode="auto">
              <a:xfrm>
                <a:off x="4611688" y="3586163"/>
                <a:ext cx="96838" cy="80963"/>
              </a:xfrm>
              <a:custGeom>
                <a:avLst/>
                <a:gdLst>
                  <a:gd name="T0" fmla="*/ 31 w 31"/>
                  <a:gd name="T1" fmla="*/ 18 h 26"/>
                  <a:gd name="T2" fmla="*/ 5 w 31"/>
                  <a:gd name="T3" fmla="*/ 3 h 26"/>
                  <a:gd name="T4" fmla="*/ 2 w 31"/>
                  <a:gd name="T5" fmla="*/ 0 h 26"/>
                  <a:gd name="T6" fmla="*/ 5 w 31"/>
                  <a:gd name="T7" fmla="*/ 11 h 26"/>
                  <a:gd name="T8" fmla="*/ 31 w 31"/>
                  <a:gd name="T9" fmla="*/ 26 h 26"/>
                  <a:gd name="T10" fmla="*/ 31 w 31"/>
                  <a:gd name="T11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26">
                    <a:moveTo>
                      <a:pt x="31" y="18"/>
                    </a:moveTo>
                    <a:cubicBezTo>
                      <a:pt x="20" y="14"/>
                      <a:pt x="11" y="9"/>
                      <a:pt x="5" y="3"/>
                    </a:cubicBezTo>
                    <a:cubicBezTo>
                      <a:pt x="4" y="3"/>
                      <a:pt x="3" y="2"/>
                      <a:pt x="2" y="0"/>
                    </a:cubicBezTo>
                    <a:cubicBezTo>
                      <a:pt x="0" y="4"/>
                      <a:pt x="1" y="9"/>
                      <a:pt x="5" y="11"/>
                    </a:cubicBezTo>
                    <a:cubicBezTo>
                      <a:pt x="11" y="17"/>
                      <a:pt x="20" y="22"/>
                      <a:pt x="31" y="26"/>
                    </a:cubicBezTo>
                    <a:lnTo>
                      <a:pt x="31" y="18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ṡľíḓè">
                <a:extLst>
                  <a:ext uri="{FF2B5EF4-FFF2-40B4-BE49-F238E27FC236}">
                    <a16:creationId xmlns:a16="http://schemas.microsoft.com/office/drawing/2014/main" xmlns="" id="{40697101-9388-4432-B00D-56BD2831C76D}"/>
                  </a:ext>
                </a:extLst>
              </p:cNvPr>
              <p:cNvSpPr/>
              <p:nvPr/>
            </p:nvSpPr>
            <p:spPr bwMode="auto">
              <a:xfrm>
                <a:off x="4745038" y="3648075"/>
                <a:ext cx="34925" cy="28575"/>
              </a:xfrm>
              <a:custGeom>
                <a:avLst/>
                <a:gdLst>
                  <a:gd name="T0" fmla="*/ 11 w 11"/>
                  <a:gd name="T1" fmla="*/ 1 h 9"/>
                  <a:gd name="T2" fmla="*/ 6 w 11"/>
                  <a:gd name="T3" fmla="*/ 1 h 9"/>
                  <a:gd name="T4" fmla="*/ 0 w 11"/>
                  <a:gd name="T5" fmla="*/ 0 h 9"/>
                  <a:gd name="T6" fmla="*/ 0 w 11"/>
                  <a:gd name="T7" fmla="*/ 8 h 9"/>
                  <a:gd name="T8" fmla="*/ 6 w 11"/>
                  <a:gd name="T9" fmla="*/ 9 h 9"/>
                  <a:gd name="T10" fmla="*/ 11 w 11"/>
                  <a:gd name="T11" fmla="*/ 9 h 9"/>
                  <a:gd name="T12" fmla="*/ 11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11" y="1"/>
                    </a:moveTo>
                    <a:cubicBezTo>
                      <a:pt x="9" y="1"/>
                      <a:pt x="7" y="1"/>
                      <a:pt x="6" y="1"/>
                    </a:cubicBezTo>
                    <a:cubicBezTo>
                      <a:pt x="4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4" y="9"/>
                      <a:pt x="6" y="9"/>
                    </a:cubicBezTo>
                    <a:cubicBezTo>
                      <a:pt x="7" y="9"/>
                      <a:pt x="9" y="9"/>
                      <a:pt x="11" y="9"/>
                    </a:cubicBez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šlîḍé">
                <a:extLst>
                  <a:ext uri="{FF2B5EF4-FFF2-40B4-BE49-F238E27FC236}">
                    <a16:creationId xmlns:a16="http://schemas.microsoft.com/office/drawing/2014/main" xmlns="" id="{FFA9C901-CE0B-4D0A-8CE3-E432D413E857}"/>
                  </a:ext>
                </a:extLst>
              </p:cNvPr>
              <p:cNvSpPr/>
              <p:nvPr/>
            </p:nvSpPr>
            <p:spPr bwMode="auto">
              <a:xfrm>
                <a:off x="4627563" y="3384550"/>
                <a:ext cx="80963" cy="104775"/>
              </a:xfrm>
              <a:custGeom>
                <a:avLst/>
                <a:gdLst>
                  <a:gd name="T0" fmla="*/ 20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0 w 26"/>
                  <a:gd name="T7" fmla="*/ 24 h 34"/>
                  <a:gd name="T8" fmla="*/ 4 w 26"/>
                  <a:gd name="T9" fmla="*/ 10 h 34"/>
                  <a:gd name="T10" fmla="*/ 0 w 26"/>
                  <a:gd name="T11" fmla="*/ 0 h 34"/>
                  <a:gd name="T12" fmla="*/ 0 w 26"/>
                  <a:gd name="T13" fmla="*/ 4 h 34"/>
                  <a:gd name="T14" fmla="*/ 4 w 26"/>
                  <a:gd name="T15" fmla="*/ 18 h 34"/>
                  <a:gd name="T16" fmla="*/ 20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0" y="32"/>
                    </a:moveTo>
                    <a:cubicBezTo>
                      <a:pt x="22" y="32"/>
                      <a:pt x="24" y="33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5"/>
                      <a:pt x="22" y="24"/>
                      <a:pt x="20" y="24"/>
                    </a:cubicBezTo>
                    <a:cubicBezTo>
                      <a:pt x="13" y="20"/>
                      <a:pt x="8" y="16"/>
                      <a:pt x="4" y="10"/>
                    </a:cubicBezTo>
                    <a:cubicBezTo>
                      <a:pt x="2" y="7"/>
                      <a:pt x="1" y="4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9"/>
                      <a:pt x="1" y="14"/>
                      <a:pt x="4" y="18"/>
                    </a:cubicBezTo>
                    <a:cubicBezTo>
                      <a:pt x="8" y="24"/>
                      <a:pt x="13" y="28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śḻíḍê">
                <a:extLst>
                  <a:ext uri="{FF2B5EF4-FFF2-40B4-BE49-F238E27FC236}">
                    <a16:creationId xmlns:a16="http://schemas.microsoft.com/office/drawing/2014/main" xmlns="" id="{87E385F1-CD08-4F15-BE0C-B0B053035D1C}"/>
                  </a:ext>
                </a:extLst>
              </p:cNvPr>
              <p:cNvSpPr/>
              <p:nvPr/>
            </p:nvSpPr>
            <p:spPr bwMode="auto">
              <a:xfrm>
                <a:off x="4217988" y="4235450"/>
                <a:ext cx="787400" cy="790575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śļiḍè">
                <a:extLst>
                  <a:ext uri="{FF2B5EF4-FFF2-40B4-BE49-F238E27FC236}">
                    <a16:creationId xmlns:a16="http://schemas.microsoft.com/office/drawing/2014/main" xmlns="" id="{F6C75C6E-4C9C-48C0-BEBB-59E7077C879C}"/>
                  </a:ext>
                </a:extLst>
              </p:cNvPr>
              <p:cNvSpPr/>
              <p:nvPr/>
            </p:nvSpPr>
            <p:spPr bwMode="auto">
              <a:xfrm>
                <a:off x="4217988" y="4619625"/>
                <a:ext cx="787400" cy="406400"/>
              </a:xfrm>
              <a:custGeom>
                <a:avLst/>
                <a:gdLst>
                  <a:gd name="T0" fmla="*/ 127 w 254"/>
                  <a:gd name="T1" fmla="*/ 123 h 131"/>
                  <a:gd name="T2" fmla="*/ 0 w 254"/>
                  <a:gd name="T3" fmla="*/ 0 h 131"/>
                  <a:gd name="T4" fmla="*/ 0 w 254"/>
                  <a:gd name="T5" fmla="*/ 4 h 131"/>
                  <a:gd name="T6" fmla="*/ 127 w 254"/>
                  <a:gd name="T7" fmla="*/ 131 h 131"/>
                  <a:gd name="T8" fmla="*/ 254 w 254"/>
                  <a:gd name="T9" fmla="*/ 4 h 131"/>
                  <a:gd name="T10" fmla="*/ 254 w 254"/>
                  <a:gd name="T11" fmla="*/ 0 h 131"/>
                  <a:gd name="T12" fmla="*/ 127 w 254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31">
                    <a:moveTo>
                      <a:pt x="127" y="123"/>
                    </a:moveTo>
                    <a:cubicBezTo>
                      <a:pt x="58" y="123"/>
                      <a:pt x="2" y="68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7" y="131"/>
                      <a:pt x="254" y="74"/>
                      <a:pt x="254" y="4"/>
                    </a:cubicBezTo>
                    <a:cubicBezTo>
                      <a:pt x="254" y="2"/>
                      <a:pt x="254" y="1"/>
                      <a:pt x="254" y="0"/>
                    </a:cubicBezTo>
                    <a:cubicBezTo>
                      <a:pt x="252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ṡlíďé">
                <a:extLst>
                  <a:ext uri="{FF2B5EF4-FFF2-40B4-BE49-F238E27FC236}">
                    <a16:creationId xmlns:a16="http://schemas.microsoft.com/office/drawing/2014/main" xmlns="" id="{EF99A027-8DBF-41EA-B91A-2A412DBB5BE4}"/>
                  </a:ext>
                </a:extLst>
              </p:cNvPr>
              <p:cNvSpPr/>
              <p:nvPr/>
            </p:nvSpPr>
            <p:spPr bwMode="auto">
              <a:xfrm>
                <a:off x="4292601" y="4311650"/>
                <a:ext cx="638175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ṩľïḓe">
                <a:extLst>
                  <a:ext uri="{FF2B5EF4-FFF2-40B4-BE49-F238E27FC236}">
                    <a16:creationId xmlns:a16="http://schemas.microsoft.com/office/drawing/2014/main" xmlns="" id="{DC0B649E-2F5A-4FFA-AE97-D685FE184E28}"/>
                  </a:ext>
                </a:extLst>
              </p:cNvPr>
              <p:cNvSpPr/>
              <p:nvPr/>
            </p:nvSpPr>
            <p:spPr bwMode="auto">
              <a:xfrm>
                <a:off x="4292601" y="4311650"/>
                <a:ext cx="638175" cy="639763"/>
              </a:xfrm>
              <a:custGeom>
                <a:avLst/>
                <a:gdLst>
                  <a:gd name="T0" fmla="*/ 200 w 206"/>
                  <a:gd name="T1" fmla="*/ 69 h 206"/>
                  <a:gd name="T2" fmla="*/ 195 w 206"/>
                  <a:gd name="T3" fmla="*/ 58 h 206"/>
                  <a:gd name="T4" fmla="*/ 130 w 206"/>
                  <a:gd name="T5" fmla="*/ 85 h 206"/>
                  <a:gd name="T6" fmla="*/ 180 w 206"/>
                  <a:gd name="T7" fmla="*/ 35 h 206"/>
                  <a:gd name="T8" fmla="*/ 171 w 206"/>
                  <a:gd name="T9" fmla="*/ 26 h 206"/>
                  <a:gd name="T10" fmla="*/ 121 w 206"/>
                  <a:gd name="T11" fmla="*/ 76 h 206"/>
                  <a:gd name="T12" fmla="*/ 148 w 206"/>
                  <a:gd name="T13" fmla="*/ 10 h 206"/>
                  <a:gd name="T14" fmla="*/ 136 w 206"/>
                  <a:gd name="T15" fmla="*/ 5 h 206"/>
                  <a:gd name="T16" fmla="*/ 109 w 206"/>
                  <a:gd name="T17" fmla="*/ 71 h 206"/>
                  <a:gd name="T18" fmla="*/ 109 w 206"/>
                  <a:gd name="T19" fmla="*/ 0 h 206"/>
                  <a:gd name="T20" fmla="*/ 103 w 206"/>
                  <a:gd name="T21" fmla="*/ 0 h 206"/>
                  <a:gd name="T22" fmla="*/ 96 w 206"/>
                  <a:gd name="T23" fmla="*/ 0 h 206"/>
                  <a:gd name="T24" fmla="*/ 96 w 206"/>
                  <a:gd name="T25" fmla="*/ 71 h 206"/>
                  <a:gd name="T26" fmla="*/ 69 w 206"/>
                  <a:gd name="T27" fmla="*/ 5 h 206"/>
                  <a:gd name="T28" fmla="*/ 58 w 206"/>
                  <a:gd name="T29" fmla="*/ 10 h 206"/>
                  <a:gd name="T30" fmla="*/ 85 w 206"/>
                  <a:gd name="T31" fmla="*/ 76 h 206"/>
                  <a:gd name="T32" fmla="*/ 35 w 206"/>
                  <a:gd name="T33" fmla="*/ 26 h 206"/>
                  <a:gd name="T34" fmla="*/ 26 w 206"/>
                  <a:gd name="T35" fmla="*/ 35 h 206"/>
                  <a:gd name="T36" fmla="*/ 76 w 206"/>
                  <a:gd name="T37" fmla="*/ 85 h 206"/>
                  <a:gd name="T38" fmla="*/ 10 w 206"/>
                  <a:gd name="T39" fmla="*/ 58 h 206"/>
                  <a:gd name="T40" fmla="*/ 5 w 206"/>
                  <a:gd name="T41" fmla="*/ 69 h 206"/>
                  <a:gd name="T42" fmla="*/ 71 w 206"/>
                  <a:gd name="T43" fmla="*/ 96 h 206"/>
                  <a:gd name="T44" fmla="*/ 0 w 206"/>
                  <a:gd name="T45" fmla="*/ 96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5 w 206"/>
                  <a:gd name="T53" fmla="*/ 136 h 206"/>
                  <a:gd name="T54" fmla="*/ 10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5 w 206"/>
                  <a:gd name="T61" fmla="*/ 180 h 206"/>
                  <a:gd name="T62" fmla="*/ 85 w 206"/>
                  <a:gd name="T63" fmla="*/ 130 h 206"/>
                  <a:gd name="T64" fmla="*/ 58 w 206"/>
                  <a:gd name="T65" fmla="*/ 195 h 206"/>
                  <a:gd name="T66" fmla="*/ 69 w 206"/>
                  <a:gd name="T67" fmla="*/ 200 h 206"/>
                  <a:gd name="T68" fmla="*/ 96 w 206"/>
                  <a:gd name="T69" fmla="*/ 135 h 206"/>
                  <a:gd name="T70" fmla="*/ 96 w 206"/>
                  <a:gd name="T71" fmla="*/ 205 h 206"/>
                  <a:gd name="T72" fmla="*/ 103 w 206"/>
                  <a:gd name="T73" fmla="*/ 206 h 206"/>
                  <a:gd name="T74" fmla="*/ 109 w 206"/>
                  <a:gd name="T75" fmla="*/ 205 h 206"/>
                  <a:gd name="T76" fmla="*/ 109 w 206"/>
                  <a:gd name="T77" fmla="*/ 135 h 206"/>
                  <a:gd name="T78" fmla="*/ 136 w 206"/>
                  <a:gd name="T79" fmla="*/ 200 h 206"/>
                  <a:gd name="T80" fmla="*/ 148 w 206"/>
                  <a:gd name="T81" fmla="*/ 195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5 w 206"/>
                  <a:gd name="T91" fmla="*/ 148 h 206"/>
                  <a:gd name="T92" fmla="*/ 200 w 206"/>
                  <a:gd name="T93" fmla="*/ 136 h 206"/>
                  <a:gd name="T94" fmla="*/ 135 w 206"/>
                  <a:gd name="T95" fmla="*/ 109 h 206"/>
                  <a:gd name="T96" fmla="*/ 206 w 206"/>
                  <a:gd name="T97" fmla="*/ 109 h 206"/>
                  <a:gd name="T98" fmla="*/ 206 w 206"/>
                  <a:gd name="T99" fmla="*/ 103 h 206"/>
                  <a:gd name="T100" fmla="*/ 206 w 206"/>
                  <a:gd name="T101" fmla="*/ 96 h 206"/>
                  <a:gd name="T102" fmla="*/ 135 w 206"/>
                  <a:gd name="T103" fmla="*/ 96 h 206"/>
                  <a:gd name="T104" fmla="*/ 200 w 206"/>
                  <a:gd name="T105" fmla="*/ 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0" y="69"/>
                    </a:moveTo>
                    <a:cubicBezTo>
                      <a:pt x="199" y="65"/>
                      <a:pt x="197" y="61"/>
                      <a:pt x="195" y="58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77" y="31"/>
                      <a:pt x="174" y="28"/>
                      <a:pt x="171" y="2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4" y="8"/>
                      <a:pt x="140" y="7"/>
                      <a:pt x="136" y="5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9" y="0"/>
                      <a:pt x="96" y="0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5" y="7"/>
                      <a:pt x="61" y="8"/>
                      <a:pt x="58" y="10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2" y="28"/>
                      <a:pt x="29" y="31"/>
                      <a:pt x="26" y="3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8" y="61"/>
                      <a:pt x="7" y="65"/>
                      <a:pt x="5" y="69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0" y="101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5" y="136"/>
                      <a:pt x="5" y="136"/>
                      <a:pt x="5" y="136"/>
                    </a:cubicBezTo>
                    <a:cubicBezTo>
                      <a:pt x="7" y="140"/>
                      <a:pt x="8" y="144"/>
                      <a:pt x="10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9" y="174"/>
                      <a:pt x="32" y="177"/>
                      <a:pt x="35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61" y="197"/>
                      <a:pt x="65" y="199"/>
                      <a:pt x="69" y="200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6" y="205"/>
                      <a:pt x="96" y="205"/>
                      <a:pt x="96" y="205"/>
                    </a:cubicBezTo>
                    <a:cubicBezTo>
                      <a:pt x="99" y="206"/>
                      <a:pt x="101" y="206"/>
                      <a:pt x="103" y="206"/>
                    </a:cubicBezTo>
                    <a:cubicBezTo>
                      <a:pt x="105" y="206"/>
                      <a:pt x="107" y="206"/>
                      <a:pt x="109" y="205"/>
                    </a:cubicBezTo>
                    <a:cubicBezTo>
                      <a:pt x="109" y="135"/>
                      <a:pt x="109" y="135"/>
                      <a:pt x="109" y="13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40" y="199"/>
                      <a:pt x="144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4" y="177"/>
                      <a:pt x="177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7" y="144"/>
                      <a:pt x="199" y="140"/>
                      <a:pt x="200" y="136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6" y="109"/>
                      <a:pt x="206" y="109"/>
                      <a:pt x="206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1"/>
                      <a:pt x="206" y="98"/>
                      <a:pt x="206" y="96"/>
                    </a:cubicBezTo>
                    <a:cubicBezTo>
                      <a:pt x="135" y="96"/>
                      <a:pt x="135" y="96"/>
                      <a:pt x="135" y="96"/>
                    </a:cubicBezTo>
                    <a:lnTo>
                      <a:pt x="200" y="69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ï$1îdê">
                <a:extLst>
                  <a:ext uri="{FF2B5EF4-FFF2-40B4-BE49-F238E27FC236}">
                    <a16:creationId xmlns:a16="http://schemas.microsoft.com/office/drawing/2014/main" xmlns="" id="{07C9301D-AC97-4491-B7E7-2DA6E1560AB4}"/>
                  </a:ext>
                </a:extLst>
              </p:cNvPr>
              <p:cNvSpPr/>
              <p:nvPr/>
            </p:nvSpPr>
            <p:spPr bwMode="auto">
              <a:xfrm>
                <a:off x="4306888" y="4327525"/>
                <a:ext cx="606425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íṥlïḋè">
                <a:extLst>
                  <a:ext uri="{FF2B5EF4-FFF2-40B4-BE49-F238E27FC236}">
                    <a16:creationId xmlns:a16="http://schemas.microsoft.com/office/drawing/2014/main" xmlns="" id="{EC80523C-91EF-40B2-A1E2-A031805F01CD}"/>
                  </a:ext>
                </a:extLst>
              </p:cNvPr>
              <p:cNvSpPr/>
              <p:nvPr/>
            </p:nvSpPr>
            <p:spPr bwMode="auto">
              <a:xfrm>
                <a:off x="4306888" y="4327525"/>
                <a:ext cx="606425" cy="604838"/>
              </a:xfrm>
              <a:custGeom>
                <a:avLst/>
                <a:gdLst>
                  <a:gd name="T0" fmla="*/ 190 w 195"/>
                  <a:gd name="T1" fmla="*/ 66 h 195"/>
                  <a:gd name="T2" fmla="*/ 185 w 195"/>
                  <a:gd name="T3" fmla="*/ 55 h 195"/>
                  <a:gd name="T4" fmla="*/ 125 w 195"/>
                  <a:gd name="T5" fmla="*/ 80 h 195"/>
                  <a:gd name="T6" fmla="*/ 171 w 195"/>
                  <a:gd name="T7" fmla="*/ 33 h 195"/>
                  <a:gd name="T8" fmla="*/ 162 w 195"/>
                  <a:gd name="T9" fmla="*/ 25 h 195"/>
                  <a:gd name="T10" fmla="*/ 116 w 195"/>
                  <a:gd name="T11" fmla="*/ 71 h 195"/>
                  <a:gd name="T12" fmla="*/ 141 w 195"/>
                  <a:gd name="T13" fmla="*/ 10 h 195"/>
                  <a:gd name="T14" fmla="*/ 129 w 195"/>
                  <a:gd name="T15" fmla="*/ 5 h 195"/>
                  <a:gd name="T16" fmla="*/ 104 w 195"/>
                  <a:gd name="T17" fmla="*/ 66 h 195"/>
                  <a:gd name="T18" fmla="*/ 104 w 195"/>
                  <a:gd name="T19" fmla="*/ 1 h 195"/>
                  <a:gd name="T20" fmla="*/ 98 w 195"/>
                  <a:gd name="T21" fmla="*/ 0 h 195"/>
                  <a:gd name="T22" fmla="*/ 91 w 195"/>
                  <a:gd name="T23" fmla="*/ 1 h 195"/>
                  <a:gd name="T24" fmla="*/ 91 w 195"/>
                  <a:gd name="T25" fmla="*/ 66 h 195"/>
                  <a:gd name="T26" fmla="*/ 67 w 195"/>
                  <a:gd name="T27" fmla="*/ 5 h 195"/>
                  <a:gd name="T28" fmla="*/ 55 w 195"/>
                  <a:gd name="T29" fmla="*/ 10 h 195"/>
                  <a:gd name="T30" fmla="*/ 80 w 195"/>
                  <a:gd name="T31" fmla="*/ 71 h 195"/>
                  <a:gd name="T32" fmla="*/ 34 w 195"/>
                  <a:gd name="T33" fmla="*/ 25 h 195"/>
                  <a:gd name="T34" fmla="*/ 25 w 195"/>
                  <a:gd name="T35" fmla="*/ 33 h 195"/>
                  <a:gd name="T36" fmla="*/ 71 w 195"/>
                  <a:gd name="T37" fmla="*/ 80 h 195"/>
                  <a:gd name="T38" fmla="*/ 10 w 195"/>
                  <a:gd name="T39" fmla="*/ 55 h 195"/>
                  <a:gd name="T40" fmla="*/ 6 w 195"/>
                  <a:gd name="T41" fmla="*/ 66 h 195"/>
                  <a:gd name="T42" fmla="*/ 66 w 195"/>
                  <a:gd name="T43" fmla="*/ 91 h 195"/>
                  <a:gd name="T44" fmla="*/ 1 w 195"/>
                  <a:gd name="T45" fmla="*/ 91 h 195"/>
                  <a:gd name="T46" fmla="*/ 0 w 195"/>
                  <a:gd name="T47" fmla="*/ 98 h 195"/>
                  <a:gd name="T48" fmla="*/ 1 w 195"/>
                  <a:gd name="T49" fmla="*/ 104 h 195"/>
                  <a:gd name="T50" fmla="*/ 66 w 195"/>
                  <a:gd name="T51" fmla="*/ 104 h 195"/>
                  <a:gd name="T52" fmla="*/ 6 w 195"/>
                  <a:gd name="T53" fmla="*/ 129 h 195"/>
                  <a:gd name="T54" fmla="*/ 10 w 195"/>
                  <a:gd name="T55" fmla="*/ 141 h 195"/>
                  <a:gd name="T56" fmla="*/ 71 w 195"/>
                  <a:gd name="T57" fmla="*/ 116 h 195"/>
                  <a:gd name="T58" fmla="*/ 25 w 195"/>
                  <a:gd name="T59" fmla="*/ 162 h 195"/>
                  <a:gd name="T60" fmla="*/ 34 w 195"/>
                  <a:gd name="T61" fmla="*/ 171 h 195"/>
                  <a:gd name="T62" fmla="*/ 80 w 195"/>
                  <a:gd name="T63" fmla="*/ 125 h 195"/>
                  <a:gd name="T64" fmla="*/ 55 w 195"/>
                  <a:gd name="T65" fmla="*/ 185 h 195"/>
                  <a:gd name="T66" fmla="*/ 67 w 195"/>
                  <a:gd name="T67" fmla="*/ 190 h 195"/>
                  <a:gd name="T68" fmla="*/ 91 w 195"/>
                  <a:gd name="T69" fmla="*/ 130 h 195"/>
                  <a:gd name="T70" fmla="*/ 91 w 195"/>
                  <a:gd name="T71" fmla="*/ 195 h 195"/>
                  <a:gd name="T72" fmla="*/ 98 w 195"/>
                  <a:gd name="T73" fmla="*/ 195 h 195"/>
                  <a:gd name="T74" fmla="*/ 104 w 195"/>
                  <a:gd name="T75" fmla="*/ 195 h 195"/>
                  <a:gd name="T76" fmla="*/ 104 w 195"/>
                  <a:gd name="T77" fmla="*/ 130 h 195"/>
                  <a:gd name="T78" fmla="*/ 129 w 195"/>
                  <a:gd name="T79" fmla="*/ 190 h 195"/>
                  <a:gd name="T80" fmla="*/ 141 w 195"/>
                  <a:gd name="T81" fmla="*/ 185 h 195"/>
                  <a:gd name="T82" fmla="*/ 116 w 195"/>
                  <a:gd name="T83" fmla="*/ 125 h 195"/>
                  <a:gd name="T84" fmla="*/ 162 w 195"/>
                  <a:gd name="T85" fmla="*/ 171 h 195"/>
                  <a:gd name="T86" fmla="*/ 171 w 195"/>
                  <a:gd name="T87" fmla="*/ 162 h 195"/>
                  <a:gd name="T88" fmla="*/ 125 w 195"/>
                  <a:gd name="T89" fmla="*/ 116 h 195"/>
                  <a:gd name="T90" fmla="*/ 185 w 195"/>
                  <a:gd name="T91" fmla="*/ 141 h 195"/>
                  <a:gd name="T92" fmla="*/ 190 w 195"/>
                  <a:gd name="T93" fmla="*/ 129 h 195"/>
                  <a:gd name="T94" fmla="*/ 130 w 195"/>
                  <a:gd name="T95" fmla="*/ 104 h 195"/>
                  <a:gd name="T96" fmla="*/ 195 w 195"/>
                  <a:gd name="T97" fmla="*/ 104 h 195"/>
                  <a:gd name="T98" fmla="*/ 195 w 195"/>
                  <a:gd name="T99" fmla="*/ 98 h 195"/>
                  <a:gd name="T100" fmla="*/ 195 w 195"/>
                  <a:gd name="T101" fmla="*/ 91 h 195"/>
                  <a:gd name="T102" fmla="*/ 130 w 195"/>
                  <a:gd name="T103" fmla="*/ 91 h 195"/>
                  <a:gd name="T104" fmla="*/ 190 w 195"/>
                  <a:gd name="T105" fmla="*/ 6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5">
                    <a:moveTo>
                      <a:pt x="190" y="66"/>
                    </a:moveTo>
                    <a:cubicBezTo>
                      <a:pt x="189" y="62"/>
                      <a:pt x="187" y="58"/>
                      <a:pt x="185" y="55"/>
                    </a:cubicBezTo>
                    <a:cubicBezTo>
                      <a:pt x="125" y="80"/>
                      <a:pt x="125" y="80"/>
                      <a:pt x="125" y="80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68" y="30"/>
                      <a:pt x="165" y="27"/>
                      <a:pt x="162" y="25"/>
                    </a:cubicBezTo>
                    <a:cubicBezTo>
                      <a:pt x="116" y="71"/>
                      <a:pt x="116" y="71"/>
                      <a:pt x="116" y="71"/>
                    </a:cubicBezTo>
                    <a:cubicBezTo>
                      <a:pt x="141" y="10"/>
                      <a:pt x="141" y="10"/>
                      <a:pt x="141" y="10"/>
                    </a:cubicBezTo>
                    <a:cubicBezTo>
                      <a:pt x="137" y="8"/>
                      <a:pt x="133" y="7"/>
                      <a:pt x="129" y="5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2" y="0"/>
                      <a:pt x="100" y="0"/>
                      <a:pt x="98" y="0"/>
                    </a:cubicBezTo>
                    <a:cubicBezTo>
                      <a:pt x="96" y="0"/>
                      <a:pt x="94" y="0"/>
                      <a:pt x="91" y="1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7"/>
                      <a:pt x="59" y="8"/>
                      <a:pt x="55" y="1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0" y="27"/>
                      <a:pt x="27" y="30"/>
                      <a:pt x="25" y="33"/>
                    </a:cubicBezTo>
                    <a:cubicBezTo>
                      <a:pt x="71" y="80"/>
                      <a:pt x="71" y="80"/>
                      <a:pt x="71" y="80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9" y="58"/>
                      <a:pt x="7" y="62"/>
                      <a:pt x="6" y="66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1" y="91"/>
                      <a:pt x="1" y="91"/>
                      <a:pt x="1" y="91"/>
                    </a:cubicBezTo>
                    <a:cubicBezTo>
                      <a:pt x="1" y="93"/>
                      <a:pt x="0" y="96"/>
                      <a:pt x="0" y="98"/>
                    </a:cubicBezTo>
                    <a:cubicBezTo>
                      <a:pt x="0" y="100"/>
                      <a:pt x="1" y="102"/>
                      <a:pt x="1" y="104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6" y="129"/>
                      <a:pt x="6" y="129"/>
                      <a:pt x="6" y="129"/>
                    </a:cubicBezTo>
                    <a:cubicBezTo>
                      <a:pt x="7" y="133"/>
                      <a:pt x="9" y="137"/>
                      <a:pt x="10" y="141"/>
                    </a:cubicBezTo>
                    <a:cubicBezTo>
                      <a:pt x="71" y="116"/>
                      <a:pt x="71" y="116"/>
                      <a:pt x="71" y="116"/>
                    </a:cubicBezTo>
                    <a:cubicBezTo>
                      <a:pt x="25" y="162"/>
                      <a:pt x="25" y="162"/>
                      <a:pt x="25" y="162"/>
                    </a:cubicBezTo>
                    <a:cubicBezTo>
                      <a:pt x="27" y="165"/>
                      <a:pt x="30" y="168"/>
                      <a:pt x="34" y="171"/>
                    </a:cubicBezTo>
                    <a:cubicBezTo>
                      <a:pt x="80" y="125"/>
                      <a:pt x="80" y="125"/>
                      <a:pt x="80" y="125"/>
                    </a:cubicBezTo>
                    <a:cubicBezTo>
                      <a:pt x="55" y="185"/>
                      <a:pt x="55" y="185"/>
                      <a:pt x="55" y="185"/>
                    </a:cubicBezTo>
                    <a:cubicBezTo>
                      <a:pt x="59" y="187"/>
                      <a:pt x="62" y="189"/>
                      <a:pt x="67" y="19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95"/>
                      <a:pt x="91" y="195"/>
                      <a:pt x="91" y="195"/>
                    </a:cubicBezTo>
                    <a:cubicBezTo>
                      <a:pt x="94" y="195"/>
                      <a:pt x="96" y="195"/>
                      <a:pt x="98" y="195"/>
                    </a:cubicBezTo>
                    <a:cubicBezTo>
                      <a:pt x="100" y="195"/>
                      <a:pt x="102" y="195"/>
                      <a:pt x="104" y="195"/>
                    </a:cubicBezTo>
                    <a:cubicBezTo>
                      <a:pt x="104" y="130"/>
                      <a:pt x="104" y="130"/>
                      <a:pt x="104" y="130"/>
                    </a:cubicBez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33" y="189"/>
                      <a:pt x="137" y="187"/>
                      <a:pt x="141" y="185"/>
                    </a:cubicBezTo>
                    <a:cubicBezTo>
                      <a:pt x="116" y="125"/>
                      <a:pt x="116" y="125"/>
                      <a:pt x="116" y="125"/>
                    </a:cubicBez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5" y="168"/>
                      <a:pt x="168" y="165"/>
                      <a:pt x="171" y="162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85" y="141"/>
                      <a:pt x="185" y="141"/>
                      <a:pt x="185" y="141"/>
                    </a:cubicBezTo>
                    <a:cubicBezTo>
                      <a:pt x="187" y="137"/>
                      <a:pt x="189" y="133"/>
                      <a:pt x="190" y="129"/>
                    </a:cubicBezTo>
                    <a:cubicBezTo>
                      <a:pt x="130" y="104"/>
                      <a:pt x="130" y="104"/>
                      <a:pt x="130" y="104"/>
                    </a:cubicBezTo>
                    <a:cubicBezTo>
                      <a:pt x="195" y="104"/>
                      <a:pt x="195" y="104"/>
                      <a:pt x="195" y="104"/>
                    </a:cubicBezTo>
                    <a:cubicBezTo>
                      <a:pt x="195" y="102"/>
                      <a:pt x="195" y="100"/>
                      <a:pt x="195" y="98"/>
                    </a:cubicBezTo>
                    <a:cubicBezTo>
                      <a:pt x="195" y="96"/>
                      <a:pt x="195" y="93"/>
                      <a:pt x="195" y="91"/>
                    </a:cubicBezTo>
                    <a:cubicBezTo>
                      <a:pt x="130" y="91"/>
                      <a:pt x="130" y="91"/>
                      <a:pt x="130" y="91"/>
                    </a:cubicBezTo>
                    <a:lnTo>
                      <a:pt x="190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ṥľïḋê">
                <a:extLst>
                  <a:ext uri="{FF2B5EF4-FFF2-40B4-BE49-F238E27FC236}">
                    <a16:creationId xmlns:a16="http://schemas.microsoft.com/office/drawing/2014/main" xmlns="" id="{5F654642-30DE-4462-AC84-6A0FD7A39D54}"/>
                  </a:ext>
                </a:extLst>
              </p:cNvPr>
              <p:cNvSpPr/>
              <p:nvPr/>
            </p:nvSpPr>
            <p:spPr bwMode="auto">
              <a:xfrm>
                <a:off x="4462463" y="4389438"/>
                <a:ext cx="295275" cy="481013"/>
              </a:xfrm>
              <a:custGeom>
                <a:avLst/>
                <a:gdLst>
                  <a:gd name="T0" fmla="*/ 74 w 95"/>
                  <a:gd name="T1" fmla="*/ 74 h 155"/>
                  <a:gd name="T2" fmla="*/ 66 w 95"/>
                  <a:gd name="T3" fmla="*/ 38 h 155"/>
                  <a:gd name="T4" fmla="*/ 88 w 95"/>
                  <a:gd name="T5" fmla="*/ 42 h 155"/>
                  <a:gd name="T6" fmla="*/ 66 w 95"/>
                  <a:gd name="T7" fmla="*/ 19 h 155"/>
                  <a:gd name="T8" fmla="*/ 59 w 95"/>
                  <a:gd name="T9" fmla="*/ 0 h 155"/>
                  <a:gd name="T10" fmla="*/ 53 w 95"/>
                  <a:gd name="T11" fmla="*/ 16 h 155"/>
                  <a:gd name="T12" fmla="*/ 43 w 95"/>
                  <a:gd name="T13" fmla="*/ 16 h 155"/>
                  <a:gd name="T14" fmla="*/ 36 w 95"/>
                  <a:gd name="T15" fmla="*/ 0 h 155"/>
                  <a:gd name="T16" fmla="*/ 30 w 95"/>
                  <a:gd name="T17" fmla="*/ 19 h 155"/>
                  <a:gd name="T18" fmla="*/ 4 w 95"/>
                  <a:gd name="T19" fmla="*/ 50 h 155"/>
                  <a:gd name="T20" fmla="*/ 24 w 95"/>
                  <a:gd name="T21" fmla="*/ 78 h 155"/>
                  <a:gd name="T22" fmla="*/ 30 w 95"/>
                  <a:gd name="T23" fmla="*/ 118 h 155"/>
                  <a:gd name="T24" fmla="*/ 3 w 95"/>
                  <a:gd name="T25" fmla="*/ 110 h 155"/>
                  <a:gd name="T26" fmla="*/ 30 w 95"/>
                  <a:gd name="T27" fmla="*/ 137 h 155"/>
                  <a:gd name="T28" fmla="*/ 36 w 95"/>
                  <a:gd name="T29" fmla="*/ 155 h 155"/>
                  <a:gd name="T30" fmla="*/ 43 w 95"/>
                  <a:gd name="T31" fmla="*/ 139 h 155"/>
                  <a:gd name="T32" fmla="*/ 53 w 95"/>
                  <a:gd name="T33" fmla="*/ 140 h 155"/>
                  <a:gd name="T34" fmla="*/ 59 w 95"/>
                  <a:gd name="T35" fmla="*/ 155 h 155"/>
                  <a:gd name="T36" fmla="*/ 66 w 95"/>
                  <a:gd name="T37" fmla="*/ 137 h 155"/>
                  <a:gd name="T38" fmla="*/ 95 w 95"/>
                  <a:gd name="T39" fmla="*/ 103 h 155"/>
                  <a:gd name="T40" fmla="*/ 48 w 95"/>
                  <a:gd name="T41" fmla="*/ 33 h 155"/>
                  <a:gd name="T42" fmla="*/ 53 w 95"/>
                  <a:gd name="T43" fmla="*/ 68 h 155"/>
                  <a:gd name="T44" fmla="*/ 49 w 95"/>
                  <a:gd name="T45" fmla="*/ 67 h 155"/>
                  <a:gd name="T46" fmla="*/ 43 w 95"/>
                  <a:gd name="T47" fmla="*/ 34 h 155"/>
                  <a:gd name="T48" fmla="*/ 28 w 95"/>
                  <a:gd name="T49" fmla="*/ 59 h 155"/>
                  <a:gd name="T50" fmla="*/ 22 w 95"/>
                  <a:gd name="T51" fmla="*/ 50 h 155"/>
                  <a:gd name="T52" fmla="*/ 30 w 95"/>
                  <a:gd name="T53" fmla="*/ 38 h 155"/>
                  <a:gd name="T54" fmla="*/ 28 w 95"/>
                  <a:gd name="T55" fmla="*/ 59 h 155"/>
                  <a:gd name="T56" fmla="*/ 43 w 95"/>
                  <a:gd name="T57" fmla="*/ 122 h 155"/>
                  <a:gd name="T58" fmla="*/ 46 w 95"/>
                  <a:gd name="T59" fmla="*/ 84 h 155"/>
                  <a:gd name="T60" fmla="*/ 53 w 95"/>
                  <a:gd name="T61" fmla="*/ 86 h 155"/>
                  <a:gd name="T62" fmla="*/ 48 w 95"/>
                  <a:gd name="T63" fmla="*/ 122 h 155"/>
                  <a:gd name="T64" fmla="*/ 66 w 95"/>
                  <a:gd name="T65" fmla="*/ 118 h 155"/>
                  <a:gd name="T66" fmla="*/ 70 w 95"/>
                  <a:gd name="T67" fmla="*/ 92 h 155"/>
                  <a:gd name="T68" fmla="*/ 77 w 95"/>
                  <a:gd name="T69" fmla="*/ 10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155">
                    <a:moveTo>
                      <a:pt x="91" y="89"/>
                    </a:moveTo>
                    <a:cubicBezTo>
                      <a:pt x="87" y="82"/>
                      <a:pt x="81" y="78"/>
                      <a:pt x="74" y="74"/>
                    </a:cubicBezTo>
                    <a:cubicBezTo>
                      <a:pt x="71" y="73"/>
                      <a:pt x="68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9" y="40"/>
                      <a:pt x="72" y="42"/>
                      <a:pt x="76" y="44"/>
                    </a:cubicBezTo>
                    <a:cubicBezTo>
                      <a:pt x="80" y="47"/>
                      <a:pt x="85" y="46"/>
                      <a:pt x="88" y="42"/>
                    </a:cubicBezTo>
                    <a:cubicBezTo>
                      <a:pt x="91" y="38"/>
                      <a:pt x="89" y="32"/>
                      <a:pt x="85" y="29"/>
                    </a:cubicBezTo>
                    <a:cubicBezTo>
                      <a:pt x="80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59" y="0"/>
                    </a:cubicBezTo>
                    <a:cubicBezTo>
                      <a:pt x="56" y="0"/>
                      <a:pt x="53" y="3"/>
                      <a:pt x="53" y="7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1" y="16"/>
                      <a:pt x="50" y="16"/>
                      <a:pt x="48" y="16"/>
                    </a:cubicBezTo>
                    <a:cubicBezTo>
                      <a:pt x="46" y="16"/>
                      <a:pt x="44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6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20"/>
                      <a:pt x="22" y="22"/>
                      <a:pt x="18" y="25"/>
                    </a:cubicBezTo>
                    <a:cubicBezTo>
                      <a:pt x="10" y="31"/>
                      <a:pt x="4" y="40"/>
                      <a:pt x="4" y="50"/>
                    </a:cubicBezTo>
                    <a:cubicBezTo>
                      <a:pt x="4" y="55"/>
                      <a:pt x="6" y="60"/>
                      <a:pt x="8" y="64"/>
                    </a:cubicBezTo>
                    <a:cubicBezTo>
                      <a:pt x="12" y="70"/>
                      <a:pt x="18" y="75"/>
                      <a:pt x="24" y="78"/>
                    </a:cubicBezTo>
                    <a:cubicBezTo>
                      <a:pt x="26" y="79"/>
                      <a:pt x="28" y="79"/>
                      <a:pt x="30" y="80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24" y="115"/>
                      <a:pt x="19" y="112"/>
                      <a:pt x="15" y="109"/>
                    </a:cubicBezTo>
                    <a:cubicBezTo>
                      <a:pt x="11" y="106"/>
                      <a:pt x="6" y="106"/>
                      <a:pt x="3" y="110"/>
                    </a:cubicBezTo>
                    <a:cubicBezTo>
                      <a:pt x="0" y="114"/>
                      <a:pt x="0" y="119"/>
                      <a:pt x="4" y="123"/>
                    </a:cubicBezTo>
                    <a:cubicBezTo>
                      <a:pt x="10" y="128"/>
                      <a:pt x="19" y="133"/>
                      <a:pt x="30" y="137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0" y="152"/>
                      <a:pt x="33" y="155"/>
                      <a:pt x="36" y="155"/>
                    </a:cubicBezTo>
                    <a:cubicBezTo>
                      <a:pt x="40" y="155"/>
                      <a:pt x="43" y="152"/>
                      <a:pt x="43" y="14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5" y="140"/>
                      <a:pt x="46" y="140"/>
                      <a:pt x="48" y="140"/>
                    </a:cubicBezTo>
                    <a:cubicBezTo>
                      <a:pt x="50" y="140"/>
                      <a:pt x="51" y="140"/>
                      <a:pt x="53" y="140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152"/>
                      <a:pt x="56" y="155"/>
                      <a:pt x="59" y="155"/>
                    </a:cubicBezTo>
                    <a:cubicBezTo>
                      <a:pt x="63" y="155"/>
                      <a:pt x="66" y="152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1" y="136"/>
                      <a:pt x="76" y="133"/>
                      <a:pt x="80" y="130"/>
                    </a:cubicBezTo>
                    <a:cubicBezTo>
                      <a:pt x="89" y="124"/>
                      <a:pt x="95" y="114"/>
                      <a:pt x="95" y="103"/>
                    </a:cubicBezTo>
                    <a:cubicBezTo>
                      <a:pt x="95" y="98"/>
                      <a:pt x="93" y="93"/>
                      <a:pt x="91" y="89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1" y="33"/>
                      <a:pt x="53" y="34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2" y="67"/>
                      <a:pt x="51" y="67"/>
                      <a:pt x="50" y="67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7" y="66"/>
                      <a:pt x="45" y="66"/>
                      <a:pt x="43" y="6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4" y="33"/>
                      <a:pt x="46" y="33"/>
                      <a:pt x="48" y="33"/>
                    </a:cubicBezTo>
                    <a:close/>
                    <a:moveTo>
                      <a:pt x="28" y="59"/>
                    </a:moveTo>
                    <a:cubicBezTo>
                      <a:pt x="26" y="58"/>
                      <a:pt x="24" y="56"/>
                      <a:pt x="23" y="55"/>
                    </a:cubicBezTo>
                    <a:cubicBezTo>
                      <a:pt x="22" y="53"/>
                      <a:pt x="22" y="52"/>
                      <a:pt x="22" y="50"/>
                    </a:cubicBezTo>
                    <a:cubicBezTo>
                      <a:pt x="22" y="46"/>
                      <a:pt x="24" y="43"/>
                      <a:pt x="28" y="39"/>
                    </a:cubicBezTo>
                    <a:cubicBezTo>
                      <a:pt x="29" y="39"/>
                      <a:pt x="30" y="38"/>
                      <a:pt x="30" y="38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9" y="60"/>
                      <a:pt x="28" y="60"/>
                      <a:pt x="28" y="59"/>
                    </a:cubicBezTo>
                    <a:close/>
                    <a:moveTo>
                      <a:pt x="48" y="122"/>
                    </a:moveTo>
                    <a:cubicBezTo>
                      <a:pt x="46" y="122"/>
                      <a:pt x="45" y="122"/>
                      <a:pt x="43" y="122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4" y="84"/>
                      <a:pt x="45" y="84"/>
                      <a:pt x="46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9" y="85"/>
                      <a:pt x="51" y="85"/>
                      <a:pt x="53" y="86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1" y="122"/>
                      <a:pt x="50" y="122"/>
                      <a:pt x="48" y="122"/>
                    </a:cubicBezTo>
                    <a:close/>
                    <a:moveTo>
                      <a:pt x="70" y="116"/>
                    </a:moveTo>
                    <a:cubicBezTo>
                      <a:pt x="69" y="117"/>
                      <a:pt x="67" y="117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7" y="91"/>
                      <a:pt x="69" y="92"/>
                      <a:pt x="70" y="92"/>
                    </a:cubicBezTo>
                    <a:cubicBezTo>
                      <a:pt x="73" y="94"/>
                      <a:pt x="75" y="96"/>
                      <a:pt x="76" y="98"/>
                    </a:cubicBezTo>
                    <a:cubicBezTo>
                      <a:pt x="77" y="99"/>
                      <a:pt x="77" y="101"/>
                      <a:pt x="77" y="103"/>
                    </a:cubicBezTo>
                    <a:cubicBezTo>
                      <a:pt x="77" y="107"/>
                      <a:pt x="75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šḻïḋè">
                <a:extLst>
                  <a:ext uri="{FF2B5EF4-FFF2-40B4-BE49-F238E27FC236}">
                    <a16:creationId xmlns:a16="http://schemas.microsoft.com/office/drawing/2014/main" xmlns="" id="{9F100A3A-DB7F-4877-B07A-FBAAF289BDD7}"/>
                  </a:ext>
                </a:extLst>
              </p:cNvPr>
              <p:cNvSpPr/>
              <p:nvPr/>
            </p:nvSpPr>
            <p:spPr bwMode="auto">
              <a:xfrm>
                <a:off x="4595813" y="4651375"/>
                <a:ext cx="31750" cy="30163"/>
              </a:xfrm>
              <a:custGeom>
                <a:avLst/>
                <a:gdLst>
                  <a:gd name="T0" fmla="*/ 4 w 10"/>
                  <a:gd name="T1" fmla="*/ 0 h 10"/>
                  <a:gd name="T2" fmla="*/ 3 w 10"/>
                  <a:gd name="T3" fmla="*/ 0 h 10"/>
                  <a:gd name="T4" fmla="*/ 0 w 10"/>
                  <a:gd name="T5" fmla="*/ 0 h 10"/>
                  <a:gd name="T6" fmla="*/ 0 w 10"/>
                  <a:gd name="T7" fmla="*/ 8 h 10"/>
                  <a:gd name="T8" fmla="*/ 3 w 10"/>
                  <a:gd name="T9" fmla="*/ 8 h 10"/>
                  <a:gd name="T10" fmla="*/ 4 w 10"/>
                  <a:gd name="T11" fmla="*/ 8 h 10"/>
                  <a:gd name="T12" fmla="*/ 10 w 10"/>
                  <a:gd name="T13" fmla="*/ 10 h 10"/>
                  <a:gd name="T14" fmla="*/ 10 w 10"/>
                  <a:gd name="T15" fmla="*/ 2 h 10"/>
                  <a:gd name="T16" fmla="*/ 4 w 10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9"/>
                      <a:pt x="8" y="9"/>
                      <a:pt x="10" y="1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1"/>
                      <a:pt x="6" y="1"/>
                      <a:pt x="4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s1îḑê">
                <a:extLst>
                  <a:ext uri="{FF2B5EF4-FFF2-40B4-BE49-F238E27FC236}">
                    <a16:creationId xmlns:a16="http://schemas.microsoft.com/office/drawing/2014/main" xmlns="" id="{92DB8896-AAF4-4E0B-A858-64B69ED7E9B2}"/>
                  </a:ext>
                </a:extLst>
              </p:cNvPr>
              <p:cNvSpPr/>
              <p:nvPr/>
            </p:nvSpPr>
            <p:spPr bwMode="auto">
              <a:xfrm>
                <a:off x="4595813" y="4492625"/>
                <a:ext cx="31750" cy="26988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1 h 9"/>
                  <a:gd name="T4" fmla="*/ 0 w 10"/>
                  <a:gd name="T5" fmla="*/ 9 h 9"/>
                  <a:gd name="T6" fmla="*/ 5 w 10"/>
                  <a:gd name="T7" fmla="*/ 8 h 9"/>
                  <a:gd name="T8" fmla="*/ 10 w 10"/>
                  <a:gd name="T9" fmla="*/ 9 h 9"/>
                  <a:gd name="T10" fmla="*/ 10 w 10"/>
                  <a:gd name="T11" fmla="*/ 1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8"/>
                      <a:pt x="3" y="8"/>
                      <a:pt x="5" y="8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0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ṧļîḍe">
                <a:extLst>
                  <a:ext uri="{FF2B5EF4-FFF2-40B4-BE49-F238E27FC236}">
                    <a16:creationId xmlns:a16="http://schemas.microsoft.com/office/drawing/2014/main" xmlns="" id="{F73AF76D-680C-43EB-8438-DE8E8E06E8E6}"/>
                  </a:ext>
                </a:extLst>
              </p:cNvPr>
              <p:cNvSpPr/>
              <p:nvPr/>
            </p:nvSpPr>
            <p:spPr bwMode="auto">
              <a:xfrm>
                <a:off x="4530726" y="4508500"/>
                <a:ext cx="25400" cy="49213"/>
              </a:xfrm>
              <a:custGeom>
                <a:avLst/>
                <a:gdLst>
                  <a:gd name="T0" fmla="*/ 6 w 8"/>
                  <a:gd name="T1" fmla="*/ 1 h 16"/>
                  <a:gd name="T2" fmla="*/ 0 w 8"/>
                  <a:gd name="T3" fmla="*/ 12 h 16"/>
                  <a:gd name="T4" fmla="*/ 1 w 8"/>
                  <a:gd name="T5" fmla="*/ 16 h 16"/>
                  <a:gd name="T6" fmla="*/ 6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6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6" y="1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4"/>
                      <a:pt x="0" y="15"/>
                      <a:pt x="1" y="16"/>
                    </a:cubicBezTo>
                    <a:cubicBezTo>
                      <a:pt x="2" y="14"/>
                      <a:pt x="4" y="11"/>
                      <a:pt x="6" y="9"/>
                    </a:cubicBezTo>
                    <a:cubicBezTo>
                      <a:pt x="7" y="9"/>
                      <a:pt x="8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1"/>
                      <a:pt x="6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$1îḓê">
                <a:extLst>
                  <a:ext uri="{FF2B5EF4-FFF2-40B4-BE49-F238E27FC236}">
                    <a16:creationId xmlns:a16="http://schemas.microsoft.com/office/drawing/2014/main" xmlns="" id="{3D4E67E4-B978-45EC-A7F0-489B444ECF1F}"/>
                  </a:ext>
                </a:extLst>
              </p:cNvPr>
              <p:cNvSpPr/>
              <p:nvPr/>
            </p:nvSpPr>
            <p:spPr bwMode="auto">
              <a:xfrm>
                <a:off x="4667251" y="4508500"/>
                <a:ext cx="74613" cy="52388"/>
              </a:xfrm>
              <a:custGeom>
                <a:avLst/>
                <a:gdLst>
                  <a:gd name="T0" fmla="*/ 10 w 24"/>
                  <a:gd name="T1" fmla="*/ 6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4 h 17"/>
                  <a:gd name="T8" fmla="*/ 22 w 24"/>
                  <a:gd name="T9" fmla="*/ 12 h 17"/>
                  <a:gd name="T10" fmla="*/ 22 w 24"/>
                  <a:gd name="T11" fmla="*/ 3 h 17"/>
                  <a:gd name="T12" fmla="*/ 22 w 24"/>
                  <a:gd name="T13" fmla="*/ 4 h 17"/>
                  <a:gd name="T14" fmla="*/ 10 w 24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6"/>
                    </a:moveTo>
                    <a:cubicBezTo>
                      <a:pt x="6" y="4"/>
                      <a:pt x="3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6" y="12"/>
                      <a:pt x="10" y="14"/>
                    </a:cubicBezTo>
                    <a:cubicBezTo>
                      <a:pt x="14" y="17"/>
                      <a:pt x="19" y="16"/>
                      <a:pt x="22" y="12"/>
                    </a:cubicBezTo>
                    <a:cubicBezTo>
                      <a:pt x="24" y="9"/>
                      <a:pt x="24" y="6"/>
                      <a:pt x="22" y="3"/>
                    </a:cubicBezTo>
                    <a:cubicBezTo>
                      <a:pt x="22" y="3"/>
                      <a:pt x="22" y="3"/>
                      <a:pt x="22" y="4"/>
                    </a:cubicBezTo>
                    <a:cubicBezTo>
                      <a:pt x="19" y="8"/>
                      <a:pt x="14" y="9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i$1ïḍè">
                <a:extLst>
                  <a:ext uri="{FF2B5EF4-FFF2-40B4-BE49-F238E27FC236}">
                    <a16:creationId xmlns:a16="http://schemas.microsoft.com/office/drawing/2014/main" xmlns="" id="{CC70B429-7A61-45E9-9C23-517AC646A678}"/>
                  </a:ext>
                </a:extLst>
              </p:cNvPr>
              <p:cNvSpPr/>
              <p:nvPr/>
            </p:nvSpPr>
            <p:spPr bwMode="auto">
              <a:xfrm>
                <a:off x="4667251" y="4668838"/>
                <a:ext cx="34925" cy="53975"/>
              </a:xfrm>
              <a:custGeom>
                <a:avLst/>
                <a:gdLst>
                  <a:gd name="T0" fmla="*/ 10 w 11"/>
                  <a:gd name="T1" fmla="*/ 8 h 17"/>
                  <a:gd name="T2" fmla="*/ 4 w 11"/>
                  <a:gd name="T3" fmla="*/ 2 h 17"/>
                  <a:gd name="T4" fmla="*/ 0 w 11"/>
                  <a:gd name="T5" fmla="*/ 0 h 17"/>
                  <a:gd name="T6" fmla="*/ 0 w 11"/>
                  <a:gd name="T7" fmla="*/ 8 h 17"/>
                  <a:gd name="T8" fmla="*/ 4 w 11"/>
                  <a:gd name="T9" fmla="*/ 10 h 17"/>
                  <a:gd name="T10" fmla="*/ 10 w 11"/>
                  <a:gd name="T11" fmla="*/ 16 h 17"/>
                  <a:gd name="T12" fmla="*/ 10 w 11"/>
                  <a:gd name="T13" fmla="*/ 17 h 17"/>
                  <a:gd name="T14" fmla="*/ 11 w 11"/>
                  <a:gd name="T15" fmla="*/ 13 h 17"/>
                  <a:gd name="T16" fmla="*/ 10 w 11"/>
                  <a:gd name="T1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10" y="8"/>
                    </a:moveTo>
                    <a:cubicBezTo>
                      <a:pt x="9" y="6"/>
                      <a:pt x="7" y="4"/>
                      <a:pt x="4" y="2"/>
                    </a:cubicBezTo>
                    <a:cubicBezTo>
                      <a:pt x="3" y="2"/>
                      <a:pt x="1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3" y="10"/>
                      <a:pt x="4" y="10"/>
                    </a:cubicBezTo>
                    <a:cubicBezTo>
                      <a:pt x="7" y="12"/>
                      <a:pt x="9" y="14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1" y="16"/>
                      <a:pt x="11" y="15"/>
                      <a:pt x="11" y="13"/>
                    </a:cubicBezTo>
                    <a:cubicBezTo>
                      <a:pt x="11" y="11"/>
                      <a:pt x="11" y="9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işlíďê">
                <a:extLst>
                  <a:ext uri="{FF2B5EF4-FFF2-40B4-BE49-F238E27FC236}">
                    <a16:creationId xmlns:a16="http://schemas.microsoft.com/office/drawing/2014/main" xmlns="" id="{459BABAB-9908-446E-9B02-356D45864FB4}"/>
                  </a:ext>
                </a:extLst>
              </p:cNvPr>
              <p:cNvSpPr/>
              <p:nvPr/>
            </p:nvSpPr>
            <p:spPr bwMode="auto">
              <a:xfrm>
                <a:off x="4556126" y="4852988"/>
                <a:ext cx="39688" cy="42863"/>
              </a:xfrm>
              <a:custGeom>
                <a:avLst/>
                <a:gdLst>
                  <a:gd name="T0" fmla="*/ 6 w 13"/>
                  <a:gd name="T1" fmla="*/ 6 h 14"/>
                  <a:gd name="T2" fmla="*/ 0 w 13"/>
                  <a:gd name="T3" fmla="*/ 0 h 14"/>
                  <a:gd name="T4" fmla="*/ 0 w 13"/>
                  <a:gd name="T5" fmla="*/ 8 h 14"/>
                  <a:gd name="T6" fmla="*/ 6 w 13"/>
                  <a:gd name="T7" fmla="*/ 14 h 14"/>
                  <a:gd name="T8" fmla="*/ 13 w 13"/>
                  <a:gd name="T9" fmla="*/ 8 h 14"/>
                  <a:gd name="T10" fmla="*/ 13 w 13"/>
                  <a:gd name="T11" fmla="*/ 0 h 14"/>
                  <a:gd name="T12" fmla="*/ 6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6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6" y="14"/>
                    </a:cubicBezTo>
                    <a:cubicBezTo>
                      <a:pt x="10" y="14"/>
                      <a:pt x="13" y="11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"/>
                      <a:pt x="10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ṧ1îḑe">
                <a:extLst>
                  <a:ext uri="{FF2B5EF4-FFF2-40B4-BE49-F238E27FC236}">
                    <a16:creationId xmlns:a16="http://schemas.microsoft.com/office/drawing/2014/main" xmlns="" id="{328BE6DD-B859-4344-A499-E9F687629A5C}"/>
                  </a:ext>
                </a:extLst>
              </p:cNvPr>
              <p:cNvSpPr/>
              <p:nvPr/>
            </p:nvSpPr>
            <p:spPr bwMode="auto">
              <a:xfrm>
                <a:off x="4627563" y="4852988"/>
                <a:ext cx="39688" cy="42863"/>
              </a:xfrm>
              <a:custGeom>
                <a:avLst/>
                <a:gdLst>
                  <a:gd name="T0" fmla="*/ 6 w 13"/>
                  <a:gd name="T1" fmla="*/ 6 h 14"/>
                  <a:gd name="T2" fmla="*/ 0 w 13"/>
                  <a:gd name="T3" fmla="*/ 0 h 14"/>
                  <a:gd name="T4" fmla="*/ 0 w 13"/>
                  <a:gd name="T5" fmla="*/ 8 h 14"/>
                  <a:gd name="T6" fmla="*/ 6 w 13"/>
                  <a:gd name="T7" fmla="*/ 14 h 14"/>
                  <a:gd name="T8" fmla="*/ 13 w 13"/>
                  <a:gd name="T9" fmla="*/ 8 h 14"/>
                  <a:gd name="T10" fmla="*/ 13 w 13"/>
                  <a:gd name="T11" fmla="*/ 0 h 14"/>
                  <a:gd name="T12" fmla="*/ 6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6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6" y="14"/>
                    </a:cubicBezTo>
                    <a:cubicBezTo>
                      <a:pt x="10" y="14"/>
                      <a:pt x="13" y="11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"/>
                      <a:pt x="10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ṣḻíḑè">
                <a:extLst>
                  <a:ext uri="{FF2B5EF4-FFF2-40B4-BE49-F238E27FC236}">
                    <a16:creationId xmlns:a16="http://schemas.microsoft.com/office/drawing/2014/main" xmlns="" id="{BC0B66DF-1BA7-4266-A6BA-07BAD6AF11EE}"/>
                  </a:ext>
                </a:extLst>
              </p:cNvPr>
              <p:cNvSpPr/>
              <p:nvPr/>
            </p:nvSpPr>
            <p:spPr bwMode="auto">
              <a:xfrm>
                <a:off x="4667251" y="4722813"/>
                <a:ext cx="90488" cy="117475"/>
              </a:xfrm>
              <a:custGeom>
                <a:avLst/>
                <a:gdLst>
                  <a:gd name="T0" fmla="*/ 14 w 29"/>
                  <a:gd name="T1" fmla="*/ 23 h 38"/>
                  <a:gd name="T2" fmla="*/ 0 w 29"/>
                  <a:gd name="T3" fmla="*/ 30 h 38"/>
                  <a:gd name="T4" fmla="*/ 0 w 29"/>
                  <a:gd name="T5" fmla="*/ 38 h 38"/>
                  <a:gd name="T6" fmla="*/ 14 w 29"/>
                  <a:gd name="T7" fmla="*/ 31 h 38"/>
                  <a:gd name="T8" fmla="*/ 29 w 29"/>
                  <a:gd name="T9" fmla="*/ 4 h 38"/>
                  <a:gd name="T10" fmla="*/ 29 w 29"/>
                  <a:gd name="T11" fmla="*/ 0 h 38"/>
                  <a:gd name="T12" fmla="*/ 14 w 29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14" y="23"/>
                    </a:moveTo>
                    <a:cubicBezTo>
                      <a:pt x="10" y="26"/>
                      <a:pt x="5" y="29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37"/>
                      <a:pt x="10" y="34"/>
                      <a:pt x="14" y="31"/>
                    </a:cubicBezTo>
                    <a:cubicBezTo>
                      <a:pt x="23" y="25"/>
                      <a:pt x="29" y="15"/>
                      <a:pt x="29" y="4"/>
                    </a:cubicBezTo>
                    <a:cubicBezTo>
                      <a:pt x="29" y="3"/>
                      <a:pt x="29" y="2"/>
                      <a:pt x="29" y="0"/>
                    </a:cubicBezTo>
                    <a:cubicBezTo>
                      <a:pt x="27" y="10"/>
                      <a:pt x="22" y="18"/>
                      <a:pt x="14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ïṩ1íḍe">
                <a:extLst>
                  <a:ext uri="{FF2B5EF4-FFF2-40B4-BE49-F238E27FC236}">
                    <a16:creationId xmlns:a16="http://schemas.microsoft.com/office/drawing/2014/main" xmlns="" id="{05DFBA26-6DC6-4917-B1E9-CE1D32B30AA6}"/>
                  </a:ext>
                </a:extLst>
              </p:cNvPr>
              <p:cNvSpPr/>
              <p:nvPr/>
            </p:nvSpPr>
            <p:spPr bwMode="auto">
              <a:xfrm>
                <a:off x="4462463" y="4759325"/>
                <a:ext cx="93663" cy="80963"/>
              </a:xfrm>
              <a:custGeom>
                <a:avLst/>
                <a:gdLst>
                  <a:gd name="T0" fmla="*/ 30 w 30"/>
                  <a:gd name="T1" fmla="*/ 18 h 26"/>
                  <a:gd name="T2" fmla="*/ 4 w 30"/>
                  <a:gd name="T3" fmla="*/ 4 h 26"/>
                  <a:gd name="T4" fmla="*/ 2 w 30"/>
                  <a:gd name="T5" fmla="*/ 0 h 26"/>
                  <a:gd name="T6" fmla="*/ 4 w 30"/>
                  <a:gd name="T7" fmla="*/ 12 h 26"/>
                  <a:gd name="T8" fmla="*/ 30 w 30"/>
                  <a:gd name="T9" fmla="*/ 26 h 26"/>
                  <a:gd name="T10" fmla="*/ 30 w 30"/>
                  <a:gd name="T11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6">
                    <a:moveTo>
                      <a:pt x="30" y="18"/>
                    </a:moveTo>
                    <a:cubicBezTo>
                      <a:pt x="19" y="14"/>
                      <a:pt x="10" y="9"/>
                      <a:pt x="4" y="4"/>
                    </a:cubicBezTo>
                    <a:cubicBezTo>
                      <a:pt x="3" y="3"/>
                      <a:pt x="2" y="2"/>
                      <a:pt x="2" y="0"/>
                    </a:cubicBezTo>
                    <a:cubicBezTo>
                      <a:pt x="0" y="4"/>
                      <a:pt x="1" y="9"/>
                      <a:pt x="4" y="12"/>
                    </a:cubicBezTo>
                    <a:cubicBezTo>
                      <a:pt x="10" y="17"/>
                      <a:pt x="19" y="22"/>
                      <a:pt x="30" y="26"/>
                    </a:cubicBez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ṡ1iḓe">
                <a:extLst>
                  <a:ext uri="{FF2B5EF4-FFF2-40B4-BE49-F238E27FC236}">
                    <a16:creationId xmlns:a16="http://schemas.microsoft.com/office/drawing/2014/main" xmlns="" id="{0B0678ED-677A-44FA-B0B2-06CB56EFCB98}"/>
                  </a:ext>
                </a:extLst>
              </p:cNvPr>
              <p:cNvSpPr/>
              <p:nvPr/>
            </p:nvSpPr>
            <p:spPr bwMode="auto">
              <a:xfrm>
                <a:off x="4595813" y="4821238"/>
                <a:ext cx="31750" cy="28575"/>
              </a:xfrm>
              <a:custGeom>
                <a:avLst/>
                <a:gdLst>
                  <a:gd name="T0" fmla="*/ 10 w 10"/>
                  <a:gd name="T1" fmla="*/ 1 h 9"/>
                  <a:gd name="T2" fmla="*/ 5 w 10"/>
                  <a:gd name="T3" fmla="*/ 1 h 9"/>
                  <a:gd name="T4" fmla="*/ 0 w 10"/>
                  <a:gd name="T5" fmla="*/ 0 h 9"/>
                  <a:gd name="T6" fmla="*/ 0 w 10"/>
                  <a:gd name="T7" fmla="*/ 8 h 9"/>
                  <a:gd name="T8" fmla="*/ 5 w 10"/>
                  <a:gd name="T9" fmla="*/ 9 h 9"/>
                  <a:gd name="T10" fmla="*/ 10 w 10"/>
                  <a:gd name="T11" fmla="*/ 9 h 9"/>
                  <a:gd name="T12" fmla="*/ 10 w 10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10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9"/>
                      <a:pt x="5" y="9"/>
                    </a:cubicBezTo>
                    <a:cubicBezTo>
                      <a:pt x="7" y="9"/>
                      <a:pt x="8" y="9"/>
                      <a:pt x="10" y="9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śḷïḑé">
                <a:extLst>
                  <a:ext uri="{FF2B5EF4-FFF2-40B4-BE49-F238E27FC236}">
                    <a16:creationId xmlns:a16="http://schemas.microsoft.com/office/drawing/2014/main" xmlns="" id="{9F6A98E7-A49B-44E0-9A23-8CF4B01831B5}"/>
                  </a:ext>
                </a:extLst>
              </p:cNvPr>
              <p:cNvSpPr/>
              <p:nvPr/>
            </p:nvSpPr>
            <p:spPr bwMode="auto">
              <a:xfrm>
                <a:off x="4475163" y="4557713"/>
                <a:ext cx="80963" cy="104775"/>
              </a:xfrm>
              <a:custGeom>
                <a:avLst/>
                <a:gdLst>
                  <a:gd name="T0" fmla="*/ 20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0 w 26"/>
                  <a:gd name="T7" fmla="*/ 24 h 34"/>
                  <a:gd name="T8" fmla="*/ 4 w 26"/>
                  <a:gd name="T9" fmla="*/ 10 h 34"/>
                  <a:gd name="T10" fmla="*/ 0 w 26"/>
                  <a:gd name="T11" fmla="*/ 0 h 34"/>
                  <a:gd name="T12" fmla="*/ 0 w 26"/>
                  <a:gd name="T13" fmla="*/ 4 h 34"/>
                  <a:gd name="T14" fmla="*/ 4 w 26"/>
                  <a:gd name="T15" fmla="*/ 18 h 34"/>
                  <a:gd name="T16" fmla="*/ 20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0" y="32"/>
                    </a:moveTo>
                    <a:cubicBezTo>
                      <a:pt x="22" y="33"/>
                      <a:pt x="24" y="33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5"/>
                      <a:pt x="22" y="25"/>
                      <a:pt x="20" y="24"/>
                    </a:cubicBezTo>
                    <a:cubicBezTo>
                      <a:pt x="14" y="21"/>
                      <a:pt x="8" y="16"/>
                      <a:pt x="4" y="10"/>
                    </a:cubicBezTo>
                    <a:cubicBezTo>
                      <a:pt x="2" y="7"/>
                      <a:pt x="1" y="4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9"/>
                      <a:pt x="2" y="14"/>
                      <a:pt x="4" y="18"/>
                    </a:cubicBezTo>
                    <a:cubicBezTo>
                      <a:pt x="8" y="24"/>
                      <a:pt x="14" y="29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îṧḻîḍé">
                <a:extLst>
                  <a:ext uri="{FF2B5EF4-FFF2-40B4-BE49-F238E27FC236}">
                    <a16:creationId xmlns:a16="http://schemas.microsoft.com/office/drawing/2014/main" xmlns="" id="{BC650170-F363-4AB7-905D-589E8B5C50DF}"/>
                  </a:ext>
                </a:extLst>
              </p:cNvPr>
              <p:cNvSpPr/>
              <p:nvPr/>
            </p:nvSpPr>
            <p:spPr bwMode="auto">
              <a:xfrm>
                <a:off x="5210176" y="4678363"/>
                <a:ext cx="790575" cy="788988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išļiḓe">
                <a:extLst>
                  <a:ext uri="{FF2B5EF4-FFF2-40B4-BE49-F238E27FC236}">
                    <a16:creationId xmlns:a16="http://schemas.microsoft.com/office/drawing/2014/main" xmlns="" id="{E38A19AB-F4CD-4444-A7BC-BFC4012DEA0B}"/>
                  </a:ext>
                </a:extLst>
              </p:cNvPr>
              <p:cNvSpPr/>
              <p:nvPr/>
            </p:nvSpPr>
            <p:spPr bwMode="auto">
              <a:xfrm>
                <a:off x="5210176" y="5060950"/>
                <a:ext cx="790575" cy="406400"/>
              </a:xfrm>
              <a:custGeom>
                <a:avLst/>
                <a:gdLst>
                  <a:gd name="T0" fmla="*/ 127 w 255"/>
                  <a:gd name="T1" fmla="*/ 123 h 131"/>
                  <a:gd name="T2" fmla="*/ 0 w 255"/>
                  <a:gd name="T3" fmla="*/ 0 h 131"/>
                  <a:gd name="T4" fmla="*/ 0 w 255"/>
                  <a:gd name="T5" fmla="*/ 4 h 131"/>
                  <a:gd name="T6" fmla="*/ 127 w 255"/>
                  <a:gd name="T7" fmla="*/ 131 h 131"/>
                  <a:gd name="T8" fmla="*/ 255 w 255"/>
                  <a:gd name="T9" fmla="*/ 4 h 131"/>
                  <a:gd name="T10" fmla="*/ 254 w 255"/>
                  <a:gd name="T11" fmla="*/ 0 h 131"/>
                  <a:gd name="T12" fmla="*/ 127 w 255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131">
                    <a:moveTo>
                      <a:pt x="127" y="123"/>
                    </a:moveTo>
                    <a:cubicBezTo>
                      <a:pt x="58" y="123"/>
                      <a:pt x="2" y="68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8" y="131"/>
                      <a:pt x="255" y="74"/>
                      <a:pt x="255" y="4"/>
                    </a:cubicBezTo>
                    <a:cubicBezTo>
                      <a:pt x="255" y="3"/>
                      <a:pt x="255" y="1"/>
                      <a:pt x="254" y="0"/>
                    </a:cubicBezTo>
                    <a:cubicBezTo>
                      <a:pt x="252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şļïďê">
                <a:extLst>
                  <a:ext uri="{FF2B5EF4-FFF2-40B4-BE49-F238E27FC236}">
                    <a16:creationId xmlns:a16="http://schemas.microsoft.com/office/drawing/2014/main" xmlns="" id="{7627D326-0C50-4968-B0CD-B7C04D1C4B0F}"/>
                  </a:ext>
                </a:extLst>
              </p:cNvPr>
              <p:cNvSpPr/>
              <p:nvPr/>
            </p:nvSpPr>
            <p:spPr bwMode="auto">
              <a:xfrm>
                <a:off x="5284788" y="4752975"/>
                <a:ext cx="639763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ṧļíḑé">
                <a:extLst>
                  <a:ext uri="{FF2B5EF4-FFF2-40B4-BE49-F238E27FC236}">
                    <a16:creationId xmlns:a16="http://schemas.microsoft.com/office/drawing/2014/main" xmlns="" id="{5816F636-C52C-4465-A680-7FB0B1F8BE64}"/>
                  </a:ext>
                </a:extLst>
              </p:cNvPr>
              <p:cNvSpPr/>
              <p:nvPr/>
            </p:nvSpPr>
            <p:spPr bwMode="auto">
              <a:xfrm>
                <a:off x="5284788" y="4752975"/>
                <a:ext cx="639763" cy="639763"/>
              </a:xfrm>
              <a:custGeom>
                <a:avLst/>
                <a:gdLst>
                  <a:gd name="T0" fmla="*/ 201 w 206"/>
                  <a:gd name="T1" fmla="*/ 70 h 206"/>
                  <a:gd name="T2" fmla="*/ 196 w 206"/>
                  <a:gd name="T3" fmla="*/ 58 h 206"/>
                  <a:gd name="T4" fmla="*/ 130 w 206"/>
                  <a:gd name="T5" fmla="*/ 85 h 206"/>
                  <a:gd name="T6" fmla="*/ 180 w 206"/>
                  <a:gd name="T7" fmla="*/ 35 h 206"/>
                  <a:gd name="T8" fmla="*/ 171 w 206"/>
                  <a:gd name="T9" fmla="*/ 26 h 206"/>
                  <a:gd name="T10" fmla="*/ 121 w 206"/>
                  <a:gd name="T11" fmla="*/ 76 h 206"/>
                  <a:gd name="T12" fmla="*/ 148 w 206"/>
                  <a:gd name="T13" fmla="*/ 10 h 206"/>
                  <a:gd name="T14" fmla="*/ 137 w 206"/>
                  <a:gd name="T15" fmla="*/ 6 h 206"/>
                  <a:gd name="T16" fmla="*/ 110 w 206"/>
                  <a:gd name="T17" fmla="*/ 71 h 206"/>
                  <a:gd name="T18" fmla="*/ 110 w 206"/>
                  <a:gd name="T19" fmla="*/ 0 h 206"/>
                  <a:gd name="T20" fmla="*/ 103 w 206"/>
                  <a:gd name="T21" fmla="*/ 0 h 206"/>
                  <a:gd name="T22" fmla="*/ 97 w 206"/>
                  <a:gd name="T23" fmla="*/ 0 h 206"/>
                  <a:gd name="T24" fmla="*/ 97 w 206"/>
                  <a:gd name="T25" fmla="*/ 71 h 206"/>
                  <a:gd name="T26" fmla="*/ 70 w 206"/>
                  <a:gd name="T27" fmla="*/ 6 h 206"/>
                  <a:gd name="T28" fmla="*/ 58 w 206"/>
                  <a:gd name="T29" fmla="*/ 10 h 206"/>
                  <a:gd name="T30" fmla="*/ 85 w 206"/>
                  <a:gd name="T31" fmla="*/ 76 h 206"/>
                  <a:gd name="T32" fmla="*/ 35 w 206"/>
                  <a:gd name="T33" fmla="*/ 26 h 206"/>
                  <a:gd name="T34" fmla="*/ 26 w 206"/>
                  <a:gd name="T35" fmla="*/ 35 h 206"/>
                  <a:gd name="T36" fmla="*/ 76 w 206"/>
                  <a:gd name="T37" fmla="*/ 85 h 206"/>
                  <a:gd name="T38" fmla="*/ 11 w 206"/>
                  <a:gd name="T39" fmla="*/ 58 h 206"/>
                  <a:gd name="T40" fmla="*/ 6 w 206"/>
                  <a:gd name="T41" fmla="*/ 70 h 206"/>
                  <a:gd name="T42" fmla="*/ 71 w 206"/>
                  <a:gd name="T43" fmla="*/ 97 h 206"/>
                  <a:gd name="T44" fmla="*/ 0 w 206"/>
                  <a:gd name="T45" fmla="*/ 97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6 w 206"/>
                  <a:gd name="T53" fmla="*/ 136 h 206"/>
                  <a:gd name="T54" fmla="*/ 11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5 w 206"/>
                  <a:gd name="T61" fmla="*/ 180 h 206"/>
                  <a:gd name="T62" fmla="*/ 85 w 206"/>
                  <a:gd name="T63" fmla="*/ 130 h 206"/>
                  <a:gd name="T64" fmla="*/ 58 w 206"/>
                  <a:gd name="T65" fmla="*/ 195 h 206"/>
                  <a:gd name="T66" fmla="*/ 70 w 206"/>
                  <a:gd name="T67" fmla="*/ 200 h 206"/>
                  <a:gd name="T68" fmla="*/ 97 w 206"/>
                  <a:gd name="T69" fmla="*/ 135 h 206"/>
                  <a:gd name="T70" fmla="*/ 97 w 206"/>
                  <a:gd name="T71" fmla="*/ 206 h 206"/>
                  <a:gd name="T72" fmla="*/ 103 w 206"/>
                  <a:gd name="T73" fmla="*/ 206 h 206"/>
                  <a:gd name="T74" fmla="*/ 110 w 206"/>
                  <a:gd name="T75" fmla="*/ 206 h 206"/>
                  <a:gd name="T76" fmla="*/ 110 w 206"/>
                  <a:gd name="T77" fmla="*/ 135 h 206"/>
                  <a:gd name="T78" fmla="*/ 137 w 206"/>
                  <a:gd name="T79" fmla="*/ 200 h 206"/>
                  <a:gd name="T80" fmla="*/ 148 w 206"/>
                  <a:gd name="T81" fmla="*/ 195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6 w 206"/>
                  <a:gd name="T91" fmla="*/ 148 h 206"/>
                  <a:gd name="T92" fmla="*/ 201 w 206"/>
                  <a:gd name="T93" fmla="*/ 136 h 206"/>
                  <a:gd name="T94" fmla="*/ 135 w 206"/>
                  <a:gd name="T95" fmla="*/ 109 h 206"/>
                  <a:gd name="T96" fmla="*/ 206 w 206"/>
                  <a:gd name="T97" fmla="*/ 109 h 206"/>
                  <a:gd name="T98" fmla="*/ 206 w 206"/>
                  <a:gd name="T99" fmla="*/ 103 h 206"/>
                  <a:gd name="T100" fmla="*/ 206 w 206"/>
                  <a:gd name="T101" fmla="*/ 97 h 206"/>
                  <a:gd name="T102" fmla="*/ 135 w 206"/>
                  <a:gd name="T103" fmla="*/ 97 h 206"/>
                  <a:gd name="T104" fmla="*/ 201 w 206"/>
                  <a:gd name="T105" fmla="*/ 7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1" y="70"/>
                    </a:moveTo>
                    <a:cubicBezTo>
                      <a:pt x="199" y="65"/>
                      <a:pt x="198" y="62"/>
                      <a:pt x="196" y="58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78" y="32"/>
                      <a:pt x="175" y="29"/>
                      <a:pt x="171" y="2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5" y="9"/>
                      <a:pt x="141" y="7"/>
                      <a:pt x="137" y="6"/>
                    </a:cubicBezTo>
                    <a:cubicBezTo>
                      <a:pt x="110" y="71"/>
                      <a:pt x="110" y="71"/>
                      <a:pt x="110" y="7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6" y="7"/>
                      <a:pt x="62" y="9"/>
                      <a:pt x="58" y="10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2" y="29"/>
                      <a:pt x="29" y="32"/>
                      <a:pt x="26" y="3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62"/>
                      <a:pt x="7" y="65"/>
                      <a:pt x="6" y="70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7" y="140"/>
                      <a:pt x="9" y="144"/>
                      <a:pt x="11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9" y="174"/>
                      <a:pt x="32" y="177"/>
                      <a:pt x="35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62" y="197"/>
                      <a:pt x="66" y="199"/>
                      <a:pt x="70" y="200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7" y="206"/>
                      <a:pt x="97" y="206"/>
                      <a:pt x="97" y="206"/>
                    </a:cubicBezTo>
                    <a:cubicBezTo>
                      <a:pt x="99" y="206"/>
                      <a:pt x="101" y="206"/>
                      <a:pt x="103" y="206"/>
                    </a:cubicBezTo>
                    <a:cubicBezTo>
                      <a:pt x="105" y="206"/>
                      <a:pt x="107" y="206"/>
                      <a:pt x="110" y="206"/>
                    </a:cubicBezTo>
                    <a:cubicBezTo>
                      <a:pt x="110" y="135"/>
                      <a:pt x="110" y="135"/>
                      <a:pt x="110" y="135"/>
                    </a:cubicBezTo>
                    <a:cubicBezTo>
                      <a:pt x="137" y="200"/>
                      <a:pt x="137" y="200"/>
                      <a:pt x="137" y="200"/>
                    </a:cubicBezTo>
                    <a:cubicBezTo>
                      <a:pt x="141" y="199"/>
                      <a:pt x="145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5" y="177"/>
                      <a:pt x="178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8" y="144"/>
                      <a:pt x="199" y="140"/>
                      <a:pt x="201" y="136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6" y="109"/>
                      <a:pt x="206" y="109"/>
                      <a:pt x="206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1"/>
                      <a:pt x="206" y="99"/>
                      <a:pt x="206" y="97"/>
                    </a:cubicBezTo>
                    <a:cubicBezTo>
                      <a:pt x="135" y="97"/>
                      <a:pt x="135" y="97"/>
                      <a:pt x="135" y="97"/>
                    </a:cubicBezTo>
                    <a:lnTo>
                      <a:pt x="201" y="70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ï$1iḑè">
                <a:extLst>
                  <a:ext uri="{FF2B5EF4-FFF2-40B4-BE49-F238E27FC236}">
                    <a16:creationId xmlns:a16="http://schemas.microsoft.com/office/drawing/2014/main" xmlns="" id="{5C33F648-74AE-4161-B95F-DF2D3463EE69}"/>
                  </a:ext>
                </a:extLst>
              </p:cNvPr>
              <p:cNvSpPr/>
              <p:nvPr/>
            </p:nvSpPr>
            <p:spPr bwMode="auto">
              <a:xfrm>
                <a:off x="5303838" y="4772025"/>
                <a:ext cx="604838" cy="601663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$ḻíḑê">
                <a:extLst>
                  <a:ext uri="{FF2B5EF4-FFF2-40B4-BE49-F238E27FC236}">
                    <a16:creationId xmlns:a16="http://schemas.microsoft.com/office/drawing/2014/main" xmlns="" id="{5AAA4338-A3E1-463C-8E83-05C46EFEE6A8}"/>
                  </a:ext>
                </a:extLst>
              </p:cNvPr>
              <p:cNvSpPr/>
              <p:nvPr/>
            </p:nvSpPr>
            <p:spPr bwMode="auto">
              <a:xfrm>
                <a:off x="5303838" y="4772025"/>
                <a:ext cx="604838" cy="601663"/>
              </a:xfrm>
              <a:custGeom>
                <a:avLst/>
                <a:gdLst>
                  <a:gd name="T0" fmla="*/ 189 w 195"/>
                  <a:gd name="T1" fmla="*/ 66 h 194"/>
                  <a:gd name="T2" fmla="*/ 185 w 195"/>
                  <a:gd name="T3" fmla="*/ 54 h 194"/>
                  <a:gd name="T4" fmla="*/ 124 w 195"/>
                  <a:gd name="T5" fmla="*/ 79 h 194"/>
                  <a:gd name="T6" fmla="*/ 170 w 195"/>
                  <a:gd name="T7" fmla="*/ 33 h 194"/>
                  <a:gd name="T8" fmla="*/ 161 w 195"/>
                  <a:gd name="T9" fmla="*/ 24 h 194"/>
                  <a:gd name="T10" fmla="*/ 115 w 195"/>
                  <a:gd name="T11" fmla="*/ 70 h 194"/>
                  <a:gd name="T12" fmla="*/ 140 w 195"/>
                  <a:gd name="T13" fmla="*/ 10 h 194"/>
                  <a:gd name="T14" fmla="*/ 129 w 195"/>
                  <a:gd name="T15" fmla="*/ 5 h 194"/>
                  <a:gd name="T16" fmla="*/ 104 w 195"/>
                  <a:gd name="T17" fmla="*/ 65 h 194"/>
                  <a:gd name="T18" fmla="*/ 104 w 195"/>
                  <a:gd name="T19" fmla="*/ 0 h 194"/>
                  <a:gd name="T20" fmla="*/ 97 w 195"/>
                  <a:gd name="T21" fmla="*/ 0 h 194"/>
                  <a:gd name="T22" fmla="*/ 91 w 195"/>
                  <a:gd name="T23" fmla="*/ 0 h 194"/>
                  <a:gd name="T24" fmla="*/ 91 w 195"/>
                  <a:gd name="T25" fmla="*/ 65 h 194"/>
                  <a:gd name="T26" fmla="*/ 66 w 195"/>
                  <a:gd name="T27" fmla="*/ 5 h 194"/>
                  <a:gd name="T28" fmla="*/ 54 w 195"/>
                  <a:gd name="T29" fmla="*/ 10 h 194"/>
                  <a:gd name="T30" fmla="*/ 79 w 195"/>
                  <a:gd name="T31" fmla="*/ 70 h 194"/>
                  <a:gd name="T32" fmla="*/ 33 w 195"/>
                  <a:gd name="T33" fmla="*/ 24 h 194"/>
                  <a:gd name="T34" fmla="*/ 24 w 195"/>
                  <a:gd name="T35" fmla="*/ 33 h 194"/>
                  <a:gd name="T36" fmla="*/ 70 w 195"/>
                  <a:gd name="T37" fmla="*/ 79 h 194"/>
                  <a:gd name="T38" fmla="*/ 10 w 195"/>
                  <a:gd name="T39" fmla="*/ 54 h 194"/>
                  <a:gd name="T40" fmla="*/ 5 w 195"/>
                  <a:gd name="T41" fmla="*/ 66 h 194"/>
                  <a:gd name="T42" fmla="*/ 65 w 195"/>
                  <a:gd name="T43" fmla="*/ 91 h 194"/>
                  <a:gd name="T44" fmla="*/ 0 w 195"/>
                  <a:gd name="T45" fmla="*/ 91 h 194"/>
                  <a:gd name="T46" fmla="*/ 0 w 195"/>
                  <a:gd name="T47" fmla="*/ 97 h 194"/>
                  <a:gd name="T48" fmla="*/ 0 w 195"/>
                  <a:gd name="T49" fmla="*/ 103 h 194"/>
                  <a:gd name="T50" fmla="*/ 65 w 195"/>
                  <a:gd name="T51" fmla="*/ 103 h 194"/>
                  <a:gd name="T52" fmla="*/ 5 w 195"/>
                  <a:gd name="T53" fmla="*/ 128 h 194"/>
                  <a:gd name="T54" fmla="*/ 10 w 195"/>
                  <a:gd name="T55" fmla="*/ 140 h 194"/>
                  <a:gd name="T56" fmla="*/ 70 w 195"/>
                  <a:gd name="T57" fmla="*/ 115 h 194"/>
                  <a:gd name="T58" fmla="*/ 24 w 195"/>
                  <a:gd name="T59" fmla="*/ 161 h 194"/>
                  <a:gd name="T60" fmla="*/ 33 w 195"/>
                  <a:gd name="T61" fmla="*/ 170 h 194"/>
                  <a:gd name="T62" fmla="*/ 79 w 195"/>
                  <a:gd name="T63" fmla="*/ 124 h 194"/>
                  <a:gd name="T64" fmla="*/ 54 w 195"/>
                  <a:gd name="T65" fmla="*/ 184 h 194"/>
                  <a:gd name="T66" fmla="*/ 66 w 195"/>
                  <a:gd name="T67" fmla="*/ 189 h 194"/>
                  <a:gd name="T68" fmla="*/ 91 w 195"/>
                  <a:gd name="T69" fmla="*/ 129 h 194"/>
                  <a:gd name="T70" fmla="*/ 91 w 195"/>
                  <a:gd name="T71" fmla="*/ 194 h 194"/>
                  <a:gd name="T72" fmla="*/ 97 w 195"/>
                  <a:gd name="T73" fmla="*/ 194 h 194"/>
                  <a:gd name="T74" fmla="*/ 104 w 195"/>
                  <a:gd name="T75" fmla="*/ 194 h 194"/>
                  <a:gd name="T76" fmla="*/ 104 w 195"/>
                  <a:gd name="T77" fmla="*/ 129 h 194"/>
                  <a:gd name="T78" fmla="*/ 129 w 195"/>
                  <a:gd name="T79" fmla="*/ 189 h 194"/>
                  <a:gd name="T80" fmla="*/ 140 w 195"/>
                  <a:gd name="T81" fmla="*/ 184 h 194"/>
                  <a:gd name="T82" fmla="*/ 115 w 195"/>
                  <a:gd name="T83" fmla="*/ 124 h 194"/>
                  <a:gd name="T84" fmla="*/ 161 w 195"/>
                  <a:gd name="T85" fmla="*/ 170 h 194"/>
                  <a:gd name="T86" fmla="*/ 170 w 195"/>
                  <a:gd name="T87" fmla="*/ 161 h 194"/>
                  <a:gd name="T88" fmla="*/ 124 w 195"/>
                  <a:gd name="T89" fmla="*/ 115 h 194"/>
                  <a:gd name="T90" fmla="*/ 185 w 195"/>
                  <a:gd name="T91" fmla="*/ 140 h 194"/>
                  <a:gd name="T92" fmla="*/ 189 w 195"/>
                  <a:gd name="T93" fmla="*/ 128 h 194"/>
                  <a:gd name="T94" fmla="*/ 129 w 195"/>
                  <a:gd name="T95" fmla="*/ 103 h 194"/>
                  <a:gd name="T96" fmla="*/ 194 w 195"/>
                  <a:gd name="T97" fmla="*/ 103 h 194"/>
                  <a:gd name="T98" fmla="*/ 195 w 195"/>
                  <a:gd name="T99" fmla="*/ 97 h 194"/>
                  <a:gd name="T100" fmla="*/ 194 w 195"/>
                  <a:gd name="T101" fmla="*/ 91 h 194"/>
                  <a:gd name="T102" fmla="*/ 129 w 195"/>
                  <a:gd name="T103" fmla="*/ 91 h 194"/>
                  <a:gd name="T104" fmla="*/ 189 w 195"/>
                  <a:gd name="T105" fmla="*/ 6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4">
                    <a:moveTo>
                      <a:pt x="189" y="66"/>
                    </a:moveTo>
                    <a:cubicBezTo>
                      <a:pt x="188" y="62"/>
                      <a:pt x="186" y="58"/>
                      <a:pt x="185" y="54"/>
                    </a:cubicBezTo>
                    <a:cubicBezTo>
                      <a:pt x="124" y="79"/>
                      <a:pt x="124" y="79"/>
                      <a:pt x="124" y="79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68" y="30"/>
                      <a:pt x="165" y="27"/>
                      <a:pt x="161" y="24"/>
                    </a:cubicBezTo>
                    <a:cubicBezTo>
                      <a:pt x="115" y="70"/>
                      <a:pt x="115" y="70"/>
                      <a:pt x="115" y="7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37" y="8"/>
                      <a:pt x="133" y="6"/>
                      <a:pt x="129" y="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5" y="0"/>
                      <a:pt x="93" y="0"/>
                      <a:pt x="91" y="0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2" y="6"/>
                      <a:pt x="58" y="8"/>
                      <a:pt x="54" y="10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7"/>
                      <a:pt x="27" y="30"/>
                      <a:pt x="24" y="33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8"/>
                      <a:pt x="6" y="62"/>
                      <a:pt x="5" y="66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5"/>
                      <a:pt x="0" y="97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65" y="103"/>
                      <a:pt x="65" y="103"/>
                      <a:pt x="65" y="103"/>
                    </a:cubicBezTo>
                    <a:cubicBezTo>
                      <a:pt x="5" y="128"/>
                      <a:pt x="5" y="128"/>
                      <a:pt x="5" y="128"/>
                    </a:cubicBezTo>
                    <a:cubicBezTo>
                      <a:pt x="6" y="132"/>
                      <a:pt x="8" y="136"/>
                      <a:pt x="10" y="140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24" y="161"/>
                      <a:pt x="24" y="161"/>
                      <a:pt x="24" y="161"/>
                    </a:cubicBezTo>
                    <a:cubicBezTo>
                      <a:pt x="27" y="164"/>
                      <a:pt x="30" y="167"/>
                      <a:pt x="33" y="170"/>
                    </a:cubicBezTo>
                    <a:cubicBezTo>
                      <a:pt x="79" y="124"/>
                      <a:pt x="79" y="124"/>
                      <a:pt x="79" y="124"/>
                    </a:cubicBezTo>
                    <a:cubicBezTo>
                      <a:pt x="54" y="184"/>
                      <a:pt x="54" y="184"/>
                      <a:pt x="54" y="184"/>
                    </a:cubicBezTo>
                    <a:cubicBezTo>
                      <a:pt x="58" y="186"/>
                      <a:pt x="62" y="188"/>
                      <a:pt x="66" y="189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94"/>
                      <a:pt x="91" y="194"/>
                      <a:pt x="91" y="194"/>
                    </a:cubicBezTo>
                    <a:cubicBezTo>
                      <a:pt x="93" y="194"/>
                      <a:pt x="95" y="194"/>
                      <a:pt x="97" y="194"/>
                    </a:cubicBezTo>
                    <a:cubicBezTo>
                      <a:pt x="99" y="194"/>
                      <a:pt x="101" y="194"/>
                      <a:pt x="104" y="194"/>
                    </a:cubicBezTo>
                    <a:cubicBezTo>
                      <a:pt x="104" y="129"/>
                      <a:pt x="104" y="129"/>
                      <a:pt x="104" y="129"/>
                    </a:cubicBezTo>
                    <a:cubicBezTo>
                      <a:pt x="129" y="189"/>
                      <a:pt x="129" y="189"/>
                      <a:pt x="129" y="189"/>
                    </a:cubicBezTo>
                    <a:cubicBezTo>
                      <a:pt x="133" y="188"/>
                      <a:pt x="137" y="186"/>
                      <a:pt x="140" y="184"/>
                    </a:cubicBezTo>
                    <a:cubicBezTo>
                      <a:pt x="115" y="124"/>
                      <a:pt x="115" y="124"/>
                      <a:pt x="115" y="124"/>
                    </a:cubicBezTo>
                    <a:cubicBezTo>
                      <a:pt x="161" y="170"/>
                      <a:pt x="161" y="170"/>
                      <a:pt x="161" y="170"/>
                    </a:cubicBezTo>
                    <a:cubicBezTo>
                      <a:pt x="165" y="167"/>
                      <a:pt x="168" y="164"/>
                      <a:pt x="170" y="161"/>
                    </a:cubicBezTo>
                    <a:cubicBezTo>
                      <a:pt x="124" y="115"/>
                      <a:pt x="124" y="115"/>
                      <a:pt x="124" y="115"/>
                    </a:cubicBezTo>
                    <a:cubicBezTo>
                      <a:pt x="185" y="140"/>
                      <a:pt x="185" y="140"/>
                      <a:pt x="185" y="140"/>
                    </a:cubicBezTo>
                    <a:cubicBezTo>
                      <a:pt x="186" y="136"/>
                      <a:pt x="188" y="132"/>
                      <a:pt x="189" y="128"/>
                    </a:cubicBezTo>
                    <a:cubicBezTo>
                      <a:pt x="129" y="103"/>
                      <a:pt x="129" y="103"/>
                      <a:pt x="129" y="103"/>
                    </a:cubicBezTo>
                    <a:cubicBezTo>
                      <a:pt x="194" y="103"/>
                      <a:pt x="194" y="103"/>
                      <a:pt x="194" y="103"/>
                    </a:cubicBezTo>
                    <a:cubicBezTo>
                      <a:pt x="195" y="101"/>
                      <a:pt x="195" y="99"/>
                      <a:pt x="195" y="97"/>
                    </a:cubicBezTo>
                    <a:cubicBezTo>
                      <a:pt x="195" y="95"/>
                      <a:pt x="195" y="93"/>
                      <a:pt x="194" y="91"/>
                    </a:cubicBezTo>
                    <a:cubicBezTo>
                      <a:pt x="129" y="91"/>
                      <a:pt x="129" y="91"/>
                      <a:pt x="129" y="91"/>
                    </a:cubicBezTo>
                    <a:lnTo>
                      <a:pt x="189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$ḻídè">
                <a:extLst>
                  <a:ext uri="{FF2B5EF4-FFF2-40B4-BE49-F238E27FC236}">
                    <a16:creationId xmlns:a16="http://schemas.microsoft.com/office/drawing/2014/main" xmlns="" id="{8C4DD676-2CC2-4FBE-9090-75083F8B1186}"/>
                  </a:ext>
                </a:extLst>
              </p:cNvPr>
              <p:cNvSpPr/>
              <p:nvPr/>
            </p:nvSpPr>
            <p:spPr bwMode="auto">
              <a:xfrm>
                <a:off x="5454651" y="4830763"/>
                <a:ext cx="295275" cy="484188"/>
              </a:xfrm>
              <a:custGeom>
                <a:avLst/>
                <a:gdLst>
                  <a:gd name="T0" fmla="*/ 74 w 95"/>
                  <a:gd name="T1" fmla="*/ 74 h 156"/>
                  <a:gd name="T2" fmla="*/ 66 w 95"/>
                  <a:gd name="T3" fmla="*/ 38 h 156"/>
                  <a:gd name="T4" fmla="*/ 88 w 95"/>
                  <a:gd name="T5" fmla="*/ 42 h 156"/>
                  <a:gd name="T6" fmla="*/ 66 w 95"/>
                  <a:gd name="T7" fmla="*/ 19 h 156"/>
                  <a:gd name="T8" fmla="*/ 60 w 95"/>
                  <a:gd name="T9" fmla="*/ 0 h 156"/>
                  <a:gd name="T10" fmla="*/ 53 w 95"/>
                  <a:gd name="T11" fmla="*/ 16 h 156"/>
                  <a:gd name="T12" fmla="*/ 43 w 95"/>
                  <a:gd name="T13" fmla="*/ 16 h 156"/>
                  <a:gd name="T14" fmla="*/ 37 w 95"/>
                  <a:gd name="T15" fmla="*/ 0 h 156"/>
                  <a:gd name="T16" fmla="*/ 30 w 95"/>
                  <a:gd name="T17" fmla="*/ 19 h 156"/>
                  <a:gd name="T18" fmla="*/ 5 w 95"/>
                  <a:gd name="T19" fmla="*/ 50 h 156"/>
                  <a:gd name="T20" fmla="*/ 25 w 95"/>
                  <a:gd name="T21" fmla="*/ 78 h 156"/>
                  <a:gd name="T22" fmla="*/ 30 w 95"/>
                  <a:gd name="T23" fmla="*/ 118 h 156"/>
                  <a:gd name="T24" fmla="*/ 3 w 95"/>
                  <a:gd name="T25" fmla="*/ 110 h 156"/>
                  <a:gd name="T26" fmla="*/ 30 w 95"/>
                  <a:gd name="T27" fmla="*/ 137 h 156"/>
                  <a:gd name="T28" fmla="*/ 37 w 95"/>
                  <a:gd name="T29" fmla="*/ 156 h 156"/>
                  <a:gd name="T30" fmla="*/ 43 w 95"/>
                  <a:gd name="T31" fmla="*/ 140 h 156"/>
                  <a:gd name="T32" fmla="*/ 53 w 95"/>
                  <a:gd name="T33" fmla="*/ 140 h 156"/>
                  <a:gd name="T34" fmla="*/ 60 w 95"/>
                  <a:gd name="T35" fmla="*/ 156 h 156"/>
                  <a:gd name="T36" fmla="*/ 66 w 95"/>
                  <a:gd name="T37" fmla="*/ 137 h 156"/>
                  <a:gd name="T38" fmla="*/ 95 w 95"/>
                  <a:gd name="T39" fmla="*/ 103 h 156"/>
                  <a:gd name="T40" fmla="*/ 48 w 95"/>
                  <a:gd name="T41" fmla="*/ 33 h 156"/>
                  <a:gd name="T42" fmla="*/ 53 w 95"/>
                  <a:gd name="T43" fmla="*/ 68 h 156"/>
                  <a:gd name="T44" fmla="*/ 50 w 95"/>
                  <a:gd name="T45" fmla="*/ 67 h 156"/>
                  <a:gd name="T46" fmla="*/ 43 w 95"/>
                  <a:gd name="T47" fmla="*/ 34 h 156"/>
                  <a:gd name="T48" fmla="*/ 28 w 95"/>
                  <a:gd name="T49" fmla="*/ 60 h 156"/>
                  <a:gd name="T50" fmla="*/ 22 w 95"/>
                  <a:gd name="T51" fmla="*/ 50 h 156"/>
                  <a:gd name="T52" fmla="*/ 30 w 95"/>
                  <a:gd name="T53" fmla="*/ 38 h 156"/>
                  <a:gd name="T54" fmla="*/ 28 w 95"/>
                  <a:gd name="T55" fmla="*/ 60 h 156"/>
                  <a:gd name="T56" fmla="*/ 43 w 95"/>
                  <a:gd name="T57" fmla="*/ 122 h 156"/>
                  <a:gd name="T58" fmla="*/ 47 w 95"/>
                  <a:gd name="T59" fmla="*/ 85 h 156"/>
                  <a:gd name="T60" fmla="*/ 53 w 95"/>
                  <a:gd name="T61" fmla="*/ 86 h 156"/>
                  <a:gd name="T62" fmla="*/ 49 w 95"/>
                  <a:gd name="T63" fmla="*/ 122 h 156"/>
                  <a:gd name="T64" fmla="*/ 66 w 95"/>
                  <a:gd name="T65" fmla="*/ 118 h 156"/>
                  <a:gd name="T66" fmla="*/ 71 w 95"/>
                  <a:gd name="T67" fmla="*/ 93 h 156"/>
                  <a:gd name="T68" fmla="*/ 78 w 95"/>
                  <a:gd name="T69" fmla="*/ 10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156">
                    <a:moveTo>
                      <a:pt x="91" y="89"/>
                    </a:moveTo>
                    <a:cubicBezTo>
                      <a:pt x="87" y="82"/>
                      <a:pt x="81" y="78"/>
                      <a:pt x="74" y="74"/>
                    </a:cubicBezTo>
                    <a:cubicBezTo>
                      <a:pt x="71" y="73"/>
                      <a:pt x="69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9" y="40"/>
                      <a:pt x="73" y="42"/>
                      <a:pt x="76" y="45"/>
                    </a:cubicBezTo>
                    <a:cubicBezTo>
                      <a:pt x="80" y="47"/>
                      <a:pt x="86" y="46"/>
                      <a:pt x="88" y="42"/>
                    </a:cubicBezTo>
                    <a:cubicBezTo>
                      <a:pt x="91" y="38"/>
                      <a:pt x="90" y="32"/>
                      <a:pt x="86" y="30"/>
                    </a:cubicBezTo>
                    <a:cubicBezTo>
                      <a:pt x="81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60" y="0"/>
                    </a:cubicBezTo>
                    <a:cubicBezTo>
                      <a:pt x="56" y="0"/>
                      <a:pt x="53" y="3"/>
                      <a:pt x="53" y="7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2" y="16"/>
                      <a:pt x="50" y="16"/>
                      <a:pt x="48" y="16"/>
                    </a:cubicBezTo>
                    <a:cubicBezTo>
                      <a:pt x="47" y="16"/>
                      <a:pt x="45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7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20"/>
                      <a:pt x="22" y="22"/>
                      <a:pt x="18" y="25"/>
                    </a:cubicBezTo>
                    <a:cubicBezTo>
                      <a:pt x="10" y="31"/>
                      <a:pt x="5" y="40"/>
                      <a:pt x="5" y="50"/>
                    </a:cubicBezTo>
                    <a:cubicBezTo>
                      <a:pt x="5" y="55"/>
                      <a:pt x="6" y="60"/>
                      <a:pt x="9" y="64"/>
                    </a:cubicBezTo>
                    <a:cubicBezTo>
                      <a:pt x="12" y="70"/>
                      <a:pt x="18" y="75"/>
                      <a:pt x="25" y="78"/>
                    </a:cubicBezTo>
                    <a:cubicBezTo>
                      <a:pt x="26" y="79"/>
                      <a:pt x="28" y="80"/>
                      <a:pt x="30" y="80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25" y="115"/>
                      <a:pt x="19" y="112"/>
                      <a:pt x="16" y="109"/>
                    </a:cubicBezTo>
                    <a:cubicBezTo>
                      <a:pt x="12" y="106"/>
                      <a:pt x="6" y="106"/>
                      <a:pt x="3" y="110"/>
                    </a:cubicBezTo>
                    <a:cubicBezTo>
                      <a:pt x="0" y="114"/>
                      <a:pt x="1" y="120"/>
                      <a:pt x="4" y="123"/>
                    </a:cubicBezTo>
                    <a:cubicBezTo>
                      <a:pt x="11" y="128"/>
                      <a:pt x="20" y="134"/>
                      <a:pt x="30" y="137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0" y="153"/>
                      <a:pt x="33" y="156"/>
                      <a:pt x="37" y="156"/>
                    </a:cubicBezTo>
                    <a:cubicBezTo>
                      <a:pt x="40" y="156"/>
                      <a:pt x="43" y="153"/>
                      <a:pt x="43" y="149"/>
                    </a:cubicBezTo>
                    <a:cubicBezTo>
                      <a:pt x="43" y="140"/>
                      <a:pt x="43" y="140"/>
                      <a:pt x="43" y="140"/>
                    </a:cubicBezTo>
                    <a:cubicBezTo>
                      <a:pt x="45" y="140"/>
                      <a:pt x="47" y="140"/>
                      <a:pt x="49" y="140"/>
                    </a:cubicBezTo>
                    <a:cubicBezTo>
                      <a:pt x="50" y="140"/>
                      <a:pt x="52" y="140"/>
                      <a:pt x="53" y="140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153"/>
                      <a:pt x="56" y="156"/>
                      <a:pt x="60" y="156"/>
                    </a:cubicBezTo>
                    <a:cubicBezTo>
                      <a:pt x="63" y="156"/>
                      <a:pt x="66" y="153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1" y="136"/>
                      <a:pt x="76" y="133"/>
                      <a:pt x="81" y="130"/>
                    </a:cubicBezTo>
                    <a:cubicBezTo>
                      <a:pt x="89" y="124"/>
                      <a:pt x="95" y="114"/>
                      <a:pt x="95" y="103"/>
                    </a:cubicBezTo>
                    <a:cubicBezTo>
                      <a:pt x="95" y="98"/>
                      <a:pt x="94" y="93"/>
                      <a:pt x="91" y="89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2" y="34"/>
                      <a:pt x="53" y="34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2" y="68"/>
                      <a:pt x="51" y="67"/>
                      <a:pt x="50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7" y="67"/>
                      <a:pt x="45" y="66"/>
                      <a:pt x="43" y="66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34"/>
                      <a:pt x="47" y="33"/>
                      <a:pt x="48" y="33"/>
                    </a:cubicBezTo>
                    <a:close/>
                    <a:moveTo>
                      <a:pt x="28" y="60"/>
                    </a:moveTo>
                    <a:cubicBezTo>
                      <a:pt x="26" y="58"/>
                      <a:pt x="24" y="56"/>
                      <a:pt x="24" y="55"/>
                    </a:cubicBezTo>
                    <a:cubicBezTo>
                      <a:pt x="23" y="54"/>
                      <a:pt x="22" y="52"/>
                      <a:pt x="22" y="50"/>
                    </a:cubicBezTo>
                    <a:cubicBezTo>
                      <a:pt x="22" y="47"/>
                      <a:pt x="24" y="43"/>
                      <a:pt x="29" y="39"/>
                    </a:cubicBezTo>
                    <a:cubicBezTo>
                      <a:pt x="29" y="39"/>
                      <a:pt x="30" y="39"/>
                      <a:pt x="30" y="38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29" y="60"/>
                      <a:pt x="28" y="60"/>
                    </a:cubicBezTo>
                    <a:close/>
                    <a:moveTo>
                      <a:pt x="49" y="122"/>
                    </a:moveTo>
                    <a:cubicBezTo>
                      <a:pt x="47" y="122"/>
                      <a:pt x="45" y="122"/>
                      <a:pt x="43" y="122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4" y="84"/>
                      <a:pt x="46" y="84"/>
                      <a:pt x="47" y="85"/>
                    </a:cubicBezTo>
                    <a:cubicBezTo>
                      <a:pt x="47" y="85"/>
                      <a:pt x="47" y="85"/>
                      <a:pt x="47" y="85"/>
                    </a:cubicBezTo>
                    <a:cubicBezTo>
                      <a:pt x="49" y="85"/>
                      <a:pt x="51" y="85"/>
                      <a:pt x="53" y="86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2" y="122"/>
                      <a:pt x="50" y="122"/>
                      <a:pt x="49" y="122"/>
                    </a:cubicBezTo>
                    <a:close/>
                    <a:moveTo>
                      <a:pt x="70" y="116"/>
                    </a:moveTo>
                    <a:cubicBezTo>
                      <a:pt x="69" y="117"/>
                      <a:pt x="68" y="118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69" y="92"/>
                      <a:pt x="71" y="93"/>
                    </a:cubicBezTo>
                    <a:cubicBezTo>
                      <a:pt x="73" y="94"/>
                      <a:pt x="75" y="96"/>
                      <a:pt x="76" y="98"/>
                    </a:cubicBezTo>
                    <a:cubicBezTo>
                      <a:pt x="77" y="100"/>
                      <a:pt x="78" y="101"/>
                      <a:pt x="78" y="103"/>
                    </a:cubicBezTo>
                    <a:cubicBezTo>
                      <a:pt x="78" y="108"/>
                      <a:pt x="75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ṧļïdê">
                <a:extLst>
                  <a:ext uri="{FF2B5EF4-FFF2-40B4-BE49-F238E27FC236}">
                    <a16:creationId xmlns:a16="http://schemas.microsoft.com/office/drawing/2014/main" xmlns="" id="{D485E115-12DB-4B0D-BCB3-0CFEB3D7211C}"/>
                  </a:ext>
                </a:extLst>
              </p:cNvPr>
              <p:cNvSpPr/>
              <p:nvPr/>
            </p:nvSpPr>
            <p:spPr bwMode="auto">
              <a:xfrm>
                <a:off x="5588001" y="5091113"/>
                <a:ext cx="31750" cy="31750"/>
              </a:xfrm>
              <a:custGeom>
                <a:avLst/>
                <a:gdLst>
                  <a:gd name="T0" fmla="*/ 4 w 10"/>
                  <a:gd name="T1" fmla="*/ 1 h 10"/>
                  <a:gd name="T2" fmla="*/ 4 w 10"/>
                  <a:gd name="T3" fmla="*/ 1 h 10"/>
                  <a:gd name="T4" fmla="*/ 0 w 10"/>
                  <a:gd name="T5" fmla="*/ 0 h 10"/>
                  <a:gd name="T6" fmla="*/ 0 w 10"/>
                  <a:gd name="T7" fmla="*/ 8 h 10"/>
                  <a:gd name="T8" fmla="*/ 4 w 10"/>
                  <a:gd name="T9" fmla="*/ 9 h 10"/>
                  <a:gd name="T10" fmla="*/ 4 w 10"/>
                  <a:gd name="T11" fmla="*/ 9 h 10"/>
                  <a:gd name="T12" fmla="*/ 10 w 10"/>
                  <a:gd name="T13" fmla="*/ 10 h 10"/>
                  <a:gd name="T14" fmla="*/ 10 w 10"/>
                  <a:gd name="T15" fmla="*/ 2 h 10"/>
                  <a:gd name="T16" fmla="*/ 4 w 10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6" y="9"/>
                      <a:pt x="8" y="9"/>
                      <a:pt x="10" y="1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1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ṩlïḍê">
                <a:extLst>
                  <a:ext uri="{FF2B5EF4-FFF2-40B4-BE49-F238E27FC236}">
                    <a16:creationId xmlns:a16="http://schemas.microsoft.com/office/drawing/2014/main" xmlns="" id="{142A99B1-7015-46A1-9F1C-FEEC26EE771A}"/>
                  </a:ext>
                </a:extLst>
              </p:cNvPr>
              <p:cNvSpPr/>
              <p:nvPr/>
            </p:nvSpPr>
            <p:spPr bwMode="auto">
              <a:xfrm>
                <a:off x="5588001" y="4932363"/>
                <a:ext cx="31750" cy="28575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1 h 9"/>
                  <a:gd name="T4" fmla="*/ 0 w 10"/>
                  <a:gd name="T5" fmla="*/ 9 h 9"/>
                  <a:gd name="T6" fmla="*/ 5 w 10"/>
                  <a:gd name="T7" fmla="*/ 8 h 9"/>
                  <a:gd name="T8" fmla="*/ 10 w 10"/>
                  <a:gd name="T9" fmla="*/ 9 h 9"/>
                  <a:gd name="T10" fmla="*/ 10 w 10"/>
                  <a:gd name="T11" fmla="*/ 1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4" y="0"/>
                      <a:pt x="2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4" y="8"/>
                      <a:pt x="5" y="8"/>
                    </a:cubicBezTo>
                    <a:cubicBezTo>
                      <a:pt x="7" y="8"/>
                      <a:pt x="9" y="9"/>
                      <a:pt x="10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ïṡlíḓe">
                <a:extLst>
                  <a:ext uri="{FF2B5EF4-FFF2-40B4-BE49-F238E27FC236}">
                    <a16:creationId xmlns:a16="http://schemas.microsoft.com/office/drawing/2014/main" xmlns="" id="{D60C204F-ED49-415F-BC95-A776475BD5AA}"/>
                  </a:ext>
                </a:extLst>
              </p:cNvPr>
              <p:cNvSpPr/>
              <p:nvPr/>
            </p:nvSpPr>
            <p:spPr bwMode="auto">
              <a:xfrm>
                <a:off x="5522913" y="4948238"/>
                <a:ext cx="25400" cy="50800"/>
              </a:xfrm>
              <a:custGeom>
                <a:avLst/>
                <a:gdLst>
                  <a:gd name="T0" fmla="*/ 7 w 8"/>
                  <a:gd name="T1" fmla="*/ 1 h 16"/>
                  <a:gd name="T2" fmla="*/ 0 w 8"/>
                  <a:gd name="T3" fmla="*/ 12 h 16"/>
                  <a:gd name="T4" fmla="*/ 1 w 8"/>
                  <a:gd name="T5" fmla="*/ 16 h 16"/>
                  <a:gd name="T6" fmla="*/ 7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7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7" y="1"/>
                    </a:moveTo>
                    <a:cubicBezTo>
                      <a:pt x="2" y="5"/>
                      <a:pt x="0" y="9"/>
                      <a:pt x="0" y="12"/>
                    </a:cubicBezTo>
                    <a:cubicBezTo>
                      <a:pt x="0" y="14"/>
                      <a:pt x="1" y="15"/>
                      <a:pt x="1" y="16"/>
                    </a:cubicBezTo>
                    <a:cubicBezTo>
                      <a:pt x="2" y="14"/>
                      <a:pt x="4" y="12"/>
                      <a:pt x="7" y="9"/>
                    </a:cubicBezTo>
                    <a:cubicBezTo>
                      <a:pt x="7" y="9"/>
                      <a:pt x="8" y="9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$ľíḓé">
                <a:extLst>
                  <a:ext uri="{FF2B5EF4-FFF2-40B4-BE49-F238E27FC236}">
                    <a16:creationId xmlns:a16="http://schemas.microsoft.com/office/drawing/2014/main" xmlns="" id="{1B2A2843-5FE8-4070-9393-6345ED1FC564}"/>
                  </a:ext>
                </a:extLst>
              </p:cNvPr>
              <p:cNvSpPr/>
              <p:nvPr/>
            </p:nvSpPr>
            <p:spPr bwMode="auto">
              <a:xfrm>
                <a:off x="5659438" y="4948238"/>
                <a:ext cx="74613" cy="52388"/>
              </a:xfrm>
              <a:custGeom>
                <a:avLst/>
                <a:gdLst>
                  <a:gd name="T0" fmla="*/ 10 w 24"/>
                  <a:gd name="T1" fmla="*/ 7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5 h 17"/>
                  <a:gd name="T8" fmla="*/ 22 w 24"/>
                  <a:gd name="T9" fmla="*/ 12 h 17"/>
                  <a:gd name="T10" fmla="*/ 23 w 24"/>
                  <a:gd name="T11" fmla="*/ 3 h 17"/>
                  <a:gd name="T12" fmla="*/ 22 w 24"/>
                  <a:gd name="T13" fmla="*/ 4 h 17"/>
                  <a:gd name="T14" fmla="*/ 10 w 24"/>
                  <a:gd name="T15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7"/>
                    </a:moveTo>
                    <a:cubicBezTo>
                      <a:pt x="7" y="4"/>
                      <a:pt x="3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7" y="12"/>
                      <a:pt x="10" y="15"/>
                    </a:cubicBezTo>
                    <a:cubicBezTo>
                      <a:pt x="14" y="17"/>
                      <a:pt x="20" y="16"/>
                      <a:pt x="22" y="12"/>
                    </a:cubicBezTo>
                    <a:cubicBezTo>
                      <a:pt x="24" y="9"/>
                      <a:pt x="24" y="6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0" y="8"/>
                      <a:pt x="14" y="9"/>
                      <a:pt x="10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iṩľîḋê">
                <a:extLst>
                  <a:ext uri="{FF2B5EF4-FFF2-40B4-BE49-F238E27FC236}">
                    <a16:creationId xmlns:a16="http://schemas.microsoft.com/office/drawing/2014/main" xmlns="" id="{27FA9E23-4FB9-4E71-B3D9-0197AD2D6319}"/>
                  </a:ext>
                </a:extLst>
              </p:cNvPr>
              <p:cNvSpPr/>
              <p:nvPr/>
            </p:nvSpPr>
            <p:spPr bwMode="auto">
              <a:xfrm>
                <a:off x="5659438" y="5110163"/>
                <a:ext cx="38100" cy="55563"/>
              </a:xfrm>
              <a:custGeom>
                <a:avLst/>
                <a:gdLst>
                  <a:gd name="T0" fmla="*/ 10 w 12"/>
                  <a:gd name="T1" fmla="*/ 8 h 18"/>
                  <a:gd name="T2" fmla="*/ 5 w 12"/>
                  <a:gd name="T3" fmla="*/ 3 h 18"/>
                  <a:gd name="T4" fmla="*/ 0 w 12"/>
                  <a:gd name="T5" fmla="*/ 0 h 18"/>
                  <a:gd name="T6" fmla="*/ 0 w 12"/>
                  <a:gd name="T7" fmla="*/ 8 h 18"/>
                  <a:gd name="T8" fmla="*/ 5 w 12"/>
                  <a:gd name="T9" fmla="*/ 11 h 18"/>
                  <a:gd name="T10" fmla="*/ 10 w 12"/>
                  <a:gd name="T11" fmla="*/ 16 h 18"/>
                  <a:gd name="T12" fmla="*/ 11 w 12"/>
                  <a:gd name="T13" fmla="*/ 18 h 18"/>
                  <a:gd name="T14" fmla="*/ 12 w 12"/>
                  <a:gd name="T15" fmla="*/ 13 h 18"/>
                  <a:gd name="T16" fmla="*/ 10 w 12"/>
                  <a:gd name="T1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8">
                    <a:moveTo>
                      <a:pt x="10" y="8"/>
                    </a:moveTo>
                    <a:cubicBezTo>
                      <a:pt x="9" y="6"/>
                      <a:pt x="7" y="4"/>
                      <a:pt x="5" y="3"/>
                    </a:cubicBezTo>
                    <a:cubicBezTo>
                      <a:pt x="3" y="2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10"/>
                      <a:pt x="5" y="11"/>
                    </a:cubicBezTo>
                    <a:cubicBezTo>
                      <a:pt x="7" y="12"/>
                      <a:pt x="9" y="14"/>
                      <a:pt x="10" y="16"/>
                    </a:cubicBezTo>
                    <a:cubicBezTo>
                      <a:pt x="10" y="16"/>
                      <a:pt x="11" y="17"/>
                      <a:pt x="11" y="18"/>
                    </a:cubicBezTo>
                    <a:cubicBezTo>
                      <a:pt x="11" y="16"/>
                      <a:pt x="12" y="15"/>
                      <a:pt x="12" y="13"/>
                    </a:cubicBezTo>
                    <a:cubicBezTo>
                      <a:pt x="12" y="11"/>
                      <a:pt x="11" y="10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šḷiďê">
                <a:extLst>
                  <a:ext uri="{FF2B5EF4-FFF2-40B4-BE49-F238E27FC236}">
                    <a16:creationId xmlns:a16="http://schemas.microsoft.com/office/drawing/2014/main" xmlns="" id="{9035A227-80E4-4CDB-8C9C-9CCD7564835F}"/>
                  </a:ext>
                </a:extLst>
              </p:cNvPr>
              <p:cNvSpPr/>
              <p:nvPr/>
            </p:nvSpPr>
            <p:spPr bwMode="auto">
              <a:xfrm>
                <a:off x="5548313" y="5292725"/>
                <a:ext cx="39688" cy="47625"/>
              </a:xfrm>
              <a:custGeom>
                <a:avLst/>
                <a:gdLst>
                  <a:gd name="T0" fmla="*/ 7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7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7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7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7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ïšliḑe">
                <a:extLst>
                  <a:ext uri="{FF2B5EF4-FFF2-40B4-BE49-F238E27FC236}">
                    <a16:creationId xmlns:a16="http://schemas.microsoft.com/office/drawing/2014/main" xmlns="" id="{5E56C46C-EFAC-4C75-BB7F-AE6124CACA05}"/>
                  </a:ext>
                </a:extLst>
              </p:cNvPr>
              <p:cNvSpPr/>
              <p:nvPr/>
            </p:nvSpPr>
            <p:spPr bwMode="auto">
              <a:xfrm>
                <a:off x="5619751" y="5292725"/>
                <a:ext cx="39688" cy="47625"/>
              </a:xfrm>
              <a:custGeom>
                <a:avLst/>
                <a:gdLst>
                  <a:gd name="T0" fmla="*/ 7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7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7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7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7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ïṥḷiḑe">
                <a:extLst>
                  <a:ext uri="{FF2B5EF4-FFF2-40B4-BE49-F238E27FC236}">
                    <a16:creationId xmlns:a16="http://schemas.microsoft.com/office/drawing/2014/main" xmlns="" id="{7EAFE3FC-4E7D-4ABA-8480-696EAD6C406D}"/>
                  </a:ext>
                </a:extLst>
              </p:cNvPr>
              <p:cNvSpPr/>
              <p:nvPr/>
            </p:nvSpPr>
            <p:spPr bwMode="auto">
              <a:xfrm>
                <a:off x="5659438" y="5162550"/>
                <a:ext cx="90488" cy="117475"/>
              </a:xfrm>
              <a:custGeom>
                <a:avLst/>
                <a:gdLst>
                  <a:gd name="T0" fmla="*/ 15 w 29"/>
                  <a:gd name="T1" fmla="*/ 23 h 38"/>
                  <a:gd name="T2" fmla="*/ 0 w 29"/>
                  <a:gd name="T3" fmla="*/ 30 h 38"/>
                  <a:gd name="T4" fmla="*/ 0 w 29"/>
                  <a:gd name="T5" fmla="*/ 38 h 38"/>
                  <a:gd name="T6" fmla="*/ 15 w 29"/>
                  <a:gd name="T7" fmla="*/ 31 h 38"/>
                  <a:gd name="T8" fmla="*/ 29 w 29"/>
                  <a:gd name="T9" fmla="*/ 4 h 38"/>
                  <a:gd name="T10" fmla="*/ 29 w 29"/>
                  <a:gd name="T11" fmla="*/ 0 h 38"/>
                  <a:gd name="T12" fmla="*/ 15 w 29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15" y="23"/>
                    </a:moveTo>
                    <a:cubicBezTo>
                      <a:pt x="10" y="26"/>
                      <a:pt x="5" y="29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37"/>
                      <a:pt x="10" y="34"/>
                      <a:pt x="15" y="31"/>
                    </a:cubicBezTo>
                    <a:cubicBezTo>
                      <a:pt x="23" y="25"/>
                      <a:pt x="29" y="15"/>
                      <a:pt x="29" y="4"/>
                    </a:cubicBezTo>
                    <a:cubicBezTo>
                      <a:pt x="29" y="3"/>
                      <a:pt x="29" y="2"/>
                      <a:pt x="29" y="0"/>
                    </a:cubicBezTo>
                    <a:cubicBezTo>
                      <a:pt x="28" y="10"/>
                      <a:pt x="22" y="18"/>
                      <a:pt x="15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î$ľïḓê">
                <a:extLst>
                  <a:ext uri="{FF2B5EF4-FFF2-40B4-BE49-F238E27FC236}">
                    <a16:creationId xmlns:a16="http://schemas.microsoft.com/office/drawing/2014/main" xmlns="" id="{D3BB437A-B8FD-4704-843A-36E1BA2FBF9B}"/>
                  </a:ext>
                </a:extLst>
              </p:cNvPr>
              <p:cNvSpPr/>
              <p:nvPr/>
            </p:nvSpPr>
            <p:spPr bwMode="auto">
              <a:xfrm>
                <a:off x="5454651" y="5203825"/>
                <a:ext cx="93663" cy="76200"/>
              </a:xfrm>
              <a:custGeom>
                <a:avLst/>
                <a:gdLst>
                  <a:gd name="T0" fmla="*/ 30 w 30"/>
                  <a:gd name="T1" fmla="*/ 17 h 25"/>
                  <a:gd name="T2" fmla="*/ 4 w 30"/>
                  <a:gd name="T3" fmla="*/ 3 h 25"/>
                  <a:gd name="T4" fmla="*/ 2 w 30"/>
                  <a:gd name="T5" fmla="*/ 0 h 25"/>
                  <a:gd name="T6" fmla="*/ 4 w 30"/>
                  <a:gd name="T7" fmla="*/ 11 h 25"/>
                  <a:gd name="T8" fmla="*/ 30 w 30"/>
                  <a:gd name="T9" fmla="*/ 25 h 25"/>
                  <a:gd name="T10" fmla="*/ 30 w 30"/>
                  <a:gd name="T1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5">
                    <a:moveTo>
                      <a:pt x="30" y="17"/>
                    </a:moveTo>
                    <a:cubicBezTo>
                      <a:pt x="20" y="14"/>
                      <a:pt x="11" y="8"/>
                      <a:pt x="4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0" y="3"/>
                      <a:pt x="1" y="8"/>
                      <a:pt x="4" y="11"/>
                    </a:cubicBezTo>
                    <a:cubicBezTo>
                      <a:pt x="11" y="16"/>
                      <a:pt x="20" y="22"/>
                      <a:pt x="30" y="25"/>
                    </a:cubicBez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iş1iḓé">
                <a:extLst>
                  <a:ext uri="{FF2B5EF4-FFF2-40B4-BE49-F238E27FC236}">
                    <a16:creationId xmlns:a16="http://schemas.microsoft.com/office/drawing/2014/main" xmlns="" id="{F5355B87-7393-4E14-AEDB-69686FDFAF68}"/>
                  </a:ext>
                </a:extLst>
              </p:cNvPr>
              <p:cNvSpPr/>
              <p:nvPr/>
            </p:nvSpPr>
            <p:spPr bwMode="auto">
              <a:xfrm>
                <a:off x="5588001" y="5265738"/>
                <a:ext cx="31750" cy="23813"/>
              </a:xfrm>
              <a:custGeom>
                <a:avLst/>
                <a:gdLst>
                  <a:gd name="T0" fmla="*/ 10 w 10"/>
                  <a:gd name="T1" fmla="*/ 0 h 8"/>
                  <a:gd name="T2" fmla="*/ 6 w 10"/>
                  <a:gd name="T3" fmla="*/ 0 h 8"/>
                  <a:gd name="T4" fmla="*/ 0 w 10"/>
                  <a:gd name="T5" fmla="*/ 0 h 8"/>
                  <a:gd name="T6" fmla="*/ 0 w 10"/>
                  <a:gd name="T7" fmla="*/ 8 h 8"/>
                  <a:gd name="T8" fmla="*/ 6 w 10"/>
                  <a:gd name="T9" fmla="*/ 8 h 8"/>
                  <a:gd name="T10" fmla="*/ 10 w 10"/>
                  <a:gd name="T11" fmla="*/ 8 h 8"/>
                  <a:gd name="T12" fmla="*/ 10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9" y="0"/>
                      <a:pt x="7" y="0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4" y="8"/>
                      <a:pt x="6" y="8"/>
                    </a:cubicBezTo>
                    <a:cubicBezTo>
                      <a:pt x="7" y="8"/>
                      <a:pt x="9" y="8"/>
                      <a:pt x="10" y="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ṧ1îďé">
                <a:extLst>
                  <a:ext uri="{FF2B5EF4-FFF2-40B4-BE49-F238E27FC236}">
                    <a16:creationId xmlns:a16="http://schemas.microsoft.com/office/drawing/2014/main" xmlns="" id="{773FA17C-17B6-46DD-AFA9-BA6215C10F43}"/>
                  </a:ext>
                </a:extLst>
              </p:cNvPr>
              <p:cNvSpPr/>
              <p:nvPr/>
            </p:nvSpPr>
            <p:spPr bwMode="auto">
              <a:xfrm>
                <a:off x="5470526" y="4999038"/>
                <a:ext cx="77788" cy="104775"/>
              </a:xfrm>
              <a:custGeom>
                <a:avLst/>
                <a:gdLst>
                  <a:gd name="T0" fmla="*/ 20 w 25"/>
                  <a:gd name="T1" fmla="*/ 32 h 34"/>
                  <a:gd name="T2" fmla="*/ 25 w 25"/>
                  <a:gd name="T3" fmla="*/ 34 h 34"/>
                  <a:gd name="T4" fmla="*/ 25 w 25"/>
                  <a:gd name="T5" fmla="*/ 26 h 34"/>
                  <a:gd name="T6" fmla="*/ 20 w 25"/>
                  <a:gd name="T7" fmla="*/ 24 h 34"/>
                  <a:gd name="T8" fmla="*/ 4 w 25"/>
                  <a:gd name="T9" fmla="*/ 10 h 34"/>
                  <a:gd name="T10" fmla="*/ 0 w 25"/>
                  <a:gd name="T11" fmla="*/ 0 h 34"/>
                  <a:gd name="T12" fmla="*/ 0 w 25"/>
                  <a:gd name="T13" fmla="*/ 4 h 34"/>
                  <a:gd name="T14" fmla="*/ 4 w 25"/>
                  <a:gd name="T15" fmla="*/ 18 h 34"/>
                  <a:gd name="T16" fmla="*/ 20 w 25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34">
                    <a:moveTo>
                      <a:pt x="20" y="32"/>
                    </a:moveTo>
                    <a:cubicBezTo>
                      <a:pt x="21" y="33"/>
                      <a:pt x="23" y="34"/>
                      <a:pt x="25" y="34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3" y="26"/>
                      <a:pt x="21" y="25"/>
                      <a:pt x="20" y="24"/>
                    </a:cubicBezTo>
                    <a:cubicBezTo>
                      <a:pt x="13" y="21"/>
                      <a:pt x="7" y="16"/>
                      <a:pt x="4" y="10"/>
                    </a:cubicBezTo>
                    <a:cubicBezTo>
                      <a:pt x="2" y="7"/>
                      <a:pt x="0" y="4"/>
                      <a:pt x="0" y="0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9"/>
                      <a:pt x="1" y="14"/>
                      <a:pt x="4" y="18"/>
                    </a:cubicBezTo>
                    <a:cubicBezTo>
                      <a:pt x="7" y="24"/>
                      <a:pt x="13" y="29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ṧľíḋê">
                <a:extLst>
                  <a:ext uri="{FF2B5EF4-FFF2-40B4-BE49-F238E27FC236}">
                    <a16:creationId xmlns:a16="http://schemas.microsoft.com/office/drawing/2014/main" xmlns="" id="{FDF0D29C-6CCC-44A8-B6B2-AF0280BAB6C6}"/>
                  </a:ext>
                </a:extLst>
              </p:cNvPr>
              <p:cNvSpPr/>
              <p:nvPr/>
            </p:nvSpPr>
            <p:spPr bwMode="auto">
              <a:xfrm>
                <a:off x="4816476" y="5181600"/>
                <a:ext cx="787400" cy="790575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ṡļíḍe">
                <a:extLst>
                  <a:ext uri="{FF2B5EF4-FFF2-40B4-BE49-F238E27FC236}">
                    <a16:creationId xmlns:a16="http://schemas.microsoft.com/office/drawing/2014/main" xmlns="" id="{8FA093F9-788F-4A46-B6E8-A674A899D8DC}"/>
                  </a:ext>
                </a:extLst>
              </p:cNvPr>
              <p:cNvSpPr/>
              <p:nvPr/>
            </p:nvSpPr>
            <p:spPr bwMode="auto">
              <a:xfrm>
                <a:off x="4816476" y="5565775"/>
                <a:ext cx="787400" cy="406400"/>
              </a:xfrm>
              <a:custGeom>
                <a:avLst/>
                <a:gdLst>
                  <a:gd name="T0" fmla="*/ 127 w 254"/>
                  <a:gd name="T1" fmla="*/ 123 h 131"/>
                  <a:gd name="T2" fmla="*/ 0 w 254"/>
                  <a:gd name="T3" fmla="*/ 0 h 131"/>
                  <a:gd name="T4" fmla="*/ 0 w 254"/>
                  <a:gd name="T5" fmla="*/ 4 h 131"/>
                  <a:gd name="T6" fmla="*/ 127 w 254"/>
                  <a:gd name="T7" fmla="*/ 131 h 131"/>
                  <a:gd name="T8" fmla="*/ 254 w 254"/>
                  <a:gd name="T9" fmla="*/ 4 h 131"/>
                  <a:gd name="T10" fmla="*/ 254 w 254"/>
                  <a:gd name="T11" fmla="*/ 0 h 131"/>
                  <a:gd name="T12" fmla="*/ 127 w 254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31">
                    <a:moveTo>
                      <a:pt x="127" y="123"/>
                    </a:moveTo>
                    <a:cubicBezTo>
                      <a:pt x="58" y="123"/>
                      <a:pt x="2" y="68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7" y="131"/>
                      <a:pt x="254" y="74"/>
                      <a:pt x="254" y="4"/>
                    </a:cubicBezTo>
                    <a:cubicBezTo>
                      <a:pt x="254" y="2"/>
                      <a:pt x="254" y="1"/>
                      <a:pt x="254" y="0"/>
                    </a:cubicBezTo>
                    <a:cubicBezTo>
                      <a:pt x="252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şḻiďe">
                <a:extLst>
                  <a:ext uri="{FF2B5EF4-FFF2-40B4-BE49-F238E27FC236}">
                    <a16:creationId xmlns:a16="http://schemas.microsoft.com/office/drawing/2014/main" xmlns="" id="{EF0AACD9-6200-4775-98C1-9DA9E1663ED0}"/>
                  </a:ext>
                </a:extLst>
              </p:cNvPr>
              <p:cNvSpPr/>
              <p:nvPr/>
            </p:nvSpPr>
            <p:spPr bwMode="auto">
              <a:xfrm>
                <a:off x="4891088" y="5259388"/>
                <a:ext cx="638175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slïďê">
                <a:extLst>
                  <a:ext uri="{FF2B5EF4-FFF2-40B4-BE49-F238E27FC236}">
                    <a16:creationId xmlns:a16="http://schemas.microsoft.com/office/drawing/2014/main" xmlns="" id="{9D239D3C-FF0E-4B45-A363-3F39CCCF5C0F}"/>
                  </a:ext>
                </a:extLst>
              </p:cNvPr>
              <p:cNvSpPr/>
              <p:nvPr/>
            </p:nvSpPr>
            <p:spPr bwMode="auto">
              <a:xfrm>
                <a:off x="4891088" y="5259388"/>
                <a:ext cx="638175" cy="639763"/>
              </a:xfrm>
              <a:custGeom>
                <a:avLst/>
                <a:gdLst>
                  <a:gd name="T0" fmla="*/ 200 w 206"/>
                  <a:gd name="T1" fmla="*/ 69 h 206"/>
                  <a:gd name="T2" fmla="*/ 195 w 206"/>
                  <a:gd name="T3" fmla="*/ 57 h 206"/>
                  <a:gd name="T4" fmla="*/ 130 w 206"/>
                  <a:gd name="T5" fmla="*/ 85 h 206"/>
                  <a:gd name="T6" fmla="*/ 180 w 206"/>
                  <a:gd name="T7" fmla="*/ 34 h 206"/>
                  <a:gd name="T8" fmla="*/ 171 w 206"/>
                  <a:gd name="T9" fmla="*/ 25 h 206"/>
                  <a:gd name="T10" fmla="*/ 121 w 206"/>
                  <a:gd name="T11" fmla="*/ 76 h 206"/>
                  <a:gd name="T12" fmla="*/ 148 w 206"/>
                  <a:gd name="T13" fmla="*/ 10 h 206"/>
                  <a:gd name="T14" fmla="*/ 136 w 206"/>
                  <a:gd name="T15" fmla="*/ 5 h 206"/>
                  <a:gd name="T16" fmla="*/ 109 w 206"/>
                  <a:gd name="T17" fmla="*/ 71 h 206"/>
                  <a:gd name="T18" fmla="*/ 109 w 206"/>
                  <a:gd name="T19" fmla="*/ 0 h 206"/>
                  <a:gd name="T20" fmla="*/ 103 w 206"/>
                  <a:gd name="T21" fmla="*/ 0 h 206"/>
                  <a:gd name="T22" fmla="*/ 97 w 206"/>
                  <a:gd name="T23" fmla="*/ 0 h 206"/>
                  <a:gd name="T24" fmla="*/ 97 w 206"/>
                  <a:gd name="T25" fmla="*/ 71 h 206"/>
                  <a:gd name="T26" fmla="*/ 69 w 206"/>
                  <a:gd name="T27" fmla="*/ 5 h 206"/>
                  <a:gd name="T28" fmla="*/ 58 w 206"/>
                  <a:gd name="T29" fmla="*/ 10 h 206"/>
                  <a:gd name="T30" fmla="*/ 85 w 206"/>
                  <a:gd name="T31" fmla="*/ 76 h 206"/>
                  <a:gd name="T32" fmla="*/ 35 w 206"/>
                  <a:gd name="T33" fmla="*/ 25 h 206"/>
                  <a:gd name="T34" fmla="*/ 26 w 206"/>
                  <a:gd name="T35" fmla="*/ 34 h 206"/>
                  <a:gd name="T36" fmla="*/ 76 w 206"/>
                  <a:gd name="T37" fmla="*/ 85 h 206"/>
                  <a:gd name="T38" fmla="*/ 10 w 206"/>
                  <a:gd name="T39" fmla="*/ 57 h 206"/>
                  <a:gd name="T40" fmla="*/ 6 w 206"/>
                  <a:gd name="T41" fmla="*/ 69 h 206"/>
                  <a:gd name="T42" fmla="*/ 71 w 206"/>
                  <a:gd name="T43" fmla="*/ 96 h 206"/>
                  <a:gd name="T44" fmla="*/ 0 w 206"/>
                  <a:gd name="T45" fmla="*/ 96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6 w 206"/>
                  <a:gd name="T53" fmla="*/ 136 h 206"/>
                  <a:gd name="T54" fmla="*/ 10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5 w 206"/>
                  <a:gd name="T61" fmla="*/ 180 h 206"/>
                  <a:gd name="T62" fmla="*/ 85 w 206"/>
                  <a:gd name="T63" fmla="*/ 130 h 206"/>
                  <a:gd name="T64" fmla="*/ 58 w 206"/>
                  <a:gd name="T65" fmla="*/ 195 h 206"/>
                  <a:gd name="T66" fmla="*/ 69 w 206"/>
                  <a:gd name="T67" fmla="*/ 200 h 206"/>
                  <a:gd name="T68" fmla="*/ 97 w 206"/>
                  <a:gd name="T69" fmla="*/ 135 h 206"/>
                  <a:gd name="T70" fmla="*/ 97 w 206"/>
                  <a:gd name="T71" fmla="*/ 205 h 206"/>
                  <a:gd name="T72" fmla="*/ 103 w 206"/>
                  <a:gd name="T73" fmla="*/ 206 h 206"/>
                  <a:gd name="T74" fmla="*/ 109 w 206"/>
                  <a:gd name="T75" fmla="*/ 205 h 206"/>
                  <a:gd name="T76" fmla="*/ 109 w 206"/>
                  <a:gd name="T77" fmla="*/ 135 h 206"/>
                  <a:gd name="T78" fmla="*/ 136 w 206"/>
                  <a:gd name="T79" fmla="*/ 200 h 206"/>
                  <a:gd name="T80" fmla="*/ 148 w 206"/>
                  <a:gd name="T81" fmla="*/ 195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5 w 206"/>
                  <a:gd name="T91" fmla="*/ 148 h 206"/>
                  <a:gd name="T92" fmla="*/ 200 w 206"/>
                  <a:gd name="T93" fmla="*/ 136 h 206"/>
                  <a:gd name="T94" fmla="*/ 135 w 206"/>
                  <a:gd name="T95" fmla="*/ 109 h 206"/>
                  <a:gd name="T96" fmla="*/ 206 w 206"/>
                  <a:gd name="T97" fmla="*/ 109 h 206"/>
                  <a:gd name="T98" fmla="*/ 206 w 206"/>
                  <a:gd name="T99" fmla="*/ 103 h 206"/>
                  <a:gd name="T100" fmla="*/ 206 w 206"/>
                  <a:gd name="T101" fmla="*/ 96 h 206"/>
                  <a:gd name="T102" fmla="*/ 135 w 206"/>
                  <a:gd name="T103" fmla="*/ 96 h 206"/>
                  <a:gd name="T104" fmla="*/ 200 w 206"/>
                  <a:gd name="T105" fmla="*/ 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0" y="69"/>
                    </a:moveTo>
                    <a:cubicBezTo>
                      <a:pt x="199" y="65"/>
                      <a:pt x="197" y="61"/>
                      <a:pt x="195" y="57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4"/>
                      <a:pt x="180" y="34"/>
                      <a:pt x="180" y="34"/>
                    </a:cubicBezTo>
                    <a:cubicBezTo>
                      <a:pt x="177" y="31"/>
                      <a:pt x="174" y="28"/>
                      <a:pt x="171" y="25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4" y="8"/>
                      <a:pt x="140" y="7"/>
                      <a:pt x="136" y="5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65" y="7"/>
                      <a:pt x="62" y="8"/>
                      <a:pt x="58" y="10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2" y="28"/>
                      <a:pt x="29" y="31"/>
                      <a:pt x="26" y="34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0" y="57"/>
                      <a:pt x="10" y="57"/>
                      <a:pt x="10" y="57"/>
                    </a:cubicBezTo>
                    <a:cubicBezTo>
                      <a:pt x="9" y="61"/>
                      <a:pt x="7" y="65"/>
                      <a:pt x="6" y="69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8"/>
                      <a:pt x="0" y="100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7" y="140"/>
                      <a:pt x="9" y="144"/>
                      <a:pt x="10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9" y="174"/>
                      <a:pt x="32" y="177"/>
                      <a:pt x="35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62" y="197"/>
                      <a:pt x="65" y="199"/>
                      <a:pt x="69" y="200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7" y="205"/>
                      <a:pt x="97" y="205"/>
                      <a:pt x="97" y="205"/>
                    </a:cubicBezTo>
                    <a:cubicBezTo>
                      <a:pt x="99" y="205"/>
                      <a:pt x="101" y="206"/>
                      <a:pt x="103" y="206"/>
                    </a:cubicBezTo>
                    <a:cubicBezTo>
                      <a:pt x="105" y="206"/>
                      <a:pt x="107" y="205"/>
                      <a:pt x="109" y="205"/>
                    </a:cubicBezTo>
                    <a:cubicBezTo>
                      <a:pt x="109" y="135"/>
                      <a:pt x="109" y="135"/>
                      <a:pt x="109" y="13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40" y="199"/>
                      <a:pt x="144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4" y="177"/>
                      <a:pt x="177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7" y="144"/>
                      <a:pt x="199" y="140"/>
                      <a:pt x="200" y="136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6" y="109"/>
                      <a:pt x="206" y="109"/>
                      <a:pt x="206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0"/>
                      <a:pt x="206" y="98"/>
                      <a:pt x="206" y="96"/>
                    </a:cubicBezTo>
                    <a:cubicBezTo>
                      <a:pt x="135" y="96"/>
                      <a:pt x="135" y="96"/>
                      <a:pt x="135" y="96"/>
                    </a:cubicBezTo>
                    <a:lnTo>
                      <a:pt x="200" y="69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ṧ1îḓê">
                <a:extLst>
                  <a:ext uri="{FF2B5EF4-FFF2-40B4-BE49-F238E27FC236}">
                    <a16:creationId xmlns:a16="http://schemas.microsoft.com/office/drawing/2014/main" xmlns="" id="{6390C291-8E4D-41A9-B835-9C300AADAD03}"/>
                  </a:ext>
                </a:extLst>
              </p:cNvPr>
              <p:cNvSpPr/>
              <p:nvPr/>
            </p:nvSpPr>
            <p:spPr bwMode="auto">
              <a:xfrm>
                <a:off x="4910138" y="5275263"/>
                <a:ext cx="601663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ïṩḷidé">
                <a:extLst>
                  <a:ext uri="{FF2B5EF4-FFF2-40B4-BE49-F238E27FC236}">
                    <a16:creationId xmlns:a16="http://schemas.microsoft.com/office/drawing/2014/main" xmlns="" id="{D16C6897-8CCE-47FB-9F04-BC293C3CBA63}"/>
                  </a:ext>
                </a:extLst>
              </p:cNvPr>
              <p:cNvSpPr/>
              <p:nvPr/>
            </p:nvSpPr>
            <p:spPr bwMode="auto">
              <a:xfrm>
                <a:off x="4910138" y="5275263"/>
                <a:ext cx="601663" cy="604838"/>
              </a:xfrm>
              <a:custGeom>
                <a:avLst/>
                <a:gdLst>
                  <a:gd name="T0" fmla="*/ 189 w 194"/>
                  <a:gd name="T1" fmla="*/ 66 h 195"/>
                  <a:gd name="T2" fmla="*/ 184 w 194"/>
                  <a:gd name="T3" fmla="*/ 55 h 195"/>
                  <a:gd name="T4" fmla="*/ 124 w 194"/>
                  <a:gd name="T5" fmla="*/ 80 h 195"/>
                  <a:gd name="T6" fmla="*/ 170 w 194"/>
                  <a:gd name="T7" fmla="*/ 33 h 195"/>
                  <a:gd name="T8" fmla="*/ 161 w 194"/>
                  <a:gd name="T9" fmla="*/ 24 h 195"/>
                  <a:gd name="T10" fmla="*/ 115 w 194"/>
                  <a:gd name="T11" fmla="*/ 71 h 195"/>
                  <a:gd name="T12" fmla="*/ 140 w 194"/>
                  <a:gd name="T13" fmla="*/ 10 h 195"/>
                  <a:gd name="T14" fmla="*/ 128 w 194"/>
                  <a:gd name="T15" fmla="*/ 5 h 195"/>
                  <a:gd name="T16" fmla="*/ 103 w 194"/>
                  <a:gd name="T17" fmla="*/ 66 h 195"/>
                  <a:gd name="T18" fmla="*/ 103 w 194"/>
                  <a:gd name="T19" fmla="*/ 0 h 195"/>
                  <a:gd name="T20" fmla="*/ 97 w 194"/>
                  <a:gd name="T21" fmla="*/ 0 h 195"/>
                  <a:gd name="T22" fmla="*/ 91 w 194"/>
                  <a:gd name="T23" fmla="*/ 0 h 195"/>
                  <a:gd name="T24" fmla="*/ 91 w 194"/>
                  <a:gd name="T25" fmla="*/ 66 h 195"/>
                  <a:gd name="T26" fmla="*/ 66 w 194"/>
                  <a:gd name="T27" fmla="*/ 5 h 195"/>
                  <a:gd name="T28" fmla="*/ 54 w 194"/>
                  <a:gd name="T29" fmla="*/ 10 h 195"/>
                  <a:gd name="T30" fmla="*/ 79 w 194"/>
                  <a:gd name="T31" fmla="*/ 71 h 195"/>
                  <a:gd name="T32" fmla="*/ 33 w 194"/>
                  <a:gd name="T33" fmla="*/ 24 h 195"/>
                  <a:gd name="T34" fmla="*/ 24 w 194"/>
                  <a:gd name="T35" fmla="*/ 33 h 195"/>
                  <a:gd name="T36" fmla="*/ 70 w 194"/>
                  <a:gd name="T37" fmla="*/ 80 h 195"/>
                  <a:gd name="T38" fmla="*/ 10 w 194"/>
                  <a:gd name="T39" fmla="*/ 55 h 195"/>
                  <a:gd name="T40" fmla="*/ 5 w 194"/>
                  <a:gd name="T41" fmla="*/ 66 h 195"/>
                  <a:gd name="T42" fmla="*/ 65 w 194"/>
                  <a:gd name="T43" fmla="*/ 91 h 195"/>
                  <a:gd name="T44" fmla="*/ 0 w 194"/>
                  <a:gd name="T45" fmla="*/ 91 h 195"/>
                  <a:gd name="T46" fmla="*/ 0 w 194"/>
                  <a:gd name="T47" fmla="*/ 98 h 195"/>
                  <a:gd name="T48" fmla="*/ 0 w 194"/>
                  <a:gd name="T49" fmla="*/ 104 h 195"/>
                  <a:gd name="T50" fmla="*/ 65 w 194"/>
                  <a:gd name="T51" fmla="*/ 104 h 195"/>
                  <a:gd name="T52" fmla="*/ 5 w 194"/>
                  <a:gd name="T53" fmla="*/ 129 h 195"/>
                  <a:gd name="T54" fmla="*/ 10 w 194"/>
                  <a:gd name="T55" fmla="*/ 141 h 195"/>
                  <a:gd name="T56" fmla="*/ 70 w 194"/>
                  <a:gd name="T57" fmla="*/ 116 h 195"/>
                  <a:gd name="T58" fmla="*/ 24 w 194"/>
                  <a:gd name="T59" fmla="*/ 162 h 195"/>
                  <a:gd name="T60" fmla="*/ 33 w 194"/>
                  <a:gd name="T61" fmla="*/ 171 h 195"/>
                  <a:gd name="T62" fmla="*/ 79 w 194"/>
                  <a:gd name="T63" fmla="*/ 125 h 195"/>
                  <a:gd name="T64" fmla="*/ 54 w 194"/>
                  <a:gd name="T65" fmla="*/ 185 h 195"/>
                  <a:gd name="T66" fmla="*/ 66 w 194"/>
                  <a:gd name="T67" fmla="*/ 190 h 195"/>
                  <a:gd name="T68" fmla="*/ 91 w 194"/>
                  <a:gd name="T69" fmla="*/ 130 h 195"/>
                  <a:gd name="T70" fmla="*/ 91 w 194"/>
                  <a:gd name="T71" fmla="*/ 195 h 195"/>
                  <a:gd name="T72" fmla="*/ 97 w 194"/>
                  <a:gd name="T73" fmla="*/ 195 h 195"/>
                  <a:gd name="T74" fmla="*/ 103 w 194"/>
                  <a:gd name="T75" fmla="*/ 195 h 195"/>
                  <a:gd name="T76" fmla="*/ 103 w 194"/>
                  <a:gd name="T77" fmla="*/ 130 h 195"/>
                  <a:gd name="T78" fmla="*/ 128 w 194"/>
                  <a:gd name="T79" fmla="*/ 190 h 195"/>
                  <a:gd name="T80" fmla="*/ 140 w 194"/>
                  <a:gd name="T81" fmla="*/ 185 h 195"/>
                  <a:gd name="T82" fmla="*/ 115 w 194"/>
                  <a:gd name="T83" fmla="*/ 125 h 195"/>
                  <a:gd name="T84" fmla="*/ 161 w 194"/>
                  <a:gd name="T85" fmla="*/ 171 h 195"/>
                  <a:gd name="T86" fmla="*/ 170 w 194"/>
                  <a:gd name="T87" fmla="*/ 162 h 195"/>
                  <a:gd name="T88" fmla="*/ 124 w 194"/>
                  <a:gd name="T89" fmla="*/ 116 h 195"/>
                  <a:gd name="T90" fmla="*/ 184 w 194"/>
                  <a:gd name="T91" fmla="*/ 141 h 195"/>
                  <a:gd name="T92" fmla="*/ 189 w 194"/>
                  <a:gd name="T93" fmla="*/ 129 h 195"/>
                  <a:gd name="T94" fmla="*/ 129 w 194"/>
                  <a:gd name="T95" fmla="*/ 104 h 195"/>
                  <a:gd name="T96" fmla="*/ 194 w 194"/>
                  <a:gd name="T97" fmla="*/ 104 h 195"/>
                  <a:gd name="T98" fmla="*/ 194 w 194"/>
                  <a:gd name="T99" fmla="*/ 98 h 195"/>
                  <a:gd name="T100" fmla="*/ 194 w 194"/>
                  <a:gd name="T101" fmla="*/ 91 h 195"/>
                  <a:gd name="T102" fmla="*/ 129 w 194"/>
                  <a:gd name="T103" fmla="*/ 91 h 195"/>
                  <a:gd name="T104" fmla="*/ 189 w 194"/>
                  <a:gd name="T105" fmla="*/ 6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4" h="195">
                    <a:moveTo>
                      <a:pt x="189" y="66"/>
                    </a:moveTo>
                    <a:cubicBezTo>
                      <a:pt x="188" y="62"/>
                      <a:pt x="186" y="58"/>
                      <a:pt x="184" y="55"/>
                    </a:cubicBezTo>
                    <a:cubicBezTo>
                      <a:pt x="124" y="80"/>
                      <a:pt x="124" y="80"/>
                      <a:pt x="124" y="80"/>
                    </a:cubicBezTo>
                    <a:cubicBezTo>
                      <a:pt x="170" y="33"/>
                      <a:pt x="170" y="33"/>
                      <a:pt x="170" y="33"/>
                    </a:cubicBezTo>
                    <a:cubicBezTo>
                      <a:pt x="167" y="30"/>
                      <a:pt x="164" y="27"/>
                      <a:pt x="161" y="24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36" y="8"/>
                      <a:pt x="132" y="7"/>
                      <a:pt x="128" y="5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5" y="0"/>
                      <a:pt x="93" y="0"/>
                      <a:pt x="91" y="0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2" y="7"/>
                      <a:pt x="58" y="8"/>
                      <a:pt x="54" y="10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7"/>
                      <a:pt x="27" y="30"/>
                      <a:pt x="24" y="33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8" y="58"/>
                      <a:pt x="6" y="62"/>
                      <a:pt x="5" y="66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5"/>
                      <a:pt x="0" y="98"/>
                    </a:cubicBezTo>
                    <a:cubicBezTo>
                      <a:pt x="0" y="100"/>
                      <a:pt x="0" y="102"/>
                      <a:pt x="0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6" y="133"/>
                      <a:pt x="8" y="137"/>
                      <a:pt x="10" y="14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7" y="165"/>
                      <a:pt x="30" y="168"/>
                      <a:pt x="33" y="171"/>
                    </a:cubicBezTo>
                    <a:cubicBezTo>
                      <a:pt x="79" y="125"/>
                      <a:pt x="79" y="125"/>
                      <a:pt x="79" y="125"/>
                    </a:cubicBezTo>
                    <a:cubicBezTo>
                      <a:pt x="54" y="185"/>
                      <a:pt x="54" y="185"/>
                      <a:pt x="54" y="185"/>
                    </a:cubicBezTo>
                    <a:cubicBezTo>
                      <a:pt x="58" y="187"/>
                      <a:pt x="62" y="188"/>
                      <a:pt x="66" y="19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95"/>
                      <a:pt x="91" y="195"/>
                      <a:pt x="91" y="195"/>
                    </a:cubicBezTo>
                    <a:cubicBezTo>
                      <a:pt x="93" y="195"/>
                      <a:pt x="95" y="195"/>
                      <a:pt x="97" y="195"/>
                    </a:cubicBezTo>
                    <a:cubicBezTo>
                      <a:pt x="99" y="195"/>
                      <a:pt x="101" y="195"/>
                      <a:pt x="103" y="195"/>
                    </a:cubicBezTo>
                    <a:cubicBezTo>
                      <a:pt x="103" y="130"/>
                      <a:pt x="103" y="130"/>
                      <a:pt x="103" y="130"/>
                    </a:cubicBezTo>
                    <a:cubicBezTo>
                      <a:pt x="128" y="190"/>
                      <a:pt x="128" y="190"/>
                      <a:pt x="128" y="190"/>
                    </a:cubicBezTo>
                    <a:cubicBezTo>
                      <a:pt x="132" y="188"/>
                      <a:pt x="136" y="187"/>
                      <a:pt x="140" y="185"/>
                    </a:cubicBezTo>
                    <a:cubicBezTo>
                      <a:pt x="115" y="125"/>
                      <a:pt x="115" y="125"/>
                      <a:pt x="115" y="125"/>
                    </a:cubicBezTo>
                    <a:cubicBezTo>
                      <a:pt x="161" y="171"/>
                      <a:pt x="161" y="171"/>
                      <a:pt x="161" y="171"/>
                    </a:cubicBezTo>
                    <a:cubicBezTo>
                      <a:pt x="164" y="168"/>
                      <a:pt x="167" y="165"/>
                      <a:pt x="170" y="162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84" y="141"/>
                      <a:pt x="184" y="141"/>
                      <a:pt x="184" y="141"/>
                    </a:cubicBezTo>
                    <a:cubicBezTo>
                      <a:pt x="186" y="137"/>
                      <a:pt x="188" y="133"/>
                      <a:pt x="189" y="129"/>
                    </a:cubicBezTo>
                    <a:cubicBezTo>
                      <a:pt x="129" y="104"/>
                      <a:pt x="129" y="104"/>
                      <a:pt x="129" y="104"/>
                    </a:cubicBezTo>
                    <a:cubicBezTo>
                      <a:pt x="194" y="104"/>
                      <a:pt x="194" y="104"/>
                      <a:pt x="194" y="104"/>
                    </a:cubicBezTo>
                    <a:cubicBezTo>
                      <a:pt x="194" y="102"/>
                      <a:pt x="194" y="100"/>
                      <a:pt x="194" y="98"/>
                    </a:cubicBezTo>
                    <a:cubicBezTo>
                      <a:pt x="194" y="95"/>
                      <a:pt x="194" y="93"/>
                      <a:pt x="194" y="91"/>
                    </a:cubicBezTo>
                    <a:cubicBezTo>
                      <a:pt x="129" y="91"/>
                      <a:pt x="129" y="91"/>
                      <a:pt x="129" y="91"/>
                    </a:cubicBezTo>
                    <a:lnTo>
                      <a:pt x="189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śḻíḓè">
                <a:extLst>
                  <a:ext uri="{FF2B5EF4-FFF2-40B4-BE49-F238E27FC236}">
                    <a16:creationId xmlns:a16="http://schemas.microsoft.com/office/drawing/2014/main" xmlns="" id="{C6CA6F0F-84C7-4162-845C-7A4153B40A11}"/>
                  </a:ext>
                </a:extLst>
              </p:cNvPr>
              <p:cNvSpPr/>
              <p:nvPr/>
            </p:nvSpPr>
            <p:spPr bwMode="auto">
              <a:xfrm>
                <a:off x="5060951" y="5337175"/>
                <a:ext cx="295275" cy="481013"/>
              </a:xfrm>
              <a:custGeom>
                <a:avLst/>
                <a:gdLst>
                  <a:gd name="T0" fmla="*/ 74 w 95"/>
                  <a:gd name="T1" fmla="*/ 74 h 155"/>
                  <a:gd name="T2" fmla="*/ 66 w 95"/>
                  <a:gd name="T3" fmla="*/ 38 h 155"/>
                  <a:gd name="T4" fmla="*/ 88 w 95"/>
                  <a:gd name="T5" fmla="*/ 42 h 155"/>
                  <a:gd name="T6" fmla="*/ 66 w 95"/>
                  <a:gd name="T7" fmla="*/ 19 h 155"/>
                  <a:gd name="T8" fmla="*/ 59 w 95"/>
                  <a:gd name="T9" fmla="*/ 0 h 155"/>
                  <a:gd name="T10" fmla="*/ 53 w 95"/>
                  <a:gd name="T11" fmla="*/ 16 h 155"/>
                  <a:gd name="T12" fmla="*/ 43 w 95"/>
                  <a:gd name="T13" fmla="*/ 16 h 155"/>
                  <a:gd name="T14" fmla="*/ 37 w 95"/>
                  <a:gd name="T15" fmla="*/ 0 h 155"/>
                  <a:gd name="T16" fmla="*/ 30 w 95"/>
                  <a:gd name="T17" fmla="*/ 18 h 155"/>
                  <a:gd name="T18" fmla="*/ 4 w 95"/>
                  <a:gd name="T19" fmla="*/ 50 h 155"/>
                  <a:gd name="T20" fmla="*/ 24 w 95"/>
                  <a:gd name="T21" fmla="*/ 78 h 155"/>
                  <a:gd name="T22" fmla="*/ 30 w 95"/>
                  <a:gd name="T23" fmla="*/ 118 h 155"/>
                  <a:gd name="T24" fmla="*/ 3 w 95"/>
                  <a:gd name="T25" fmla="*/ 110 h 155"/>
                  <a:gd name="T26" fmla="*/ 30 w 95"/>
                  <a:gd name="T27" fmla="*/ 137 h 155"/>
                  <a:gd name="T28" fmla="*/ 37 w 95"/>
                  <a:gd name="T29" fmla="*/ 155 h 155"/>
                  <a:gd name="T30" fmla="*/ 43 w 95"/>
                  <a:gd name="T31" fmla="*/ 139 h 155"/>
                  <a:gd name="T32" fmla="*/ 53 w 95"/>
                  <a:gd name="T33" fmla="*/ 140 h 155"/>
                  <a:gd name="T34" fmla="*/ 59 w 95"/>
                  <a:gd name="T35" fmla="*/ 155 h 155"/>
                  <a:gd name="T36" fmla="*/ 66 w 95"/>
                  <a:gd name="T37" fmla="*/ 137 h 155"/>
                  <a:gd name="T38" fmla="*/ 95 w 95"/>
                  <a:gd name="T39" fmla="*/ 103 h 155"/>
                  <a:gd name="T40" fmla="*/ 48 w 95"/>
                  <a:gd name="T41" fmla="*/ 33 h 155"/>
                  <a:gd name="T42" fmla="*/ 53 w 95"/>
                  <a:gd name="T43" fmla="*/ 68 h 155"/>
                  <a:gd name="T44" fmla="*/ 49 w 95"/>
                  <a:gd name="T45" fmla="*/ 67 h 155"/>
                  <a:gd name="T46" fmla="*/ 43 w 95"/>
                  <a:gd name="T47" fmla="*/ 34 h 155"/>
                  <a:gd name="T48" fmla="*/ 28 w 95"/>
                  <a:gd name="T49" fmla="*/ 59 h 155"/>
                  <a:gd name="T50" fmla="*/ 22 w 95"/>
                  <a:gd name="T51" fmla="*/ 50 h 155"/>
                  <a:gd name="T52" fmla="*/ 30 w 95"/>
                  <a:gd name="T53" fmla="*/ 38 h 155"/>
                  <a:gd name="T54" fmla="*/ 28 w 95"/>
                  <a:gd name="T55" fmla="*/ 59 h 155"/>
                  <a:gd name="T56" fmla="*/ 43 w 95"/>
                  <a:gd name="T57" fmla="*/ 121 h 155"/>
                  <a:gd name="T58" fmla="*/ 47 w 95"/>
                  <a:gd name="T59" fmla="*/ 84 h 155"/>
                  <a:gd name="T60" fmla="*/ 53 w 95"/>
                  <a:gd name="T61" fmla="*/ 86 h 155"/>
                  <a:gd name="T62" fmla="*/ 48 w 95"/>
                  <a:gd name="T63" fmla="*/ 122 h 155"/>
                  <a:gd name="T64" fmla="*/ 66 w 95"/>
                  <a:gd name="T65" fmla="*/ 118 h 155"/>
                  <a:gd name="T66" fmla="*/ 71 w 95"/>
                  <a:gd name="T67" fmla="*/ 92 h 155"/>
                  <a:gd name="T68" fmla="*/ 77 w 95"/>
                  <a:gd name="T69" fmla="*/ 103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155">
                    <a:moveTo>
                      <a:pt x="91" y="88"/>
                    </a:moveTo>
                    <a:cubicBezTo>
                      <a:pt x="87" y="82"/>
                      <a:pt x="81" y="78"/>
                      <a:pt x="74" y="74"/>
                    </a:cubicBezTo>
                    <a:cubicBezTo>
                      <a:pt x="71" y="73"/>
                      <a:pt x="68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9" y="40"/>
                      <a:pt x="72" y="42"/>
                      <a:pt x="76" y="44"/>
                    </a:cubicBezTo>
                    <a:cubicBezTo>
                      <a:pt x="80" y="47"/>
                      <a:pt x="85" y="46"/>
                      <a:pt x="88" y="42"/>
                    </a:cubicBezTo>
                    <a:cubicBezTo>
                      <a:pt x="91" y="38"/>
                      <a:pt x="90" y="32"/>
                      <a:pt x="86" y="29"/>
                    </a:cubicBezTo>
                    <a:cubicBezTo>
                      <a:pt x="80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59" y="0"/>
                    </a:cubicBezTo>
                    <a:cubicBezTo>
                      <a:pt x="56" y="0"/>
                      <a:pt x="53" y="3"/>
                      <a:pt x="53" y="7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1" y="16"/>
                      <a:pt x="50" y="16"/>
                      <a:pt x="48" y="16"/>
                    </a:cubicBezTo>
                    <a:cubicBezTo>
                      <a:pt x="46" y="16"/>
                      <a:pt x="45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7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26" y="20"/>
                      <a:pt x="22" y="22"/>
                      <a:pt x="18" y="25"/>
                    </a:cubicBezTo>
                    <a:cubicBezTo>
                      <a:pt x="10" y="31"/>
                      <a:pt x="4" y="40"/>
                      <a:pt x="4" y="50"/>
                    </a:cubicBezTo>
                    <a:cubicBezTo>
                      <a:pt x="4" y="55"/>
                      <a:pt x="6" y="60"/>
                      <a:pt x="8" y="64"/>
                    </a:cubicBezTo>
                    <a:cubicBezTo>
                      <a:pt x="12" y="70"/>
                      <a:pt x="18" y="74"/>
                      <a:pt x="24" y="78"/>
                    </a:cubicBezTo>
                    <a:cubicBezTo>
                      <a:pt x="26" y="78"/>
                      <a:pt x="28" y="79"/>
                      <a:pt x="30" y="80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24" y="115"/>
                      <a:pt x="19" y="112"/>
                      <a:pt x="15" y="109"/>
                    </a:cubicBezTo>
                    <a:cubicBezTo>
                      <a:pt x="11" y="105"/>
                      <a:pt x="6" y="106"/>
                      <a:pt x="3" y="110"/>
                    </a:cubicBezTo>
                    <a:cubicBezTo>
                      <a:pt x="0" y="114"/>
                      <a:pt x="0" y="119"/>
                      <a:pt x="4" y="122"/>
                    </a:cubicBezTo>
                    <a:cubicBezTo>
                      <a:pt x="11" y="128"/>
                      <a:pt x="20" y="133"/>
                      <a:pt x="30" y="137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0" y="152"/>
                      <a:pt x="33" y="155"/>
                      <a:pt x="37" y="155"/>
                    </a:cubicBezTo>
                    <a:cubicBezTo>
                      <a:pt x="40" y="155"/>
                      <a:pt x="43" y="152"/>
                      <a:pt x="43" y="149"/>
                    </a:cubicBezTo>
                    <a:cubicBezTo>
                      <a:pt x="43" y="139"/>
                      <a:pt x="43" y="139"/>
                      <a:pt x="43" y="139"/>
                    </a:cubicBezTo>
                    <a:cubicBezTo>
                      <a:pt x="45" y="140"/>
                      <a:pt x="46" y="140"/>
                      <a:pt x="48" y="140"/>
                    </a:cubicBezTo>
                    <a:cubicBezTo>
                      <a:pt x="50" y="140"/>
                      <a:pt x="51" y="140"/>
                      <a:pt x="53" y="140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152"/>
                      <a:pt x="56" y="155"/>
                      <a:pt x="59" y="155"/>
                    </a:cubicBezTo>
                    <a:cubicBezTo>
                      <a:pt x="63" y="155"/>
                      <a:pt x="66" y="152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1" y="135"/>
                      <a:pt x="76" y="133"/>
                      <a:pt x="80" y="130"/>
                    </a:cubicBezTo>
                    <a:cubicBezTo>
                      <a:pt x="89" y="124"/>
                      <a:pt x="95" y="114"/>
                      <a:pt x="95" y="103"/>
                    </a:cubicBezTo>
                    <a:cubicBezTo>
                      <a:pt x="95" y="98"/>
                      <a:pt x="94" y="93"/>
                      <a:pt x="91" y="88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1" y="33"/>
                      <a:pt x="53" y="34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2" y="67"/>
                      <a:pt x="51" y="67"/>
                      <a:pt x="50" y="67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7" y="66"/>
                      <a:pt x="45" y="66"/>
                      <a:pt x="43" y="65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33"/>
                      <a:pt x="46" y="33"/>
                      <a:pt x="48" y="33"/>
                    </a:cubicBezTo>
                    <a:close/>
                    <a:moveTo>
                      <a:pt x="28" y="59"/>
                    </a:moveTo>
                    <a:cubicBezTo>
                      <a:pt x="26" y="58"/>
                      <a:pt x="24" y="56"/>
                      <a:pt x="23" y="55"/>
                    </a:cubicBezTo>
                    <a:cubicBezTo>
                      <a:pt x="22" y="53"/>
                      <a:pt x="22" y="52"/>
                      <a:pt x="22" y="50"/>
                    </a:cubicBezTo>
                    <a:cubicBezTo>
                      <a:pt x="22" y="46"/>
                      <a:pt x="24" y="42"/>
                      <a:pt x="29" y="39"/>
                    </a:cubicBezTo>
                    <a:cubicBezTo>
                      <a:pt x="29" y="39"/>
                      <a:pt x="30" y="38"/>
                      <a:pt x="30" y="38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29" y="60"/>
                      <a:pt x="29" y="60"/>
                      <a:pt x="28" y="59"/>
                    </a:cubicBezTo>
                    <a:close/>
                    <a:moveTo>
                      <a:pt x="48" y="122"/>
                    </a:moveTo>
                    <a:cubicBezTo>
                      <a:pt x="46" y="122"/>
                      <a:pt x="45" y="122"/>
                      <a:pt x="43" y="121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4" y="84"/>
                      <a:pt x="45" y="84"/>
                      <a:pt x="47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9" y="85"/>
                      <a:pt x="51" y="85"/>
                      <a:pt x="53" y="86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1" y="122"/>
                      <a:pt x="50" y="122"/>
                      <a:pt x="48" y="122"/>
                    </a:cubicBezTo>
                    <a:close/>
                    <a:moveTo>
                      <a:pt x="70" y="116"/>
                    </a:moveTo>
                    <a:cubicBezTo>
                      <a:pt x="69" y="116"/>
                      <a:pt x="67" y="117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69" y="91"/>
                      <a:pt x="71" y="92"/>
                    </a:cubicBezTo>
                    <a:cubicBezTo>
                      <a:pt x="73" y="94"/>
                      <a:pt x="75" y="96"/>
                      <a:pt x="76" y="98"/>
                    </a:cubicBezTo>
                    <a:cubicBezTo>
                      <a:pt x="77" y="99"/>
                      <a:pt x="77" y="101"/>
                      <a:pt x="77" y="103"/>
                    </a:cubicBezTo>
                    <a:cubicBezTo>
                      <a:pt x="77" y="107"/>
                      <a:pt x="75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íšļïḋê">
                <a:extLst>
                  <a:ext uri="{FF2B5EF4-FFF2-40B4-BE49-F238E27FC236}">
                    <a16:creationId xmlns:a16="http://schemas.microsoft.com/office/drawing/2014/main" xmlns="" id="{F713705E-7A7B-45B5-BF19-2C7D6795AA0E}"/>
                  </a:ext>
                </a:extLst>
              </p:cNvPr>
              <p:cNvSpPr/>
              <p:nvPr/>
            </p:nvSpPr>
            <p:spPr bwMode="auto">
              <a:xfrm>
                <a:off x="5194301" y="5594350"/>
                <a:ext cx="31750" cy="33338"/>
              </a:xfrm>
              <a:custGeom>
                <a:avLst/>
                <a:gdLst>
                  <a:gd name="T0" fmla="*/ 4 w 10"/>
                  <a:gd name="T1" fmla="*/ 1 h 11"/>
                  <a:gd name="T2" fmla="*/ 4 w 10"/>
                  <a:gd name="T3" fmla="*/ 1 h 11"/>
                  <a:gd name="T4" fmla="*/ 0 w 10"/>
                  <a:gd name="T5" fmla="*/ 0 h 11"/>
                  <a:gd name="T6" fmla="*/ 0 w 10"/>
                  <a:gd name="T7" fmla="*/ 8 h 11"/>
                  <a:gd name="T8" fmla="*/ 4 w 10"/>
                  <a:gd name="T9" fmla="*/ 9 h 11"/>
                  <a:gd name="T10" fmla="*/ 4 w 10"/>
                  <a:gd name="T11" fmla="*/ 9 h 11"/>
                  <a:gd name="T12" fmla="*/ 10 w 10"/>
                  <a:gd name="T13" fmla="*/ 11 h 11"/>
                  <a:gd name="T14" fmla="*/ 10 w 10"/>
                  <a:gd name="T15" fmla="*/ 3 h 11"/>
                  <a:gd name="T16" fmla="*/ 4 w 1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1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2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6" y="10"/>
                      <a:pt x="8" y="10"/>
                      <a:pt x="10" y="11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2"/>
                      <a:pt x="6" y="2"/>
                      <a:pt x="4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îśḷiḋé">
                <a:extLst>
                  <a:ext uri="{FF2B5EF4-FFF2-40B4-BE49-F238E27FC236}">
                    <a16:creationId xmlns:a16="http://schemas.microsoft.com/office/drawing/2014/main" xmlns="" id="{ECC0F31F-CBF3-47CD-85AA-B07181DD3D8F}"/>
                  </a:ext>
                </a:extLst>
              </p:cNvPr>
              <p:cNvSpPr/>
              <p:nvPr/>
            </p:nvSpPr>
            <p:spPr bwMode="auto">
              <a:xfrm>
                <a:off x="5194301" y="5438775"/>
                <a:ext cx="31750" cy="28575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1 h 9"/>
                  <a:gd name="T4" fmla="*/ 0 w 10"/>
                  <a:gd name="T5" fmla="*/ 9 h 9"/>
                  <a:gd name="T6" fmla="*/ 5 w 10"/>
                  <a:gd name="T7" fmla="*/ 8 h 9"/>
                  <a:gd name="T8" fmla="*/ 10 w 10"/>
                  <a:gd name="T9" fmla="*/ 9 h 9"/>
                  <a:gd name="T10" fmla="*/ 10 w 10"/>
                  <a:gd name="T11" fmla="*/ 1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2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8"/>
                      <a:pt x="3" y="8"/>
                      <a:pt x="5" y="8"/>
                    </a:cubicBezTo>
                    <a:cubicBezTo>
                      <a:pt x="7" y="8"/>
                      <a:pt x="8" y="8"/>
                      <a:pt x="10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0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$ḷîḓè">
                <a:extLst>
                  <a:ext uri="{FF2B5EF4-FFF2-40B4-BE49-F238E27FC236}">
                    <a16:creationId xmlns:a16="http://schemas.microsoft.com/office/drawing/2014/main" xmlns="" id="{EC0E6281-1B2D-423C-877E-CE5C1FDA62A2}"/>
                  </a:ext>
                </a:extLst>
              </p:cNvPr>
              <p:cNvSpPr/>
              <p:nvPr/>
            </p:nvSpPr>
            <p:spPr bwMode="auto">
              <a:xfrm>
                <a:off x="5129213" y="5454650"/>
                <a:ext cx="25400" cy="49213"/>
              </a:xfrm>
              <a:custGeom>
                <a:avLst/>
                <a:gdLst>
                  <a:gd name="T0" fmla="*/ 7 w 8"/>
                  <a:gd name="T1" fmla="*/ 1 h 16"/>
                  <a:gd name="T2" fmla="*/ 0 w 8"/>
                  <a:gd name="T3" fmla="*/ 12 h 16"/>
                  <a:gd name="T4" fmla="*/ 1 w 8"/>
                  <a:gd name="T5" fmla="*/ 16 h 16"/>
                  <a:gd name="T6" fmla="*/ 7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7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7" y="1"/>
                    </a:moveTo>
                    <a:cubicBezTo>
                      <a:pt x="2" y="4"/>
                      <a:pt x="0" y="8"/>
                      <a:pt x="0" y="12"/>
                    </a:cubicBezTo>
                    <a:cubicBezTo>
                      <a:pt x="0" y="14"/>
                      <a:pt x="0" y="15"/>
                      <a:pt x="1" y="16"/>
                    </a:cubicBezTo>
                    <a:cubicBezTo>
                      <a:pt x="2" y="14"/>
                      <a:pt x="4" y="11"/>
                      <a:pt x="7" y="9"/>
                    </a:cubicBezTo>
                    <a:cubicBezTo>
                      <a:pt x="7" y="9"/>
                      <a:pt x="8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ïṡļïḍê">
                <a:extLst>
                  <a:ext uri="{FF2B5EF4-FFF2-40B4-BE49-F238E27FC236}">
                    <a16:creationId xmlns:a16="http://schemas.microsoft.com/office/drawing/2014/main" xmlns="" id="{AFFDC00F-CF89-4B01-8B66-0306CCC54D9E}"/>
                  </a:ext>
                </a:extLst>
              </p:cNvPr>
              <p:cNvSpPr/>
              <p:nvPr/>
            </p:nvSpPr>
            <p:spPr bwMode="auto">
              <a:xfrm>
                <a:off x="5265738" y="5454650"/>
                <a:ext cx="74613" cy="52388"/>
              </a:xfrm>
              <a:custGeom>
                <a:avLst/>
                <a:gdLst>
                  <a:gd name="T0" fmla="*/ 10 w 24"/>
                  <a:gd name="T1" fmla="*/ 6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4 h 17"/>
                  <a:gd name="T8" fmla="*/ 22 w 24"/>
                  <a:gd name="T9" fmla="*/ 12 h 17"/>
                  <a:gd name="T10" fmla="*/ 22 w 24"/>
                  <a:gd name="T11" fmla="*/ 3 h 17"/>
                  <a:gd name="T12" fmla="*/ 22 w 24"/>
                  <a:gd name="T13" fmla="*/ 4 h 17"/>
                  <a:gd name="T14" fmla="*/ 10 w 24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6"/>
                    </a:moveTo>
                    <a:cubicBezTo>
                      <a:pt x="6" y="4"/>
                      <a:pt x="3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6" y="12"/>
                      <a:pt x="10" y="14"/>
                    </a:cubicBezTo>
                    <a:cubicBezTo>
                      <a:pt x="14" y="17"/>
                      <a:pt x="19" y="16"/>
                      <a:pt x="22" y="12"/>
                    </a:cubicBezTo>
                    <a:cubicBezTo>
                      <a:pt x="24" y="9"/>
                      <a:pt x="24" y="6"/>
                      <a:pt x="22" y="3"/>
                    </a:cubicBezTo>
                    <a:cubicBezTo>
                      <a:pt x="22" y="3"/>
                      <a:pt x="22" y="3"/>
                      <a:pt x="22" y="4"/>
                    </a:cubicBezTo>
                    <a:cubicBezTo>
                      <a:pt x="19" y="8"/>
                      <a:pt x="14" y="9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îŝḻíḍé">
                <a:extLst>
                  <a:ext uri="{FF2B5EF4-FFF2-40B4-BE49-F238E27FC236}">
                    <a16:creationId xmlns:a16="http://schemas.microsoft.com/office/drawing/2014/main" xmlns="" id="{FE27FFF3-2C02-4314-AEB7-E45D6130C312}"/>
                  </a:ext>
                </a:extLst>
              </p:cNvPr>
              <p:cNvSpPr/>
              <p:nvPr/>
            </p:nvSpPr>
            <p:spPr bwMode="auto">
              <a:xfrm>
                <a:off x="5265738" y="5616575"/>
                <a:ext cx="34925" cy="52388"/>
              </a:xfrm>
              <a:custGeom>
                <a:avLst/>
                <a:gdLst>
                  <a:gd name="T0" fmla="*/ 10 w 11"/>
                  <a:gd name="T1" fmla="*/ 8 h 17"/>
                  <a:gd name="T2" fmla="*/ 5 w 11"/>
                  <a:gd name="T3" fmla="*/ 2 h 17"/>
                  <a:gd name="T4" fmla="*/ 0 w 11"/>
                  <a:gd name="T5" fmla="*/ 0 h 17"/>
                  <a:gd name="T6" fmla="*/ 0 w 11"/>
                  <a:gd name="T7" fmla="*/ 8 h 17"/>
                  <a:gd name="T8" fmla="*/ 5 w 11"/>
                  <a:gd name="T9" fmla="*/ 10 h 17"/>
                  <a:gd name="T10" fmla="*/ 10 w 11"/>
                  <a:gd name="T11" fmla="*/ 16 h 17"/>
                  <a:gd name="T12" fmla="*/ 11 w 11"/>
                  <a:gd name="T13" fmla="*/ 17 h 17"/>
                  <a:gd name="T14" fmla="*/ 11 w 11"/>
                  <a:gd name="T15" fmla="*/ 13 h 17"/>
                  <a:gd name="T16" fmla="*/ 10 w 11"/>
                  <a:gd name="T1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7">
                    <a:moveTo>
                      <a:pt x="10" y="8"/>
                    </a:moveTo>
                    <a:cubicBezTo>
                      <a:pt x="9" y="6"/>
                      <a:pt x="7" y="4"/>
                      <a:pt x="5" y="2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9"/>
                      <a:pt x="5" y="10"/>
                    </a:cubicBezTo>
                    <a:cubicBezTo>
                      <a:pt x="7" y="12"/>
                      <a:pt x="9" y="14"/>
                      <a:pt x="10" y="16"/>
                    </a:cubicBezTo>
                    <a:cubicBezTo>
                      <a:pt x="10" y="16"/>
                      <a:pt x="10" y="17"/>
                      <a:pt x="11" y="17"/>
                    </a:cubicBezTo>
                    <a:cubicBezTo>
                      <a:pt x="11" y="16"/>
                      <a:pt x="11" y="14"/>
                      <a:pt x="11" y="13"/>
                    </a:cubicBezTo>
                    <a:cubicBezTo>
                      <a:pt x="11" y="11"/>
                      <a:pt x="11" y="9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şľïḑe">
                <a:extLst>
                  <a:ext uri="{FF2B5EF4-FFF2-40B4-BE49-F238E27FC236}">
                    <a16:creationId xmlns:a16="http://schemas.microsoft.com/office/drawing/2014/main" xmlns="" id="{972DB59B-B45F-4A69-A5E7-67D2A94E370E}"/>
                  </a:ext>
                </a:extLst>
              </p:cNvPr>
              <p:cNvSpPr/>
              <p:nvPr/>
            </p:nvSpPr>
            <p:spPr bwMode="auto">
              <a:xfrm>
                <a:off x="5154613" y="5799138"/>
                <a:ext cx="39688" cy="42863"/>
              </a:xfrm>
              <a:custGeom>
                <a:avLst/>
                <a:gdLst>
                  <a:gd name="T0" fmla="*/ 7 w 13"/>
                  <a:gd name="T1" fmla="*/ 6 h 14"/>
                  <a:gd name="T2" fmla="*/ 0 w 13"/>
                  <a:gd name="T3" fmla="*/ 0 h 14"/>
                  <a:gd name="T4" fmla="*/ 0 w 13"/>
                  <a:gd name="T5" fmla="*/ 8 h 14"/>
                  <a:gd name="T6" fmla="*/ 7 w 13"/>
                  <a:gd name="T7" fmla="*/ 14 h 14"/>
                  <a:gd name="T8" fmla="*/ 13 w 13"/>
                  <a:gd name="T9" fmla="*/ 8 h 14"/>
                  <a:gd name="T10" fmla="*/ 13 w 13"/>
                  <a:gd name="T11" fmla="*/ 0 h 14"/>
                  <a:gd name="T12" fmla="*/ 7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7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0" y="14"/>
                      <a:pt x="13" y="11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"/>
                      <a:pt x="10" y="6"/>
                      <a:pt x="7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ṧľidè">
                <a:extLst>
                  <a:ext uri="{FF2B5EF4-FFF2-40B4-BE49-F238E27FC236}">
                    <a16:creationId xmlns:a16="http://schemas.microsoft.com/office/drawing/2014/main" xmlns="" id="{C424BC28-90F0-4A93-894A-EDD510248A0B}"/>
                  </a:ext>
                </a:extLst>
              </p:cNvPr>
              <p:cNvSpPr/>
              <p:nvPr/>
            </p:nvSpPr>
            <p:spPr bwMode="auto">
              <a:xfrm>
                <a:off x="5226051" y="5799138"/>
                <a:ext cx="39688" cy="42863"/>
              </a:xfrm>
              <a:custGeom>
                <a:avLst/>
                <a:gdLst>
                  <a:gd name="T0" fmla="*/ 6 w 13"/>
                  <a:gd name="T1" fmla="*/ 6 h 14"/>
                  <a:gd name="T2" fmla="*/ 0 w 13"/>
                  <a:gd name="T3" fmla="*/ 0 h 14"/>
                  <a:gd name="T4" fmla="*/ 0 w 13"/>
                  <a:gd name="T5" fmla="*/ 8 h 14"/>
                  <a:gd name="T6" fmla="*/ 6 w 13"/>
                  <a:gd name="T7" fmla="*/ 14 h 14"/>
                  <a:gd name="T8" fmla="*/ 13 w 13"/>
                  <a:gd name="T9" fmla="*/ 8 h 14"/>
                  <a:gd name="T10" fmla="*/ 13 w 13"/>
                  <a:gd name="T11" fmla="*/ 0 h 14"/>
                  <a:gd name="T12" fmla="*/ 6 w 13"/>
                  <a:gd name="T13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4">
                    <a:moveTo>
                      <a:pt x="6" y="6"/>
                    </a:moveTo>
                    <a:cubicBezTo>
                      <a:pt x="3" y="6"/>
                      <a:pt x="0" y="3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4"/>
                      <a:pt x="6" y="14"/>
                    </a:cubicBezTo>
                    <a:cubicBezTo>
                      <a:pt x="10" y="14"/>
                      <a:pt x="13" y="11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3"/>
                      <a:pt x="10" y="6"/>
                      <a:pt x="6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ïšlïḓê">
                <a:extLst>
                  <a:ext uri="{FF2B5EF4-FFF2-40B4-BE49-F238E27FC236}">
                    <a16:creationId xmlns:a16="http://schemas.microsoft.com/office/drawing/2014/main" xmlns="" id="{F526F587-5C89-463D-B5D5-FCA05FD83BDE}"/>
                  </a:ext>
                </a:extLst>
              </p:cNvPr>
              <p:cNvSpPr/>
              <p:nvPr/>
            </p:nvSpPr>
            <p:spPr bwMode="auto">
              <a:xfrm>
                <a:off x="5265738" y="5668963"/>
                <a:ext cx="90488" cy="117475"/>
              </a:xfrm>
              <a:custGeom>
                <a:avLst/>
                <a:gdLst>
                  <a:gd name="T0" fmla="*/ 14 w 29"/>
                  <a:gd name="T1" fmla="*/ 23 h 38"/>
                  <a:gd name="T2" fmla="*/ 0 w 29"/>
                  <a:gd name="T3" fmla="*/ 30 h 38"/>
                  <a:gd name="T4" fmla="*/ 0 w 29"/>
                  <a:gd name="T5" fmla="*/ 38 h 38"/>
                  <a:gd name="T6" fmla="*/ 14 w 29"/>
                  <a:gd name="T7" fmla="*/ 31 h 38"/>
                  <a:gd name="T8" fmla="*/ 29 w 29"/>
                  <a:gd name="T9" fmla="*/ 4 h 38"/>
                  <a:gd name="T10" fmla="*/ 29 w 29"/>
                  <a:gd name="T11" fmla="*/ 0 h 38"/>
                  <a:gd name="T12" fmla="*/ 14 w 29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14" y="23"/>
                    </a:moveTo>
                    <a:cubicBezTo>
                      <a:pt x="10" y="26"/>
                      <a:pt x="5" y="28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36"/>
                      <a:pt x="10" y="34"/>
                      <a:pt x="14" y="31"/>
                    </a:cubicBezTo>
                    <a:cubicBezTo>
                      <a:pt x="23" y="25"/>
                      <a:pt x="29" y="15"/>
                      <a:pt x="29" y="4"/>
                    </a:cubicBezTo>
                    <a:cubicBezTo>
                      <a:pt x="29" y="3"/>
                      <a:pt x="29" y="1"/>
                      <a:pt x="29" y="0"/>
                    </a:cubicBezTo>
                    <a:cubicBezTo>
                      <a:pt x="27" y="9"/>
                      <a:pt x="22" y="17"/>
                      <a:pt x="14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$ļíḍè">
                <a:extLst>
                  <a:ext uri="{FF2B5EF4-FFF2-40B4-BE49-F238E27FC236}">
                    <a16:creationId xmlns:a16="http://schemas.microsoft.com/office/drawing/2014/main" xmlns="" id="{27B27B6C-CE3C-4285-B0FF-2A16E58BD866}"/>
                  </a:ext>
                </a:extLst>
              </p:cNvPr>
              <p:cNvSpPr/>
              <p:nvPr/>
            </p:nvSpPr>
            <p:spPr bwMode="auto">
              <a:xfrm>
                <a:off x="5060951" y="5705475"/>
                <a:ext cx="93663" cy="80963"/>
              </a:xfrm>
              <a:custGeom>
                <a:avLst/>
                <a:gdLst>
                  <a:gd name="T0" fmla="*/ 30 w 30"/>
                  <a:gd name="T1" fmla="*/ 18 h 26"/>
                  <a:gd name="T2" fmla="*/ 4 w 30"/>
                  <a:gd name="T3" fmla="*/ 3 h 26"/>
                  <a:gd name="T4" fmla="*/ 2 w 30"/>
                  <a:gd name="T5" fmla="*/ 0 h 26"/>
                  <a:gd name="T6" fmla="*/ 4 w 30"/>
                  <a:gd name="T7" fmla="*/ 11 h 26"/>
                  <a:gd name="T8" fmla="*/ 30 w 30"/>
                  <a:gd name="T9" fmla="*/ 26 h 26"/>
                  <a:gd name="T10" fmla="*/ 30 w 30"/>
                  <a:gd name="T11" fmla="*/ 18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6">
                    <a:moveTo>
                      <a:pt x="30" y="18"/>
                    </a:moveTo>
                    <a:cubicBezTo>
                      <a:pt x="20" y="14"/>
                      <a:pt x="11" y="9"/>
                      <a:pt x="4" y="3"/>
                    </a:cubicBezTo>
                    <a:cubicBezTo>
                      <a:pt x="3" y="3"/>
                      <a:pt x="2" y="2"/>
                      <a:pt x="2" y="0"/>
                    </a:cubicBezTo>
                    <a:cubicBezTo>
                      <a:pt x="0" y="4"/>
                      <a:pt x="1" y="9"/>
                      <a:pt x="4" y="11"/>
                    </a:cubicBezTo>
                    <a:cubicBezTo>
                      <a:pt x="11" y="17"/>
                      <a:pt x="20" y="22"/>
                      <a:pt x="30" y="26"/>
                    </a:cubicBezTo>
                    <a:lnTo>
                      <a:pt x="30" y="18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îṡľîḍé">
                <a:extLst>
                  <a:ext uri="{FF2B5EF4-FFF2-40B4-BE49-F238E27FC236}">
                    <a16:creationId xmlns:a16="http://schemas.microsoft.com/office/drawing/2014/main" xmlns="" id="{FD4D0BEC-4B80-4093-BE08-74D5AA395DCD}"/>
                  </a:ext>
                </a:extLst>
              </p:cNvPr>
              <p:cNvSpPr/>
              <p:nvPr/>
            </p:nvSpPr>
            <p:spPr bwMode="auto">
              <a:xfrm>
                <a:off x="5194301" y="5767388"/>
                <a:ext cx="31750" cy="28575"/>
              </a:xfrm>
              <a:custGeom>
                <a:avLst/>
                <a:gdLst>
                  <a:gd name="T0" fmla="*/ 10 w 10"/>
                  <a:gd name="T1" fmla="*/ 1 h 9"/>
                  <a:gd name="T2" fmla="*/ 5 w 10"/>
                  <a:gd name="T3" fmla="*/ 1 h 9"/>
                  <a:gd name="T4" fmla="*/ 0 w 10"/>
                  <a:gd name="T5" fmla="*/ 0 h 9"/>
                  <a:gd name="T6" fmla="*/ 0 w 10"/>
                  <a:gd name="T7" fmla="*/ 8 h 9"/>
                  <a:gd name="T8" fmla="*/ 5 w 10"/>
                  <a:gd name="T9" fmla="*/ 9 h 9"/>
                  <a:gd name="T10" fmla="*/ 10 w 10"/>
                  <a:gd name="T11" fmla="*/ 9 h 9"/>
                  <a:gd name="T12" fmla="*/ 10 w 10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10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3" y="1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9"/>
                      <a:pt x="5" y="9"/>
                    </a:cubicBezTo>
                    <a:cubicBezTo>
                      <a:pt x="7" y="9"/>
                      <a:pt x="8" y="9"/>
                      <a:pt x="10" y="9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ïśḻiďè">
                <a:extLst>
                  <a:ext uri="{FF2B5EF4-FFF2-40B4-BE49-F238E27FC236}">
                    <a16:creationId xmlns:a16="http://schemas.microsoft.com/office/drawing/2014/main" xmlns="" id="{5CEB3EE7-5F01-4C38-A3EB-B72AB0439F03}"/>
                  </a:ext>
                </a:extLst>
              </p:cNvPr>
              <p:cNvSpPr/>
              <p:nvPr/>
            </p:nvSpPr>
            <p:spPr bwMode="auto">
              <a:xfrm>
                <a:off x="5073651" y="5503863"/>
                <a:ext cx="80963" cy="106363"/>
              </a:xfrm>
              <a:custGeom>
                <a:avLst/>
                <a:gdLst>
                  <a:gd name="T0" fmla="*/ 20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0 w 26"/>
                  <a:gd name="T7" fmla="*/ 24 h 34"/>
                  <a:gd name="T8" fmla="*/ 4 w 26"/>
                  <a:gd name="T9" fmla="*/ 10 h 34"/>
                  <a:gd name="T10" fmla="*/ 1 w 26"/>
                  <a:gd name="T11" fmla="*/ 0 h 34"/>
                  <a:gd name="T12" fmla="*/ 0 w 26"/>
                  <a:gd name="T13" fmla="*/ 4 h 34"/>
                  <a:gd name="T14" fmla="*/ 4 w 26"/>
                  <a:gd name="T15" fmla="*/ 18 h 34"/>
                  <a:gd name="T16" fmla="*/ 20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0" y="32"/>
                    </a:moveTo>
                    <a:cubicBezTo>
                      <a:pt x="22" y="32"/>
                      <a:pt x="24" y="33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5"/>
                      <a:pt x="22" y="24"/>
                      <a:pt x="20" y="24"/>
                    </a:cubicBezTo>
                    <a:cubicBezTo>
                      <a:pt x="14" y="20"/>
                      <a:pt x="8" y="16"/>
                      <a:pt x="4" y="10"/>
                    </a:cubicBezTo>
                    <a:cubicBezTo>
                      <a:pt x="2" y="7"/>
                      <a:pt x="1" y="4"/>
                      <a:pt x="1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9"/>
                      <a:pt x="2" y="14"/>
                      <a:pt x="4" y="18"/>
                    </a:cubicBezTo>
                    <a:cubicBezTo>
                      <a:pt x="8" y="24"/>
                      <a:pt x="14" y="28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íṥļîḋê">
                <a:extLst>
                  <a:ext uri="{FF2B5EF4-FFF2-40B4-BE49-F238E27FC236}">
                    <a16:creationId xmlns:a16="http://schemas.microsoft.com/office/drawing/2014/main" xmlns="" id="{CEDED9C6-3979-47D1-BE06-6FCCAB9672A6}"/>
                  </a:ext>
                </a:extLst>
              </p:cNvPr>
              <p:cNvSpPr/>
              <p:nvPr/>
            </p:nvSpPr>
            <p:spPr bwMode="auto">
              <a:xfrm>
                <a:off x="4868863" y="2282825"/>
                <a:ext cx="790575" cy="787400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ïŝľiďè">
                <a:extLst>
                  <a:ext uri="{FF2B5EF4-FFF2-40B4-BE49-F238E27FC236}">
                    <a16:creationId xmlns:a16="http://schemas.microsoft.com/office/drawing/2014/main" xmlns="" id="{AF2C322E-CDD3-4DAD-AEA1-CD87A2EF2F5E}"/>
                  </a:ext>
                </a:extLst>
              </p:cNvPr>
              <p:cNvSpPr/>
              <p:nvPr/>
            </p:nvSpPr>
            <p:spPr bwMode="auto">
              <a:xfrm>
                <a:off x="4868863" y="2663825"/>
                <a:ext cx="790575" cy="406400"/>
              </a:xfrm>
              <a:custGeom>
                <a:avLst/>
                <a:gdLst>
                  <a:gd name="T0" fmla="*/ 127 w 255"/>
                  <a:gd name="T1" fmla="*/ 123 h 131"/>
                  <a:gd name="T2" fmla="*/ 0 w 255"/>
                  <a:gd name="T3" fmla="*/ 0 h 131"/>
                  <a:gd name="T4" fmla="*/ 0 w 255"/>
                  <a:gd name="T5" fmla="*/ 4 h 131"/>
                  <a:gd name="T6" fmla="*/ 127 w 255"/>
                  <a:gd name="T7" fmla="*/ 131 h 131"/>
                  <a:gd name="T8" fmla="*/ 255 w 255"/>
                  <a:gd name="T9" fmla="*/ 4 h 131"/>
                  <a:gd name="T10" fmla="*/ 254 w 255"/>
                  <a:gd name="T11" fmla="*/ 0 h 131"/>
                  <a:gd name="T12" fmla="*/ 127 w 255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131">
                    <a:moveTo>
                      <a:pt x="127" y="123"/>
                    </a:moveTo>
                    <a:cubicBezTo>
                      <a:pt x="58" y="123"/>
                      <a:pt x="2" y="68"/>
                      <a:pt x="0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74"/>
                      <a:pt x="57" y="131"/>
                      <a:pt x="127" y="131"/>
                    </a:cubicBezTo>
                    <a:cubicBezTo>
                      <a:pt x="197" y="131"/>
                      <a:pt x="255" y="74"/>
                      <a:pt x="255" y="4"/>
                    </a:cubicBezTo>
                    <a:cubicBezTo>
                      <a:pt x="255" y="2"/>
                      <a:pt x="254" y="1"/>
                      <a:pt x="254" y="0"/>
                    </a:cubicBezTo>
                    <a:cubicBezTo>
                      <a:pt x="252" y="68"/>
                      <a:pt x="196" y="123"/>
                      <a:pt x="127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îṥ1ïḍe">
                <a:extLst>
                  <a:ext uri="{FF2B5EF4-FFF2-40B4-BE49-F238E27FC236}">
                    <a16:creationId xmlns:a16="http://schemas.microsoft.com/office/drawing/2014/main" xmlns="" id="{08757476-AE30-434B-AD1B-2EAD244A4F5B}"/>
                  </a:ext>
                </a:extLst>
              </p:cNvPr>
              <p:cNvSpPr/>
              <p:nvPr/>
            </p:nvSpPr>
            <p:spPr bwMode="auto">
              <a:xfrm>
                <a:off x="4943476" y="2357438"/>
                <a:ext cx="639763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iŝľïḋe">
                <a:extLst>
                  <a:ext uri="{FF2B5EF4-FFF2-40B4-BE49-F238E27FC236}">
                    <a16:creationId xmlns:a16="http://schemas.microsoft.com/office/drawing/2014/main" xmlns="" id="{CEF082B1-5C97-42AE-B5AB-7AC76E9AFDEE}"/>
                  </a:ext>
                </a:extLst>
              </p:cNvPr>
              <p:cNvSpPr/>
              <p:nvPr/>
            </p:nvSpPr>
            <p:spPr bwMode="auto">
              <a:xfrm>
                <a:off x="4943476" y="2357438"/>
                <a:ext cx="639763" cy="639763"/>
              </a:xfrm>
              <a:custGeom>
                <a:avLst/>
                <a:gdLst>
                  <a:gd name="T0" fmla="*/ 201 w 206"/>
                  <a:gd name="T1" fmla="*/ 69 h 206"/>
                  <a:gd name="T2" fmla="*/ 196 w 206"/>
                  <a:gd name="T3" fmla="*/ 58 h 206"/>
                  <a:gd name="T4" fmla="*/ 130 w 206"/>
                  <a:gd name="T5" fmla="*/ 85 h 206"/>
                  <a:gd name="T6" fmla="*/ 180 w 206"/>
                  <a:gd name="T7" fmla="*/ 35 h 206"/>
                  <a:gd name="T8" fmla="*/ 171 w 206"/>
                  <a:gd name="T9" fmla="*/ 26 h 206"/>
                  <a:gd name="T10" fmla="*/ 121 w 206"/>
                  <a:gd name="T11" fmla="*/ 76 h 206"/>
                  <a:gd name="T12" fmla="*/ 148 w 206"/>
                  <a:gd name="T13" fmla="*/ 10 h 206"/>
                  <a:gd name="T14" fmla="*/ 137 w 206"/>
                  <a:gd name="T15" fmla="*/ 5 h 206"/>
                  <a:gd name="T16" fmla="*/ 110 w 206"/>
                  <a:gd name="T17" fmla="*/ 71 h 206"/>
                  <a:gd name="T18" fmla="*/ 110 w 206"/>
                  <a:gd name="T19" fmla="*/ 0 h 206"/>
                  <a:gd name="T20" fmla="*/ 103 w 206"/>
                  <a:gd name="T21" fmla="*/ 0 h 206"/>
                  <a:gd name="T22" fmla="*/ 97 w 206"/>
                  <a:gd name="T23" fmla="*/ 0 h 206"/>
                  <a:gd name="T24" fmla="*/ 97 w 206"/>
                  <a:gd name="T25" fmla="*/ 71 h 206"/>
                  <a:gd name="T26" fmla="*/ 70 w 206"/>
                  <a:gd name="T27" fmla="*/ 5 h 206"/>
                  <a:gd name="T28" fmla="*/ 58 w 206"/>
                  <a:gd name="T29" fmla="*/ 10 h 206"/>
                  <a:gd name="T30" fmla="*/ 85 w 206"/>
                  <a:gd name="T31" fmla="*/ 76 h 206"/>
                  <a:gd name="T32" fmla="*/ 35 w 206"/>
                  <a:gd name="T33" fmla="*/ 26 h 206"/>
                  <a:gd name="T34" fmla="*/ 26 w 206"/>
                  <a:gd name="T35" fmla="*/ 35 h 206"/>
                  <a:gd name="T36" fmla="*/ 76 w 206"/>
                  <a:gd name="T37" fmla="*/ 85 h 206"/>
                  <a:gd name="T38" fmla="*/ 11 w 206"/>
                  <a:gd name="T39" fmla="*/ 58 h 206"/>
                  <a:gd name="T40" fmla="*/ 6 w 206"/>
                  <a:gd name="T41" fmla="*/ 69 h 206"/>
                  <a:gd name="T42" fmla="*/ 71 w 206"/>
                  <a:gd name="T43" fmla="*/ 96 h 206"/>
                  <a:gd name="T44" fmla="*/ 0 w 206"/>
                  <a:gd name="T45" fmla="*/ 96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6 w 206"/>
                  <a:gd name="T53" fmla="*/ 136 h 206"/>
                  <a:gd name="T54" fmla="*/ 11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5 w 206"/>
                  <a:gd name="T61" fmla="*/ 180 h 206"/>
                  <a:gd name="T62" fmla="*/ 85 w 206"/>
                  <a:gd name="T63" fmla="*/ 130 h 206"/>
                  <a:gd name="T64" fmla="*/ 58 w 206"/>
                  <a:gd name="T65" fmla="*/ 195 h 206"/>
                  <a:gd name="T66" fmla="*/ 70 w 206"/>
                  <a:gd name="T67" fmla="*/ 200 h 206"/>
                  <a:gd name="T68" fmla="*/ 97 w 206"/>
                  <a:gd name="T69" fmla="*/ 135 h 206"/>
                  <a:gd name="T70" fmla="*/ 97 w 206"/>
                  <a:gd name="T71" fmla="*/ 206 h 206"/>
                  <a:gd name="T72" fmla="*/ 103 w 206"/>
                  <a:gd name="T73" fmla="*/ 206 h 206"/>
                  <a:gd name="T74" fmla="*/ 110 w 206"/>
                  <a:gd name="T75" fmla="*/ 206 h 206"/>
                  <a:gd name="T76" fmla="*/ 110 w 206"/>
                  <a:gd name="T77" fmla="*/ 135 h 206"/>
                  <a:gd name="T78" fmla="*/ 137 w 206"/>
                  <a:gd name="T79" fmla="*/ 200 h 206"/>
                  <a:gd name="T80" fmla="*/ 148 w 206"/>
                  <a:gd name="T81" fmla="*/ 195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6 w 206"/>
                  <a:gd name="T91" fmla="*/ 148 h 206"/>
                  <a:gd name="T92" fmla="*/ 201 w 206"/>
                  <a:gd name="T93" fmla="*/ 136 h 206"/>
                  <a:gd name="T94" fmla="*/ 135 w 206"/>
                  <a:gd name="T95" fmla="*/ 109 h 206"/>
                  <a:gd name="T96" fmla="*/ 206 w 206"/>
                  <a:gd name="T97" fmla="*/ 109 h 206"/>
                  <a:gd name="T98" fmla="*/ 206 w 206"/>
                  <a:gd name="T99" fmla="*/ 103 h 206"/>
                  <a:gd name="T100" fmla="*/ 206 w 206"/>
                  <a:gd name="T101" fmla="*/ 96 h 206"/>
                  <a:gd name="T102" fmla="*/ 135 w 206"/>
                  <a:gd name="T103" fmla="*/ 96 h 206"/>
                  <a:gd name="T104" fmla="*/ 201 w 206"/>
                  <a:gd name="T105" fmla="*/ 69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1" y="69"/>
                    </a:moveTo>
                    <a:cubicBezTo>
                      <a:pt x="199" y="65"/>
                      <a:pt x="198" y="61"/>
                      <a:pt x="196" y="58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78" y="31"/>
                      <a:pt x="175" y="28"/>
                      <a:pt x="171" y="2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0"/>
                      <a:pt x="148" y="10"/>
                      <a:pt x="148" y="10"/>
                    </a:cubicBezTo>
                    <a:cubicBezTo>
                      <a:pt x="145" y="8"/>
                      <a:pt x="141" y="7"/>
                      <a:pt x="137" y="5"/>
                    </a:cubicBezTo>
                    <a:cubicBezTo>
                      <a:pt x="110" y="71"/>
                      <a:pt x="110" y="71"/>
                      <a:pt x="110" y="7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9" y="0"/>
                      <a:pt x="97" y="0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66" y="7"/>
                      <a:pt x="62" y="8"/>
                      <a:pt x="58" y="10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2" y="28"/>
                      <a:pt x="29" y="31"/>
                      <a:pt x="26" y="3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9" y="61"/>
                      <a:pt x="7" y="65"/>
                      <a:pt x="6" y="69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6" y="136"/>
                      <a:pt x="6" y="136"/>
                      <a:pt x="6" y="136"/>
                    </a:cubicBezTo>
                    <a:cubicBezTo>
                      <a:pt x="7" y="140"/>
                      <a:pt x="9" y="144"/>
                      <a:pt x="11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9" y="174"/>
                      <a:pt x="32" y="177"/>
                      <a:pt x="35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8" y="195"/>
                      <a:pt x="58" y="195"/>
                      <a:pt x="58" y="195"/>
                    </a:cubicBezTo>
                    <a:cubicBezTo>
                      <a:pt x="62" y="197"/>
                      <a:pt x="66" y="199"/>
                      <a:pt x="70" y="200"/>
                    </a:cubicBezTo>
                    <a:cubicBezTo>
                      <a:pt x="97" y="135"/>
                      <a:pt x="97" y="135"/>
                      <a:pt x="97" y="135"/>
                    </a:cubicBezTo>
                    <a:cubicBezTo>
                      <a:pt x="97" y="206"/>
                      <a:pt x="97" y="206"/>
                      <a:pt x="97" y="206"/>
                    </a:cubicBezTo>
                    <a:cubicBezTo>
                      <a:pt x="99" y="206"/>
                      <a:pt x="101" y="206"/>
                      <a:pt x="103" y="206"/>
                    </a:cubicBezTo>
                    <a:cubicBezTo>
                      <a:pt x="105" y="206"/>
                      <a:pt x="107" y="206"/>
                      <a:pt x="110" y="206"/>
                    </a:cubicBezTo>
                    <a:cubicBezTo>
                      <a:pt x="110" y="135"/>
                      <a:pt x="110" y="135"/>
                      <a:pt x="110" y="135"/>
                    </a:cubicBezTo>
                    <a:cubicBezTo>
                      <a:pt x="137" y="200"/>
                      <a:pt x="137" y="200"/>
                      <a:pt x="137" y="200"/>
                    </a:cubicBezTo>
                    <a:cubicBezTo>
                      <a:pt x="141" y="199"/>
                      <a:pt x="145" y="197"/>
                      <a:pt x="148" y="195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5" y="177"/>
                      <a:pt x="178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8" y="144"/>
                      <a:pt x="199" y="140"/>
                      <a:pt x="201" y="136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6" y="109"/>
                      <a:pt x="206" y="109"/>
                      <a:pt x="206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1"/>
                      <a:pt x="206" y="99"/>
                      <a:pt x="206" y="96"/>
                    </a:cubicBezTo>
                    <a:cubicBezTo>
                      <a:pt x="135" y="96"/>
                      <a:pt x="135" y="96"/>
                      <a:pt x="135" y="96"/>
                    </a:cubicBezTo>
                    <a:lnTo>
                      <a:pt x="201" y="69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ŝľïḋé">
                <a:extLst>
                  <a:ext uri="{FF2B5EF4-FFF2-40B4-BE49-F238E27FC236}">
                    <a16:creationId xmlns:a16="http://schemas.microsoft.com/office/drawing/2014/main" xmlns="" id="{6C1477D3-4227-4FB5-866D-805EFCB24677}"/>
                  </a:ext>
                </a:extLst>
              </p:cNvPr>
              <p:cNvSpPr/>
              <p:nvPr/>
            </p:nvSpPr>
            <p:spPr bwMode="auto">
              <a:xfrm>
                <a:off x="4962526" y="2373313"/>
                <a:ext cx="604838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îṧ1iḑe">
                <a:extLst>
                  <a:ext uri="{FF2B5EF4-FFF2-40B4-BE49-F238E27FC236}">
                    <a16:creationId xmlns:a16="http://schemas.microsoft.com/office/drawing/2014/main" xmlns="" id="{BD6C7EBC-17E9-4E73-8C0F-0C0CB6F6D1D5}"/>
                  </a:ext>
                </a:extLst>
              </p:cNvPr>
              <p:cNvSpPr/>
              <p:nvPr/>
            </p:nvSpPr>
            <p:spPr bwMode="auto">
              <a:xfrm>
                <a:off x="4962526" y="2373313"/>
                <a:ext cx="604838" cy="604838"/>
              </a:xfrm>
              <a:custGeom>
                <a:avLst/>
                <a:gdLst>
                  <a:gd name="T0" fmla="*/ 189 w 195"/>
                  <a:gd name="T1" fmla="*/ 67 h 195"/>
                  <a:gd name="T2" fmla="*/ 185 w 195"/>
                  <a:gd name="T3" fmla="*/ 55 h 195"/>
                  <a:gd name="T4" fmla="*/ 124 w 195"/>
                  <a:gd name="T5" fmla="*/ 80 h 195"/>
                  <a:gd name="T6" fmla="*/ 170 w 195"/>
                  <a:gd name="T7" fmla="*/ 34 h 195"/>
                  <a:gd name="T8" fmla="*/ 161 w 195"/>
                  <a:gd name="T9" fmla="*/ 25 h 195"/>
                  <a:gd name="T10" fmla="*/ 115 w 195"/>
                  <a:gd name="T11" fmla="*/ 71 h 195"/>
                  <a:gd name="T12" fmla="*/ 140 w 195"/>
                  <a:gd name="T13" fmla="*/ 10 h 195"/>
                  <a:gd name="T14" fmla="*/ 129 w 195"/>
                  <a:gd name="T15" fmla="*/ 6 h 195"/>
                  <a:gd name="T16" fmla="*/ 104 w 195"/>
                  <a:gd name="T17" fmla="*/ 66 h 195"/>
                  <a:gd name="T18" fmla="*/ 104 w 195"/>
                  <a:gd name="T19" fmla="*/ 1 h 195"/>
                  <a:gd name="T20" fmla="*/ 97 w 195"/>
                  <a:gd name="T21" fmla="*/ 0 h 195"/>
                  <a:gd name="T22" fmla="*/ 91 w 195"/>
                  <a:gd name="T23" fmla="*/ 1 h 195"/>
                  <a:gd name="T24" fmla="*/ 91 w 195"/>
                  <a:gd name="T25" fmla="*/ 66 h 195"/>
                  <a:gd name="T26" fmla="*/ 66 w 195"/>
                  <a:gd name="T27" fmla="*/ 6 h 195"/>
                  <a:gd name="T28" fmla="*/ 54 w 195"/>
                  <a:gd name="T29" fmla="*/ 10 h 195"/>
                  <a:gd name="T30" fmla="*/ 79 w 195"/>
                  <a:gd name="T31" fmla="*/ 71 h 195"/>
                  <a:gd name="T32" fmla="*/ 33 w 195"/>
                  <a:gd name="T33" fmla="*/ 25 h 195"/>
                  <a:gd name="T34" fmla="*/ 24 w 195"/>
                  <a:gd name="T35" fmla="*/ 34 h 195"/>
                  <a:gd name="T36" fmla="*/ 70 w 195"/>
                  <a:gd name="T37" fmla="*/ 80 h 195"/>
                  <a:gd name="T38" fmla="*/ 10 w 195"/>
                  <a:gd name="T39" fmla="*/ 55 h 195"/>
                  <a:gd name="T40" fmla="*/ 5 w 195"/>
                  <a:gd name="T41" fmla="*/ 67 h 195"/>
                  <a:gd name="T42" fmla="*/ 65 w 195"/>
                  <a:gd name="T43" fmla="*/ 91 h 195"/>
                  <a:gd name="T44" fmla="*/ 0 w 195"/>
                  <a:gd name="T45" fmla="*/ 91 h 195"/>
                  <a:gd name="T46" fmla="*/ 0 w 195"/>
                  <a:gd name="T47" fmla="*/ 98 h 195"/>
                  <a:gd name="T48" fmla="*/ 0 w 195"/>
                  <a:gd name="T49" fmla="*/ 104 h 195"/>
                  <a:gd name="T50" fmla="*/ 65 w 195"/>
                  <a:gd name="T51" fmla="*/ 104 h 195"/>
                  <a:gd name="T52" fmla="*/ 5 w 195"/>
                  <a:gd name="T53" fmla="*/ 129 h 195"/>
                  <a:gd name="T54" fmla="*/ 10 w 195"/>
                  <a:gd name="T55" fmla="*/ 141 h 195"/>
                  <a:gd name="T56" fmla="*/ 70 w 195"/>
                  <a:gd name="T57" fmla="*/ 116 h 195"/>
                  <a:gd name="T58" fmla="*/ 24 w 195"/>
                  <a:gd name="T59" fmla="*/ 162 h 195"/>
                  <a:gd name="T60" fmla="*/ 33 w 195"/>
                  <a:gd name="T61" fmla="*/ 171 h 195"/>
                  <a:gd name="T62" fmla="*/ 79 w 195"/>
                  <a:gd name="T63" fmla="*/ 125 h 195"/>
                  <a:gd name="T64" fmla="*/ 54 w 195"/>
                  <a:gd name="T65" fmla="*/ 185 h 195"/>
                  <a:gd name="T66" fmla="*/ 66 w 195"/>
                  <a:gd name="T67" fmla="*/ 190 h 195"/>
                  <a:gd name="T68" fmla="*/ 91 w 195"/>
                  <a:gd name="T69" fmla="*/ 130 h 195"/>
                  <a:gd name="T70" fmla="*/ 91 w 195"/>
                  <a:gd name="T71" fmla="*/ 195 h 195"/>
                  <a:gd name="T72" fmla="*/ 97 w 195"/>
                  <a:gd name="T73" fmla="*/ 195 h 195"/>
                  <a:gd name="T74" fmla="*/ 104 w 195"/>
                  <a:gd name="T75" fmla="*/ 195 h 195"/>
                  <a:gd name="T76" fmla="*/ 104 w 195"/>
                  <a:gd name="T77" fmla="*/ 130 h 195"/>
                  <a:gd name="T78" fmla="*/ 129 w 195"/>
                  <a:gd name="T79" fmla="*/ 190 h 195"/>
                  <a:gd name="T80" fmla="*/ 140 w 195"/>
                  <a:gd name="T81" fmla="*/ 185 h 195"/>
                  <a:gd name="T82" fmla="*/ 115 w 195"/>
                  <a:gd name="T83" fmla="*/ 125 h 195"/>
                  <a:gd name="T84" fmla="*/ 161 w 195"/>
                  <a:gd name="T85" fmla="*/ 171 h 195"/>
                  <a:gd name="T86" fmla="*/ 170 w 195"/>
                  <a:gd name="T87" fmla="*/ 162 h 195"/>
                  <a:gd name="T88" fmla="*/ 124 w 195"/>
                  <a:gd name="T89" fmla="*/ 116 h 195"/>
                  <a:gd name="T90" fmla="*/ 185 w 195"/>
                  <a:gd name="T91" fmla="*/ 141 h 195"/>
                  <a:gd name="T92" fmla="*/ 189 w 195"/>
                  <a:gd name="T93" fmla="*/ 129 h 195"/>
                  <a:gd name="T94" fmla="*/ 129 w 195"/>
                  <a:gd name="T95" fmla="*/ 104 h 195"/>
                  <a:gd name="T96" fmla="*/ 194 w 195"/>
                  <a:gd name="T97" fmla="*/ 104 h 195"/>
                  <a:gd name="T98" fmla="*/ 195 w 195"/>
                  <a:gd name="T99" fmla="*/ 98 h 195"/>
                  <a:gd name="T100" fmla="*/ 194 w 195"/>
                  <a:gd name="T101" fmla="*/ 91 h 195"/>
                  <a:gd name="T102" fmla="*/ 129 w 195"/>
                  <a:gd name="T103" fmla="*/ 91 h 195"/>
                  <a:gd name="T104" fmla="*/ 189 w 195"/>
                  <a:gd name="T105" fmla="*/ 6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5">
                    <a:moveTo>
                      <a:pt x="189" y="67"/>
                    </a:moveTo>
                    <a:cubicBezTo>
                      <a:pt x="188" y="62"/>
                      <a:pt x="186" y="59"/>
                      <a:pt x="185" y="55"/>
                    </a:cubicBezTo>
                    <a:cubicBezTo>
                      <a:pt x="124" y="80"/>
                      <a:pt x="124" y="80"/>
                      <a:pt x="124" y="80"/>
                    </a:cubicBezTo>
                    <a:cubicBezTo>
                      <a:pt x="170" y="34"/>
                      <a:pt x="170" y="34"/>
                      <a:pt x="170" y="34"/>
                    </a:cubicBezTo>
                    <a:cubicBezTo>
                      <a:pt x="168" y="30"/>
                      <a:pt x="165" y="27"/>
                      <a:pt x="161" y="25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36" y="9"/>
                      <a:pt x="133" y="7"/>
                      <a:pt x="129" y="6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1" y="1"/>
                      <a:pt x="99" y="0"/>
                      <a:pt x="97" y="0"/>
                    </a:cubicBezTo>
                    <a:cubicBezTo>
                      <a:pt x="95" y="0"/>
                      <a:pt x="93" y="1"/>
                      <a:pt x="91" y="1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2" y="7"/>
                      <a:pt x="58" y="9"/>
                      <a:pt x="54" y="10"/>
                    </a:cubicBezTo>
                    <a:cubicBezTo>
                      <a:pt x="79" y="71"/>
                      <a:pt x="79" y="71"/>
                      <a:pt x="79" y="71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0" y="27"/>
                      <a:pt x="27" y="30"/>
                      <a:pt x="24" y="34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8" y="59"/>
                      <a:pt x="6" y="62"/>
                      <a:pt x="5" y="67"/>
                    </a:cubicBezTo>
                    <a:cubicBezTo>
                      <a:pt x="65" y="91"/>
                      <a:pt x="65" y="91"/>
                      <a:pt x="65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4"/>
                      <a:pt x="0" y="96"/>
                      <a:pt x="0" y="98"/>
                    </a:cubicBezTo>
                    <a:cubicBezTo>
                      <a:pt x="0" y="100"/>
                      <a:pt x="0" y="102"/>
                      <a:pt x="0" y="104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5" y="129"/>
                      <a:pt x="5" y="129"/>
                      <a:pt x="5" y="129"/>
                    </a:cubicBezTo>
                    <a:cubicBezTo>
                      <a:pt x="6" y="133"/>
                      <a:pt x="8" y="137"/>
                      <a:pt x="10" y="141"/>
                    </a:cubicBezTo>
                    <a:cubicBezTo>
                      <a:pt x="70" y="116"/>
                      <a:pt x="70" y="116"/>
                      <a:pt x="70" y="116"/>
                    </a:cubicBezTo>
                    <a:cubicBezTo>
                      <a:pt x="24" y="162"/>
                      <a:pt x="24" y="162"/>
                      <a:pt x="24" y="162"/>
                    </a:cubicBezTo>
                    <a:cubicBezTo>
                      <a:pt x="27" y="165"/>
                      <a:pt x="30" y="168"/>
                      <a:pt x="33" y="171"/>
                    </a:cubicBezTo>
                    <a:cubicBezTo>
                      <a:pt x="79" y="125"/>
                      <a:pt x="79" y="125"/>
                      <a:pt x="79" y="125"/>
                    </a:cubicBezTo>
                    <a:cubicBezTo>
                      <a:pt x="54" y="185"/>
                      <a:pt x="54" y="185"/>
                      <a:pt x="54" y="185"/>
                    </a:cubicBezTo>
                    <a:cubicBezTo>
                      <a:pt x="58" y="187"/>
                      <a:pt x="62" y="189"/>
                      <a:pt x="66" y="190"/>
                    </a:cubicBezTo>
                    <a:cubicBezTo>
                      <a:pt x="91" y="130"/>
                      <a:pt x="91" y="130"/>
                      <a:pt x="91" y="130"/>
                    </a:cubicBezTo>
                    <a:cubicBezTo>
                      <a:pt x="91" y="195"/>
                      <a:pt x="91" y="195"/>
                      <a:pt x="91" y="195"/>
                    </a:cubicBezTo>
                    <a:cubicBezTo>
                      <a:pt x="93" y="195"/>
                      <a:pt x="95" y="195"/>
                      <a:pt x="97" y="195"/>
                    </a:cubicBezTo>
                    <a:cubicBezTo>
                      <a:pt x="99" y="195"/>
                      <a:pt x="101" y="195"/>
                      <a:pt x="104" y="195"/>
                    </a:cubicBezTo>
                    <a:cubicBezTo>
                      <a:pt x="104" y="130"/>
                      <a:pt x="104" y="130"/>
                      <a:pt x="104" y="130"/>
                    </a:cubicBez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33" y="189"/>
                      <a:pt x="136" y="187"/>
                      <a:pt x="140" y="185"/>
                    </a:cubicBezTo>
                    <a:cubicBezTo>
                      <a:pt x="115" y="125"/>
                      <a:pt x="115" y="125"/>
                      <a:pt x="115" y="125"/>
                    </a:cubicBezTo>
                    <a:cubicBezTo>
                      <a:pt x="161" y="171"/>
                      <a:pt x="161" y="171"/>
                      <a:pt x="161" y="171"/>
                    </a:cubicBezTo>
                    <a:cubicBezTo>
                      <a:pt x="165" y="168"/>
                      <a:pt x="168" y="165"/>
                      <a:pt x="170" y="162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85" y="141"/>
                      <a:pt x="185" y="141"/>
                      <a:pt x="185" y="141"/>
                    </a:cubicBezTo>
                    <a:cubicBezTo>
                      <a:pt x="186" y="137"/>
                      <a:pt x="188" y="133"/>
                      <a:pt x="189" y="129"/>
                    </a:cubicBezTo>
                    <a:cubicBezTo>
                      <a:pt x="129" y="104"/>
                      <a:pt x="129" y="104"/>
                      <a:pt x="129" y="104"/>
                    </a:cubicBezTo>
                    <a:cubicBezTo>
                      <a:pt x="194" y="104"/>
                      <a:pt x="194" y="104"/>
                      <a:pt x="194" y="104"/>
                    </a:cubicBezTo>
                    <a:cubicBezTo>
                      <a:pt x="194" y="102"/>
                      <a:pt x="195" y="100"/>
                      <a:pt x="195" y="98"/>
                    </a:cubicBezTo>
                    <a:cubicBezTo>
                      <a:pt x="195" y="96"/>
                      <a:pt x="194" y="94"/>
                      <a:pt x="194" y="91"/>
                    </a:cubicBezTo>
                    <a:cubicBezTo>
                      <a:pt x="129" y="91"/>
                      <a:pt x="129" y="91"/>
                      <a:pt x="129" y="91"/>
                    </a:cubicBezTo>
                    <a:lnTo>
                      <a:pt x="189" y="67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í$ḻîḍé">
                <a:extLst>
                  <a:ext uri="{FF2B5EF4-FFF2-40B4-BE49-F238E27FC236}">
                    <a16:creationId xmlns:a16="http://schemas.microsoft.com/office/drawing/2014/main" xmlns="" id="{58216B3C-BA71-4D0F-98AF-757FE0D3E614}"/>
                  </a:ext>
                </a:extLst>
              </p:cNvPr>
              <p:cNvSpPr/>
              <p:nvPr/>
            </p:nvSpPr>
            <p:spPr bwMode="auto">
              <a:xfrm>
                <a:off x="5114926" y="2435225"/>
                <a:ext cx="293688" cy="484188"/>
              </a:xfrm>
              <a:custGeom>
                <a:avLst/>
                <a:gdLst>
                  <a:gd name="T0" fmla="*/ 74 w 95"/>
                  <a:gd name="T1" fmla="*/ 74 h 156"/>
                  <a:gd name="T2" fmla="*/ 66 w 95"/>
                  <a:gd name="T3" fmla="*/ 38 h 156"/>
                  <a:gd name="T4" fmla="*/ 88 w 95"/>
                  <a:gd name="T5" fmla="*/ 42 h 156"/>
                  <a:gd name="T6" fmla="*/ 66 w 95"/>
                  <a:gd name="T7" fmla="*/ 19 h 156"/>
                  <a:gd name="T8" fmla="*/ 60 w 95"/>
                  <a:gd name="T9" fmla="*/ 0 h 156"/>
                  <a:gd name="T10" fmla="*/ 53 w 95"/>
                  <a:gd name="T11" fmla="*/ 16 h 156"/>
                  <a:gd name="T12" fmla="*/ 43 w 95"/>
                  <a:gd name="T13" fmla="*/ 16 h 156"/>
                  <a:gd name="T14" fmla="*/ 37 w 95"/>
                  <a:gd name="T15" fmla="*/ 0 h 156"/>
                  <a:gd name="T16" fmla="*/ 30 w 95"/>
                  <a:gd name="T17" fmla="*/ 19 h 156"/>
                  <a:gd name="T18" fmla="*/ 4 w 95"/>
                  <a:gd name="T19" fmla="*/ 50 h 156"/>
                  <a:gd name="T20" fmla="*/ 25 w 95"/>
                  <a:gd name="T21" fmla="*/ 78 h 156"/>
                  <a:gd name="T22" fmla="*/ 30 w 95"/>
                  <a:gd name="T23" fmla="*/ 118 h 156"/>
                  <a:gd name="T24" fmla="*/ 3 w 95"/>
                  <a:gd name="T25" fmla="*/ 110 h 156"/>
                  <a:gd name="T26" fmla="*/ 30 w 95"/>
                  <a:gd name="T27" fmla="*/ 137 h 156"/>
                  <a:gd name="T28" fmla="*/ 37 w 95"/>
                  <a:gd name="T29" fmla="*/ 156 h 156"/>
                  <a:gd name="T30" fmla="*/ 43 w 95"/>
                  <a:gd name="T31" fmla="*/ 140 h 156"/>
                  <a:gd name="T32" fmla="*/ 53 w 95"/>
                  <a:gd name="T33" fmla="*/ 140 h 156"/>
                  <a:gd name="T34" fmla="*/ 60 w 95"/>
                  <a:gd name="T35" fmla="*/ 156 h 156"/>
                  <a:gd name="T36" fmla="*/ 66 w 95"/>
                  <a:gd name="T37" fmla="*/ 137 h 156"/>
                  <a:gd name="T38" fmla="*/ 95 w 95"/>
                  <a:gd name="T39" fmla="*/ 103 h 156"/>
                  <a:gd name="T40" fmla="*/ 48 w 95"/>
                  <a:gd name="T41" fmla="*/ 33 h 156"/>
                  <a:gd name="T42" fmla="*/ 53 w 95"/>
                  <a:gd name="T43" fmla="*/ 68 h 156"/>
                  <a:gd name="T44" fmla="*/ 50 w 95"/>
                  <a:gd name="T45" fmla="*/ 67 h 156"/>
                  <a:gd name="T46" fmla="*/ 43 w 95"/>
                  <a:gd name="T47" fmla="*/ 34 h 156"/>
                  <a:gd name="T48" fmla="*/ 28 w 95"/>
                  <a:gd name="T49" fmla="*/ 59 h 156"/>
                  <a:gd name="T50" fmla="*/ 22 w 95"/>
                  <a:gd name="T51" fmla="*/ 50 h 156"/>
                  <a:gd name="T52" fmla="*/ 30 w 95"/>
                  <a:gd name="T53" fmla="*/ 38 h 156"/>
                  <a:gd name="T54" fmla="*/ 28 w 95"/>
                  <a:gd name="T55" fmla="*/ 59 h 156"/>
                  <a:gd name="T56" fmla="*/ 43 w 95"/>
                  <a:gd name="T57" fmla="*/ 122 h 156"/>
                  <a:gd name="T58" fmla="*/ 47 w 95"/>
                  <a:gd name="T59" fmla="*/ 84 h 156"/>
                  <a:gd name="T60" fmla="*/ 53 w 95"/>
                  <a:gd name="T61" fmla="*/ 86 h 156"/>
                  <a:gd name="T62" fmla="*/ 49 w 95"/>
                  <a:gd name="T63" fmla="*/ 122 h 156"/>
                  <a:gd name="T64" fmla="*/ 66 w 95"/>
                  <a:gd name="T65" fmla="*/ 118 h 156"/>
                  <a:gd name="T66" fmla="*/ 71 w 95"/>
                  <a:gd name="T67" fmla="*/ 93 h 156"/>
                  <a:gd name="T68" fmla="*/ 78 w 95"/>
                  <a:gd name="T69" fmla="*/ 103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" h="156">
                    <a:moveTo>
                      <a:pt x="91" y="89"/>
                    </a:moveTo>
                    <a:cubicBezTo>
                      <a:pt x="87" y="82"/>
                      <a:pt x="81" y="78"/>
                      <a:pt x="74" y="74"/>
                    </a:cubicBezTo>
                    <a:cubicBezTo>
                      <a:pt x="71" y="73"/>
                      <a:pt x="69" y="72"/>
                      <a:pt x="66" y="71"/>
                    </a:cubicBezTo>
                    <a:cubicBezTo>
                      <a:pt x="66" y="38"/>
                      <a:pt x="66" y="38"/>
                      <a:pt x="66" y="38"/>
                    </a:cubicBezTo>
                    <a:cubicBezTo>
                      <a:pt x="69" y="40"/>
                      <a:pt x="73" y="42"/>
                      <a:pt x="76" y="44"/>
                    </a:cubicBezTo>
                    <a:cubicBezTo>
                      <a:pt x="80" y="47"/>
                      <a:pt x="86" y="46"/>
                      <a:pt x="88" y="42"/>
                    </a:cubicBezTo>
                    <a:cubicBezTo>
                      <a:pt x="91" y="38"/>
                      <a:pt x="90" y="32"/>
                      <a:pt x="86" y="30"/>
                    </a:cubicBezTo>
                    <a:cubicBezTo>
                      <a:pt x="81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3" y="0"/>
                      <a:pt x="60" y="0"/>
                    </a:cubicBezTo>
                    <a:cubicBezTo>
                      <a:pt x="56" y="0"/>
                      <a:pt x="53" y="3"/>
                      <a:pt x="53" y="7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2" y="16"/>
                      <a:pt x="50" y="16"/>
                      <a:pt x="48" y="16"/>
                    </a:cubicBezTo>
                    <a:cubicBezTo>
                      <a:pt x="46" y="16"/>
                      <a:pt x="45" y="16"/>
                      <a:pt x="43" y="16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3"/>
                      <a:pt x="40" y="0"/>
                      <a:pt x="37" y="0"/>
                    </a:cubicBezTo>
                    <a:cubicBezTo>
                      <a:pt x="33" y="0"/>
                      <a:pt x="30" y="3"/>
                      <a:pt x="30" y="7"/>
                    </a:cubicBezTo>
                    <a:cubicBezTo>
                      <a:pt x="30" y="19"/>
                      <a:pt x="30" y="19"/>
                      <a:pt x="30" y="19"/>
                    </a:cubicBezTo>
                    <a:cubicBezTo>
                      <a:pt x="26" y="20"/>
                      <a:pt x="22" y="22"/>
                      <a:pt x="18" y="25"/>
                    </a:cubicBezTo>
                    <a:cubicBezTo>
                      <a:pt x="10" y="31"/>
                      <a:pt x="4" y="40"/>
                      <a:pt x="4" y="50"/>
                    </a:cubicBezTo>
                    <a:cubicBezTo>
                      <a:pt x="4" y="55"/>
                      <a:pt x="6" y="60"/>
                      <a:pt x="8" y="64"/>
                    </a:cubicBezTo>
                    <a:cubicBezTo>
                      <a:pt x="12" y="70"/>
                      <a:pt x="18" y="75"/>
                      <a:pt x="25" y="78"/>
                    </a:cubicBezTo>
                    <a:cubicBezTo>
                      <a:pt x="26" y="79"/>
                      <a:pt x="28" y="79"/>
                      <a:pt x="30" y="80"/>
                    </a:cubicBezTo>
                    <a:cubicBezTo>
                      <a:pt x="30" y="118"/>
                      <a:pt x="30" y="118"/>
                      <a:pt x="30" y="118"/>
                    </a:cubicBezTo>
                    <a:cubicBezTo>
                      <a:pt x="25" y="115"/>
                      <a:pt x="19" y="112"/>
                      <a:pt x="16" y="109"/>
                    </a:cubicBezTo>
                    <a:cubicBezTo>
                      <a:pt x="12" y="106"/>
                      <a:pt x="6" y="106"/>
                      <a:pt x="3" y="110"/>
                    </a:cubicBezTo>
                    <a:cubicBezTo>
                      <a:pt x="0" y="114"/>
                      <a:pt x="1" y="120"/>
                      <a:pt x="4" y="123"/>
                    </a:cubicBezTo>
                    <a:cubicBezTo>
                      <a:pt x="11" y="128"/>
                      <a:pt x="20" y="133"/>
                      <a:pt x="30" y="137"/>
                    </a:cubicBezTo>
                    <a:cubicBezTo>
                      <a:pt x="30" y="149"/>
                      <a:pt x="30" y="149"/>
                      <a:pt x="30" y="149"/>
                    </a:cubicBezTo>
                    <a:cubicBezTo>
                      <a:pt x="30" y="153"/>
                      <a:pt x="33" y="156"/>
                      <a:pt x="37" y="156"/>
                    </a:cubicBezTo>
                    <a:cubicBezTo>
                      <a:pt x="40" y="156"/>
                      <a:pt x="43" y="153"/>
                      <a:pt x="43" y="149"/>
                    </a:cubicBezTo>
                    <a:cubicBezTo>
                      <a:pt x="43" y="140"/>
                      <a:pt x="43" y="140"/>
                      <a:pt x="43" y="140"/>
                    </a:cubicBezTo>
                    <a:cubicBezTo>
                      <a:pt x="45" y="140"/>
                      <a:pt x="47" y="140"/>
                      <a:pt x="49" y="140"/>
                    </a:cubicBezTo>
                    <a:cubicBezTo>
                      <a:pt x="50" y="140"/>
                      <a:pt x="52" y="140"/>
                      <a:pt x="53" y="140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3" y="153"/>
                      <a:pt x="56" y="156"/>
                      <a:pt x="60" y="156"/>
                    </a:cubicBezTo>
                    <a:cubicBezTo>
                      <a:pt x="63" y="156"/>
                      <a:pt x="66" y="153"/>
                      <a:pt x="66" y="149"/>
                    </a:cubicBezTo>
                    <a:cubicBezTo>
                      <a:pt x="66" y="137"/>
                      <a:pt x="66" y="137"/>
                      <a:pt x="66" y="137"/>
                    </a:cubicBezTo>
                    <a:cubicBezTo>
                      <a:pt x="71" y="136"/>
                      <a:pt x="76" y="133"/>
                      <a:pt x="80" y="130"/>
                    </a:cubicBezTo>
                    <a:cubicBezTo>
                      <a:pt x="89" y="124"/>
                      <a:pt x="95" y="114"/>
                      <a:pt x="95" y="103"/>
                    </a:cubicBezTo>
                    <a:cubicBezTo>
                      <a:pt x="95" y="98"/>
                      <a:pt x="94" y="93"/>
                      <a:pt x="91" y="89"/>
                    </a:cubicBezTo>
                    <a:close/>
                    <a:moveTo>
                      <a:pt x="48" y="33"/>
                    </a:moveTo>
                    <a:cubicBezTo>
                      <a:pt x="50" y="33"/>
                      <a:pt x="52" y="34"/>
                      <a:pt x="53" y="34"/>
                    </a:cubicBezTo>
                    <a:cubicBezTo>
                      <a:pt x="53" y="68"/>
                      <a:pt x="53" y="68"/>
                      <a:pt x="53" y="68"/>
                    </a:cubicBezTo>
                    <a:cubicBezTo>
                      <a:pt x="52" y="67"/>
                      <a:pt x="51" y="67"/>
                      <a:pt x="50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7" y="67"/>
                      <a:pt x="45" y="66"/>
                      <a:pt x="43" y="66"/>
                    </a:cubicBezTo>
                    <a:cubicBezTo>
                      <a:pt x="43" y="34"/>
                      <a:pt x="43" y="34"/>
                      <a:pt x="43" y="34"/>
                    </a:cubicBezTo>
                    <a:cubicBezTo>
                      <a:pt x="45" y="34"/>
                      <a:pt x="46" y="33"/>
                      <a:pt x="48" y="33"/>
                    </a:cubicBezTo>
                    <a:close/>
                    <a:moveTo>
                      <a:pt x="28" y="59"/>
                    </a:moveTo>
                    <a:cubicBezTo>
                      <a:pt x="26" y="58"/>
                      <a:pt x="24" y="56"/>
                      <a:pt x="23" y="55"/>
                    </a:cubicBezTo>
                    <a:cubicBezTo>
                      <a:pt x="23" y="54"/>
                      <a:pt x="22" y="52"/>
                      <a:pt x="22" y="50"/>
                    </a:cubicBezTo>
                    <a:cubicBezTo>
                      <a:pt x="22" y="46"/>
                      <a:pt x="24" y="43"/>
                      <a:pt x="29" y="39"/>
                    </a:cubicBezTo>
                    <a:cubicBezTo>
                      <a:pt x="29" y="39"/>
                      <a:pt x="30" y="39"/>
                      <a:pt x="30" y="38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0"/>
                      <a:pt x="29" y="60"/>
                      <a:pt x="28" y="59"/>
                    </a:cubicBezTo>
                    <a:close/>
                    <a:moveTo>
                      <a:pt x="49" y="122"/>
                    </a:moveTo>
                    <a:cubicBezTo>
                      <a:pt x="47" y="122"/>
                      <a:pt x="45" y="122"/>
                      <a:pt x="43" y="122"/>
                    </a:cubicBezTo>
                    <a:cubicBezTo>
                      <a:pt x="43" y="84"/>
                      <a:pt x="43" y="84"/>
                      <a:pt x="43" y="84"/>
                    </a:cubicBezTo>
                    <a:cubicBezTo>
                      <a:pt x="44" y="84"/>
                      <a:pt x="46" y="84"/>
                      <a:pt x="47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9" y="85"/>
                      <a:pt x="51" y="85"/>
                      <a:pt x="53" y="86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52" y="122"/>
                      <a:pt x="50" y="122"/>
                      <a:pt x="49" y="122"/>
                    </a:cubicBezTo>
                    <a:close/>
                    <a:moveTo>
                      <a:pt x="70" y="116"/>
                    </a:moveTo>
                    <a:cubicBezTo>
                      <a:pt x="69" y="117"/>
                      <a:pt x="67" y="117"/>
                      <a:pt x="66" y="118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69" y="92"/>
                      <a:pt x="71" y="93"/>
                    </a:cubicBezTo>
                    <a:cubicBezTo>
                      <a:pt x="73" y="94"/>
                      <a:pt x="75" y="96"/>
                      <a:pt x="76" y="98"/>
                    </a:cubicBezTo>
                    <a:cubicBezTo>
                      <a:pt x="77" y="100"/>
                      <a:pt x="78" y="101"/>
                      <a:pt x="78" y="103"/>
                    </a:cubicBezTo>
                    <a:cubicBezTo>
                      <a:pt x="78" y="108"/>
                      <a:pt x="75" y="112"/>
                      <a:pt x="70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iṥļiďê">
                <a:extLst>
                  <a:ext uri="{FF2B5EF4-FFF2-40B4-BE49-F238E27FC236}">
                    <a16:creationId xmlns:a16="http://schemas.microsoft.com/office/drawing/2014/main" xmlns="" id="{7155B219-8A6A-4F65-95E2-FF0840B42F87}"/>
                  </a:ext>
                </a:extLst>
              </p:cNvPr>
              <p:cNvSpPr/>
              <p:nvPr/>
            </p:nvSpPr>
            <p:spPr bwMode="auto">
              <a:xfrm>
                <a:off x="5248276" y="2695575"/>
                <a:ext cx="30163" cy="30163"/>
              </a:xfrm>
              <a:custGeom>
                <a:avLst/>
                <a:gdLst>
                  <a:gd name="T0" fmla="*/ 4 w 10"/>
                  <a:gd name="T1" fmla="*/ 0 h 10"/>
                  <a:gd name="T2" fmla="*/ 4 w 10"/>
                  <a:gd name="T3" fmla="*/ 0 h 10"/>
                  <a:gd name="T4" fmla="*/ 0 w 10"/>
                  <a:gd name="T5" fmla="*/ 0 h 10"/>
                  <a:gd name="T6" fmla="*/ 0 w 10"/>
                  <a:gd name="T7" fmla="*/ 8 h 10"/>
                  <a:gd name="T8" fmla="*/ 4 w 10"/>
                  <a:gd name="T9" fmla="*/ 8 h 10"/>
                  <a:gd name="T10" fmla="*/ 4 w 10"/>
                  <a:gd name="T11" fmla="*/ 8 h 10"/>
                  <a:gd name="T12" fmla="*/ 10 w 10"/>
                  <a:gd name="T13" fmla="*/ 10 h 10"/>
                  <a:gd name="T14" fmla="*/ 10 w 10"/>
                  <a:gd name="T15" fmla="*/ 2 h 10"/>
                  <a:gd name="T16" fmla="*/ 4 w 10"/>
                  <a:gd name="T1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6" y="9"/>
                      <a:pt x="8" y="9"/>
                      <a:pt x="10" y="1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1"/>
                      <a:pt x="6" y="1"/>
                      <a:pt x="4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îşḻïde">
                <a:extLst>
                  <a:ext uri="{FF2B5EF4-FFF2-40B4-BE49-F238E27FC236}">
                    <a16:creationId xmlns:a16="http://schemas.microsoft.com/office/drawing/2014/main" xmlns="" id="{DBF0D9F1-6CF5-45FF-ABB4-D655D7C6E22B}"/>
                  </a:ext>
                </a:extLst>
              </p:cNvPr>
              <p:cNvSpPr/>
              <p:nvPr/>
            </p:nvSpPr>
            <p:spPr bwMode="auto">
              <a:xfrm>
                <a:off x="5248276" y="2536825"/>
                <a:ext cx="30163" cy="28575"/>
              </a:xfrm>
              <a:custGeom>
                <a:avLst/>
                <a:gdLst>
                  <a:gd name="T0" fmla="*/ 5 w 10"/>
                  <a:gd name="T1" fmla="*/ 0 h 9"/>
                  <a:gd name="T2" fmla="*/ 0 w 10"/>
                  <a:gd name="T3" fmla="*/ 1 h 9"/>
                  <a:gd name="T4" fmla="*/ 0 w 10"/>
                  <a:gd name="T5" fmla="*/ 9 h 9"/>
                  <a:gd name="T6" fmla="*/ 5 w 10"/>
                  <a:gd name="T7" fmla="*/ 8 h 9"/>
                  <a:gd name="T8" fmla="*/ 10 w 10"/>
                  <a:gd name="T9" fmla="*/ 9 h 9"/>
                  <a:gd name="T10" fmla="*/ 10 w 10"/>
                  <a:gd name="T11" fmla="*/ 1 h 9"/>
                  <a:gd name="T12" fmla="*/ 5 w 10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cubicBezTo>
                      <a:pt x="3" y="0"/>
                      <a:pt x="2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3" y="8"/>
                      <a:pt x="5" y="8"/>
                    </a:cubicBezTo>
                    <a:cubicBezTo>
                      <a:pt x="7" y="8"/>
                      <a:pt x="9" y="9"/>
                      <a:pt x="10" y="9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7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ṩlíďé">
                <a:extLst>
                  <a:ext uri="{FF2B5EF4-FFF2-40B4-BE49-F238E27FC236}">
                    <a16:creationId xmlns:a16="http://schemas.microsoft.com/office/drawing/2014/main" xmlns="" id="{8E0C5FC0-CEA1-4237-94AC-FAEE3CCA399B}"/>
                  </a:ext>
                </a:extLst>
              </p:cNvPr>
              <p:cNvSpPr/>
              <p:nvPr/>
            </p:nvSpPr>
            <p:spPr bwMode="auto">
              <a:xfrm>
                <a:off x="5183188" y="2552700"/>
                <a:ext cx="23813" cy="49213"/>
              </a:xfrm>
              <a:custGeom>
                <a:avLst/>
                <a:gdLst>
                  <a:gd name="T0" fmla="*/ 7 w 8"/>
                  <a:gd name="T1" fmla="*/ 1 h 16"/>
                  <a:gd name="T2" fmla="*/ 0 w 8"/>
                  <a:gd name="T3" fmla="*/ 12 h 16"/>
                  <a:gd name="T4" fmla="*/ 1 w 8"/>
                  <a:gd name="T5" fmla="*/ 16 h 16"/>
                  <a:gd name="T6" fmla="*/ 7 w 8"/>
                  <a:gd name="T7" fmla="*/ 9 h 16"/>
                  <a:gd name="T8" fmla="*/ 8 w 8"/>
                  <a:gd name="T9" fmla="*/ 8 h 16"/>
                  <a:gd name="T10" fmla="*/ 8 w 8"/>
                  <a:gd name="T11" fmla="*/ 0 h 16"/>
                  <a:gd name="T12" fmla="*/ 7 w 8"/>
                  <a:gd name="T13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">
                    <a:moveTo>
                      <a:pt x="7" y="1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4"/>
                      <a:pt x="1" y="15"/>
                      <a:pt x="1" y="16"/>
                    </a:cubicBezTo>
                    <a:cubicBezTo>
                      <a:pt x="2" y="14"/>
                      <a:pt x="4" y="11"/>
                      <a:pt x="7" y="9"/>
                    </a:cubicBezTo>
                    <a:cubicBezTo>
                      <a:pt x="7" y="9"/>
                      <a:pt x="8" y="9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7" y="1"/>
                      <a:pt x="7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îsļîḑe">
                <a:extLst>
                  <a:ext uri="{FF2B5EF4-FFF2-40B4-BE49-F238E27FC236}">
                    <a16:creationId xmlns:a16="http://schemas.microsoft.com/office/drawing/2014/main" xmlns="" id="{F65E9179-16C9-4FD6-82AC-EB690CFC85DC}"/>
                  </a:ext>
                </a:extLst>
              </p:cNvPr>
              <p:cNvSpPr/>
              <p:nvPr/>
            </p:nvSpPr>
            <p:spPr bwMode="auto">
              <a:xfrm>
                <a:off x="5318126" y="2552700"/>
                <a:ext cx="74613" cy="52388"/>
              </a:xfrm>
              <a:custGeom>
                <a:avLst/>
                <a:gdLst>
                  <a:gd name="T0" fmla="*/ 10 w 24"/>
                  <a:gd name="T1" fmla="*/ 6 h 17"/>
                  <a:gd name="T2" fmla="*/ 0 w 24"/>
                  <a:gd name="T3" fmla="*/ 0 h 17"/>
                  <a:gd name="T4" fmla="*/ 0 w 24"/>
                  <a:gd name="T5" fmla="*/ 8 h 17"/>
                  <a:gd name="T6" fmla="*/ 10 w 24"/>
                  <a:gd name="T7" fmla="*/ 14 h 17"/>
                  <a:gd name="T8" fmla="*/ 22 w 24"/>
                  <a:gd name="T9" fmla="*/ 12 h 17"/>
                  <a:gd name="T10" fmla="*/ 23 w 24"/>
                  <a:gd name="T11" fmla="*/ 3 h 17"/>
                  <a:gd name="T12" fmla="*/ 22 w 24"/>
                  <a:gd name="T13" fmla="*/ 4 h 17"/>
                  <a:gd name="T14" fmla="*/ 10 w 24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17">
                    <a:moveTo>
                      <a:pt x="10" y="6"/>
                    </a:moveTo>
                    <a:cubicBezTo>
                      <a:pt x="7" y="4"/>
                      <a:pt x="3" y="2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10"/>
                      <a:pt x="7" y="12"/>
                      <a:pt x="10" y="14"/>
                    </a:cubicBezTo>
                    <a:cubicBezTo>
                      <a:pt x="14" y="17"/>
                      <a:pt x="20" y="16"/>
                      <a:pt x="22" y="12"/>
                    </a:cubicBezTo>
                    <a:cubicBezTo>
                      <a:pt x="24" y="9"/>
                      <a:pt x="24" y="6"/>
                      <a:pt x="23" y="3"/>
                    </a:cubicBezTo>
                    <a:cubicBezTo>
                      <a:pt x="23" y="3"/>
                      <a:pt x="22" y="4"/>
                      <a:pt x="22" y="4"/>
                    </a:cubicBezTo>
                    <a:cubicBezTo>
                      <a:pt x="20" y="8"/>
                      <a:pt x="14" y="9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ṣḻïḓe">
                <a:extLst>
                  <a:ext uri="{FF2B5EF4-FFF2-40B4-BE49-F238E27FC236}">
                    <a16:creationId xmlns:a16="http://schemas.microsoft.com/office/drawing/2014/main" xmlns="" id="{0B78B90D-FFB9-4EE1-8FFC-9B8FE57B04CC}"/>
                  </a:ext>
                </a:extLst>
              </p:cNvPr>
              <p:cNvSpPr/>
              <p:nvPr/>
            </p:nvSpPr>
            <p:spPr bwMode="auto">
              <a:xfrm>
                <a:off x="5318126" y="2714625"/>
                <a:ext cx="38100" cy="52388"/>
              </a:xfrm>
              <a:custGeom>
                <a:avLst/>
                <a:gdLst>
                  <a:gd name="T0" fmla="*/ 10 w 12"/>
                  <a:gd name="T1" fmla="*/ 8 h 17"/>
                  <a:gd name="T2" fmla="*/ 5 w 12"/>
                  <a:gd name="T3" fmla="*/ 3 h 17"/>
                  <a:gd name="T4" fmla="*/ 0 w 12"/>
                  <a:gd name="T5" fmla="*/ 0 h 17"/>
                  <a:gd name="T6" fmla="*/ 0 w 12"/>
                  <a:gd name="T7" fmla="*/ 8 h 17"/>
                  <a:gd name="T8" fmla="*/ 5 w 12"/>
                  <a:gd name="T9" fmla="*/ 11 h 17"/>
                  <a:gd name="T10" fmla="*/ 10 w 12"/>
                  <a:gd name="T11" fmla="*/ 16 h 17"/>
                  <a:gd name="T12" fmla="*/ 11 w 12"/>
                  <a:gd name="T13" fmla="*/ 17 h 17"/>
                  <a:gd name="T14" fmla="*/ 12 w 12"/>
                  <a:gd name="T15" fmla="*/ 13 h 17"/>
                  <a:gd name="T16" fmla="*/ 10 w 12"/>
                  <a:gd name="T17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7">
                    <a:moveTo>
                      <a:pt x="10" y="8"/>
                    </a:moveTo>
                    <a:cubicBezTo>
                      <a:pt x="9" y="6"/>
                      <a:pt x="7" y="4"/>
                      <a:pt x="5" y="3"/>
                    </a:cubicBezTo>
                    <a:cubicBezTo>
                      <a:pt x="3" y="2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3" y="10"/>
                      <a:pt x="5" y="11"/>
                    </a:cubicBezTo>
                    <a:cubicBezTo>
                      <a:pt x="7" y="12"/>
                      <a:pt x="9" y="14"/>
                      <a:pt x="10" y="16"/>
                    </a:cubicBezTo>
                    <a:cubicBezTo>
                      <a:pt x="10" y="16"/>
                      <a:pt x="11" y="17"/>
                      <a:pt x="11" y="17"/>
                    </a:cubicBezTo>
                    <a:cubicBezTo>
                      <a:pt x="11" y="16"/>
                      <a:pt x="12" y="15"/>
                      <a:pt x="12" y="13"/>
                    </a:cubicBezTo>
                    <a:cubicBezTo>
                      <a:pt x="12" y="11"/>
                      <a:pt x="11" y="10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iślîďé">
                <a:extLst>
                  <a:ext uri="{FF2B5EF4-FFF2-40B4-BE49-F238E27FC236}">
                    <a16:creationId xmlns:a16="http://schemas.microsoft.com/office/drawing/2014/main" xmlns="" id="{6E39470B-18C5-4C8D-9EF8-301D1787E492}"/>
                  </a:ext>
                </a:extLst>
              </p:cNvPr>
              <p:cNvSpPr/>
              <p:nvPr/>
            </p:nvSpPr>
            <p:spPr bwMode="auto">
              <a:xfrm>
                <a:off x="5207001" y="2897188"/>
                <a:ext cx="41275" cy="46038"/>
              </a:xfrm>
              <a:custGeom>
                <a:avLst/>
                <a:gdLst>
                  <a:gd name="T0" fmla="*/ 7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7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7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7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7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îṣḷíḋe">
                <a:extLst>
                  <a:ext uri="{FF2B5EF4-FFF2-40B4-BE49-F238E27FC236}">
                    <a16:creationId xmlns:a16="http://schemas.microsoft.com/office/drawing/2014/main" xmlns="" id="{7BC6A5C2-0FFA-40D1-8991-621451A6973B}"/>
                  </a:ext>
                </a:extLst>
              </p:cNvPr>
              <p:cNvSpPr/>
              <p:nvPr/>
            </p:nvSpPr>
            <p:spPr bwMode="auto">
              <a:xfrm>
                <a:off x="5278438" y="2897188"/>
                <a:ext cx="39688" cy="46038"/>
              </a:xfrm>
              <a:custGeom>
                <a:avLst/>
                <a:gdLst>
                  <a:gd name="T0" fmla="*/ 7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7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7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7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7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ïŝḷïḋe">
                <a:extLst>
                  <a:ext uri="{FF2B5EF4-FFF2-40B4-BE49-F238E27FC236}">
                    <a16:creationId xmlns:a16="http://schemas.microsoft.com/office/drawing/2014/main" xmlns="" id="{7AC9D7E7-BCB7-4E41-9303-3E0BC10482C9}"/>
                  </a:ext>
                </a:extLst>
              </p:cNvPr>
              <p:cNvSpPr/>
              <p:nvPr/>
            </p:nvSpPr>
            <p:spPr bwMode="auto">
              <a:xfrm>
                <a:off x="5318126" y="2767013"/>
                <a:ext cx="90488" cy="117475"/>
              </a:xfrm>
              <a:custGeom>
                <a:avLst/>
                <a:gdLst>
                  <a:gd name="T0" fmla="*/ 14 w 29"/>
                  <a:gd name="T1" fmla="*/ 23 h 38"/>
                  <a:gd name="T2" fmla="*/ 0 w 29"/>
                  <a:gd name="T3" fmla="*/ 30 h 38"/>
                  <a:gd name="T4" fmla="*/ 0 w 29"/>
                  <a:gd name="T5" fmla="*/ 38 h 38"/>
                  <a:gd name="T6" fmla="*/ 14 w 29"/>
                  <a:gd name="T7" fmla="*/ 31 h 38"/>
                  <a:gd name="T8" fmla="*/ 29 w 29"/>
                  <a:gd name="T9" fmla="*/ 4 h 38"/>
                  <a:gd name="T10" fmla="*/ 29 w 29"/>
                  <a:gd name="T11" fmla="*/ 0 h 38"/>
                  <a:gd name="T12" fmla="*/ 14 w 29"/>
                  <a:gd name="T13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38">
                    <a:moveTo>
                      <a:pt x="14" y="23"/>
                    </a:moveTo>
                    <a:cubicBezTo>
                      <a:pt x="10" y="26"/>
                      <a:pt x="5" y="29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37"/>
                      <a:pt x="10" y="34"/>
                      <a:pt x="14" y="31"/>
                    </a:cubicBezTo>
                    <a:cubicBezTo>
                      <a:pt x="23" y="25"/>
                      <a:pt x="29" y="15"/>
                      <a:pt x="29" y="4"/>
                    </a:cubicBezTo>
                    <a:cubicBezTo>
                      <a:pt x="29" y="3"/>
                      <a:pt x="29" y="2"/>
                      <a:pt x="29" y="0"/>
                    </a:cubicBezTo>
                    <a:cubicBezTo>
                      <a:pt x="28" y="10"/>
                      <a:pt x="22" y="18"/>
                      <a:pt x="14" y="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ïšlídè">
                <a:extLst>
                  <a:ext uri="{FF2B5EF4-FFF2-40B4-BE49-F238E27FC236}">
                    <a16:creationId xmlns:a16="http://schemas.microsoft.com/office/drawing/2014/main" xmlns="" id="{3D2C11F5-863A-457A-B6F0-DFADE05DD4F2}"/>
                  </a:ext>
                </a:extLst>
              </p:cNvPr>
              <p:cNvSpPr/>
              <p:nvPr/>
            </p:nvSpPr>
            <p:spPr bwMode="auto">
              <a:xfrm>
                <a:off x="5114926" y="2806700"/>
                <a:ext cx="92075" cy="77788"/>
              </a:xfrm>
              <a:custGeom>
                <a:avLst/>
                <a:gdLst>
                  <a:gd name="T0" fmla="*/ 30 w 30"/>
                  <a:gd name="T1" fmla="*/ 17 h 25"/>
                  <a:gd name="T2" fmla="*/ 4 w 30"/>
                  <a:gd name="T3" fmla="*/ 3 h 25"/>
                  <a:gd name="T4" fmla="*/ 2 w 30"/>
                  <a:gd name="T5" fmla="*/ 0 h 25"/>
                  <a:gd name="T6" fmla="*/ 4 w 30"/>
                  <a:gd name="T7" fmla="*/ 11 h 25"/>
                  <a:gd name="T8" fmla="*/ 30 w 30"/>
                  <a:gd name="T9" fmla="*/ 25 h 25"/>
                  <a:gd name="T10" fmla="*/ 30 w 30"/>
                  <a:gd name="T1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5">
                    <a:moveTo>
                      <a:pt x="30" y="17"/>
                    </a:moveTo>
                    <a:cubicBezTo>
                      <a:pt x="20" y="13"/>
                      <a:pt x="11" y="8"/>
                      <a:pt x="4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0" y="3"/>
                      <a:pt x="1" y="8"/>
                      <a:pt x="4" y="11"/>
                    </a:cubicBezTo>
                    <a:cubicBezTo>
                      <a:pt x="11" y="16"/>
                      <a:pt x="20" y="21"/>
                      <a:pt x="30" y="25"/>
                    </a:cubicBez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iṡḻíḑè">
                <a:extLst>
                  <a:ext uri="{FF2B5EF4-FFF2-40B4-BE49-F238E27FC236}">
                    <a16:creationId xmlns:a16="http://schemas.microsoft.com/office/drawing/2014/main" xmlns="" id="{BD49AAE5-C0D8-451C-96E8-4199D55360B6}"/>
                  </a:ext>
                </a:extLst>
              </p:cNvPr>
              <p:cNvSpPr/>
              <p:nvPr/>
            </p:nvSpPr>
            <p:spPr bwMode="auto">
              <a:xfrm>
                <a:off x="5248276" y="2868613"/>
                <a:ext cx="30163" cy="25400"/>
              </a:xfrm>
              <a:custGeom>
                <a:avLst/>
                <a:gdLst>
                  <a:gd name="T0" fmla="*/ 10 w 10"/>
                  <a:gd name="T1" fmla="*/ 0 h 8"/>
                  <a:gd name="T2" fmla="*/ 6 w 10"/>
                  <a:gd name="T3" fmla="*/ 0 h 8"/>
                  <a:gd name="T4" fmla="*/ 0 w 10"/>
                  <a:gd name="T5" fmla="*/ 0 h 8"/>
                  <a:gd name="T6" fmla="*/ 0 w 10"/>
                  <a:gd name="T7" fmla="*/ 8 h 8"/>
                  <a:gd name="T8" fmla="*/ 6 w 10"/>
                  <a:gd name="T9" fmla="*/ 8 h 8"/>
                  <a:gd name="T10" fmla="*/ 10 w 10"/>
                  <a:gd name="T11" fmla="*/ 8 h 8"/>
                  <a:gd name="T12" fmla="*/ 10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9" y="0"/>
                      <a:pt x="7" y="0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8"/>
                      <a:pt x="4" y="8"/>
                      <a:pt x="6" y="8"/>
                    </a:cubicBezTo>
                    <a:cubicBezTo>
                      <a:pt x="7" y="8"/>
                      <a:pt x="9" y="8"/>
                      <a:pt x="10" y="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ïŝlîḑê">
                <a:extLst>
                  <a:ext uri="{FF2B5EF4-FFF2-40B4-BE49-F238E27FC236}">
                    <a16:creationId xmlns:a16="http://schemas.microsoft.com/office/drawing/2014/main" xmlns="" id="{ACCDFB4F-0C89-48C0-A972-ACE0847CCA07}"/>
                  </a:ext>
                </a:extLst>
              </p:cNvPr>
              <p:cNvSpPr/>
              <p:nvPr/>
            </p:nvSpPr>
            <p:spPr bwMode="auto">
              <a:xfrm>
                <a:off x="5126038" y="2601913"/>
                <a:ext cx="80963" cy="106363"/>
              </a:xfrm>
              <a:custGeom>
                <a:avLst/>
                <a:gdLst>
                  <a:gd name="T0" fmla="*/ 21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1 w 26"/>
                  <a:gd name="T7" fmla="*/ 24 h 34"/>
                  <a:gd name="T8" fmla="*/ 4 w 26"/>
                  <a:gd name="T9" fmla="*/ 10 h 34"/>
                  <a:gd name="T10" fmla="*/ 1 w 26"/>
                  <a:gd name="T11" fmla="*/ 0 h 34"/>
                  <a:gd name="T12" fmla="*/ 0 w 26"/>
                  <a:gd name="T13" fmla="*/ 4 h 34"/>
                  <a:gd name="T14" fmla="*/ 4 w 26"/>
                  <a:gd name="T15" fmla="*/ 18 h 34"/>
                  <a:gd name="T16" fmla="*/ 21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1" y="32"/>
                    </a:moveTo>
                    <a:cubicBezTo>
                      <a:pt x="22" y="33"/>
                      <a:pt x="24" y="33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5"/>
                      <a:pt x="22" y="25"/>
                      <a:pt x="21" y="24"/>
                    </a:cubicBezTo>
                    <a:cubicBezTo>
                      <a:pt x="14" y="21"/>
                      <a:pt x="8" y="16"/>
                      <a:pt x="4" y="10"/>
                    </a:cubicBezTo>
                    <a:cubicBezTo>
                      <a:pt x="3" y="7"/>
                      <a:pt x="1" y="4"/>
                      <a:pt x="1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9"/>
                      <a:pt x="2" y="14"/>
                      <a:pt x="4" y="18"/>
                    </a:cubicBezTo>
                    <a:cubicBezTo>
                      <a:pt x="8" y="24"/>
                      <a:pt x="14" y="29"/>
                      <a:pt x="21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ïsļîḓè">
                <a:extLst>
                  <a:ext uri="{FF2B5EF4-FFF2-40B4-BE49-F238E27FC236}">
                    <a16:creationId xmlns:a16="http://schemas.microsoft.com/office/drawing/2014/main" xmlns="" id="{900B8693-C09E-4C0F-A3F6-7352CC342C8B}"/>
                  </a:ext>
                </a:extLst>
              </p:cNvPr>
              <p:cNvSpPr/>
              <p:nvPr/>
            </p:nvSpPr>
            <p:spPr bwMode="auto">
              <a:xfrm>
                <a:off x="4806951" y="3495675"/>
                <a:ext cx="790575" cy="788988"/>
              </a:xfrm>
              <a:prstGeom prst="ellipse">
                <a:avLst/>
              </a:pr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ïSḷíďê">
                <a:extLst>
                  <a:ext uri="{FF2B5EF4-FFF2-40B4-BE49-F238E27FC236}">
                    <a16:creationId xmlns:a16="http://schemas.microsoft.com/office/drawing/2014/main" xmlns="" id="{B36CFE35-8F1C-4E9E-97D7-CDCD24F7BCFB}"/>
                  </a:ext>
                </a:extLst>
              </p:cNvPr>
              <p:cNvSpPr/>
              <p:nvPr/>
            </p:nvSpPr>
            <p:spPr bwMode="auto">
              <a:xfrm>
                <a:off x="4806951" y="3878263"/>
                <a:ext cx="790575" cy="406400"/>
              </a:xfrm>
              <a:custGeom>
                <a:avLst/>
                <a:gdLst>
                  <a:gd name="T0" fmla="*/ 128 w 255"/>
                  <a:gd name="T1" fmla="*/ 123 h 131"/>
                  <a:gd name="T2" fmla="*/ 0 w 255"/>
                  <a:gd name="T3" fmla="*/ 0 h 131"/>
                  <a:gd name="T4" fmla="*/ 0 w 255"/>
                  <a:gd name="T5" fmla="*/ 4 h 131"/>
                  <a:gd name="T6" fmla="*/ 128 w 255"/>
                  <a:gd name="T7" fmla="*/ 131 h 131"/>
                  <a:gd name="T8" fmla="*/ 255 w 255"/>
                  <a:gd name="T9" fmla="*/ 4 h 131"/>
                  <a:gd name="T10" fmla="*/ 255 w 255"/>
                  <a:gd name="T11" fmla="*/ 0 h 131"/>
                  <a:gd name="T12" fmla="*/ 128 w 255"/>
                  <a:gd name="T13" fmla="*/ 123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131">
                    <a:moveTo>
                      <a:pt x="128" y="123"/>
                    </a:moveTo>
                    <a:cubicBezTo>
                      <a:pt x="59" y="123"/>
                      <a:pt x="3" y="69"/>
                      <a:pt x="0" y="0"/>
                    </a:cubicBezTo>
                    <a:cubicBezTo>
                      <a:pt x="0" y="1"/>
                      <a:pt x="0" y="3"/>
                      <a:pt x="0" y="4"/>
                    </a:cubicBezTo>
                    <a:cubicBezTo>
                      <a:pt x="0" y="74"/>
                      <a:pt x="57" y="131"/>
                      <a:pt x="128" y="131"/>
                    </a:cubicBezTo>
                    <a:cubicBezTo>
                      <a:pt x="198" y="131"/>
                      <a:pt x="255" y="74"/>
                      <a:pt x="255" y="4"/>
                    </a:cubicBezTo>
                    <a:cubicBezTo>
                      <a:pt x="255" y="3"/>
                      <a:pt x="255" y="1"/>
                      <a:pt x="255" y="0"/>
                    </a:cubicBezTo>
                    <a:cubicBezTo>
                      <a:pt x="253" y="69"/>
                      <a:pt x="197" y="123"/>
                      <a:pt x="128" y="12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íṥľîďê">
                <a:extLst>
                  <a:ext uri="{FF2B5EF4-FFF2-40B4-BE49-F238E27FC236}">
                    <a16:creationId xmlns:a16="http://schemas.microsoft.com/office/drawing/2014/main" xmlns="" id="{B6886E82-7433-46AD-A365-365B86D4A97C}"/>
                  </a:ext>
                </a:extLst>
              </p:cNvPr>
              <p:cNvSpPr/>
              <p:nvPr/>
            </p:nvSpPr>
            <p:spPr bwMode="auto">
              <a:xfrm>
                <a:off x="4884738" y="3570288"/>
                <a:ext cx="638175" cy="639763"/>
              </a:xfrm>
              <a:prstGeom prst="ellipse">
                <a:avLst/>
              </a:pr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ïṧlïḍé">
                <a:extLst>
                  <a:ext uri="{FF2B5EF4-FFF2-40B4-BE49-F238E27FC236}">
                    <a16:creationId xmlns:a16="http://schemas.microsoft.com/office/drawing/2014/main" xmlns="" id="{681D0361-23AA-4F26-BB1E-358946C8AA1D}"/>
                  </a:ext>
                </a:extLst>
              </p:cNvPr>
              <p:cNvSpPr/>
              <p:nvPr/>
            </p:nvSpPr>
            <p:spPr bwMode="auto">
              <a:xfrm>
                <a:off x="4884738" y="3570288"/>
                <a:ext cx="638175" cy="639763"/>
              </a:xfrm>
              <a:custGeom>
                <a:avLst/>
                <a:gdLst>
                  <a:gd name="T0" fmla="*/ 200 w 206"/>
                  <a:gd name="T1" fmla="*/ 70 h 206"/>
                  <a:gd name="T2" fmla="*/ 195 w 206"/>
                  <a:gd name="T3" fmla="*/ 58 h 206"/>
                  <a:gd name="T4" fmla="*/ 130 w 206"/>
                  <a:gd name="T5" fmla="*/ 85 h 206"/>
                  <a:gd name="T6" fmla="*/ 180 w 206"/>
                  <a:gd name="T7" fmla="*/ 35 h 206"/>
                  <a:gd name="T8" fmla="*/ 171 w 206"/>
                  <a:gd name="T9" fmla="*/ 26 h 206"/>
                  <a:gd name="T10" fmla="*/ 121 w 206"/>
                  <a:gd name="T11" fmla="*/ 76 h 206"/>
                  <a:gd name="T12" fmla="*/ 148 w 206"/>
                  <a:gd name="T13" fmla="*/ 11 h 206"/>
                  <a:gd name="T14" fmla="*/ 136 w 206"/>
                  <a:gd name="T15" fmla="*/ 6 h 206"/>
                  <a:gd name="T16" fmla="*/ 109 w 206"/>
                  <a:gd name="T17" fmla="*/ 71 h 206"/>
                  <a:gd name="T18" fmla="*/ 109 w 206"/>
                  <a:gd name="T19" fmla="*/ 0 h 206"/>
                  <a:gd name="T20" fmla="*/ 103 w 206"/>
                  <a:gd name="T21" fmla="*/ 0 h 206"/>
                  <a:gd name="T22" fmla="*/ 96 w 206"/>
                  <a:gd name="T23" fmla="*/ 0 h 206"/>
                  <a:gd name="T24" fmla="*/ 96 w 206"/>
                  <a:gd name="T25" fmla="*/ 71 h 206"/>
                  <a:gd name="T26" fmla="*/ 69 w 206"/>
                  <a:gd name="T27" fmla="*/ 6 h 206"/>
                  <a:gd name="T28" fmla="*/ 57 w 206"/>
                  <a:gd name="T29" fmla="*/ 11 h 206"/>
                  <a:gd name="T30" fmla="*/ 85 w 206"/>
                  <a:gd name="T31" fmla="*/ 76 h 206"/>
                  <a:gd name="T32" fmla="*/ 34 w 206"/>
                  <a:gd name="T33" fmla="*/ 26 h 206"/>
                  <a:gd name="T34" fmla="*/ 26 w 206"/>
                  <a:gd name="T35" fmla="*/ 35 h 206"/>
                  <a:gd name="T36" fmla="*/ 76 w 206"/>
                  <a:gd name="T37" fmla="*/ 85 h 206"/>
                  <a:gd name="T38" fmla="*/ 10 w 206"/>
                  <a:gd name="T39" fmla="*/ 58 h 206"/>
                  <a:gd name="T40" fmla="*/ 5 w 206"/>
                  <a:gd name="T41" fmla="*/ 70 h 206"/>
                  <a:gd name="T42" fmla="*/ 71 w 206"/>
                  <a:gd name="T43" fmla="*/ 97 h 206"/>
                  <a:gd name="T44" fmla="*/ 0 w 206"/>
                  <a:gd name="T45" fmla="*/ 97 h 206"/>
                  <a:gd name="T46" fmla="*/ 0 w 206"/>
                  <a:gd name="T47" fmla="*/ 103 h 206"/>
                  <a:gd name="T48" fmla="*/ 0 w 206"/>
                  <a:gd name="T49" fmla="*/ 109 h 206"/>
                  <a:gd name="T50" fmla="*/ 71 w 206"/>
                  <a:gd name="T51" fmla="*/ 109 h 206"/>
                  <a:gd name="T52" fmla="*/ 5 w 206"/>
                  <a:gd name="T53" fmla="*/ 137 h 206"/>
                  <a:gd name="T54" fmla="*/ 10 w 206"/>
                  <a:gd name="T55" fmla="*/ 148 h 206"/>
                  <a:gd name="T56" fmla="*/ 76 w 206"/>
                  <a:gd name="T57" fmla="*/ 121 h 206"/>
                  <a:gd name="T58" fmla="*/ 26 w 206"/>
                  <a:gd name="T59" fmla="*/ 171 h 206"/>
                  <a:gd name="T60" fmla="*/ 34 w 206"/>
                  <a:gd name="T61" fmla="*/ 180 h 206"/>
                  <a:gd name="T62" fmla="*/ 85 w 206"/>
                  <a:gd name="T63" fmla="*/ 130 h 206"/>
                  <a:gd name="T64" fmla="*/ 57 w 206"/>
                  <a:gd name="T65" fmla="*/ 196 h 206"/>
                  <a:gd name="T66" fmla="*/ 69 w 206"/>
                  <a:gd name="T67" fmla="*/ 201 h 206"/>
                  <a:gd name="T68" fmla="*/ 96 w 206"/>
                  <a:gd name="T69" fmla="*/ 135 h 206"/>
                  <a:gd name="T70" fmla="*/ 96 w 206"/>
                  <a:gd name="T71" fmla="*/ 206 h 206"/>
                  <a:gd name="T72" fmla="*/ 103 w 206"/>
                  <a:gd name="T73" fmla="*/ 206 h 206"/>
                  <a:gd name="T74" fmla="*/ 109 w 206"/>
                  <a:gd name="T75" fmla="*/ 206 h 206"/>
                  <a:gd name="T76" fmla="*/ 109 w 206"/>
                  <a:gd name="T77" fmla="*/ 135 h 206"/>
                  <a:gd name="T78" fmla="*/ 136 w 206"/>
                  <a:gd name="T79" fmla="*/ 201 h 206"/>
                  <a:gd name="T80" fmla="*/ 148 w 206"/>
                  <a:gd name="T81" fmla="*/ 196 h 206"/>
                  <a:gd name="T82" fmla="*/ 121 w 206"/>
                  <a:gd name="T83" fmla="*/ 130 h 206"/>
                  <a:gd name="T84" fmla="*/ 171 w 206"/>
                  <a:gd name="T85" fmla="*/ 180 h 206"/>
                  <a:gd name="T86" fmla="*/ 180 w 206"/>
                  <a:gd name="T87" fmla="*/ 171 h 206"/>
                  <a:gd name="T88" fmla="*/ 130 w 206"/>
                  <a:gd name="T89" fmla="*/ 121 h 206"/>
                  <a:gd name="T90" fmla="*/ 195 w 206"/>
                  <a:gd name="T91" fmla="*/ 148 h 206"/>
                  <a:gd name="T92" fmla="*/ 200 w 206"/>
                  <a:gd name="T93" fmla="*/ 137 h 206"/>
                  <a:gd name="T94" fmla="*/ 135 w 206"/>
                  <a:gd name="T95" fmla="*/ 109 h 206"/>
                  <a:gd name="T96" fmla="*/ 205 w 206"/>
                  <a:gd name="T97" fmla="*/ 109 h 206"/>
                  <a:gd name="T98" fmla="*/ 206 w 206"/>
                  <a:gd name="T99" fmla="*/ 103 h 206"/>
                  <a:gd name="T100" fmla="*/ 205 w 206"/>
                  <a:gd name="T101" fmla="*/ 97 h 206"/>
                  <a:gd name="T102" fmla="*/ 135 w 206"/>
                  <a:gd name="T103" fmla="*/ 97 h 206"/>
                  <a:gd name="T104" fmla="*/ 200 w 206"/>
                  <a:gd name="T105" fmla="*/ 7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6" h="206">
                    <a:moveTo>
                      <a:pt x="200" y="70"/>
                    </a:moveTo>
                    <a:cubicBezTo>
                      <a:pt x="199" y="66"/>
                      <a:pt x="197" y="62"/>
                      <a:pt x="195" y="58"/>
                    </a:cubicBezTo>
                    <a:cubicBezTo>
                      <a:pt x="130" y="85"/>
                      <a:pt x="130" y="85"/>
                      <a:pt x="130" y="85"/>
                    </a:cubicBezTo>
                    <a:cubicBezTo>
                      <a:pt x="180" y="35"/>
                      <a:pt x="180" y="35"/>
                      <a:pt x="180" y="35"/>
                    </a:cubicBezTo>
                    <a:cubicBezTo>
                      <a:pt x="177" y="32"/>
                      <a:pt x="174" y="29"/>
                      <a:pt x="171" y="26"/>
                    </a:cubicBezTo>
                    <a:cubicBezTo>
                      <a:pt x="121" y="76"/>
                      <a:pt x="121" y="76"/>
                      <a:pt x="121" y="76"/>
                    </a:cubicBezTo>
                    <a:cubicBezTo>
                      <a:pt x="148" y="11"/>
                      <a:pt x="148" y="11"/>
                      <a:pt x="148" y="11"/>
                    </a:cubicBezTo>
                    <a:cubicBezTo>
                      <a:pt x="144" y="9"/>
                      <a:pt x="140" y="7"/>
                      <a:pt x="136" y="6"/>
                    </a:cubicBezTo>
                    <a:cubicBezTo>
                      <a:pt x="109" y="71"/>
                      <a:pt x="109" y="71"/>
                      <a:pt x="109" y="7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7" y="0"/>
                      <a:pt x="105" y="0"/>
                      <a:pt x="103" y="0"/>
                    </a:cubicBezTo>
                    <a:cubicBezTo>
                      <a:pt x="101" y="0"/>
                      <a:pt x="98" y="0"/>
                      <a:pt x="96" y="0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65" y="7"/>
                      <a:pt x="61" y="9"/>
                      <a:pt x="57" y="11"/>
                    </a:cubicBezTo>
                    <a:cubicBezTo>
                      <a:pt x="85" y="76"/>
                      <a:pt x="85" y="76"/>
                      <a:pt x="85" y="7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1" y="29"/>
                      <a:pt x="28" y="32"/>
                      <a:pt x="26" y="35"/>
                    </a:cubicBezTo>
                    <a:cubicBezTo>
                      <a:pt x="76" y="85"/>
                      <a:pt x="76" y="85"/>
                      <a:pt x="76" y="85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8" y="62"/>
                      <a:pt x="7" y="66"/>
                      <a:pt x="5" y="70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0" y="105"/>
                      <a:pt x="0" y="107"/>
                      <a:pt x="0" y="109"/>
                    </a:cubicBezTo>
                    <a:cubicBezTo>
                      <a:pt x="71" y="109"/>
                      <a:pt x="71" y="109"/>
                      <a:pt x="71" y="109"/>
                    </a:cubicBezTo>
                    <a:cubicBezTo>
                      <a:pt x="5" y="137"/>
                      <a:pt x="5" y="137"/>
                      <a:pt x="5" y="137"/>
                    </a:cubicBezTo>
                    <a:cubicBezTo>
                      <a:pt x="7" y="141"/>
                      <a:pt x="8" y="145"/>
                      <a:pt x="10" y="148"/>
                    </a:cubicBezTo>
                    <a:cubicBezTo>
                      <a:pt x="76" y="121"/>
                      <a:pt x="76" y="121"/>
                      <a:pt x="76" y="121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28" y="174"/>
                      <a:pt x="31" y="177"/>
                      <a:pt x="34" y="18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57" y="196"/>
                      <a:pt x="57" y="196"/>
                      <a:pt x="57" y="196"/>
                    </a:cubicBezTo>
                    <a:cubicBezTo>
                      <a:pt x="61" y="198"/>
                      <a:pt x="65" y="199"/>
                      <a:pt x="69" y="201"/>
                    </a:cubicBezTo>
                    <a:cubicBezTo>
                      <a:pt x="96" y="135"/>
                      <a:pt x="96" y="135"/>
                      <a:pt x="96" y="135"/>
                    </a:cubicBezTo>
                    <a:cubicBezTo>
                      <a:pt x="96" y="206"/>
                      <a:pt x="96" y="206"/>
                      <a:pt x="96" y="206"/>
                    </a:cubicBezTo>
                    <a:cubicBezTo>
                      <a:pt x="98" y="206"/>
                      <a:pt x="101" y="206"/>
                      <a:pt x="103" y="206"/>
                    </a:cubicBezTo>
                    <a:cubicBezTo>
                      <a:pt x="105" y="206"/>
                      <a:pt x="107" y="206"/>
                      <a:pt x="109" y="206"/>
                    </a:cubicBezTo>
                    <a:cubicBezTo>
                      <a:pt x="109" y="135"/>
                      <a:pt x="109" y="135"/>
                      <a:pt x="109" y="135"/>
                    </a:cubicBezTo>
                    <a:cubicBezTo>
                      <a:pt x="136" y="201"/>
                      <a:pt x="136" y="201"/>
                      <a:pt x="136" y="201"/>
                    </a:cubicBezTo>
                    <a:cubicBezTo>
                      <a:pt x="140" y="199"/>
                      <a:pt x="144" y="198"/>
                      <a:pt x="148" y="196"/>
                    </a:cubicBezTo>
                    <a:cubicBezTo>
                      <a:pt x="121" y="130"/>
                      <a:pt x="121" y="130"/>
                      <a:pt x="121" y="130"/>
                    </a:cubicBezTo>
                    <a:cubicBezTo>
                      <a:pt x="171" y="180"/>
                      <a:pt x="171" y="180"/>
                      <a:pt x="171" y="180"/>
                    </a:cubicBezTo>
                    <a:cubicBezTo>
                      <a:pt x="174" y="177"/>
                      <a:pt x="177" y="174"/>
                      <a:pt x="180" y="171"/>
                    </a:cubicBezTo>
                    <a:cubicBezTo>
                      <a:pt x="130" y="121"/>
                      <a:pt x="130" y="121"/>
                      <a:pt x="130" y="121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7" y="145"/>
                      <a:pt x="199" y="141"/>
                      <a:pt x="200" y="137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205" y="109"/>
                      <a:pt x="205" y="109"/>
                      <a:pt x="205" y="109"/>
                    </a:cubicBezTo>
                    <a:cubicBezTo>
                      <a:pt x="206" y="107"/>
                      <a:pt x="206" y="105"/>
                      <a:pt x="206" y="103"/>
                    </a:cubicBezTo>
                    <a:cubicBezTo>
                      <a:pt x="206" y="101"/>
                      <a:pt x="206" y="99"/>
                      <a:pt x="205" y="97"/>
                    </a:cubicBezTo>
                    <a:cubicBezTo>
                      <a:pt x="135" y="97"/>
                      <a:pt x="135" y="97"/>
                      <a:pt x="135" y="97"/>
                    </a:cubicBezTo>
                    <a:lnTo>
                      <a:pt x="200" y="70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ïś1íḑé">
                <a:extLst>
                  <a:ext uri="{FF2B5EF4-FFF2-40B4-BE49-F238E27FC236}">
                    <a16:creationId xmlns:a16="http://schemas.microsoft.com/office/drawing/2014/main" xmlns="" id="{DE651F78-9DE7-46F4-83F1-336C4DC49485}"/>
                  </a:ext>
                </a:extLst>
              </p:cNvPr>
              <p:cNvSpPr/>
              <p:nvPr/>
            </p:nvSpPr>
            <p:spPr bwMode="auto">
              <a:xfrm>
                <a:off x="4900613" y="3589338"/>
                <a:ext cx="604838" cy="604838"/>
              </a:xfrm>
              <a:prstGeom prst="ellipse">
                <a:avLst/>
              </a:pr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ïslïďe">
                <a:extLst>
                  <a:ext uri="{FF2B5EF4-FFF2-40B4-BE49-F238E27FC236}">
                    <a16:creationId xmlns:a16="http://schemas.microsoft.com/office/drawing/2014/main" xmlns="" id="{FA5858B7-A449-4349-8A60-2D27E78CDF0F}"/>
                  </a:ext>
                </a:extLst>
              </p:cNvPr>
              <p:cNvSpPr/>
              <p:nvPr/>
            </p:nvSpPr>
            <p:spPr bwMode="auto">
              <a:xfrm>
                <a:off x="4900613" y="3589338"/>
                <a:ext cx="604838" cy="604838"/>
              </a:xfrm>
              <a:custGeom>
                <a:avLst/>
                <a:gdLst>
                  <a:gd name="T0" fmla="*/ 190 w 195"/>
                  <a:gd name="T1" fmla="*/ 66 h 195"/>
                  <a:gd name="T2" fmla="*/ 185 w 195"/>
                  <a:gd name="T3" fmla="*/ 54 h 195"/>
                  <a:gd name="T4" fmla="*/ 125 w 195"/>
                  <a:gd name="T5" fmla="*/ 79 h 195"/>
                  <a:gd name="T6" fmla="*/ 171 w 195"/>
                  <a:gd name="T7" fmla="*/ 33 h 195"/>
                  <a:gd name="T8" fmla="*/ 162 w 195"/>
                  <a:gd name="T9" fmla="*/ 24 h 195"/>
                  <a:gd name="T10" fmla="*/ 116 w 195"/>
                  <a:gd name="T11" fmla="*/ 70 h 195"/>
                  <a:gd name="T12" fmla="*/ 141 w 195"/>
                  <a:gd name="T13" fmla="*/ 10 h 195"/>
                  <a:gd name="T14" fmla="*/ 129 w 195"/>
                  <a:gd name="T15" fmla="*/ 5 h 195"/>
                  <a:gd name="T16" fmla="*/ 104 w 195"/>
                  <a:gd name="T17" fmla="*/ 65 h 195"/>
                  <a:gd name="T18" fmla="*/ 104 w 195"/>
                  <a:gd name="T19" fmla="*/ 0 h 195"/>
                  <a:gd name="T20" fmla="*/ 98 w 195"/>
                  <a:gd name="T21" fmla="*/ 0 h 195"/>
                  <a:gd name="T22" fmla="*/ 91 w 195"/>
                  <a:gd name="T23" fmla="*/ 0 h 195"/>
                  <a:gd name="T24" fmla="*/ 91 w 195"/>
                  <a:gd name="T25" fmla="*/ 65 h 195"/>
                  <a:gd name="T26" fmla="*/ 66 w 195"/>
                  <a:gd name="T27" fmla="*/ 5 h 195"/>
                  <a:gd name="T28" fmla="*/ 55 w 195"/>
                  <a:gd name="T29" fmla="*/ 10 h 195"/>
                  <a:gd name="T30" fmla="*/ 80 w 195"/>
                  <a:gd name="T31" fmla="*/ 70 h 195"/>
                  <a:gd name="T32" fmla="*/ 33 w 195"/>
                  <a:gd name="T33" fmla="*/ 24 h 195"/>
                  <a:gd name="T34" fmla="*/ 24 w 195"/>
                  <a:gd name="T35" fmla="*/ 33 h 195"/>
                  <a:gd name="T36" fmla="*/ 71 w 195"/>
                  <a:gd name="T37" fmla="*/ 79 h 195"/>
                  <a:gd name="T38" fmla="*/ 10 w 195"/>
                  <a:gd name="T39" fmla="*/ 54 h 195"/>
                  <a:gd name="T40" fmla="*/ 5 w 195"/>
                  <a:gd name="T41" fmla="*/ 66 h 195"/>
                  <a:gd name="T42" fmla="*/ 66 w 195"/>
                  <a:gd name="T43" fmla="*/ 91 h 195"/>
                  <a:gd name="T44" fmla="*/ 0 w 195"/>
                  <a:gd name="T45" fmla="*/ 91 h 195"/>
                  <a:gd name="T46" fmla="*/ 0 w 195"/>
                  <a:gd name="T47" fmla="*/ 97 h 195"/>
                  <a:gd name="T48" fmla="*/ 0 w 195"/>
                  <a:gd name="T49" fmla="*/ 103 h 195"/>
                  <a:gd name="T50" fmla="*/ 66 w 195"/>
                  <a:gd name="T51" fmla="*/ 103 h 195"/>
                  <a:gd name="T52" fmla="*/ 5 w 195"/>
                  <a:gd name="T53" fmla="*/ 128 h 195"/>
                  <a:gd name="T54" fmla="*/ 10 w 195"/>
                  <a:gd name="T55" fmla="*/ 140 h 195"/>
                  <a:gd name="T56" fmla="*/ 71 w 195"/>
                  <a:gd name="T57" fmla="*/ 115 h 195"/>
                  <a:gd name="T58" fmla="*/ 24 w 195"/>
                  <a:gd name="T59" fmla="*/ 161 h 195"/>
                  <a:gd name="T60" fmla="*/ 33 w 195"/>
                  <a:gd name="T61" fmla="*/ 170 h 195"/>
                  <a:gd name="T62" fmla="*/ 80 w 195"/>
                  <a:gd name="T63" fmla="*/ 124 h 195"/>
                  <a:gd name="T64" fmla="*/ 55 w 195"/>
                  <a:gd name="T65" fmla="*/ 184 h 195"/>
                  <a:gd name="T66" fmla="*/ 66 w 195"/>
                  <a:gd name="T67" fmla="*/ 189 h 195"/>
                  <a:gd name="T68" fmla="*/ 91 w 195"/>
                  <a:gd name="T69" fmla="*/ 129 h 195"/>
                  <a:gd name="T70" fmla="*/ 91 w 195"/>
                  <a:gd name="T71" fmla="*/ 194 h 195"/>
                  <a:gd name="T72" fmla="*/ 98 w 195"/>
                  <a:gd name="T73" fmla="*/ 195 h 195"/>
                  <a:gd name="T74" fmla="*/ 104 w 195"/>
                  <a:gd name="T75" fmla="*/ 194 h 195"/>
                  <a:gd name="T76" fmla="*/ 104 w 195"/>
                  <a:gd name="T77" fmla="*/ 129 h 195"/>
                  <a:gd name="T78" fmla="*/ 129 w 195"/>
                  <a:gd name="T79" fmla="*/ 189 h 195"/>
                  <a:gd name="T80" fmla="*/ 141 w 195"/>
                  <a:gd name="T81" fmla="*/ 184 h 195"/>
                  <a:gd name="T82" fmla="*/ 116 w 195"/>
                  <a:gd name="T83" fmla="*/ 124 h 195"/>
                  <a:gd name="T84" fmla="*/ 162 w 195"/>
                  <a:gd name="T85" fmla="*/ 170 h 195"/>
                  <a:gd name="T86" fmla="*/ 171 w 195"/>
                  <a:gd name="T87" fmla="*/ 161 h 195"/>
                  <a:gd name="T88" fmla="*/ 125 w 195"/>
                  <a:gd name="T89" fmla="*/ 115 h 195"/>
                  <a:gd name="T90" fmla="*/ 185 w 195"/>
                  <a:gd name="T91" fmla="*/ 140 h 195"/>
                  <a:gd name="T92" fmla="*/ 190 w 195"/>
                  <a:gd name="T93" fmla="*/ 128 h 195"/>
                  <a:gd name="T94" fmla="*/ 130 w 195"/>
                  <a:gd name="T95" fmla="*/ 103 h 195"/>
                  <a:gd name="T96" fmla="*/ 195 w 195"/>
                  <a:gd name="T97" fmla="*/ 103 h 195"/>
                  <a:gd name="T98" fmla="*/ 195 w 195"/>
                  <a:gd name="T99" fmla="*/ 97 h 195"/>
                  <a:gd name="T100" fmla="*/ 195 w 195"/>
                  <a:gd name="T101" fmla="*/ 91 h 195"/>
                  <a:gd name="T102" fmla="*/ 130 w 195"/>
                  <a:gd name="T103" fmla="*/ 91 h 195"/>
                  <a:gd name="T104" fmla="*/ 190 w 195"/>
                  <a:gd name="T105" fmla="*/ 66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95" h="195">
                    <a:moveTo>
                      <a:pt x="190" y="66"/>
                    </a:moveTo>
                    <a:cubicBezTo>
                      <a:pt x="188" y="62"/>
                      <a:pt x="187" y="58"/>
                      <a:pt x="185" y="54"/>
                    </a:cubicBezTo>
                    <a:cubicBezTo>
                      <a:pt x="125" y="79"/>
                      <a:pt x="125" y="79"/>
                      <a:pt x="125" y="79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68" y="30"/>
                      <a:pt x="165" y="27"/>
                      <a:pt x="162" y="24"/>
                    </a:cubicBezTo>
                    <a:cubicBezTo>
                      <a:pt x="116" y="70"/>
                      <a:pt x="116" y="70"/>
                      <a:pt x="116" y="70"/>
                    </a:cubicBezTo>
                    <a:cubicBezTo>
                      <a:pt x="141" y="10"/>
                      <a:pt x="141" y="10"/>
                      <a:pt x="141" y="10"/>
                    </a:cubicBezTo>
                    <a:cubicBezTo>
                      <a:pt x="137" y="8"/>
                      <a:pt x="133" y="6"/>
                      <a:pt x="129" y="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02" y="0"/>
                      <a:pt x="100" y="0"/>
                      <a:pt x="98" y="0"/>
                    </a:cubicBezTo>
                    <a:cubicBezTo>
                      <a:pt x="96" y="0"/>
                      <a:pt x="93" y="0"/>
                      <a:pt x="91" y="0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66" y="5"/>
                      <a:pt x="66" y="5"/>
                      <a:pt x="66" y="5"/>
                    </a:cubicBezTo>
                    <a:cubicBezTo>
                      <a:pt x="62" y="6"/>
                      <a:pt x="58" y="8"/>
                      <a:pt x="55" y="10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0" y="27"/>
                      <a:pt x="27" y="30"/>
                      <a:pt x="24" y="33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8" y="58"/>
                      <a:pt x="7" y="62"/>
                      <a:pt x="5" y="66"/>
                    </a:cubicBezTo>
                    <a:cubicBezTo>
                      <a:pt x="66" y="91"/>
                      <a:pt x="66" y="91"/>
                      <a:pt x="66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3"/>
                      <a:pt x="0" y="95"/>
                      <a:pt x="0" y="97"/>
                    </a:cubicBezTo>
                    <a:cubicBezTo>
                      <a:pt x="0" y="99"/>
                      <a:pt x="0" y="101"/>
                      <a:pt x="0" y="10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5" y="128"/>
                      <a:pt x="5" y="128"/>
                      <a:pt x="5" y="128"/>
                    </a:cubicBezTo>
                    <a:cubicBezTo>
                      <a:pt x="7" y="132"/>
                      <a:pt x="8" y="136"/>
                      <a:pt x="10" y="140"/>
                    </a:cubicBezTo>
                    <a:cubicBezTo>
                      <a:pt x="71" y="115"/>
                      <a:pt x="71" y="115"/>
                      <a:pt x="71" y="115"/>
                    </a:cubicBezTo>
                    <a:cubicBezTo>
                      <a:pt x="24" y="161"/>
                      <a:pt x="24" y="161"/>
                      <a:pt x="24" y="161"/>
                    </a:cubicBezTo>
                    <a:cubicBezTo>
                      <a:pt x="27" y="165"/>
                      <a:pt x="30" y="168"/>
                      <a:pt x="33" y="170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55" y="184"/>
                      <a:pt x="55" y="184"/>
                      <a:pt x="55" y="184"/>
                    </a:cubicBezTo>
                    <a:cubicBezTo>
                      <a:pt x="58" y="186"/>
                      <a:pt x="62" y="188"/>
                      <a:pt x="66" y="189"/>
                    </a:cubicBezTo>
                    <a:cubicBezTo>
                      <a:pt x="91" y="129"/>
                      <a:pt x="91" y="129"/>
                      <a:pt x="91" y="129"/>
                    </a:cubicBezTo>
                    <a:cubicBezTo>
                      <a:pt x="91" y="194"/>
                      <a:pt x="91" y="194"/>
                      <a:pt x="91" y="194"/>
                    </a:cubicBezTo>
                    <a:cubicBezTo>
                      <a:pt x="93" y="194"/>
                      <a:pt x="96" y="195"/>
                      <a:pt x="98" y="195"/>
                    </a:cubicBezTo>
                    <a:cubicBezTo>
                      <a:pt x="100" y="195"/>
                      <a:pt x="102" y="194"/>
                      <a:pt x="104" y="194"/>
                    </a:cubicBezTo>
                    <a:cubicBezTo>
                      <a:pt x="104" y="129"/>
                      <a:pt x="104" y="129"/>
                      <a:pt x="104" y="129"/>
                    </a:cubicBezTo>
                    <a:cubicBezTo>
                      <a:pt x="129" y="189"/>
                      <a:pt x="129" y="189"/>
                      <a:pt x="129" y="189"/>
                    </a:cubicBezTo>
                    <a:cubicBezTo>
                      <a:pt x="133" y="188"/>
                      <a:pt x="137" y="186"/>
                      <a:pt x="141" y="184"/>
                    </a:cubicBezTo>
                    <a:cubicBezTo>
                      <a:pt x="116" y="124"/>
                      <a:pt x="116" y="124"/>
                      <a:pt x="116" y="124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5" y="168"/>
                      <a:pt x="168" y="165"/>
                      <a:pt x="171" y="161"/>
                    </a:cubicBezTo>
                    <a:cubicBezTo>
                      <a:pt x="125" y="115"/>
                      <a:pt x="125" y="115"/>
                      <a:pt x="125" y="115"/>
                    </a:cubicBezTo>
                    <a:cubicBezTo>
                      <a:pt x="185" y="140"/>
                      <a:pt x="185" y="140"/>
                      <a:pt x="185" y="140"/>
                    </a:cubicBezTo>
                    <a:cubicBezTo>
                      <a:pt x="187" y="136"/>
                      <a:pt x="188" y="132"/>
                      <a:pt x="190" y="128"/>
                    </a:cubicBezTo>
                    <a:cubicBezTo>
                      <a:pt x="130" y="103"/>
                      <a:pt x="130" y="103"/>
                      <a:pt x="130" y="103"/>
                    </a:cubicBezTo>
                    <a:cubicBezTo>
                      <a:pt x="195" y="103"/>
                      <a:pt x="195" y="103"/>
                      <a:pt x="195" y="103"/>
                    </a:cubicBezTo>
                    <a:cubicBezTo>
                      <a:pt x="195" y="101"/>
                      <a:pt x="195" y="99"/>
                      <a:pt x="195" y="97"/>
                    </a:cubicBezTo>
                    <a:cubicBezTo>
                      <a:pt x="195" y="95"/>
                      <a:pt x="195" y="93"/>
                      <a:pt x="195" y="91"/>
                    </a:cubicBezTo>
                    <a:cubicBezTo>
                      <a:pt x="130" y="91"/>
                      <a:pt x="130" y="91"/>
                      <a:pt x="130" y="91"/>
                    </a:cubicBezTo>
                    <a:lnTo>
                      <a:pt x="190" y="66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î$lïḑe">
                <a:extLst>
                  <a:ext uri="{FF2B5EF4-FFF2-40B4-BE49-F238E27FC236}">
                    <a16:creationId xmlns:a16="http://schemas.microsoft.com/office/drawing/2014/main" xmlns="" id="{64358F45-DBD0-48F5-830F-12D678BF7D90}"/>
                  </a:ext>
                </a:extLst>
              </p:cNvPr>
              <p:cNvSpPr/>
              <p:nvPr/>
            </p:nvSpPr>
            <p:spPr bwMode="auto">
              <a:xfrm>
                <a:off x="5051426" y="3648075"/>
                <a:ext cx="298450" cy="484188"/>
              </a:xfrm>
              <a:custGeom>
                <a:avLst/>
                <a:gdLst>
                  <a:gd name="T0" fmla="*/ 74 w 96"/>
                  <a:gd name="T1" fmla="*/ 75 h 156"/>
                  <a:gd name="T2" fmla="*/ 66 w 96"/>
                  <a:gd name="T3" fmla="*/ 39 h 156"/>
                  <a:gd name="T4" fmla="*/ 89 w 96"/>
                  <a:gd name="T5" fmla="*/ 42 h 156"/>
                  <a:gd name="T6" fmla="*/ 66 w 96"/>
                  <a:gd name="T7" fmla="*/ 19 h 156"/>
                  <a:gd name="T8" fmla="*/ 60 w 96"/>
                  <a:gd name="T9" fmla="*/ 0 h 156"/>
                  <a:gd name="T10" fmla="*/ 54 w 96"/>
                  <a:gd name="T11" fmla="*/ 16 h 156"/>
                  <a:gd name="T12" fmla="*/ 44 w 96"/>
                  <a:gd name="T13" fmla="*/ 16 h 156"/>
                  <a:gd name="T14" fmla="*/ 37 w 96"/>
                  <a:gd name="T15" fmla="*/ 0 h 156"/>
                  <a:gd name="T16" fmla="*/ 31 w 96"/>
                  <a:gd name="T17" fmla="*/ 19 h 156"/>
                  <a:gd name="T18" fmla="*/ 5 w 96"/>
                  <a:gd name="T19" fmla="*/ 50 h 156"/>
                  <a:gd name="T20" fmla="*/ 25 w 96"/>
                  <a:gd name="T21" fmla="*/ 78 h 156"/>
                  <a:gd name="T22" fmla="*/ 31 w 96"/>
                  <a:gd name="T23" fmla="*/ 118 h 156"/>
                  <a:gd name="T24" fmla="*/ 3 w 96"/>
                  <a:gd name="T25" fmla="*/ 110 h 156"/>
                  <a:gd name="T26" fmla="*/ 31 w 96"/>
                  <a:gd name="T27" fmla="*/ 137 h 156"/>
                  <a:gd name="T28" fmla="*/ 37 w 96"/>
                  <a:gd name="T29" fmla="*/ 156 h 156"/>
                  <a:gd name="T30" fmla="*/ 44 w 96"/>
                  <a:gd name="T31" fmla="*/ 140 h 156"/>
                  <a:gd name="T32" fmla="*/ 54 w 96"/>
                  <a:gd name="T33" fmla="*/ 140 h 156"/>
                  <a:gd name="T34" fmla="*/ 60 w 96"/>
                  <a:gd name="T35" fmla="*/ 156 h 156"/>
                  <a:gd name="T36" fmla="*/ 66 w 96"/>
                  <a:gd name="T37" fmla="*/ 138 h 156"/>
                  <a:gd name="T38" fmla="*/ 96 w 96"/>
                  <a:gd name="T39" fmla="*/ 104 h 156"/>
                  <a:gd name="T40" fmla="*/ 49 w 96"/>
                  <a:gd name="T41" fmla="*/ 34 h 156"/>
                  <a:gd name="T42" fmla="*/ 54 w 96"/>
                  <a:gd name="T43" fmla="*/ 68 h 156"/>
                  <a:gd name="T44" fmla="*/ 50 w 96"/>
                  <a:gd name="T45" fmla="*/ 67 h 156"/>
                  <a:gd name="T46" fmla="*/ 44 w 96"/>
                  <a:gd name="T47" fmla="*/ 34 h 156"/>
                  <a:gd name="T48" fmla="*/ 29 w 96"/>
                  <a:gd name="T49" fmla="*/ 60 h 156"/>
                  <a:gd name="T50" fmla="*/ 23 w 96"/>
                  <a:gd name="T51" fmla="*/ 50 h 156"/>
                  <a:gd name="T52" fmla="*/ 31 w 96"/>
                  <a:gd name="T53" fmla="*/ 39 h 156"/>
                  <a:gd name="T54" fmla="*/ 29 w 96"/>
                  <a:gd name="T55" fmla="*/ 60 h 156"/>
                  <a:gd name="T56" fmla="*/ 44 w 96"/>
                  <a:gd name="T57" fmla="*/ 122 h 156"/>
                  <a:gd name="T58" fmla="*/ 47 w 96"/>
                  <a:gd name="T59" fmla="*/ 85 h 156"/>
                  <a:gd name="T60" fmla="*/ 54 w 96"/>
                  <a:gd name="T61" fmla="*/ 86 h 156"/>
                  <a:gd name="T62" fmla="*/ 49 w 96"/>
                  <a:gd name="T63" fmla="*/ 122 h 156"/>
                  <a:gd name="T64" fmla="*/ 66 w 96"/>
                  <a:gd name="T65" fmla="*/ 119 h 156"/>
                  <a:gd name="T66" fmla="*/ 71 w 96"/>
                  <a:gd name="T67" fmla="*/ 93 h 156"/>
                  <a:gd name="T68" fmla="*/ 78 w 96"/>
                  <a:gd name="T69" fmla="*/ 10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6" h="156">
                    <a:moveTo>
                      <a:pt x="92" y="89"/>
                    </a:moveTo>
                    <a:cubicBezTo>
                      <a:pt x="88" y="83"/>
                      <a:pt x="81" y="78"/>
                      <a:pt x="74" y="75"/>
                    </a:cubicBezTo>
                    <a:cubicBezTo>
                      <a:pt x="72" y="73"/>
                      <a:pt x="69" y="72"/>
                      <a:pt x="66" y="71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70" y="40"/>
                      <a:pt x="73" y="42"/>
                      <a:pt x="76" y="45"/>
                    </a:cubicBezTo>
                    <a:cubicBezTo>
                      <a:pt x="81" y="47"/>
                      <a:pt x="86" y="46"/>
                      <a:pt x="89" y="42"/>
                    </a:cubicBezTo>
                    <a:cubicBezTo>
                      <a:pt x="91" y="38"/>
                      <a:pt x="90" y="33"/>
                      <a:pt x="86" y="30"/>
                    </a:cubicBezTo>
                    <a:cubicBezTo>
                      <a:pt x="81" y="26"/>
                      <a:pt x="74" y="22"/>
                      <a:pt x="66" y="19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6" y="3"/>
                      <a:pt x="64" y="0"/>
                      <a:pt x="60" y="0"/>
                    </a:cubicBezTo>
                    <a:cubicBezTo>
                      <a:pt x="57" y="0"/>
                      <a:pt x="54" y="3"/>
                      <a:pt x="54" y="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2" y="16"/>
                      <a:pt x="50" y="16"/>
                      <a:pt x="49" y="16"/>
                    </a:cubicBezTo>
                    <a:cubicBezTo>
                      <a:pt x="47" y="16"/>
                      <a:pt x="45" y="16"/>
                      <a:pt x="44" y="16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3"/>
                      <a:pt x="41" y="0"/>
                      <a:pt x="37" y="0"/>
                    </a:cubicBezTo>
                    <a:cubicBezTo>
                      <a:pt x="34" y="0"/>
                      <a:pt x="31" y="3"/>
                      <a:pt x="31" y="7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6" y="21"/>
                      <a:pt x="22" y="23"/>
                      <a:pt x="19" y="25"/>
                    </a:cubicBezTo>
                    <a:cubicBezTo>
                      <a:pt x="11" y="31"/>
                      <a:pt x="5" y="40"/>
                      <a:pt x="5" y="50"/>
                    </a:cubicBezTo>
                    <a:cubicBezTo>
                      <a:pt x="5" y="56"/>
                      <a:pt x="6" y="60"/>
                      <a:pt x="9" y="65"/>
                    </a:cubicBezTo>
                    <a:cubicBezTo>
                      <a:pt x="13" y="71"/>
                      <a:pt x="18" y="75"/>
                      <a:pt x="25" y="78"/>
                    </a:cubicBezTo>
                    <a:cubicBezTo>
                      <a:pt x="27" y="79"/>
                      <a:pt x="29" y="80"/>
                      <a:pt x="31" y="80"/>
                    </a:cubicBezTo>
                    <a:cubicBezTo>
                      <a:pt x="31" y="118"/>
                      <a:pt x="31" y="118"/>
                      <a:pt x="31" y="118"/>
                    </a:cubicBezTo>
                    <a:cubicBezTo>
                      <a:pt x="25" y="116"/>
                      <a:pt x="20" y="112"/>
                      <a:pt x="16" y="109"/>
                    </a:cubicBezTo>
                    <a:cubicBezTo>
                      <a:pt x="12" y="106"/>
                      <a:pt x="7" y="107"/>
                      <a:pt x="3" y="110"/>
                    </a:cubicBezTo>
                    <a:cubicBezTo>
                      <a:pt x="0" y="114"/>
                      <a:pt x="1" y="120"/>
                      <a:pt x="5" y="123"/>
                    </a:cubicBezTo>
                    <a:cubicBezTo>
                      <a:pt x="11" y="128"/>
                      <a:pt x="20" y="134"/>
                      <a:pt x="31" y="137"/>
                    </a:cubicBezTo>
                    <a:cubicBezTo>
                      <a:pt x="31" y="149"/>
                      <a:pt x="31" y="149"/>
                      <a:pt x="31" y="149"/>
                    </a:cubicBezTo>
                    <a:cubicBezTo>
                      <a:pt x="31" y="153"/>
                      <a:pt x="34" y="156"/>
                      <a:pt x="37" y="156"/>
                    </a:cubicBezTo>
                    <a:cubicBezTo>
                      <a:pt x="41" y="156"/>
                      <a:pt x="44" y="153"/>
                      <a:pt x="44" y="149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5" y="140"/>
                      <a:pt x="47" y="140"/>
                      <a:pt x="49" y="140"/>
                    </a:cubicBezTo>
                    <a:cubicBezTo>
                      <a:pt x="51" y="140"/>
                      <a:pt x="52" y="140"/>
                      <a:pt x="54" y="140"/>
                    </a:cubicBezTo>
                    <a:cubicBezTo>
                      <a:pt x="54" y="149"/>
                      <a:pt x="54" y="149"/>
                      <a:pt x="54" y="149"/>
                    </a:cubicBezTo>
                    <a:cubicBezTo>
                      <a:pt x="54" y="153"/>
                      <a:pt x="57" y="156"/>
                      <a:pt x="60" y="156"/>
                    </a:cubicBezTo>
                    <a:cubicBezTo>
                      <a:pt x="64" y="156"/>
                      <a:pt x="66" y="153"/>
                      <a:pt x="66" y="149"/>
                    </a:cubicBezTo>
                    <a:cubicBezTo>
                      <a:pt x="66" y="138"/>
                      <a:pt x="66" y="138"/>
                      <a:pt x="66" y="138"/>
                    </a:cubicBezTo>
                    <a:cubicBezTo>
                      <a:pt x="72" y="136"/>
                      <a:pt x="77" y="133"/>
                      <a:pt x="81" y="130"/>
                    </a:cubicBezTo>
                    <a:cubicBezTo>
                      <a:pt x="90" y="124"/>
                      <a:pt x="96" y="115"/>
                      <a:pt x="96" y="104"/>
                    </a:cubicBezTo>
                    <a:cubicBezTo>
                      <a:pt x="96" y="98"/>
                      <a:pt x="94" y="93"/>
                      <a:pt x="92" y="89"/>
                    </a:cubicBezTo>
                    <a:close/>
                    <a:moveTo>
                      <a:pt x="49" y="34"/>
                    </a:moveTo>
                    <a:cubicBezTo>
                      <a:pt x="50" y="34"/>
                      <a:pt x="52" y="34"/>
                      <a:pt x="54" y="34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3" y="68"/>
                      <a:pt x="52" y="68"/>
                      <a:pt x="51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48" y="67"/>
                      <a:pt x="46" y="66"/>
                      <a:pt x="44" y="66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5" y="34"/>
                      <a:pt x="47" y="34"/>
                      <a:pt x="49" y="34"/>
                    </a:cubicBezTo>
                    <a:close/>
                    <a:moveTo>
                      <a:pt x="29" y="60"/>
                    </a:moveTo>
                    <a:cubicBezTo>
                      <a:pt x="26" y="58"/>
                      <a:pt x="25" y="57"/>
                      <a:pt x="24" y="55"/>
                    </a:cubicBezTo>
                    <a:cubicBezTo>
                      <a:pt x="23" y="54"/>
                      <a:pt x="23" y="52"/>
                      <a:pt x="23" y="50"/>
                    </a:cubicBezTo>
                    <a:cubicBezTo>
                      <a:pt x="23" y="47"/>
                      <a:pt x="25" y="43"/>
                      <a:pt x="29" y="40"/>
                    </a:cubicBezTo>
                    <a:cubicBezTo>
                      <a:pt x="30" y="39"/>
                      <a:pt x="30" y="39"/>
                      <a:pt x="31" y="39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0" y="61"/>
                      <a:pt x="29" y="60"/>
                      <a:pt x="29" y="60"/>
                    </a:cubicBezTo>
                    <a:close/>
                    <a:moveTo>
                      <a:pt x="49" y="122"/>
                    </a:moveTo>
                    <a:cubicBezTo>
                      <a:pt x="47" y="122"/>
                      <a:pt x="45" y="122"/>
                      <a:pt x="44" y="122"/>
                    </a:cubicBezTo>
                    <a:cubicBezTo>
                      <a:pt x="44" y="84"/>
                      <a:pt x="44" y="84"/>
                      <a:pt x="44" y="84"/>
                    </a:cubicBezTo>
                    <a:cubicBezTo>
                      <a:pt x="45" y="84"/>
                      <a:pt x="46" y="85"/>
                      <a:pt x="47" y="85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50" y="85"/>
                      <a:pt x="52" y="86"/>
                      <a:pt x="54" y="86"/>
                    </a:cubicBezTo>
                    <a:cubicBezTo>
                      <a:pt x="54" y="122"/>
                      <a:pt x="54" y="122"/>
                      <a:pt x="54" y="122"/>
                    </a:cubicBezTo>
                    <a:cubicBezTo>
                      <a:pt x="52" y="122"/>
                      <a:pt x="51" y="122"/>
                      <a:pt x="49" y="122"/>
                    </a:cubicBezTo>
                    <a:close/>
                    <a:moveTo>
                      <a:pt x="71" y="116"/>
                    </a:moveTo>
                    <a:cubicBezTo>
                      <a:pt x="69" y="117"/>
                      <a:pt x="68" y="118"/>
                      <a:pt x="66" y="119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8" y="91"/>
                      <a:pt x="70" y="92"/>
                      <a:pt x="71" y="93"/>
                    </a:cubicBezTo>
                    <a:cubicBezTo>
                      <a:pt x="74" y="95"/>
                      <a:pt x="75" y="96"/>
                      <a:pt x="76" y="98"/>
                    </a:cubicBezTo>
                    <a:cubicBezTo>
                      <a:pt x="77" y="100"/>
                      <a:pt x="78" y="101"/>
                      <a:pt x="78" y="104"/>
                    </a:cubicBezTo>
                    <a:cubicBezTo>
                      <a:pt x="78" y="108"/>
                      <a:pt x="76" y="112"/>
                      <a:pt x="71" y="116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îşľïde">
                <a:extLst>
                  <a:ext uri="{FF2B5EF4-FFF2-40B4-BE49-F238E27FC236}">
                    <a16:creationId xmlns:a16="http://schemas.microsoft.com/office/drawing/2014/main" xmlns="" id="{9BEF143E-D730-4CBC-916C-3ACF117003DD}"/>
                  </a:ext>
                </a:extLst>
              </p:cNvPr>
              <p:cNvSpPr/>
              <p:nvPr/>
            </p:nvSpPr>
            <p:spPr bwMode="auto">
              <a:xfrm>
                <a:off x="5187951" y="3908425"/>
                <a:ext cx="31750" cy="31750"/>
              </a:xfrm>
              <a:custGeom>
                <a:avLst/>
                <a:gdLst>
                  <a:gd name="T0" fmla="*/ 4 w 10"/>
                  <a:gd name="T1" fmla="*/ 1 h 10"/>
                  <a:gd name="T2" fmla="*/ 3 w 10"/>
                  <a:gd name="T3" fmla="*/ 1 h 10"/>
                  <a:gd name="T4" fmla="*/ 0 w 10"/>
                  <a:gd name="T5" fmla="*/ 0 h 10"/>
                  <a:gd name="T6" fmla="*/ 0 w 10"/>
                  <a:gd name="T7" fmla="*/ 8 h 10"/>
                  <a:gd name="T8" fmla="*/ 3 w 10"/>
                  <a:gd name="T9" fmla="*/ 9 h 10"/>
                  <a:gd name="T10" fmla="*/ 4 w 10"/>
                  <a:gd name="T11" fmla="*/ 9 h 10"/>
                  <a:gd name="T12" fmla="*/ 10 w 10"/>
                  <a:gd name="T13" fmla="*/ 10 h 10"/>
                  <a:gd name="T14" fmla="*/ 10 w 10"/>
                  <a:gd name="T15" fmla="*/ 2 h 10"/>
                  <a:gd name="T16" fmla="*/ 4 w 10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0">
                    <a:moveTo>
                      <a:pt x="4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2" y="9"/>
                      <a:pt x="3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6" y="9"/>
                      <a:pt x="8" y="10"/>
                      <a:pt x="10" y="10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8" y="2"/>
                      <a:pt x="6" y="1"/>
                      <a:pt x="4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śḷîḓé">
                <a:extLst>
                  <a:ext uri="{FF2B5EF4-FFF2-40B4-BE49-F238E27FC236}">
                    <a16:creationId xmlns:a16="http://schemas.microsoft.com/office/drawing/2014/main" xmlns="" id="{5C4F9EEA-E684-4941-8A6B-C9ECE28BE44E}"/>
                  </a:ext>
                </a:extLst>
              </p:cNvPr>
              <p:cNvSpPr/>
              <p:nvPr/>
            </p:nvSpPr>
            <p:spPr bwMode="auto">
              <a:xfrm>
                <a:off x="5187951" y="3754438"/>
                <a:ext cx="31750" cy="23813"/>
              </a:xfrm>
              <a:custGeom>
                <a:avLst/>
                <a:gdLst>
                  <a:gd name="T0" fmla="*/ 5 w 10"/>
                  <a:gd name="T1" fmla="*/ 0 h 8"/>
                  <a:gd name="T2" fmla="*/ 0 w 10"/>
                  <a:gd name="T3" fmla="*/ 0 h 8"/>
                  <a:gd name="T4" fmla="*/ 0 w 10"/>
                  <a:gd name="T5" fmla="*/ 8 h 8"/>
                  <a:gd name="T6" fmla="*/ 5 w 10"/>
                  <a:gd name="T7" fmla="*/ 8 h 8"/>
                  <a:gd name="T8" fmla="*/ 10 w 10"/>
                  <a:gd name="T9" fmla="*/ 8 h 8"/>
                  <a:gd name="T10" fmla="*/ 10 w 10"/>
                  <a:gd name="T11" fmla="*/ 0 h 8"/>
                  <a:gd name="T12" fmla="*/ 5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5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8"/>
                      <a:pt x="5" y="8"/>
                    </a:cubicBezTo>
                    <a:cubicBezTo>
                      <a:pt x="6" y="8"/>
                      <a:pt x="8" y="8"/>
                      <a:pt x="10" y="8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0"/>
                      <a:pt x="5" y="0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îSļïďè">
                <a:extLst>
                  <a:ext uri="{FF2B5EF4-FFF2-40B4-BE49-F238E27FC236}">
                    <a16:creationId xmlns:a16="http://schemas.microsoft.com/office/drawing/2014/main" xmlns="" id="{42F1568A-0906-4FC4-9CB9-14F6C23127C0}"/>
                  </a:ext>
                </a:extLst>
              </p:cNvPr>
              <p:cNvSpPr/>
              <p:nvPr/>
            </p:nvSpPr>
            <p:spPr bwMode="auto">
              <a:xfrm>
                <a:off x="5122863" y="3768725"/>
                <a:ext cx="25400" cy="47625"/>
              </a:xfrm>
              <a:custGeom>
                <a:avLst/>
                <a:gdLst>
                  <a:gd name="T0" fmla="*/ 6 w 8"/>
                  <a:gd name="T1" fmla="*/ 1 h 15"/>
                  <a:gd name="T2" fmla="*/ 0 w 8"/>
                  <a:gd name="T3" fmla="*/ 11 h 15"/>
                  <a:gd name="T4" fmla="*/ 1 w 8"/>
                  <a:gd name="T5" fmla="*/ 15 h 15"/>
                  <a:gd name="T6" fmla="*/ 6 w 8"/>
                  <a:gd name="T7" fmla="*/ 9 h 15"/>
                  <a:gd name="T8" fmla="*/ 8 w 8"/>
                  <a:gd name="T9" fmla="*/ 8 h 15"/>
                  <a:gd name="T10" fmla="*/ 8 w 8"/>
                  <a:gd name="T11" fmla="*/ 0 h 15"/>
                  <a:gd name="T12" fmla="*/ 6 w 8"/>
                  <a:gd name="T13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5">
                    <a:moveTo>
                      <a:pt x="6" y="1"/>
                    </a:moveTo>
                    <a:cubicBezTo>
                      <a:pt x="2" y="4"/>
                      <a:pt x="0" y="8"/>
                      <a:pt x="0" y="11"/>
                    </a:cubicBezTo>
                    <a:cubicBezTo>
                      <a:pt x="0" y="13"/>
                      <a:pt x="0" y="14"/>
                      <a:pt x="1" y="15"/>
                    </a:cubicBezTo>
                    <a:cubicBezTo>
                      <a:pt x="1" y="13"/>
                      <a:pt x="3" y="11"/>
                      <a:pt x="6" y="9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1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íśļiḍê">
                <a:extLst>
                  <a:ext uri="{FF2B5EF4-FFF2-40B4-BE49-F238E27FC236}">
                    <a16:creationId xmlns:a16="http://schemas.microsoft.com/office/drawing/2014/main" xmlns="" id="{1A1DA1C0-21B1-4A20-ABE3-D54492EC247C}"/>
                  </a:ext>
                </a:extLst>
              </p:cNvPr>
              <p:cNvSpPr/>
              <p:nvPr/>
            </p:nvSpPr>
            <p:spPr bwMode="auto">
              <a:xfrm>
                <a:off x="5256213" y="3768725"/>
                <a:ext cx="77788" cy="50800"/>
              </a:xfrm>
              <a:custGeom>
                <a:avLst/>
                <a:gdLst>
                  <a:gd name="T0" fmla="*/ 10 w 25"/>
                  <a:gd name="T1" fmla="*/ 6 h 16"/>
                  <a:gd name="T2" fmla="*/ 0 w 25"/>
                  <a:gd name="T3" fmla="*/ 0 h 16"/>
                  <a:gd name="T4" fmla="*/ 0 w 25"/>
                  <a:gd name="T5" fmla="*/ 8 h 16"/>
                  <a:gd name="T6" fmla="*/ 10 w 25"/>
                  <a:gd name="T7" fmla="*/ 14 h 16"/>
                  <a:gd name="T8" fmla="*/ 23 w 25"/>
                  <a:gd name="T9" fmla="*/ 11 h 16"/>
                  <a:gd name="T10" fmla="*/ 23 w 25"/>
                  <a:gd name="T11" fmla="*/ 2 h 16"/>
                  <a:gd name="T12" fmla="*/ 23 w 25"/>
                  <a:gd name="T13" fmla="*/ 3 h 16"/>
                  <a:gd name="T14" fmla="*/ 10 w 25"/>
                  <a:gd name="T15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6">
                    <a:moveTo>
                      <a:pt x="10" y="6"/>
                    </a:moveTo>
                    <a:cubicBezTo>
                      <a:pt x="7" y="3"/>
                      <a:pt x="4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4" y="9"/>
                      <a:pt x="7" y="11"/>
                      <a:pt x="10" y="14"/>
                    </a:cubicBezTo>
                    <a:cubicBezTo>
                      <a:pt x="15" y="16"/>
                      <a:pt x="20" y="15"/>
                      <a:pt x="23" y="11"/>
                    </a:cubicBezTo>
                    <a:cubicBezTo>
                      <a:pt x="25" y="8"/>
                      <a:pt x="25" y="5"/>
                      <a:pt x="23" y="2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0" y="7"/>
                      <a:pt x="15" y="8"/>
                      <a:pt x="10" y="6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ṩļíďé">
                <a:extLst>
                  <a:ext uri="{FF2B5EF4-FFF2-40B4-BE49-F238E27FC236}">
                    <a16:creationId xmlns:a16="http://schemas.microsoft.com/office/drawing/2014/main" xmlns="" id="{18DAC004-9D70-4521-8DAF-1F3AA2614335}"/>
                  </a:ext>
                </a:extLst>
              </p:cNvPr>
              <p:cNvSpPr/>
              <p:nvPr/>
            </p:nvSpPr>
            <p:spPr bwMode="auto">
              <a:xfrm>
                <a:off x="5256213" y="3927475"/>
                <a:ext cx="38100" cy="55563"/>
              </a:xfrm>
              <a:custGeom>
                <a:avLst/>
                <a:gdLst>
                  <a:gd name="T0" fmla="*/ 10 w 12"/>
                  <a:gd name="T1" fmla="*/ 8 h 18"/>
                  <a:gd name="T2" fmla="*/ 5 w 12"/>
                  <a:gd name="T3" fmla="*/ 3 h 18"/>
                  <a:gd name="T4" fmla="*/ 0 w 12"/>
                  <a:gd name="T5" fmla="*/ 0 h 18"/>
                  <a:gd name="T6" fmla="*/ 0 w 12"/>
                  <a:gd name="T7" fmla="*/ 8 h 18"/>
                  <a:gd name="T8" fmla="*/ 5 w 12"/>
                  <a:gd name="T9" fmla="*/ 11 h 18"/>
                  <a:gd name="T10" fmla="*/ 10 w 12"/>
                  <a:gd name="T11" fmla="*/ 16 h 18"/>
                  <a:gd name="T12" fmla="*/ 11 w 12"/>
                  <a:gd name="T13" fmla="*/ 18 h 18"/>
                  <a:gd name="T14" fmla="*/ 12 w 12"/>
                  <a:gd name="T15" fmla="*/ 14 h 18"/>
                  <a:gd name="T16" fmla="*/ 10 w 12"/>
                  <a:gd name="T17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8">
                    <a:moveTo>
                      <a:pt x="10" y="8"/>
                    </a:moveTo>
                    <a:cubicBezTo>
                      <a:pt x="9" y="6"/>
                      <a:pt x="8" y="5"/>
                      <a:pt x="5" y="3"/>
                    </a:cubicBezTo>
                    <a:cubicBezTo>
                      <a:pt x="4" y="2"/>
                      <a:pt x="2" y="1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" y="9"/>
                      <a:pt x="4" y="10"/>
                      <a:pt x="5" y="11"/>
                    </a:cubicBezTo>
                    <a:cubicBezTo>
                      <a:pt x="8" y="13"/>
                      <a:pt x="9" y="14"/>
                      <a:pt x="10" y="16"/>
                    </a:cubicBezTo>
                    <a:cubicBezTo>
                      <a:pt x="11" y="17"/>
                      <a:pt x="11" y="17"/>
                      <a:pt x="11" y="18"/>
                    </a:cubicBezTo>
                    <a:cubicBezTo>
                      <a:pt x="12" y="16"/>
                      <a:pt x="12" y="15"/>
                      <a:pt x="12" y="14"/>
                    </a:cubicBezTo>
                    <a:cubicBezTo>
                      <a:pt x="12" y="11"/>
                      <a:pt x="11" y="10"/>
                      <a:pt x="10" y="8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îs1iḍé">
                <a:extLst>
                  <a:ext uri="{FF2B5EF4-FFF2-40B4-BE49-F238E27FC236}">
                    <a16:creationId xmlns:a16="http://schemas.microsoft.com/office/drawing/2014/main" xmlns="" id="{3A6EC5E6-80D2-4B94-89C4-AC8B22F294E8}"/>
                  </a:ext>
                </a:extLst>
              </p:cNvPr>
              <p:cNvSpPr/>
              <p:nvPr/>
            </p:nvSpPr>
            <p:spPr bwMode="auto">
              <a:xfrm>
                <a:off x="5148263" y="4110038"/>
                <a:ext cx="39688" cy="47625"/>
              </a:xfrm>
              <a:custGeom>
                <a:avLst/>
                <a:gdLst>
                  <a:gd name="T0" fmla="*/ 6 w 13"/>
                  <a:gd name="T1" fmla="*/ 7 h 15"/>
                  <a:gd name="T2" fmla="*/ 0 w 13"/>
                  <a:gd name="T3" fmla="*/ 0 h 15"/>
                  <a:gd name="T4" fmla="*/ 0 w 13"/>
                  <a:gd name="T5" fmla="*/ 8 h 15"/>
                  <a:gd name="T6" fmla="*/ 6 w 13"/>
                  <a:gd name="T7" fmla="*/ 15 h 15"/>
                  <a:gd name="T8" fmla="*/ 13 w 13"/>
                  <a:gd name="T9" fmla="*/ 8 h 15"/>
                  <a:gd name="T10" fmla="*/ 13 w 13"/>
                  <a:gd name="T11" fmla="*/ 0 h 15"/>
                  <a:gd name="T12" fmla="*/ 6 w 13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5">
                    <a:moveTo>
                      <a:pt x="6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6" y="15"/>
                    </a:cubicBezTo>
                    <a:cubicBezTo>
                      <a:pt x="10" y="15"/>
                      <a:pt x="13" y="12"/>
                      <a:pt x="13" y="8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0" y="7"/>
                      <a:pt x="6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iṧliḑe">
                <a:extLst>
                  <a:ext uri="{FF2B5EF4-FFF2-40B4-BE49-F238E27FC236}">
                    <a16:creationId xmlns:a16="http://schemas.microsoft.com/office/drawing/2014/main" xmlns="" id="{CBFDAEC1-01A1-4A94-AF30-AB62FDB5DEF2}"/>
                  </a:ext>
                </a:extLst>
              </p:cNvPr>
              <p:cNvSpPr/>
              <p:nvPr/>
            </p:nvSpPr>
            <p:spPr bwMode="auto">
              <a:xfrm>
                <a:off x="5219701" y="4110038"/>
                <a:ext cx="36513" cy="47625"/>
              </a:xfrm>
              <a:custGeom>
                <a:avLst/>
                <a:gdLst>
                  <a:gd name="T0" fmla="*/ 6 w 12"/>
                  <a:gd name="T1" fmla="*/ 7 h 15"/>
                  <a:gd name="T2" fmla="*/ 0 w 12"/>
                  <a:gd name="T3" fmla="*/ 0 h 15"/>
                  <a:gd name="T4" fmla="*/ 0 w 12"/>
                  <a:gd name="T5" fmla="*/ 8 h 15"/>
                  <a:gd name="T6" fmla="*/ 6 w 12"/>
                  <a:gd name="T7" fmla="*/ 15 h 15"/>
                  <a:gd name="T8" fmla="*/ 12 w 12"/>
                  <a:gd name="T9" fmla="*/ 8 h 15"/>
                  <a:gd name="T10" fmla="*/ 12 w 12"/>
                  <a:gd name="T11" fmla="*/ 0 h 15"/>
                  <a:gd name="T12" fmla="*/ 6 w 12"/>
                  <a:gd name="T13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5">
                    <a:moveTo>
                      <a:pt x="6" y="7"/>
                    </a:moveTo>
                    <a:cubicBezTo>
                      <a:pt x="3" y="7"/>
                      <a:pt x="0" y="4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5"/>
                      <a:pt x="6" y="15"/>
                    </a:cubicBezTo>
                    <a:cubicBezTo>
                      <a:pt x="10" y="15"/>
                      <a:pt x="12" y="12"/>
                      <a:pt x="12" y="8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4"/>
                      <a:pt x="10" y="7"/>
                      <a:pt x="6" y="7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ïṡľíḋê">
                <a:extLst>
                  <a:ext uri="{FF2B5EF4-FFF2-40B4-BE49-F238E27FC236}">
                    <a16:creationId xmlns:a16="http://schemas.microsoft.com/office/drawing/2014/main" xmlns="" id="{DC4CB45A-EB29-4862-999C-B8194C2EBD38}"/>
                  </a:ext>
                </a:extLst>
              </p:cNvPr>
              <p:cNvSpPr/>
              <p:nvPr/>
            </p:nvSpPr>
            <p:spPr bwMode="auto">
              <a:xfrm>
                <a:off x="5256213" y="3983038"/>
                <a:ext cx="93663" cy="119063"/>
              </a:xfrm>
              <a:custGeom>
                <a:avLst/>
                <a:gdLst>
                  <a:gd name="T0" fmla="*/ 15 w 30"/>
                  <a:gd name="T1" fmla="*/ 22 h 38"/>
                  <a:gd name="T2" fmla="*/ 0 w 30"/>
                  <a:gd name="T3" fmla="*/ 30 h 38"/>
                  <a:gd name="T4" fmla="*/ 0 w 30"/>
                  <a:gd name="T5" fmla="*/ 38 h 38"/>
                  <a:gd name="T6" fmla="*/ 15 w 30"/>
                  <a:gd name="T7" fmla="*/ 30 h 38"/>
                  <a:gd name="T8" fmla="*/ 30 w 30"/>
                  <a:gd name="T9" fmla="*/ 4 h 38"/>
                  <a:gd name="T10" fmla="*/ 30 w 30"/>
                  <a:gd name="T11" fmla="*/ 0 h 38"/>
                  <a:gd name="T12" fmla="*/ 15 w 30"/>
                  <a:gd name="T13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8">
                    <a:moveTo>
                      <a:pt x="15" y="22"/>
                    </a:moveTo>
                    <a:cubicBezTo>
                      <a:pt x="11" y="25"/>
                      <a:pt x="6" y="28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6" y="36"/>
                      <a:pt x="11" y="33"/>
                      <a:pt x="15" y="30"/>
                    </a:cubicBezTo>
                    <a:cubicBezTo>
                      <a:pt x="24" y="24"/>
                      <a:pt x="30" y="15"/>
                      <a:pt x="30" y="4"/>
                    </a:cubicBezTo>
                    <a:cubicBezTo>
                      <a:pt x="30" y="2"/>
                      <a:pt x="30" y="1"/>
                      <a:pt x="30" y="0"/>
                    </a:cubicBezTo>
                    <a:cubicBezTo>
                      <a:pt x="28" y="9"/>
                      <a:pt x="23" y="17"/>
                      <a:pt x="15" y="2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íṧľîḑè">
                <a:extLst>
                  <a:ext uri="{FF2B5EF4-FFF2-40B4-BE49-F238E27FC236}">
                    <a16:creationId xmlns:a16="http://schemas.microsoft.com/office/drawing/2014/main" xmlns="" id="{A7F3DD74-7A4F-49E5-9DEB-95C20885C772}"/>
                  </a:ext>
                </a:extLst>
              </p:cNvPr>
              <p:cNvSpPr/>
              <p:nvPr/>
            </p:nvSpPr>
            <p:spPr bwMode="auto">
              <a:xfrm>
                <a:off x="5054601" y="4021138"/>
                <a:ext cx="93663" cy="77788"/>
              </a:xfrm>
              <a:custGeom>
                <a:avLst/>
                <a:gdLst>
                  <a:gd name="T0" fmla="*/ 30 w 30"/>
                  <a:gd name="T1" fmla="*/ 17 h 25"/>
                  <a:gd name="T2" fmla="*/ 4 w 30"/>
                  <a:gd name="T3" fmla="*/ 3 h 25"/>
                  <a:gd name="T4" fmla="*/ 1 w 30"/>
                  <a:gd name="T5" fmla="*/ 0 h 25"/>
                  <a:gd name="T6" fmla="*/ 4 w 30"/>
                  <a:gd name="T7" fmla="*/ 11 h 25"/>
                  <a:gd name="T8" fmla="*/ 30 w 30"/>
                  <a:gd name="T9" fmla="*/ 25 h 25"/>
                  <a:gd name="T10" fmla="*/ 30 w 30"/>
                  <a:gd name="T11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25">
                    <a:moveTo>
                      <a:pt x="30" y="17"/>
                    </a:moveTo>
                    <a:cubicBezTo>
                      <a:pt x="19" y="14"/>
                      <a:pt x="10" y="8"/>
                      <a:pt x="4" y="3"/>
                    </a:cubicBezTo>
                    <a:cubicBezTo>
                      <a:pt x="3" y="2"/>
                      <a:pt x="2" y="1"/>
                      <a:pt x="1" y="0"/>
                    </a:cubicBezTo>
                    <a:cubicBezTo>
                      <a:pt x="0" y="4"/>
                      <a:pt x="0" y="8"/>
                      <a:pt x="4" y="11"/>
                    </a:cubicBezTo>
                    <a:cubicBezTo>
                      <a:pt x="10" y="16"/>
                      <a:pt x="19" y="22"/>
                      <a:pt x="30" y="25"/>
                    </a:cubicBezTo>
                    <a:lnTo>
                      <a:pt x="30" y="17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íṡļîḋé">
                <a:extLst>
                  <a:ext uri="{FF2B5EF4-FFF2-40B4-BE49-F238E27FC236}">
                    <a16:creationId xmlns:a16="http://schemas.microsoft.com/office/drawing/2014/main" xmlns="" id="{59F2F3F8-97DC-4231-8E81-3A8998EF782B}"/>
                  </a:ext>
                </a:extLst>
              </p:cNvPr>
              <p:cNvSpPr/>
              <p:nvPr/>
            </p:nvSpPr>
            <p:spPr bwMode="auto">
              <a:xfrm>
                <a:off x="5187951" y="4083050"/>
                <a:ext cx="31750" cy="23813"/>
              </a:xfrm>
              <a:custGeom>
                <a:avLst/>
                <a:gdLst>
                  <a:gd name="T0" fmla="*/ 10 w 10"/>
                  <a:gd name="T1" fmla="*/ 0 h 8"/>
                  <a:gd name="T2" fmla="*/ 5 w 10"/>
                  <a:gd name="T3" fmla="*/ 0 h 8"/>
                  <a:gd name="T4" fmla="*/ 0 w 10"/>
                  <a:gd name="T5" fmla="*/ 0 h 8"/>
                  <a:gd name="T6" fmla="*/ 0 w 10"/>
                  <a:gd name="T7" fmla="*/ 8 h 8"/>
                  <a:gd name="T8" fmla="*/ 5 w 10"/>
                  <a:gd name="T9" fmla="*/ 8 h 8"/>
                  <a:gd name="T10" fmla="*/ 10 w 10"/>
                  <a:gd name="T11" fmla="*/ 8 h 8"/>
                  <a:gd name="T12" fmla="*/ 10 w 1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8">
                    <a:moveTo>
                      <a:pt x="10" y="0"/>
                    </a:moveTo>
                    <a:cubicBezTo>
                      <a:pt x="8" y="0"/>
                      <a:pt x="7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8"/>
                      <a:pt x="3" y="8"/>
                      <a:pt x="5" y="8"/>
                    </a:cubicBezTo>
                    <a:cubicBezTo>
                      <a:pt x="7" y="8"/>
                      <a:pt x="8" y="8"/>
                      <a:pt x="10" y="8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ṥliďé">
                <a:extLst>
                  <a:ext uri="{FF2B5EF4-FFF2-40B4-BE49-F238E27FC236}">
                    <a16:creationId xmlns:a16="http://schemas.microsoft.com/office/drawing/2014/main" xmlns="" id="{02410ADE-779D-4223-BCDE-984DA74FDC5F}"/>
                  </a:ext>
                </a:extLst>
              </p:cNvPr>
              <p:cNvSpPr/>
              <p:nvPr/>
            </p:nvSpPr>
            <p:spPr bwMode="auto">
              <a:xfrm>
                <a:off x="5067301" y="3816350"/>
                <a:ext cx="80963" cy="104775"/>
              </a:xfrm>
              <a:custGeom>
                <a:avLst/>
                <a:gdLst>
                  <a:gd name="T0" fmla="*/ 20 w 26"/>
                  <a:gd name="T1" fmla="*/ 32 h 34"/>
                  <a:gd name="T2" fmla="*/ 26 w 26"/>
                  <a:gd name="T3" fmla="*/ 34 h 34"/>
                  <a:gd name="T4" fmla="*/ 26 w 26"/>
                  <a:gd name="T5" fmla="*/ 26 h 34"/>
                  <a:gd name="T6" fmla="*/ 20 w 26"/>
                  <a:gd name="T7" fmla="*/ 24 h 34"/>
                  <a:gd name="T8" fmla="*/ 4 w 26"/>
                  <a:gd name="T9" fmla="*/ 11 h 34"/>
                  <a:gd name="T10" fmla="*/ 0 w 26"/>
                  <a:gd name="T11" fmla="*/ 0 h 34"/>
                  <a:gd name="T12" fmla="*/ 0 w 26"/>
                  <a:gd name="T13" fmla="*/ 4 h 34"/>
                  <a:gd name="T14" fmla="*/ 4 w 26"/>
                  <a:gd name="T15" fmla="*/ 19 h 34"/>
                  <a:gd name="T16" fmla="*/ 20 w 26"/>
                  <a:gd name="T1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34">
                    <a:moveTo>
                      <a:pt x="20" y="32"/>
                    </a:moveTo>
                    <a:cubicBezTo>
                      <a:pt x="22" y="33"/>
                      <a:pt x="24" y="34"/>
                      <a:pt x="26" y="34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6"/>
                      <a:pt x="22" y="25"/>
                      <a:pt x="20" y="24"/>
                    </a:cubicBezTo>
                    <a:cubicBezTo>
                      <a:pt x="13" y="21"/>
                      <a:pt x="8" y="17"/>
                      <a:pt x="4" y="11"/>
                    </a:cubicBezTo>
                    <a:cubicBezTo>
                      <a:pt x="2" y="8"/>
                      <a:pt x="1" y="4"/>
                      <a:pt x="0" y="0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10"/>
                      <a:pt x="1" y="14"/>
                      <a:pt x="4" y="19"/>
                    </a:cubicBezTo>
                    <a:cubicBezTo>
                      <a:pt x="8" y="25"/>
                      <a:pt x="13" y="29"/>
                      <a:pt x="20" y="32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ṩļiḓe">
                <a:extLst>
                  <a:ext uri="{FF2B5EF4-FFF2-40B4-BE49-F238E27FC236}">
                    <a16:creationId xmlns:a16="http://schemas.microsoft.com/office/drawing/2014/main" xmlns="" id="{7FF43CCD-1280-4835-9D94-69325B70482A}"/>
                  </a:ext>
                </a:extLst>
              </p:cNvPr>
              <p:cNvSpPr/>
              <p:nvPr/>
            </p:nvSpPr>
            <p:spPr bwMode="auto">
              <a:xfrm>
                <a:off x="6615113" y="1817688"/>
                <a:ext cx="1939925" cy="1085850"/>
              </a:xfrm>
              <a:custGeom>
                <a:avLst/>
                <a:gdLst>
                  <a:gd name="T0" fmla="*/ 544 w 625"/>
                  <a:gd name="T1" fmla="*/ 144 h 350"/>
                  <a:gd name="T2" fmla="*/ 266 w 625"/>
                  <a:gd name="T3" fmla="*/ 40 h 350"/>
                  <a:gd name="T4" fmla="*/ 76 w 625"/>
                  <a:gd name="T5" fmla="*/ 26 h 350"/>
                  <a:gd name="T6" fmla="*/ 16 w 625"/>
                  <a:gd name="T7" fmla="*/ 201 h 350"/>
                  <a:gd name="T8" fmla="*/ 72 w 625"/>
                  <a:gd name="T9" fmla="*/ 294 h 350"/>
                  <a:gd name="T10" fmla="*/ 149 w 625"/>
                  <a:gd name="T11" fmla="*/ 258 h 350"/>
                  <a:gd name="T12" fmla="*/ 99 w 625"/>
                  <a:gd name="T13" fmla="*/ 218 h 350"/>
                  <a:gd name="T14" fmla="*/ 131 w 625"/>
                  <a:gd name="T15" fmla="*/ 120 h 350"/>
                  <a:gd name="T16" fmla="*/ 248 w 625"/>
                  <a:gd name="T17" fmla="*/ 175 h 350"/>
                  <a:gd name="T18" fmla="*/ 508 w 625"/>
                  <a:gd name="T19" fmla="*/ 335 h 350"/>
                  <a:gd name="T20" fmla="*/ 589 w 625"/>
                  <a:gd name="T21" fmla="*/ 348 h 350"/>
                  <a:gd name="T22" fmla="*/ 625 w 625"/>
                  <a:gd name="T23" fmla="*/ 159 h 350"/>
                  <a:gd name="T24" fmla="*/ 544 w 625"/>
                  <a:gd name="T25" fmla="*/ 144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5" h="350">
                    <a:moveTo>
                      <a:pt x="544" y="144"/>
                    </a:moveTo>
                    <a:cubicBezTo>
                      <a:pt x="544" y="144"/>
                      <a:pt x="293" y="56"/>
                      <a:pt x="266" y="40"/>
                    </a:cubicBezTo>
                    <a:cubicBezTo>
                      <a:pt x="197" y="0"/>
                      <a:pt x="118" y="27"/>
                      <a:pt x="76" y="26"/>
                    </a:cubicBezTo>
                    <a:cubicBezTo>
                      <a:pt x="33" y="25"/>
                      <a:pt x="33" y="152"/>
                      <a:pt x="16" y="201"/>
                    </a:cubicBezTo>
                    <a:cubicBezTo>
                      <a:pt x="0" y="250"/>
                      <a:pt x="44" y="270"/>
                      <a:pt x="72" y="294"/>
                    </a:cubicBezTo>
                    <a:cubicBezTo>
                      <a:pt x="137" y="350"/>
                      <a:pt x="191" y="295"/>
                      <a:pt x="149" y="258"/>
                    </a:cubicBezTo>
                    <a:cubicBezTo>
                      <a:pt x="106" y="221"/>
                      <a:pt x="99" y="218"/>
                      <a:pt x="99" y="218"/>
                    </a:cubicBezTo>
                    <a:cubicBezTo>
                      <a:pt x="99" y="218"/>
                      <a:pt x="116" y="114"/>
                      <a:pt x="131" y="120"/>
                    </a:cubicBezTo>
                    <a:cubicBezTo>
                      <a:pt x="207" y="151"/>
                      <a:pt x="248" y="175"/>
                      <a:pt x="248" y="175"/>
                    </a:cubicBezTo>
                    <a:cubicBezTo>
                      <a:pt x="508" y="335"/>
                      <a:pt x="508" y="335"/>
                      <a:pt x="508" y="335"/>
                    </a:cubicBezTo>
                    <a:cubicBezTo>
                      <a:pt x="589" y="348"/>
                      <a:pt x="589" y="348"/>
                      <a:pt x="589" y="348"/>
                    </a:cubicBezTo>
                    <a:cubicBezTo>
                      <a:pt x="625" y="159"/>
                      <a:pt x="625" y="159"/>
                      <a:pt x="625" y="159"/>
                    </a:cubicBezTo>
                    <a:lnTo>
                      <a:pt x="544" y="144"/>
                    </a:lnTo>
                    <a:close/>
                  </a:path>
                </a:pathLst>
              </a:custGeom>
              <a:solidFill>
                <a:srgbClr val="FFC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iśļíḍê">
                <a:extLst>
                  <a:ext uri="{FF2B5EF4-FFF2-40B4-BE49-F238E27FC236}">
                    <a16:creationId xmlns:a16="http://schemas.microsoft.com/office/drawing/2014/main" xmlns="" id="{0C91EA80-A744-40CB-9836-9B89A3B2D28E}"/>
                  </a:ext>
                </a:extLst>
              </p:cNvPr>
              <p:cNvSpPr/>
              <p:nvPr/>
            </p:nvSpPr>
            <p:spPr bwMode="auto">
              <a:xfrm>
                <a:off x="6665913" y="2322513"/>
                <a:ext cx="741363" cy="577850"/>
              </a:xfrm>
              <a:custGeom>
                <a:avLst/>
                <a:gdLst>
                  <a:gd name="T0" fmla="*/ 183 w 239"/>
                  <a:gd name="T1" fmla="*/ 104 h 186"/>
                  <a:gd name="T2" fmla="*/ 119 w 239"/>
                  <a:gd name="T3" fmla="*/ 99 h 186"/>
                  <a:gd name="T4" fmla="*/ 90 w 239"/>
                  <a:gd name="T5" fmla="*/ 0 h 186"/>
                  <a:gd name="T6" fmla="*/ 0 w 239"/>
                  <a:gd name="T7" fmla="*/ 38 h 186"/>
                  <a:gd name="T8" fmla="*/ 41 w 239"/>
                  <a:gd name="T9" fmla="*/ 131 h 186"/>
                  <a:gd name="T10" fmla="*/ 140 w 239"/>
                  <a:gd name="T11" fmla="*/ 177 h 186"/>
                  <a:gd name="T12" fmla="*/ 183 w 239"/>
                  <a:gd name="T13" fmla="*/ 104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9" h="186">
                    <a:moveTo>
                      <a:pt x="183" y="104"/>
                    </a:moveTo>
                    <a:cubicBezTo>
                      <a:pt x="127" y="97"/>
                      <a:pt x="119" y="99"/>
                      <a:pt x="119" y="99"/>
                    </a:cubicBezTo>
                    <a:cubicBezTo>
                      <a:pt x="119" y="99"/>
                      <a:pt x="75" y="3"/>
                      <a:pt x="90" y="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41" y="131"/>
                      <a:pt x="41" y="131"/>
                      <a:pt x="41" y="131"/>
                    </a:cubicBezTo>
                    <a:cubicBezTo>
                      <a:pt x="55" y="181"/>
                      <a:pt x="103" y="173"/>
                      <a:pt x="140" y="177"/>
                    </a:cubicBezTo>
                    <a:cubicBezTo>
                      <a:pt x="225" y="186"/>
                      <a:pt x="239" y="110"/>
                      <a:pt x="183" y="104"/>
                    </a:cubicBezTo>
                    <a:close/>
                  </a:path>
                </a:pathLst>
              </a:custGeom>
              <a:solidFill>
                <a:srgbClr val="F2B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íś1îďe">
                <a:extLst>
                  <a:ext uri="{FF2B5EF4-FFF2-40B4-BE49-F238E27FC236}">
                    <a16:creationId xmlns:a16="http://schemas.microsoft.com/office/drawing/2014/main" xmlns="" id="{82FDCFA6-7BE3-46A9-A6B2-07843478D2D5}"/>
                  </a:ext>
                </a:extLst>
              </p:cNvPr>
              <p:cNvSpPr/>
              <p:nvPr/>
            </p:nvSpPr>
            <p:spPr bwMode="auto">
              <a:xfrm>
                <a:off x="4719638" y="5753100"/>
                <a:ext cx="1270000" cy="573088"/>
              </a:xfrm>
              <a:custGeom>
                <a:avLst/>
                <a:gdLst>
                  <a:gd name="T0" fmla="*/ 141 w 409"/>
                  <a:gd name="T1" fmla="*/ 72 h 185"/>
                  <a:gd name="T2" fmla="*/ 343 w 409"/>
                  <a:gd name="T3" fmla="*/ 33 h 185"/>
                  <a:gd name="T4" fmla="*/ 376 w 409"/>
                  <a:gd name="T5" fmla="*/ 84 h 185"/>
                  <a:gd name="T6" fmla="*/ 210 w 409"/>
                  <a:gd name="T7" fmla="*/ 154 h 185"/>
                  <a:gd name="T8" fmla="*/ 29 w 409"/>
                  <a:gd name="T9" fmla="*/ 181 h 185"/>
                  <a:gd name="T10" fmla="*/ 0 w 409"/>
                  <a:gd name="T11" fmla="*/ 67 h 185"/>
                  <a:gd name="T12" fmla="*/ 141 w 409"/>
                  <a:gd name="T13" fmla="*/ 72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185">
                    <a:moveTo>
                      <a:pt x="141" y="72"/>
                    </a:moveTo>
                    <a:cubicBezTo>
                      <a:pt x="211" y="76"/>
                      <a:pt x="307" y="66"/>
                      <a:pt x="343" y="33"/>
                    </a:cubicBezTo>
                    <a:cubicBezTo>
                      <a:pt x="379" y="0"/>
                      <a:pt x="409" y="58"/>
                      <a:pt x="376" y="84"/>
                    </a:cubicBezTo>
                    <a:cubicBezTo>
                      <a:pt x="344" y="111"/>
                      <a:pt x="274" y="147"/>
                      <a:pt x="210" y="154"/>
                    </a:cubicBezTo>
                    <a:cubicBezTo>
                      <a:pt x="146" y="161"/>
                      <a:pt x="55" y="185"/>
                      <a:pt x="29" y="181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7"/>
                      <a:pt x="70" y="68"/>
                      <a:pt x="141" y="72"/>
                    </a:cubicBezTo>
                    <a:close/>
                  </a:path>
                </a:pathLst>
              </a:custGeom>
              <a:solidFill>
                <a:srgbClr val="F2B5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íšļïḑê">
                <a:extLst>
                  <a:ext uri="{FF2B5EF4-FFF2-40B4-BE49-F238E27FC236}">
                    <a16:creationId xmlns:a16="http://schemas.microsoft.com/office/drawing/2014/main" xmlns="" id="{B84DF989-E077-4287-8594-BB821336C020}"/>
                  </a:ext>
                </a:extLst>
              </p:cNvPr>
              <p:cNvSpPr/>
              <p:nvPr/>
            </p:nvSpPr>
            <p:spPr bwMode="auto">
              <a:xfrm>
                <a:off x="3678238" y="5383213"/>
                <a:ext cx="2592388" cy="1049338"/>
              </a:xfrm>
              <a:custGeom>
                <a:avLst/>
                <a:gdLst>
                  <a:gd name="T0" fmla="*/ 82 w 836"/>
                  <a:gd name="T1" fmla="*/ 272 h 338"/>
                  <a:gd name="T2" fmla="*/ 375 w 836"/>
                  <a:gd name="T3" fmla="*/ 322 h 338"/>
                  <a:gd name="T4" fmla="*/ 588 w 836"/>
                  <a:gd name="T5" fmla="*/ 332 h 338"/>
                  <a:gd name="T6" fmla="*/ 793 w 836"/>
                  <a:gd name="T7" fmla="*/ 289 h 338"/>
                  <a:gd name="T8" fmla="*/ 767 w 836"/>
                  <a:gd name="T9" fmla="*/ 223 h 338"/>
                  <a:gd name="T10" fmla="*/ 527 w 836"/>
                  <a:gd name="T11" fmla="*/ 223 h 338"/>
                  <a:gd name="T12" fmla="*/ 367 w 836"/>
                  <a:gd name="T13" fmla="*/ 187 h 338"/>
                  <a:gd name="T14" fmla="*/ 540 w 836"/>
                  <a:gd name="T15" fmla="*/ 167 h 338"/>
                  <a:gd name="T16" fmla="*/ 540 w 836"/>
                  <a:gd name="T17" fmla="*/ 83 h 338"/>
                  <a:gd name="T18" fmla="*/ 290 w 836"/>
                  <a:gd name="T19" fmla="*/ 40 h 338"/>
                  <a:gd name="T20" fmla="*/ 82 w 836"/>
                  <a:gd name="T21" fmla="*/ 78 h 338"/>
                  <a:gd name="T22" fmla="*/ 0 w 836"/>
                  <a:gd name="T23" fmla="*/ 80 h 338"/>
                  <a:gd name="T24" fmla="*/ 0 w 836"/>
                  <a:gd name="T25" fmla="*/ 272 h 338"/>
                  <a:gd name="T26" fmla="*/ 82 w 836"/>
                  <a:gd name="T27" fmla="*/ 272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36" h="338">
                    <a:moveTo>
                      <a:pt x="82" y="272"/>
                    </a:moveTo>
                    <a:cubicBezTo>
                      <a:pt x="82" y="272"/>
                      <a:pt x="346" y="311"/>
                      <a:pt x="375" y="322"/>
                    </a:cubicBezTo>
                    <a:cubicBezTo>
                      <a:pt x="405" y="333"/>
                      <a:pt x="514" y="325"/>
                      <a:pt x="588" y="332"/>
                    </a:cubicBezTo>
                    <a:cubicBezTo>
                      <a:pt x="663" y="338"/>
                      <a:pt x="751" y="312"/>
                      <a:pt x="793" y="289"/>
                    </a:cubicBezTo>
                    <a:cubicBezTo>
                      <a:pt x="836" y="266"/>
                      <a:pt x="815" y="193"/>
                      <a:pt x="767" y="223"/>
                    </a:cubicBezTo>
                    <a:cubicBezTo>
                      <a:pt x="719" y="253"/>
                      <a:pt x="607" y="243"/>
                      <a:pt x="527" y="223"/>
                    </a:cubicBezTo>
                    <a:cubicBezTo>
                      <a:pt x="447" y="203"/>
                      <a:pt x="367" y="187"/>
                      <a:pt x="367" y="187"/>
                    </a:cubicBezTo>
                    <a:cubicBezTo>
                      <a:pt x="367" y="187"/>
                      <a:pt x="463" y="173"/>
                      <a:pt x="540" y="167"/>
                    </a:cubicBezTo>
                    <a:cubicBezTo>
                      <a:pt x="618" y="160"/>
                      <a:pt x="586" y="76"/>
                      <a:pt x="540" y="83"/>
                    </a:cubicBezTo>
                    <a:cubicBezTo>
                      <a:pt x="495" y="89"/>
                      <a:pt x="402" y="80"/>
                      <a:pt x="290" y="40"/>
                    </a:cubicBezTo>
                    <a:cubicBezTo>
                      <a:pt x="178" y="0"/>
                      <a:pt x="82" y="78"/>
                      <a:pt x="82" y="78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272"/>
                      <a:pt x="0" y="272"/>
                      <a:pt x="0" y="272"/>
                    </a:cubicBezTo>
                    <a:lnTo>
                      <a:pt x="82" y="272"/>
                    </a:lnTo>
                    <a:close/>
                  </a:path>
                </a:pathLst>
              </a:custGeom>
              <a:solidFill>
                <a:srgbClr val="FFC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iṩļîḑe">
                <a:extLst>
                  <a:ext uri="{FF2B5EF4-FFF2-40B4-BE49-F238E27FC236}">
                    <a16:creationId xmlns:a16="http://schemas.microsoft.com/office/drawing/2014/main" xmlns="" id="{A0C104B9-79CF-418B-9D14-A04B956D9490}"/>
                  </a:ext>
                </a:extLst>
              </p:cNvPr>
              <p:cNvSpPr/>
              <p:nvPr/>
            </p:nvSpPr>
            <p:spPr bwMode="auto">
              <a:xfrm>
                <a:off x="4725988" y="1016000"/>
                <a:ext cx="2681288" cy="2371725"/>
              </a:xfrm>
              <a:custGeom>
                <a:avLst/>
                <a:gdLst>
                  <a:gd name="T0" fmla="*/ 856 w 864"/>
                  <a:gd name="T1" fmla="*/ 413 h 764"/>
                  <a:gd name="T2" fmla="*/ 650 w 864"/>
                  <a:gd name="T3" fmla="*/ 747 h 764"/>
                  <a:gd name="T4" fmla="*/ 612 w 864"/>
                  <a:gd name="T5" fmla="*/ 756 h 764"/>
                  <a:gd name="T6" fmla="*/ 17 w 864"/>
                  <a:gd name="T7" fmla="*/ 388 h 764"/>
                  <a:gd name="T8" fmla="*/ 8 w 864"/>
                  <a:gd name="T9" fmla="*/ 351 h 764"/>
                  <a:gd name="T10" fmla="*/ 214 w 864"/>
                  <a:gd name="T11" fmla="*/ 17 h 764"/>
                  <a:gd name="T12" fmla="*/ 252 w 864"/>
                  <a:gd name="T13" fmla="*/ 8 h 764"/>
                  <a:gd name="T14" fmla="*/ 847 w 864"/>
                  <a:gd name="T15" fmla="*/ 375 h 764"/>
                  <a:gd name="T16" fmla="*/ 856 w 864"/>
                  <a:gd name="T17" fmla="*/ 413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4" h="764">
                    <a:moveTo>
                      <a:pt x="856" y="413"/>
                    </a:moveTo>
                    <a:cubicBezTo>
                      <a:pt x="650" y="747"/>
                      <a:pt x="650" y="747"/>
                      <a:pt x="650" y="747"/>
                    </a:cubicBezTo>
                    <a:cubicBezTo>
                      <a:pt x="642" y="760"/>
                      <a:pt x="625" y="764"/>
                      <a:pt x="612" y="756"/>
                    </a:cubicBezTo>
                    <a:cubicBezTo>
                      <a:pt x="17" y="388"/>
                      <a:pt x="17" y="388"/>
                      <a:pt x="17" y="388"/>
                    </a:cubicBezTo>
                    <a:cubicBezTo>
                      <a:pt x="4" y="380"/>
                      <a:pt x="0" y="363"/>
                      <a:pt x="8" y="351"/>
                    </a:cubicBezTo>
                    <a:cubicBezTo>
                      <a:pt x="214" y="17"/>
                      <a:pt x="214" y="17"/>
                      <a:pt x="214" y="17"/>
                    </a:cubicBezTo>
                    <a:cubicBezTo>
                      <a:pt x="222" y="4"/>
                      <a:pt x="239" y="0"/>
                      <a:pt x="252" y="8"/>
                    </a:cubicBezTo>
                    <a:cubicBezTo>
                      <a:pt x="847" y="375"/>
                      <a:pt x="847" y="375"/>
                      <a:pt x="847" y="375"/>
                    </a:cubicBezTo>
                    <a:cubicBezTo>
                      <a:pt x="860" y="383"/>
                      <a:pt x="864" y="400"/>
                      <a:pt x="856" y="413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ïṧļïďê">
                <a:extLst>
                  <a:ext uri="{FF2B5EF4-FFF2-40B4-BE49-F238E27FC236}">
                    <a16:creationId xmlns:a16="http://schemas.microsoft.com/office/drawing/2014/main" xmlns="" id="{0A75686F-6A80-45B7-A283-088CB3CC5CA7}"/>
                  </a:ext>
                </a:extLst>
              </p:cNvPr>
              <p:cNvSpPr/>
              <p:nvPr/>
            </p:nvSpPr>
            <p:spPr bwMode="auto">
              <a:xfrm>
                <a:off x="6630988" y="2179638"/>
                <a:ext cx="800100" cy="1220788"/>
              </a:xfrm>
              <a:custGeom>
                <a:avLst/>
                <a:gdLst>
                  <a:gd name="T0" fmla="*/ 241 w 258"/>
                  <a:gd name="T1" fmla="*/ 5 h 393"/>
                  <a:gd name="T2" fmla="*/ 233 w 258"/>
                  <a:gd name="T3" fmla="*/ 0 h 393"/>
                  <a:gd name="T4" fmla="*/ 242 w 258"/>
                  <a:gd name="T5" fmla="*/ 38 h 393"/>
                  <a:gd name="T6" fmla="*/ 36 w 258"/>
                  <a:gd name="T7" fmla="*/ 372 h 393"/>
                  <a:gd name="T8" fmla="*/ 0 w 258"/>
                  <a:gd name="T9" fmla="*/ 382 h 393"/>
                  <a:gd name="T10" fmla="*/ 7 w 258"/>
                  <a:gd name="T11" fmla="*/ 385 h 393"/>
                  <a:gd name="T12" fmla="*/ 44 w 258"/>
                  <a:gd name="T13" fmla="*/ 376 h 393"/>
                  <a:gd name="T14" fmla="*/ 250 w 258"/>
                  <a:gd name="T15" fmla="*/ 43 h 393"/>
                  <a:gd name="T16" fmla="*/ 241 w 258"/>
                  <a:gd name="T17" fmla="*/ 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8" h="393">
                    <a:moveTo>
                      <a:pt x="241" y="5"/>
                    </a:moveTo>
                    <a:cubicBezTo>
                      <a:pt x="233" y="0"/>
                      <a:pt x="233" y="0"/>
                      <a:pt x="233" y="0"/>
                    </a:cubicBezTo>
                    <a:cubicBezTo>
                      <a:pt x="246" y="8"/>
                      <a:pt x="250" y="25"/>
                      <a:pt x="242" y="38"/>
                    </a:cubicBezTo>
                    <a:cubicBezTo>
                      <a:pt x="36" y="372"/>
                      <a:pt x="36" y="372"/>
                      <a:pt x="36" y="372"/>
                    </a:cubicBezTo>
                    <a:cubicBezTo>
                      <a:pt x="29" y="384"/>
                      <a:pt x="13" y="388"/>
                      <a:pt x="0" y="382"/>
                    </a:cubicBezTo>
                    <a:cubicBezTo>
                      <a:pt x="7" y="385"/>
                      <a:pt x="7" y="385"/>
                      <a:pt x="7" y="385"/>
                    </a:cubicBezTo>
                    <a:cubicBezTo>
                      <a:pt x="19" y="393"/>
                      <a:pt x="36" y="389"/>
                      <a:pt x="44" y="376"/>
                    </a:cubicBezTo>
                    <a:cubicBezTo>
                      <a:pt x="250" y="43"/>
                      <a:pt x="250" y="43"/>
                      <a:pt x="250" y="43"/>
                    </a:cubicBezTo>
                    <a:cubicBezTo>
                      <a:pt x="258" y="30"/>
                      <a:pt x="254" y="13"/>
                      <a:pt x="241" y="5"/>
                    </a:cubicBez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íṩḻíḍè">
                <a:extLst>
                  <a:ext uri="{FF2B5EF4-FFF2-40B4-BE49-F238E27FC236}">
                    <a16:creationId xmlns:a16="http://schemas.microsoft.com/office/drawing/2014/main" xmlns="" id="{27AB3BC9-B298-4D4A-9DA8-555D40CC705E}"/>
                  </a:ext>
                </a:extLst>
              </p:cNvPr>
              <p:cNvSpPr/>
              <p:nvPr/>
            </p:nvSpPr>
            <p:spPr bwMode="auto">
              <a:xfrm>
                <a:off x="4975226" y="1223963"/>
                <a:ext cx="2055813" cy="1874838"/>
              </a:xfrm>
              <a:custGeom>
                <a:avLst/>
                <a:gdLst>
                  <a:gd name="T0" fmla="*/ 1295 w 1295"/>
                  <a:gd name="T1" fmla="*/ 563 h 1181"/>
                  <a:gd name="T2" fmla="*/ 914 w 1295"/>
                  <a:gd name="T3" fmla="*/ 1181 h 1181"/>
                  <a:gd name="T4" fmla="*/ 0 w 1295"/>
                  <a:gd name="T5" fmla="*/ 618 h 1181"/>
                  <a:gd name="T6" fmla="*/ 381 w 1295"/>
                  <a:gd name="T7" fmla="*/ 0 h 1181"/>
                  <a:gd name="T8" fmla="*/ 1295 w 1295"/>
                  <a:gd name="T9" fmla="*/ 563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5" h="1181">
                    <a:moveTo>
                      <a:pt x="1295" y="563"/>
                    </a:moveTo>
                    <a:lnTo>
                      <a:pt x="914" y="1181"/>
                    </a:lnTo>
                    <a:lnTo>
                      <a:pt x="0" y="618"/>
                    </a:lnTo>
                    <a:lnTo>
                      <a:pt x="381" y="0"/>
                    </a:lnTo>
                    <a:lnTo>
                      <a:pt x="1295" y="563"/>
                    </a:lnTo>
                    <a:close/>
                  </a:path>
                </a:pathLst>
              </a:custGeom>
              <a:solidFill>
                <a:srgbClr val="005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îsḻîḋe">
                <a:extLst>
                  <a:ext uri="{FF2B5EF4-FFF2-40B4-BE49-F238E27FC236}">
                    <a16:creationId xmlns:a16="http://schemas.microsoft.com/office/drawing/2014/main" xmlns="" id="{046E8FF9-36E5-465D-A1D1-29FB425EFF3C}"/>
                  </a:ext>
                </a:extLst>
              </p:cNvPr>
              <p:cNvSpPr/>
              <p:nvPr/>
            </p:nvSpPr>
            <p:spPr bwMode="auto">
              <a:xfrm>
                <a:off x="5021263" y="1268413"/>
                <a:ext cx="1963738" cy="1787525"/>
              </a:xfrm>
              <a:custGeom>
                <a:avLst/>
                <a:gdLst>
                  <a:gd name="T0" fmla="*/ 1237 w 1237"/>
                  <a:gd name="T1" fmla="*/ 541 h 1126"/>
                  <a:gd name="T2" fmla="*/ 875 w 1237"/>
                  <a:gd name="T3" fmla="*/ 1126 h 1126"/>
                  <a:gd name="T4" fmla="*/ 0 w 1237"/>
                  <a:gd name="T5" fmla="*/ 584 h 1126"/>
                  <a:gd name="T6" fmla="*/ 361 w 1237"/>
                  <a:gd name="T7" fmla="*/ 0 h 1126"/>
                  <a:gd name="T8" fmla="*/ 1237 w 1237"/>
                  <a:gd name="T9" fmla="*/ 541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7" h="1126">
                    <a:moveTo>
                      <a:pt x="1237" y="541"/>
                    </a:moveTo>
                    <a:lnTo>
                      <a:pt x="875" y="1126"/>
                    </a:lnTo>
                    <a:lnTo>
                      <a:pt x="0" y="584"/>
                    </a:lnTo>
                    <a:lnTo>
                      <a:pt x="361" y="0"/>
                    </a:lnTo>
                    <a:lnTo>
                      <a:pt x="1237" y="541"/>
                    </a:lnTo>
                    <a:close/>
                  </a:path>
                </a:pathLst>
              </a:custGeom>
              <a:solidFill>
                <a:srgbClr val="0064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îṣḷiḑê">
                <a:extLst>
                  <a:ext uri="{FF2B5EF4-FFF2-40B4-BE49-F238E27FC236}">
                    <a16:creationId xmlns:a16="http://schemas.microsoft.com/office/drawing/2014/main" xmlns="" id="{493CFEDA-B472-495B-A26A-04C51F188222}"/>
                  </a:ext>
                </a:extLst>
              </p:cNvPr>
              <p:cNvSpPr/>
              <p:nvPr/>
            </p:nvSpPr>
            <p:spPr bwMode="auto">
              <a:xfrm>
                <a:off x="6745288" y="2549525"/>
                <a:ext cx="311150" cy="334963"/>
              </a:xfrm>
              <a:custGeom>
                <a:avLst/>
                <a:gdLst>
                  <a:gd name="T0" fmla="*/ 196 w 196"/>
                  <a:gd name="T1" fmla="*/ 65 h 211"/>
                  <a:gd name="T2" fmla="*/ 106 w 196"/>
                  <a:gd name="T3" fmla="*/ 211 h 211"/>
                  <a:gd name="T4" fmla="*/ 0 w 196"/>
                  <a:gd name="T5" fmla="*/ 147 h 211"/>
                  <a:gd name="T6" fmla="*/ 92 w 196"/>
                  <a:gd name="T7" fmla="*/ 0 h 211"/>
                  <a:gd name="T8" fmla="*/ 196 w 196"/>
                  <a:gd name="T9" fmla="*/ 65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211">
                    <a:moveTo>
                      <a:pt x="196" y="65"/>
                    </a:moveTo>
                    <a:lnTo>
                      <a:pt x="106" y="211"/>
                    </a:lnTo>
                    <a:lnTo>
                      <a:pt x="0" y="147"/>
                    </a:lnTo>
                    <a:lnTo>
                      <a:pt x="92" y="0"/>
                    </a:lnTo>
                    <a:lnTo>
                      <a:pt x="196" y="65"/>
                    </a:lnTo>
                    <a:close/>
                  </a:path>
                </a:pathLst>
              </a:custGeom>
              <a:solidFill>
                <a:srgbClr val="E6E7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iṧḷîdè">
                <a:extLst>
                  <a:ext uri="{FF2B5EF4-FFF2-40B4-BE49-F238E27FC236}">
                    <a16:creationId xmlns:a16="http://schemas.microsoft.com/office/drawing/2014/main" xmlns="" id="{525190A9-BA84-400E-90E7-63D88664DC45}"/>
                  </a:ext>
                </a:extLst>
              </p:cNvPr>
              <p:cNvSpPr/>
              <p:nvPr/>
            </p:nvSpPr>
            <p:spPr bwMode="auto">
              <a:xfrm>
                <a:off x="6734176" y="2533650"/>
                <a:ext cx="338138" cy="363538"/>
              </a:xfrm>
              <a:custGeom>
                <a:avLst/>
                <a:gdLst>
                  <a:gd name="T0" fmla="*/ 58 w 109"/>
                  <a:gd name="T1" fmla="*/ 117 h 117"/>
                  <a:gd name="T2" fmla="*/ 56 w 109"/>
                  <a:gd name="T3" fmla="*/ 117 h 117"/>
                  <a:gd name="T4" fmla="*/ 2 w 109"/>
                  <a:gd name="T5" fmla="*/ 84 h 117"/>
                  <a:gd name="T6" fmla="*/ 1 w 109"/>
                  <a:gd name="T7" fmla="*/ 81 h 117"/>
                  <a:gd name="T8" fmla="*/ 1 w 109"/>
                  <a:gd name="T9" fmla="*/ 78 h 117"/>
                  <a:gd name="T10" fmla="*/ 48 w 109"/>
                  <a:gd name="T11" fmla="*/ 3 h 117"/>
                  <a:gd name="T12" fmla="*/ 53 w 109"/>
                  <a:gd name="T13" fmla="*/ 1 h 117"/>
                  <a:gd name="T14" fmla="*/ 107 w 109"/>
                  <a:gd name="T15" fmla="*/ 34 h 117"/>
                  <a:gd name="T16" fmla="*/ 108 w 109"/>
                  <a:gd name="T17" fmla="*/ 40 h 117"/>
                  <a:gd name="T18" fmla="*/ 61 w 109"/>
                  <a:gd name="T19" fmla="*/ 115 h 117"/>
                  <a:gd name="T20" fmla="*/ 58 w 109"/>
                  <a:gd name="T21" fmla="*/ 117 h 117"/>
                  <a:gd name="T22" fmla="*/ 10 w 109"/>
                  <a:gd name="T23" fmla="*/ 79 h 117"/>
                  <a:gd name="T24" fmla="*/ 57 w 109"/>
                  <a:gd name="T25" fmla="*/ 108 h 117"/>
                  <a:gd name="T26" fmla="*/ 99 w 109"/>
                  <a:gd name="T27" fmla="*/ 39 h 117"/>
                  <a:gd name="T28" fmla="*/ 52 w 109"/>
                  <a:gd name="T29" fmla="*/ 10 h 117"/>
                  <a:gd name="T30" fmla="*/ 10 w 109"/>
                  <a:gd name="T31" fmla="*/ 7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17">
                    <a:moveTo>
                      <a:pt x="58" y="117"/>
                    </a:moveTo>
                    <a:cubicBezTo>
                      <a:pt x="57" y="117"/>
                      <a:pt x="56" y="117"/>
                      <a:pt x="56" y="117"/>
                    </a:cubicBezTo>
                    <a:cubicBezTo>
                      <a:pt x="2" y="84"/>
                      <a:pt x="2" y="84"/>
                      <a:pt x="2" y="84"/>
                    </a:cubicBezTo>
                    <a:cubicBezTo>
                      <a:pt x="1" y="83"/>
                      <a:pt x="1" y="82"/>
                      <a:pt x="1" y="81"/>
                    </a:cubicBezTo>
                    <a:cubicBezTo>
                      <a:pt x="0" y="80"/>
                      <a:pt x="1" y="79"/>
                      <a:pt x="1" y="78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9" y="1"/>
                      <a:pt x="51" y="0"/>
                      <a:pt x="53" y="1"/>
                    </a:cubicBezTo>
                    <a:cubicBezTo>
                      <a:pt x="107" y="34"/>
                      <a:pt x="107" y="34"/>
                      <a:pt x="107" y="34"/>
                    </a:cubicBezTo>
                    <a:cubicBezTo>
                      <a:pt x="108" y="36"/>
                      <a:pt x="109" y="38"/>
                      <a:pt x="108" y="40"/>
                    </a:cubicBezTo>
                    <a:cubicBezTo>
                      <a:pt x="61" y="115"/>
                      <a:pt x="61" y="115"/>
                      <a:pt x="61" y="115"/>
                    </a:cubicBezTo>
                    <a:cubicBezTo>
                      <a:pt x="61" y="117"/>
                      <a:pt x="59" y="117"/>
                      <a:pt x="58" y="117"/>
                    </a:cubicBezTo>
                    <a:close/>
                    <a:moveTo>
                      <a:pt x="10" y="79"/>
                    </a:moveTo>
                    <a:cubicBezTo>
                      <a:pt x="57" y="108"/>
                      <a:pt x="57" y="108"/>
                      <a:pt x="57" y="108"/>
                    </a:cubicBezTo>
                    <a:cubicBezTo>
                      <a:pt x="99" y="39"/>
                      <a:pt x="99" y="39"/>
                      <a:pt x="99" y="39"/>
                    </a:cubicBezTo>
                    <a:cubicBezTo>
                      <a:pt x="52" y="10"/>
                      <a:pt x="52" y="10"/>
                      <a:pt x="52" y="10"/>
                    </a:cubicBezTo>
                    <a:lnTo>
                      <a:pt x="10" y="79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îŝļîḍé">
                <a:extLst>
                  <a:ext uri="{FF2B5EF4-FFF2-40B4-BE49-F238E27FC236}">
                    <a16:creationId xmlns:a16="http://schemas.microsoft.com/office/drawing/2014/main" xmlns="" id="{8CA59256-C092-4A12-8CB6-C3DDDD29D74B}"/>
                  </a:ext>
                </a:extLst>
              </p:cNvPr>
              <p:cNvSpPr/>
              <p:nvPr/>
            </p:nvSpPr>
            <p:spPr bwMode="auto">
              <a:xfrm>
                <a:off x="5126038" y="1339850"/>
                <a:ext cx="1790700" cy="1606550"/>
              </a:xfrm>
              <a:custGeom>
                <a:avLst/>
                <a:gdLst>
                  <a:gd name="T0" fmla="*/ 1128 w 1128"/>
                  <a:gd name="T1" fmla="*/ 565 h 1012"/>
                  <a:gd name="T2" fmla="*/ 551 w 1128"/>
                  <a:gd name="T3" fmla="*/ 473 h 1012"/>
                  <a:gd name="T4" fmla="*/ 977 w 1128"/>
                  <a:gd name="T5" fmla="*/ 377 h 1012"/>
                  <a:gd name="T6" fmla="*/ 944 w 1128"/>
                  <a:gd name="T7" fmla="*/ 355 h 1012"/>
                  <a:gd name="T8" fmla="*/ 546 w 1128"/>
                  <a:gd name="T9" fmla="*/ 445 h 1012"/>
                  <a:gd name="T10" fmla="*/ 801 w 1128"/>
                  <a:gd name="T11" fmla="*/ 267 h 1012"/>
                  <a:gd name="T12" fmla="*/ 776 w 1128"/>
                  <a:gd name="T13" fmla="*/ 252 h 1012"/>
                  <a:gd name="T14" fmla="*/ 530 w 1128"/>
                  <a:gd name="T15" fmla="*/ 424 h 1012"/>
                  <a:gd name="T16" fmla="*/ 676 w 1128"/>
                  <a:gd name="T17" fmla="*/ 191 h 1012"/>
                  <a:gd name="T18" fmla="*/ 653 w 1128"/>
                  <a:gd name="T19" fmla="*/ 175 h 1012"/>
                  <a:gd name="T20" fmla="*/ 506 w 1128"/>
                  <a:gd name="T21" fmla="*/ 408 h 1012"/>
                  <a:gd name="T22" fmla="*/ 567 w 1128"/>
                  <a:gd name="T23" fmla="*/ 123 h 1012"/>
                  <a:gd name="T24" fmla="*/ 542 w 1128"/>
                  <a:gd name="T25" fmla="*/ 107 h 1012"/>
                  <a:gd name="T26" fmla="*/ 479 w 1128"/>
                  <a:gd name="T27" fmla="*/ 404 h 1012"/>
                  <a:gd name="T28" fmla="*/ 401 w 1128"/>
                  <a:gd name="T29" fmla="*/ 19 h 1012"/>
                  <a:gd name="T30" fmla="*/ 368 w 1128"/>
                  <a:gd name="T31" fmla="*/ 0 h 1012"/>
                  <a:gd name="T32" fmla="*/ 452 w 1128"/>
                  <a:gd name="T33" fmla="*/ 410 h 1012"/>
                  <a:gd name="T34" fmla="*/ 219 w 1128"/>
                  <a:gd name="T35" fmla="*/ 76 h 1012"/>
                  <a:gd name="T36" fmla="*/ 204 w 1128"/>
                  <a:gd name="T37" fmla="*/ 103 h 1012"/>
                  <a:gd name="T38" fmla="*/ 430 w 1128"/>
                  <a:gd name="T39" fmla="*/ 426 h 1012"/>
                  <a:gd name="T40" fmla="*/ 123 w 1128"/>
                  <a:gd name="T41" fmla="*/ 230 h 1012"/>
                  <a:gd name="T42" fmla="*/ 110 w 1128"/>
                  <a:gd name="T43" fmla="*/ 256 h 1012"/>
                  <a:gd name="T44" fmla="*/ 415 w 1128"/>
                  <a:gd name="T45" fmla="*/ 449 h 1012"/>
                  <a:gd name="T46" fmla="*/ 30 w 1128"/>
                  <a:gd name="T47" fmla="*/ 383 h 1012"/>
                  <a:gd name="T48" fmla="*/ 14 w 1128"/>
                  <a:gd name="T49" fmla="*/ 408 h 1012"/>
                  <a:gd name="T50" fmla="*/ 411 w 1128"/>
                  <a:gd name="T51" fmla="*/ 477 h 1012"/>
                  <a:gd name="T52" fmla="*/ 0 w 1128"/>
                  <a:gd name="T53" fmla="*/ 582 h 1012"/>
                  <a:gd name="T54" fmla="*/ 34 w 1128"/>
                  <a:gd name="T55" fmla="*/ 602 h 1012"/>
                  <a:gd name="T56" fmla="*/ 417 w 1128"/>
                  <a:gd name="T57" fmla="*/ 502 h 1012"/>
                  <a:gd name="T58" fmla="*/ 161 w 1128"/>
                  <a:gd name="T59" fmla="*/ 680 h 1012"/>
                  <a:gd name="T60" fmla="*/ 186 w 1128"/>
                  <a:gd name="T61" fmla="*/ 696 h 1012"/>
                  <a:gd name="T62" fmla="*/ 432 w 1128"/>
                  <a:gd name="T63" fmla="*/ 525 h 1012"/>
                  <a:gd name="T64" fmla="*/ 291 w 1128"/>
                  <a:gd name="T65" fmla="*/ 762 h 1012"/>
                  <a:gd name="T66" fmla="*/ 315 w 1128"/>
                  <a:gd name="T67" fmla="*/ 776 h 1012"/>
                  <a:gd name="T68" fmla="*/ 456 w 1128"/>
                  <a:gd name="T69" fmla="*/ 541 h 1012"/>
                  <a:gd name="T70" fmla="*/ 413 w 1128"/>
                  <a:gd name="T71" fmla="*/ 836 h 1012"/>
                  <a:gd name="T72" fmla="*/ 438 w 1128"/>
                  <a:gd name="T73" fmla="*/ 852 h 1012"/>
                  <a:gd name="T74" fmla="*/ 483 w 1128"/>
                  <a:gd name="T75" fmla="*/ 545 h 1012"/>
                  <a:gd name="T76" fmla="*/ 565 w 1128"/>
                  <a:gd name="T77" fmla="*/ 930 h 1012"/>
                  <a:gd name="T78" fmla="*/ 596 w 1128"/>
                  <a:gd name="T79" fmla="*/ 950 h 1012"/>
                  <a:gd name="T80" fmla="*/ 510 w 1128"/>
                  <a:gd name="T81" fmla="*/ 539 h 1012"/>
                  <a:gd name="T82" fmla="*/ 852 w 1128"/>
                  <a:gd name="T83" fmla="*/ 1012 h 1012"/>
                  <a:gd name="T84" fmla="*/ 868 w 1128"/>
                  <a:gd name="T85" fmla="*/ 987 h 1012"/>
                  <a:gd name="T86" fmla="*/ 532 w 1128"/>
                  <a:gd name="T87" fmla="*/ 523 h 1012"/>
                  <a:gd name="T88" fmla="*/ 983 w 1128"/>
                  <a:gd name="T89" fmla="*/ 799 h 1012"/>
                  <a:gd name="T90" fmla="*/ 997 w 1128"/>
                  <a:gd name="T91" fmla="*/ 776 h 1012"/>
                  <a:gd name="T92" fmla="*/ 547 w 1128"/>
                  <a:gd name="T93" fmla="*/ 500 h 1012"/>
                  <a:gd name="T94" fmla="*/ 1112 w 1128"/>
                  <a:gd name="T95" fmla="*/ 590 h 1012"/>
                  <a:gd name="T96" fmla="*/ 1128 w 1128"/>
                  <a:gd name="T97" fmla="*/ 565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28" h="1012">
                    <a:moveTo>
                      <a:pt x="1128" y="565"/>
                    </a:moveTo>
                    <a:lnTo>
                      <a:pt x="551" y="473"/>
                    </a:lnTo>
                    <a:lnTo>
                      <a:pt x="977" y="377"/>
                    </a:lnTo>
                    <a:lnTo>
                      <a:pt x="944" y="355"/>
                    </a:lnTo>
                    <a:lnTo>
                      <a:pt x="546" y="445"/>
                    </a:lnTo>
                    <a:lnTo>
                      <a:pt x="801" y="267"/>
                    </a:lnTo>
                    <a:lnTo>
                      <a:pt x="776" y="252"/>
                    </a:lnTo>
                    <a:lnTo>
                      <a:pt x="530" y="424"/>
                    </a:lnTo>
                    <a:lnTo>
                      <a:pt x="676" y="191"/>
                    </a:lnTo>
                    <a:lnTo>
                      <a:pt x="653" y="175"/>
                    </a:lnTo>
                    <a:lnTo>
                      <a:pt x="506" y="408"/>
                    </a:lnTo>
                    <a:lnTo>
                      <a:pt x="567" y="123"/>
                    </a:lnTo>
                    <a:lnTo>
                      <a:pt x="542" y="107"/>
                    </a:lnTo>
                    <a:lnTo>
                      <a:pt x="479" y="404"/>
                    </a:lnTo>
                    <a:lnTo>
                      <a:pt x="401" y="19"/>
                    </a:lnTo>
                    <a:lnTo>
                      <a:pt x="368" y="0"/>
                    </a:lnTo>
                    <a:lnTo>
                      <a:pt x="452" y="410"/>
                    </a:lnTo>
                    <a:lnTo>
                      <a:pt x="219" y="76"/>
                    </a:lnTo>
                    <a:lnTo>
                      <a:pt x="204" y="103"/>
                    </a:lnTo>
                    <a:lnTo>
                      <a:pt x="430" y="426"/>
                    </a:lnTo>
                    <a:lnTo>
                      <a:pt x="123" y="230"/>
                    </a:lnTo>
                    <a:lnTo>
                      <a:pt x="110" y="256"/>
                    </a:lnTo>
                    <a:lnTo>
                      <a:pt x="415" y="449"/>
                    </a:lnTo>
                    <a:lnTo>
                      <a:pt x="30" y="383"/>
                    </a:lnTo>
                    <a:lnTo>
                      <a:pt x="14" y="408"/>
                    </a:lnTo>
                    <a:lnTo>
                      <a:pt x="411" y="477"/>
                    </a:lnTo>
                    <a:lnTo>
                      <a:pt x="0" y="582"/>
                    </a:lnTo>
                    <a:lnTo>
                      <a:pt x="34" y="602"/>
                    </a:lnTo>
                    <a:lnTo>
                      <a:pt x="417" y="502"/>
                    </a:lnTo>
                    <a:lnTo>
                      <a:pt x="161" y="680"/>
                    </a:lnTo>
                    <a:lnTo>
                      <a:pt x="186" y="696"/>
                    </a:lnTo>
                    <a:lnTo>
                      <a:pt x="432" y="525"/>
                    </a:lnTo>
                    <a:lnTo>
                      <a:pt x="291" y="762"/>
                    </a:lnTo>
                    <a:lnTo>
                      <a:pt x="315" y="776"/>
                    </a:lnTo>
                    <a:lnTo>
                      <a:pt x="456" y="541"/>
                    </a:lnTo>
                    <a:lnTo>
                      <a:pt x="413" y="836"/>
                    </a:lnTo>
                    <a:lnTo>
                      <a:pt x="438" y="852"/>
                    </a:lnTo>
                    <a:lnTo>
                      <a:pt x="483" y="545"/>
                    </a:lnTo>
                    <a:lnTo>
                      <a:pt x="565" y="930"/>
                    </a:lnTo>
                    <a:lnTo>
                      <a:pt x="596" y="950"/>
                    </a:lnTo>
                    <a:lnTo>
                      <a:pt x="510" y="539"/>
                    </a:lnTo>
                    <a:lnTo>
                      <a:pt x="852" y="1012"/>
                    </a:lnTo>
                    <a:lnTo>
                      <a:pt x="868" y="987"/>
                    </a:lnTo>
                    <a:lnTo>
                      <a:pt x="532" y="523"/>
                    </a:lnTo>
                    <a:lnTo>
                      <a:pt x="983" y="799"/>
                    </a:lnTo>
                    <a:lnTo>
                      <a:pt x="997" y="776"/>
                    </a:lnTo>
                    <a:lnTo>
                      <a:pt x="547" y="500"/>
                    </a:lnTo>
                    <a:lnTo>
                      <a:pt x="1112" y="590"/>
                    </a:lnTo>
                    <a:lnTo>
                      <a:pt x="1128" y="565"/>
                    </a:lnTo>
                    <a:close/>
                  </a:path>
                </a:pathLst>
              </a:custGeom>
              <a:solidFill>
                <a:srgbClr val="0272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íṣľíḍè">
                <a:extLst>
                  <a:ext uri="{FF2B5EF4-FFF2-40B4-BE49-F238E27FC236}">
                    <a16:creationId xmlns:a16="http://schemas.microsoft.com/office/drawing/2014/main" xmlns="" id="{23A22105-6538-447F-B392-F7BD6780673E}"/>
                  </a:ext>
                </a:extLst>
              </p:cNvPr>
              <p:cNvSpPr/>
              <p:nvPr/>
            </p:nvSpPr>
            <p:spPr bwMode="auto">
              <a:xfrm>
                <a:off x="6280151" y="2168525"/>
                <a:ext cx="487363" cy="631825"/>
              </a:xfrm>
              <a:custGeom>
                <a:avLst/>
                <a:gdLst>
                  <a:gd name="T0" fmla="*/ 154 w 157"/>
                  <a:gd name="T1" fmla="*/ 39 h 204"/>
                  <a:gd name="T2" fmla="*/ 57 w 157"/>
                  <a:gd name="T3" fmla="*/ 198 h 204"/>
                  <a:gd name="T4" fmla="*/ 42 w 157"/>
                  <a:gd name="T5" fmla="*/ 201 h 204"/>
                  <a:gd name="T6" fmla="*/ 7 w 157"/>
                  <a:gd name="T7" fmla="*/ 179 h 204"/>
                  <a:gd name="T8" fmla="*/ 3 w 157"/>
                  <a:gd name="T9" fmla="*/ 165 h 204"/>
                  <a:gd name="T10" fmla="*/ 101 w 157"/>
                  <a:gd name="T11" fmla="*/ 6 h 204"/>
                  <a:gd name="T12" fmla="*/ 116 w 157"/>
                  <a:gd name="T13" fmla="*/ 3 h 204"/>
                  <a:gd name="T14" fmla="*/ 151 w 157"/>
                  <a:gd name="T15" fmla="*/ 25 h 204"/>
                  <a:gd name="T16" fmla="*/ 154 w 157"/>
                  <a:gd name="T17" fmla="*/ 3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204">
                    <a:moveTo>
                      <a:pt x="154" y="39"/>
                    </a:moveTo>
                    <a:cubicBezTo>
                      <a:pt x="57" y="198"/>
                      <a:pt x="57" y="198"/>
                      <a:pt x="57" y="198"/>
                    </a:cubicBezTo>
                    <a:cubicBezTo>
                      <a:pt x="54" y="203"/>
                      <a:pt x="47" y="204"/>
                      <a:pt x="42" y="201"/>
                    </a:cubicBezTo>
                    <a:cubicBezTo>
                      <a:pt x="7" y="179"/>
                      <a:pt x="7" y="179"/>
                      <a:pt x="7" y="179"/>
                    </a:cubicBezTo>
                    <a:cubicBezTo>
                      <a:pt x="2" y="176"/>
                      <a:pt x="0" y="170"/>
                      <a:pt x="3" y="165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4" y="1"/>
                      <a:pt x="111" y="0"/>
                      <a:pt x="116" y="3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6" y="28"/>
                      <a:pt x="157" y="34"/>
                      <a:pt x="154" y="39"/>
                    </a:cubicBezTo>
                    <a:close/>
                  </a:path>
                </a:pathLst>
              </a:custGeom>
              <a:solidFill>
                <a:srgbClr val="00A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ísľídè">
                <a:extLst>
                  <a:ext uri="{FF2B5EF4-FFF2-40B4-BE49-F238E27FC236}">
                    <a16:creationId xmlns:a16="http://schemas.microsoft.com/office/drawing/2014/main" xmlns="" id="{B739CA57-5E1D-4A78-AAA2-743B8C1F859A}"/>
                  </a:ext>
                </a:extLst>
              </p:cNvPr>
              <p:cNvSpPr/>
              <p:nvPr/>
            </p:nvSpPr>
            <p:spPr bwMode="auto">
              <a:xfrm>
                <a:off x="6413501" y="2189163"/>
                <a:ext cx="376238" cy="623888"/>
              </a:xfrm>
              <a:custGeom>
                <a:avLst/>
                <a:gdLst>
                  <a:gd name="T0" fmla="*/ 115 w 121"/>
                  <a:gd name="T1" fmla="*/ 22 h 201"/>
                  <a:gd name="T2" fmla="*/ 80 w 121"/>
                  <a:gd name="T3" fmla="*/ 0 h 201"/>
                  <a:gd name="T4" fmla="*/ 79 w 121"/>
                  <a:gd name="T5" fmla="*/ 0 h 201"/>
                  <a:gd name="T6" fmla="*/ 108 w 121"/>
                  <a:gd name="T7" fmla="*/ 18 h 201"/>
                  <a:gd name="T8" fmla="*/ 111 w 121"/>
                  <a:gd name="T9" fmla="*/ 32 h 201"/>
                  <a:gd name="T10" fmla="*/ 14 w 121"/>
                  <a:gd name="T11" fmla="*/ 191 h 201"/>
                  <a:gd name="T12" fmla="*/ 0 w 121"/>
                  <a:gd name="T13" fmla="*/ 194 h 201"/>
                  <a:gd name="T14" fmla="*/ 6 w 121"/>
                  <a:gd name="T15" fmla="*/ 198 h 201"/>
                  <a:gd name="T16" fmla="*/ 21 w 121"/>
                  <a:gd name="T17" fmla="*/ 195 h 201"/>
                  <a:gd name="T18" fmla="*/ 118 w 121"/>
                  <a:gd name="T19" fmla="*/ 37 h 201"/>
                  <a:gd name="T20" fmla="*/ 115 w 121"/>
                  <a:gd name="T21" fmla="*/ 2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201">
                    <a:moveTo>
                      <a:pt x="115" y="22"/>
                    </a:move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13" y="21"/>
                      <a:pt x="114" y="27"/>
                      <a:pt x="111" y="32"/>
                    </a:cubicBezTo>
                    <a:cubicBezTo>
                      <a:pt x="14" y="191"/>
                      <a:pt x="14" y="191"/>
                      <a:pt x="14" y="191"/>
                    </a:cubicBezTo>
                    <a:cubicBezTo>
                      <a:pt x="11" y="195"/>
                      <a:pt x="5" y="197"/>
                      <a:pt x="0" y="194"/>
                    </a:cubicBezTo>
                    <a:cubicBezTo>
                      <a:pt x="6" y="198"/>
                      <a:pt x="6" y="198"/>
                      <a:pt x="6" y="198"/>
                    </a:cubicBezTo>
                    <a:cubicBezTo>
                      <a:pt x="11" y="201"/>
                      <a:pt x="17" y="200"/>
                      <a:pt x="21" y="195"/>
                    </a:cubicBezTo>
                    <a:cubicBezTo>
                      <a:pt x="118" y="37"/>
                      <a:pt x="118" y="37"/>
                      <a:pt x="118" y="37"/>
                    </a:cubicBezTo>
                    <a:cubicBezTo>
                      <a:pt x="121" y="31"/>
                      <a:pt x="120" y="25"/>
                      <a:pt x="115" y="22"/>
                    </a:cubicBezTo>
                    <a:close/>
                  </a:path>
                </a:pathLst>
              </a:custGeom>
              <a:solidFill>
                <a:srgbClr val="0393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ṩ1îde">
                <a:extLst>
                  <a:ext uri="{FF2B5EF4-FFF2-40B4-BE49-F238E27FC236}">
                    <a16:creationId xmlns:a16="http://schemas.microsoft.com/office/drawing/2014/main" xmlns="" id="{EE8DD0D4-5EF2-45A0-9869-90E0371AA579}"/>
                  </a:ext>
                </a:extLst>
              </p:cNvPr>
              <p:cNvSpPr/>
              <p:nvPr/>
            </p:nvSpPr>
            <p:spPr bwMode="auto">
              <a:xfrm>
                <a:off x="5086351" y="1522413"/>
                <a:ext cx="173038" cy="254000"/>
              </a:xfrm>
              <a:custGeom>
                <a:avLst/>
                <a:gdLst>
                  <a:gd name="T0" fmla="*/ 109 w 109"/>
                  <a:gd name="T1" fmla="*/ 12 h 160"/>
                  <a:gd name="T2" fmla="*/ 18 w 109"/>
                  <a:gd name="T3" fmla="*/ 160 h 160"/>
                  <a:gd name="T4" fmla="*/ 0 w 109"/>
                  <a:gd name="T5" fmla="*/ 148 h 160"/>
                  <a:gd name="T6" fmla="*/ 90 w 109"/>
                  <a:gd name="T7" fmla="*/ 0 h 160"/>
                  <a:gd name="T8" fmla="*/ 109 w 109"/>
                  <a:gd name="T9" fmla="*/ 12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160">
                    <a:moveTo>
                      <a:pt x="109" y="12"/>
                    </a:moveTo>
                    <a:lnTo>
                      <a:pt x="18" y="160"/>
                    </a:lnTo>
                    <a:lnTo>
                      <a:pt x="0" y="148"/>
                    </a:lnTo>
                    <a:lnTo>
                      <a:pt x="90" y="0"/>
                    </a:lnTo>
                    <a:lnTo>
                      <a:pt x="109" y="12"/>
                    </a:lnTo>
                    <a:close/>
                  </a:path>
                </a:pathLst>
              </a:custGeom>
              <a:solidFill>
                <a:srgbClr val="8082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íş1îḓe">
                <a:extLst>
                  <a:ext uri="{FF2B5EF4-FFF2-40B4-BE49-F238E27FC236}">
                    <a16:creationId xmlns:a16="http://schemas.microsoft.com/office/drawing/2014/main" xmlns="" id="{C48416AA-61F7-4DE5-BD1B-63BD3ED449C7}"/>
                  </a:ext>
                </a:extLst>
              </p:cNvPr>
              <p:cNvSpPr/>
              <p:nvPr/>
            </p:nvSpPr>
            <p:spPr bwMode="auto">
              <a:xfrm rot="18060000">
                <a:off x="6422530" y="2465924"/>
                <a:ext cx="10259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F1F2F2"/>
                    </a:solidFill>
                    <a:effectLst/>
                  </a:rPr>
                  <a:t>P</a:t>
                </a:r>
                <a:endPara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F1F2F2"/>
                  </a:solidFill>
                  <a:effectLst/>
                </a:endParaRPr>
              </a:p>
            </p:txBody>
          </p:sp>
          <p:sp>
            <p:nvSpPr>
              <p:cNvPr id="193" name="iṣľîḓê">
                <a:extLst>
                  <a:ext uri="{FF2B5EF4-FFF2-40B4-BE49-F238E27FC236}">
                    <a16:creationId xmlns:a16="http://schemas.microsoft.com/office/drawing/2014/main" xmlns="" id="{F63AFFCC-0F6C-4B55-ADF7-34D38EF50340}"/>
                  </a:ext>
                </a:extLst>
              </p:cNvPr>
              <p:cNvSpPr/>
              <p:nvPr/>
            </p:nvSpPr>
            <p:spPr bwMode="auto">
              <a:xfrm rot="18060000">
                <a:off x="6463011" y="2394486"/>
                <a:ext cx="10259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F1F2F2"/>
                    </a:solidFill>
                    <a:effectLst/>
                  </a:rPr>
                  <a:t>A</a:t>
                </a:r>
                <a:endParaRPr kumimoji="0" lang="zh-CN" altLang="zh-CN" sz="1200" b="0" i="0" u="none" strike="noStrike" cap="none" normalizeH="0" baseline="0">
                  <a:ln>
                    <a:noFill/>
                  </a:ln>
                  <a:solidFill>
                    <a:srgbClr val="F1F2F2"/>
                  </a:solidFill>
                  <a:effectLst/>
                </a:endParaRPr>
              </a:p>
            </p:txBody>
          </p:sp>
          <p:sp>
            <p:nvSpPr>
              <p:cNvPr id="194" name="î$ḷídé">
                <a:extLst>
                  <a:ext uri="{FF2B5EF4-FFF2-40B4-BE49-F238E27FC236}">
                    <a16:creationId xmlns:a16="http://schemas.microsoft.com/office/drawing/2014/main" xmlns="" id="{690EBA56-5BDB-46AC-B271-362FCB4CD2F9}"/>
                  </a:ext>
                </a:extLst>
              </p:cNvPr>
              <p:cNvSpPr/>
              <p:nvPr/>
            </p:nvSpPr>
            <p:spPr bwMode="auto">
              <a:xfrm rot="18060000">
                <a:off x="6505873" y="2326224"/>
                <a:ext cx="102592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>
                    <a:ln>
                      <a:noFill/>
                    </a:ln>
                    <a:solidFill>
                      <a:srgbClr val="F1F2F2"/>
                    </a:solidFill>
                    <a:effectLst/>
                  </a:rPr>
                  <a:t>Y</a:t>
                </a:r>
                <a:endPara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F1F2F2"/>
                  </a:solidFill>
                  <a:effectLst/>
                </a:endParaRPr>
              </a:p>
            </p:txBody>
          </p:sp>
          <p:sp>
            <p:nvSpPr>
              <p:cNvPr id="195" name="îślíḓé">
                <a:extLst>
                  <a:ext uri="{FF2B5EF4-FFF2-40B4-BE49-F238E27FC236}">
                    <a16:creationId xmlns:a16="http://schemas.microsoft.com/office/drawing/2014/main" xmlns="" id="{BD53D5D6-0E9A-4CA2-9A44-7B7EB6C166AB}"/>
                  </a:ext>
                </a:extLst>
              </p:cNvPr>
              <p:cNvSpPr/>
              <p:nvPr/>
            </p:nvSpPr>
            <p:spPr bwMode="auto">
              <a:xfrm>
                <a:off x="6605588" y="2298700"/>
                <a:ext cx="1585913" cy="738188"/>
              </a:xfrm>
              <a:custGeom>
                <a:avLst/>
                <a:gdLst>
                  <a:gd name="T0" fmla="*/ 251 w 511"/>
                  <a:gd name="T1" fmla="*/ 20 h 238"/>
                  <a:gd name="T2" fmla="*/ 78 w 511"/>
                  <a:gd name="T3" fmla="*/ 8 h 238"/>
                  <a:gd name="T4" fmla="*/ 62 w 511"/>
                  <a:gd name="T5" fmla="*/ 90 h 238"/>
                  <a:gd name="T6" fmla="*/ 300 w 511"/>
                  <a:gd name="T7" fmla="*/ 179 h 238"/>
                  <a:gd name="T8" fmla="*/ 511 w 511"/>
                  <a:gd name="T9" fmla="*/ 180 h 238"/>
                  <a:gd name="T10" fmla="*/ 251 w 511"/>
                  <a:gd name="T11" fmla="*/ 2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1" h="238">
                    <a:moveTo>
                      <a:pt x="251" y="20"/>
                    </a:moveTo>
                    <a:cubicBezTo>
                      <a:pt x="251" y="20"/>
                      <a:pt x="155" y="15"/>
                      <a:pt x="78" y="8"/>
                    </a:cubicBezTo>
                    <a:cubicBezTo>
                      <a:pt x="0" y="0"/>
                      <a:pt x="16" y="88"/>
                      <a:pt x="62" y="90"/>
                    </a:cubicBezTo>
                    <a:cubicBezTo>
                      <a:pt x="108" y="92"/>
                      <a:pt x="198" y="119"/>
                      <a:pt x="300" y="179"/>
                    </a:cubicBezTo>
                    <a:cubicBezTo>
                      <a:pt x="403" y="238"/>
                      <a:pt x="511" y="180"/>
                      <a:pt x="511" y="180"/>
                    </a:cubicBezTo>
                    <a:lnTo>
                      <a:pt x="251" y="20"/>
                    </a:lnTo>
                    <a:close/>
                  </a:path>
                </a:pathLst>
              </a:custGeom>
              <a:solidFill>
                <a:srgbClr val="FFC2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îṧḷíḑé">
                <a:extLst>
                  <a:ext uri="{FF2B5EF4-FFF2-40B4-BE49-F238E27FC236}">
                    <a16:creationId xmlns:a16="http://schemas.microsoft.com/office/drawing/2014/main" xmlns="" id="{769F6FBC-8DCA-4EAD-8B98-B8089ED5085F}"/>
                  </a:ext>
                </a:extLst>
              </p:cNvPr>
              <p:cNvSpPr/>
              <p:nvPr/>
            </p:nvSpPr>
            <p:spPr bwMode="auto">
              <a:xfrm>
                <a:off x="3529013" y="5519738"/>
                <a:ext cx="149225" cy="793750"/>
              </a:xfrm>
              <a:prstGeom prst="rect">
                <a:avLst/>
              </a:pr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işļîdè">
                <a:extLst>
                  <a:ext uri="{FF2B5EF4-FFF2-40B4-BE49-F238E27FC236}">
                    <a16:creationId xmlns:a16="http://schemas.microsoft.com/office/drawing/2014/main" xmlns="" id="{682712EB-B036-4D8D-BAB3-E84CB7B41A88}"/>
                  </a:ext>
                </a:extLst>
              </p:cNvPr>
              <p:cNvSpPr/>
              <p:nvPr/>
            </p:nvSpPr>
            <p:spPr bwMode="auto">
              <a:xfrm>
                <a:off x="2992438" y="5435600"/>
                <a:ext cx="539750" cy="965200"/>
              </a:xfrm>
              <a:prstGeom prst="rect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íšḻíḋê">
                <a:extLst>
                  <a:ext uri="{FF2B5EF4-FFF2-40B4-BE49-F238E27FC236}">
                    <a16:creationId xmlns:a16="http://schemas.microsoft.com/office/drawing/2014/main" xmlns="" id="{0875D361-CAE1-4201-802F-20A9C9C2F3E8}"/>
                  </a:ext>
                </a:extLst>
              </p:cNvPr>
              <p:cNvSpPr/>
              <p:nvPr/>
            </p:nvSpPr>
            <p:spPr bwMode="auto">
              <a:xfrm>
                <a:off x="2992438" y="6313488"/>
                <a:ext cx="539750" cy="87313"/>
              </a:xfrm>
              <a:prstGeom prst="rect">
                <a:avLst/>
              </a:prstGeom>
              <a:solidFill>
                <a:srgbClr val="323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ïŝlîḑê">
                <a:extLst>
                  <a:ext uri="{FF2B5EF4-FFF2-40B4-BE49-F238E27FC236}">
                    <a16:creationId xmlns:a16="http://schemas.microsoft.com/office/drawing/2014/main" xmlns="" id="{1BE5C81D-BED5-483D-907E-98D79DBDD2C5}"/>
                  </a:ext>
                </a:extLst>
              </p:cNvPr>
              <p:cNvSpPr/>
              <p:nvPr/>
            </p:nvSpPr>
            <p:spPr bwMode="auto">
              <a:xfrm>
                <a:off x="3571876" y="5581650"/>
                <a:ext cx="65088" cy="61913"/>
              </a:xfrm>
              <a:prstGeom prst="ellipse">
                <a:avLst/>
              </a:pr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îŝlíďê">
                <a:extLst>
                  <a:ext uri="{FF2B5EF4-FFF2-40B4-BE49-F238E27FC236}">
                    <a16:creationId xmlns:a16="http://schemas.microsoft.com/office/drawing/2014/main" xmlns="" id="{03AE6FE8-FF00-4640-9C55-910CB9E99382}"/>
                  </a:ext>
                </a:extLst>
              </p:cNvPr>
              <p:cNvSpPr/>
              <p:nvPr/>
            </p:nvSpPr>
            <p:spPr bwMode="auto">
              <a:xfrm>
                <a:off x="8418513" y="2230438"/>
                <a:ext cx="293688" cy="806450"/>
              </a:xfrm>
              <a:custGeom>
                <a:avLst/>
                <a:gdLst>
                  <a:gd name="T0" fmla="*/ 93 w 185"/>
                  <a:gd name="T1" fmla="*/ 0 h 508"/>
                  <a:gd name="T2" fmla="*/ 185 w 185"/>
                  <a:gd name="T3" fmla="*/ 17 h 508"/>
                  <a:gd name="T4" fmla="*/ 91 w 185"/>
                  <a:gd name="T5" fmla="*/ 508 h 508"/>
                  <a:gd name="T6" fmla="*/ 0 w 185"/>
                  <a:gd name="T7" fmla="*/ 490 h 508"/>
                  <a:gd name="T8" fmla="*/ 93 w 185"/>
                  <a:gd name="T9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" h="508">
                    <a:moveTo>
                      <a:pt x="93" y="0"/>
                    </a:moveTo>
                    <a:lnTo>
                      <a:pt x="185" y="17"/>
                    </a:lnTo>
                    <a:lnTo>
                      <a:pt x="91" y="508"/>
                    </a:lnTo>
                    <a:lnTo>
                      <a:pt x="0" y="490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ïs1îďê">
                <a:extLst>
                  <a:ext uri="{FF2B5EF4-FFF2-40B4-BE49-F238E27FC236}">
                    <a16:creationId xmlns:a16="http://schemas.microsoft.com/office/drawing/2014/main" xmlns="" id="{D07F79C0-4935-429F-8110-C26D847669EC}"/>
                  </a:ext>
                </a:extLst>
              </p:cNvPr>
              <p:cNvSpPr/>
              <p:nvPr/>
            </p:nvSpPr>
            <p:spPr bwMode="auto">
              <a:xfrm>
                <a:off x="8545513" y="2170113"/>
                <a:ext cx="650875" cy="1074738"/>
              </a:xfrm>
              <a:custGeom>
                <a:avLst/>
                <a:gdLst>
                  <a:gd name="T0" fmla="*/ 115 w 410"/>
                  <a:gd name="T1" fmla="*/ 0 h 677"/>
                  <a:gd name="T2" fmla="*/ 410 w 410"/>
                  <a:gd name="T3" fmla="*/ 57 h 677"/>
                  <a:gd name="T4" fmla="*/ 410 w 410"/>
                  <a:gd name="T5" fmla="*/ 677 h 677"/>
                  <a:gd name="T6" fmla="*/ 0 w 410"/>
                  <a:gd name="T7" fmla="*/ 599 h 677"/>
                  <a:gd name="T8" fmla="*/ 115 w 410"/>
                  <a:gd name="T9" fmla="*/ 0 h 6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" h="677">
                    <a:moveTo>
                      <a:pt x="115" y="0"/>
                    </a:moveTo>
                    <a:lnTo>
                      <a:pt x="410" y="57"/>
                    </a:lnTo>
                    <a:lnTo>
                      <a:pt x="410" y="677"/>
                    </a:lnTo>
                    <a:lnTo>
                      <a:pt x="0" y="599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ŝ1ïḋê">
                <a:extLst>
                  <a:ext uri="{FF2B5EF4-FFF2-40B4-BE49-F238E27FC236}">
                    <a16:creationId xmlns:a16="http://schemas.microsoft.com/office/drawing/2014/main" xmlns="" id="{98B706EE-1DE2-49BE-94F1-38BD28332A26}"/>
                  </a:ext>
                </a:extLst>
              </p:cNvPr>
              <p:cNvSpPr/>
              <p:nvPr/>
            </p:nvSpPr>
            <p:spPr bwMode="auto">
              <a:xfrm>
                <a:off x="8545513" y="3030538"/>
                <a:ext cx="650875" cy="214313"/>
              </a:xfrm>
              <a:custGeom>
                <a:avLst/>
                <a:gdLst>
                  <a:gd name="T0" fmla="*/ 11 w 410"/>
                  <a:gd name="T1" fmla="*/ 0 h 135"/>
                  <a:gd name="T2" fmla="*/ 0 w 410"/>
                  <a:gd name="T3" fmla="*/ 57 h 135"/>
                  <a:gd name="T4" fmla="*/ 410 w 410"/>
                  <a:gd name="T5" fmla="*/ 135 h 135"/>
                  <a:gd name="T6" fmla="*/ 410 w 410"/>
                  <a:gd name="T7" fmla="*/ 76 h 135"/>
                  <a:gd name="T8" fmla="*/ 11 w 410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" h="135">
                    <a:moveTo>
                      <a:pt x="11" y="0"/>
                    </a:moveTo>
                    <a:lnTo>
                      <a:pt x="0" y="57"/>
                    </a:lnTo>
                    <a:lnTo>
                      <a:pt x="410" y="135"/>
                    </a:lnTo>
                    <a:lnTo>
                      <a:pt x="410" y="76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3232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ş1íďè">
                <a:extLst>
                  <a:ext uri="{FF2B5EF4-FFF2-40B4-BE49-F238E27FC236}">
                    <a16:creationId xmlns:a16="http://schemas.microsoft.com/office/drawing/2014/main" xmlns="" id="{C00A86E7-5F0F-40EA-A435-2D57BA73E169}"/>
                  </a:ext>
                </a:extLst>
              </p:cNvPr>
              <p:cNvSpPr/>
              <p:nvPr/>
            </p:nvSpPr>
            <p:spPr bwMode="auto">
              <a:xfrm>
                <a:off x="8474076" y="2897188"/>
                <a:ext cx="68263" cy="68263"/>
              </a:xfrm>
              <a:custGeom>
                <a:avLst/>
                <a:gdLst>
                  <a:gd name="T0" fmla="*/ 1 w 22"/>
                  <a:gd name="T1" fmla="*/ 9 h 22"/>
                  <a:gd name="T2" fmla="*/ 13 w 22"/>
                  <a:gd name="T3" fmla="*/ 1 h 22"/>
                  <a:gd name="T4" fmla="*/ 21 w 22"/>
                  <a:gd name="T5" fmla="*/ 13 h 22"/>
                  <a:gd name="T6" fmla="*/ 9 w 22"/>
                  <a:gd name="T7" fmla="*/ 21 h 22"/>
                  <a:gd name="T8" fmla="*/ 1 w 22"/>
                  <a:gd name="T9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1" y="9"/>
                    </a:moveTo>
                    <a:cubicBezTo>
                      <a:pt x="2" y="4"/>
                      <a:pt x="7" y="0"/>
                      <a:pt x="13" y="1"/>
                    </a:cubicBezTo>
                    <a:cubicBezTo>
                      <a:pt x="18" y="2"/>
                      <a:pt x="22" y="8"/>
                      <a:pt x="21" y="13"/>
                    </a:cubicBezTo>
                    <a:cubicBezTo>
                      <a:pt x="20" y="18"/>
                      <a:pt x="14" y="22"/>
                      <a:pt x="9" y="21"/>
                    </a:cubicBezTo>
                    <a:cubicBezTo>
                      <a:pt x="4" y="20"/>
                      <a:pt x="0" y="15"/>
                      <a:pt x="1" y="9"/>
                    </a:cubicBez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î$1íḍe">
                <a:extLst>
                  <a:ext uri="{FF2B5EF4-FFF2-40B4-BE49-F238E27FC236}">
                    <a16:creationId xmlns:a16="http://schemas.microsoft.com/office/drawing/2014/main" xmlns="" id="{4CE6A530-AC64-4646-A4E5-A4FABA974CEA}"/>
                  </a:ext>
                </a:extLst>
              </p:cNvPr>
              <p:cNvSpPr/>
              <p:nvPr/>
            </p:nvSpPr>
            <p:spPr bwMode="auto">
              <a:xfrm>
                <a:off x="5287963" y="1490663"/>
                <a:ext cx="1203325" cy="1204913"/>
              </a:xfrm>
              <a:custGeom>
                <a:avLst/>
                <a:gdLst>
                  <a:gd name="T0" fmla="*/ 285 w 388"/>
                  <a:gd name="T1" fmla="*/ 50 h 388"/>
                  <a:gd name="T2" fmla="*/ 338 w 388"/>
                  <a:gd name="T3" fmla="*/ 285 h 388"/>
                  <a:gd name="T4" fmla="*/ 103 w 388"/>
                  <a:gd name="T5" fmla="*/ 338 h 388"/>
                  <a:gd name="T6" fmla="*/ 50 w 388"/>
                  <a:gd name="T7" fmla="*/ 103 h 388"/>
                  <a:gd name="T8" fmla="*/ 285 w 388"/>
                  <a:gd name="T9" fmla="*/ 5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388">
                    <a:moveTo>
                      <a:pt x="285" y="50"/>
                    </a:moveTo>
                    <a:cubicBezTo>
                      <a:pt x="365" y="100"/>
                      <a:pt x="388" y="205"/>
                      <a:pt x="338" y="285"/>
                    </a:cubicBezTo>
                    <a:cubicBezTo>
                      <a:pt x="288" y="364"/>
                      <a:pt x="182" y="388"/>
                      <a:pt x="103" y="338"/>
                    </a:cubicBezTo>
                    <a:cubicBezTo>
                      <a:pt x="24" y="287"/>
                      <a:pt x="0" y="182"/>
                      <a:pt x="50" y="103"/>
                    </a:cubicBezTo>
                    <a:cubicBezTo>
                      <a:pt x="101" y="23"/>
                      <a:pt x="206" y="0"/>
                      <a:pt x="285" y="50"/>
                    </a:cubicBezTo>
                    <a:close/>
                  </a:path>
                </a:pathLst>
              </a:custGeom>
              <a:solidFill>
                <a:srgbClr val="0056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iS1ïḑê">
                <a:extLst>
                  <a:ext uri="{FF2B5EF4-FFF2-40B4-BE49-F238E27FC236}">
                    <a16:creationId xmlns:a16="http://schemas.microsoft.com/office/drawing/2014/main" xmlns="" id="{BFD967C0-C978-48AB-8F1B-F0A06A84D961}"/>
                  </a:ext>
                </a:extLst>
              </p:cNvPr>
              <p:cNvSpPr/>
              <p:nvPr/>
            </p:nvSpPr>
            <p:spPr bwMode="auto">
              <a:xfrm>
                <a:off x="5167313" y="5640388"/>
                <a:ext cx="347663" cy="255588"/>
              </a:xfrm>
              <a:custGeom>
                <a:avLst/>
                <a:gdLst>
                  <a:gd name="T0" fmla="*/ 24 w 112"/>
                  <a:gd name="T1" fmla="*/ 22 h 82"/>
                  <a:gd name="T2" fmla="*/ 28 w 112"/>
                  <a:gd name="T3" fmla="*/ 80 h 82"/>
                  <a:gd name="T4" fmla="*/ 90 w 112"/>
                  <a:gd name="T5" fmla="*/ 65 h 82"/>
                  <a:gd name="T6" fmla="*/ 24 w 112"/>
                  <a:gd name="T7" fmla="*/ 2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2" h="82">
                    <a:moveTo>
                      <a:pt x="24" y="22"/>
                    </a:moveTo>
                    <a:cubicBezTo>
                      <a:pt x="24" y="22"/>
                      <a:pt x="0" y="48"/>
                      <a:pt x="28" y="80"/>
                    </a:cubicBezTo>
                    <a:cubicBezTo>
                      <a:pt x="28" y="80"/>
                      <a:pt x="76" y="82"/>
                      <a:pt x="90" y="65"/>
                    </a:cubicBezTo>
                    <a:cubicBezTo>
                      <a:pt x="104" y="49"/>
                      <a:pt x="112" y="0"/>
                      <a:pt x="24" y="22"/>
                    </a:cubicBezTo>
                    <a:close/>
                  </a:path>
                </a:pathLst>
              </a:custGeom>
              <a:solidFill>
                <a:srgbClr val="F9D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íṧ1ïḓê">
                <a:extLst>
                  <a:ext uri="{FF2B5EF4-FFF2-40B4-BE49-F238E27FC236}">
                    <a16:creationId xmlns:a16="http://schemas.microsoft.com/office/drawing/2014/main" xmlns="" id="{960EB714-99BC-483D-B52C-2A37A1DF6163}"/>
                  </a:ext>
                </a:extLst>
              </p:cNvPr>
              <p:cNvSpPr/>
              <p:nvPr/>
            </p:nvSpPr>
            <p:spPr bwMode="auto">
              <a:xfrm>
                <a:off x="6665913" y="2363788"/>
                <a:ext cx="374650" cy="219075"/>
              </a:xfrm>
              <a:custGeom>
                <a:avLst/>
                <a:gdLst>
                  <a:gd name="T0" fmla="*/ 91 w 121"/>
                  <a:gd name="T1" fmla="*/ 71 h 71"/>
                  <a:gd name="T2" fmla="*/ 102 w 121"/>
                  <a:gd name="T3" fmla="*/ 14 h 71"/>
                  <a:gd name="T4" fmla="*/ 38 w 121"/>
                  <a:gd name="T5" fmla="*/ 12 h 71"/>
                  <a:gd name="T6" fmla="*/ 91 w 121"/>
                  <a:gd name="T7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71">
                    <a:moveTo>
                      <a:pt x="91" y="71"/>
                    </a:moveTo>
                    <a:cubicBezTo>
                      <a:pt x="91" y="71"/>
                      <a:pt x="121" y="52"/>
                      <a:pt x="102" y="14"/>
                    </a:cubicBezTo>
                    <a:cubicBezTo>
                      <a:pt x="102" y="14"/>
                      <a:pt x="55" y="0"/>
                      <a:pt x="38" y="12"/>
                    </a:cubicBezTo>
                    <a:cubicBezTo>
                      <a:pt x="21" y="25"/>
                      <a:pt x="0" y="70"/>
                      <a:pt x="91" y="71"/>
                    </a:cubicBezTo>
                    <a:close/>
                  </a:path>
                </a:pathLst>
              </a:custGeom>
              <a:solidFill>
                <a:srgbClr val="F9D6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íšḻidè">
                <a:extLst>
                  <a:ext uri="{FF2B5EF4-FFF2-40B4-BE49-F238E27FC236}">
                    <a16:creationId xmlns:a16="http://schemas.microsoft.com/office/drawing/2014/main" xmlns="" id="{8362B7A9-4995-4BB5-8632-C45DA89FD004}"/>
                  </a:ext>
                </a:extLst>
              </p:cNvPr>
              <p:cNvSpPr/>
              <p:nvPr/>
            </p:nvSpPr>
            <p:spPr bwMode="auto">
              <a:xfrm>
                <a:off x="5389563" y="1590675"/>
                <a:ext cx="1003300" cy="1001713"/>
              </a:xfrm>
              <a:custGeom>
                <a:avLst/>
                <a:gdLst>
                  <a:gd name="T0" fmla="*/ 237 w 323"/>
                  <a:gd name="T1" fmla="*/ 42 h 323"/>
                  <a:gd name="T2" fmla="*/ 281 w 323"/>
                  <a:gd name="T3" fmla="*/ 238 h 323"/>
                  <a:gd name="T4" fmla="*/ 85 w 323"/>
                  <a:gd name="T5" fmla="*/ 281 h 323"/>
                  <a:gd name="T6" fmla="*/ 41 w 323"/>
                  <a:gd name="T7" fmla="*/ 86 h 323"/>
                  <a:gd name="T8" fmla="*/ 237 w 323"/>
                  <a:gd name="T9" fmla="*/ 42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3" h="323">
                    <a:moveTo>
                      <a:pt x="237" y="42"/>
                    </a:moveTo>
                    <a:cubicBezTo>
                      <a:pt x="303" y="84"/>
                      <a:pt x="323" y="171"/>
                      <a:pt x="281" y="238"/>
                    </a:cubicBezTo>
                    <a:cubicBezTo>
                      <a:pt x="239" y="304"/>
                      <a:pt x="151" y="323"/>
                      <a:pt x="85" y="281"/>
                    </a:cubicBezTo>
                    <a:cubicBezTo>
                      <a:pt x="19" y="239"/>
                      <a:pt x="0" y="152"/>
                      <a:pt x="41" y="86"/>
                    </a:cubicBezTo>
                    <a:cubicBezTo>
                      <a:pt x="83" y="20"/>
                      <a:pt x="171" y="0"/>
                      <a:pt x="237" y="42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ïsľîḍé">
                <a:extLst>
                  <a:ext uri="{FF2B5EF4-FFF2-40B4-BE49-F238E27FC236}">
                    <a16:creationId xmlns:a16="http://schemas.microsoft.com/office/drawing/2014/main" xmlns="" id="{BB995CC3-AAA3-4FD8-8872-71069790BBCC}"/>
                  </a:ext>
                </a:extLst>
              </p:cNvPr>
              <p:cNvSpPr/>
              <p:nvPr/>
            </p:nvSpPr>
            <p:spPr bwMode="auto">
              <a:xfrm>
                <a:off x="5645151" y="1714500"/>
                <a:ext cx="747713" cy="877888"/>
              </a:xfrm>
              <a:custGeom>
                <a:avLst/>
                <a:gdLst>
                  <a:gd name="T0" fmla="*/ 191 w 241"/>
                  <a:gd name="T1" fmla="*/ 193 h 283"/>
                  <a:gd name="T2" fmla="*/ 0 w 241"/>
                  <a:gd name="T3" fmla="*/ 239 h 283"/>
                  <a:gd name="T4" fmla="*/ 3 w 241"/>
                  <a:gd name="T5" fmla="*/ 241 h 283"/>
                  <a:gd name="T6" fmla="*/ 199 w 241"/>
                  <a:gd name="T7" fmla="*/ 198 h 283"/>
                  <a:gd name="T8" fmla="*/ 155 w 241"/>
                  <a:gd name="T9" fmla="*/ 2 h 283"/>
                  <a:gd name="T10" fmla="*/ 151 w 241"/>
                  <a:gd name="T11" fmla="*/ 0 h 283"/>
                  <a:gd name="T12" fmla="*/ 191 w 241"/>
                  <a:gd name="T13" fmla="*/ 19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1" h="283">
                    <a:moveTo>
                      <a:pt x="191" y="193"/>
                    </a:moveTo>
                    <a:cubicBezTo>
                      <a:pt x="150" y="258"/>
                      <a:pt x="65" y="278"/>
                      <a:pt x="0" y="239"/>
                    </a:cubicBezTo>
                    <a:cubicBezTo>
                      <a:pt x="1" y="240"/>
                      <a:pt x="2" y="241"/>
                      <a:pt x="3" y="241"/>
                    </a:cubicBezTo>
                    <a:cubicBezTo>
                      <a:pt x="69" y="283"/>
                      <a:pt x="157" y="264"/>
                      <a:pt x="199" y="198"/>
                    </a:cubicBezTo>
                    <a:cubicBezTo>
                      <a:pt x="241" y="131"/>
                      <a:pt x="221" y="44"/>
                      <a:pt x="155" y="2"/>
                    </a:cubicBezTo>
                    <a:cubicBezTo>
                      <a:pt x="154" y="1"/>
                      <a:pt x="152" y="1"/>
                      <a:pt x="151" y="0"/>
                    </a:cubicBezTo>
                    <a:cubicBezTo>
                      <a:pt x="214" y="43"/>
                      <a:pt x="232" y="128"/>
                      <a:pt x="191" y="193"/>
                    </a:cubicBezTo>
                    <a:close/>
                  </a:path>
                </a:pathLst>
              </a:custGeom>
              <a:solidFill>
                <a:srgbClr val="E299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îṡḷiḓé">
                <a:extLst>
                  <a:ext uri="{FF2B5EF4-FFF2-40B4-BE49-F238E27FC236}">
                    <a16:creationId xmlns:a16="http://schemas.microsoft.com/office/drawing/2014/main" xmlns="" id="{8186E639-9AAD-49A3-80EE-6639729A88F6}"/>
                  </a:ext>
                </a:extLst>
              </p:cNvPr>
              <p:cNvSpPr/>
              <p:nvPr/>
            </p:nvSpPr>
            <p:spPr bwMode="auto">
              <a:xfrm>
                <a:off x="5483226" y="1685925"/>
                <a:ext cx="812800" cy="811213"/>
              </a:xfrm>
              <a:custGeom>
                <a:avLst/>
                <a:gdLst>
                  <a:gd name="T0" fmla="*/ 192 w 262"/>
                  <a:gd name="T1" fmla="*/ 34 h 261"/>
                  <a:gd name="T2" fmla="*/ 228 w 262"/>
                  <a:gd name="T3" fmla="*/ 192 h 261"/>
                  <a:gd name="T4" fmla="*/ 70 w 262"/>
                  <a:gd name="T5" fmla="*/ 227 h 261"/>
                  <a:gd name="T6" fmla="*/ 34 w 262"/>
                  <a:gd name="T7" fmla="*/ 69 h 261"/>
                  <a:gd name="T8" fmla="*/ 192 w 262"/>
                  <a:gd name="T9" fmla="*/ 34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261">
                    <a:moveTo>
                      <a:pt x="192" y="34"/>
                    </a:moveTo>
                    <a:cubicBezTo>
                      <a:pt x="246" y="68"/>
                      <a:pt x="262" y="139"/>
                      <a:pt x="228" y="192"/>
                    </a:cubicBezTo>
                    <a:cubicBezTo>
                      <a:pt x="194" y="245"/>
                      <a:pt x="123" y="261"/>
                      <a:pt x="70" y="227"/>
                    </a:cubicBezTo>
                    <a:cubicBezTo>
                      <a:pt x="16" y="194"/>
                      <a:pt x="0" y="123"/>
                      <a:pt x="34" y="69"/>
                    </a:cubicBezTo>
                    <a:cubicBezTo>
                      <a:pt x="68" y="16"/>
                      <a:pt x="139" y="0"/>
                      <a:pt x="192" y="34"/>
                    </a:cubicBezTo>
                    <a:close/>
                  </a:path>
                </a:pathLst>
              </a:custGeom>
              <a:solidFill>
                <a:srgbClr val="EDCC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îṥḷiḍê">
                <a:extLst>
                  <a:ext uri="{FF2B5EF4-FFF2-40B4-BE49-F238E27FC236}">
                    <a16:creationId xmlns:a16="http://schemas.microsoft.com/office/drawing/2014/main" xmlns="" id="{66FE6FB4-37FB-4100-8E06-F89E845D5410}"/>
                  </a:ext>
                </a:extLst>
              </p:cNvPr>
              <p:cNvSpPr/>
              <p:nvPr/>
            </p:nvSpPr>
            <p:spPr bwMode="auto">
              <a:xfrm>
                <a:off x="5535613" y="1739900"/>
                <a:ext cx="708025" cy="706438"/>
              </a:xfrm>
              <a:custGeom>
                <a:avLst/>
                <a:gdLst>
                  <a:gd name="T0" fmla="*/ 141 w 228"/>
                  <a:gd name="T1" fmla="*/ 2 h 228"/>
                  <a:gd name="T2" fmla="*/ 127 w 228"/>
                  <a:gd name="T3" fmla="*/ 0 h 228"/>
                  <a:gd name="T4" fmla="*/ 113 w 228"/>
                  <a:gd name="T5" fmla="*/ 78 h 228"/>
                  <a:gd name="T6" fmla="*/ 96 w 228"/>
                  <a:gd name="T7" fmla="*/ 1 h 228"/>
                  <a:gd name="T8" fmla="*/ 82 w 228"/>
                  <a:gd name="T9" fmla="*/ 4 h 228"/>
                  <a:gd name="T10" fmla="*/ 99 w 228"/>
                  <a:gd name="T11" fmla="*/ 81 h 228"/>
                  <a:gd name="T12" fmla="*/ 54 w 228"/>
                  <a:gd name="T13" fmla="*/ 16 h 228"/>
                  <a:gd name="T14" fmla="*/ 43 w 228"/>
                  <a:gd name="T15" fmla="*/ 24 h 228"/>
                  <a:gd name="T16" fmla="*/ 88 w 228"/>
                  <a:gd name="T17" fmla="*/ 89 h 228"/>
                  <a:gd name="T18" fmla="*/ 21 w 228"/>
                  <a:gd name="T19" fmla="*/ 47 h 228"/>
                  <a:gd name="T20" fmla="*/ 17 w 228"/>
                  <a:gd name="T21" fmla="*/ 52 h 228"/>
                  <a:gd name="T22" fmla="*/ 14 w 228"/>
                  <a:gd name="T23" fmla="*/ 59 h 228"/>
                  <a:gd name="T24" fmla="*/ 80 w 228"/>
                  <a:gd name="T25" fmla="*/ 101 h 228"/>
                  <a:gd name="T26" fmla="*/ 3 w 228"/>
                  <a:gd name="T27" fmla="*/ 87 h 228"/>
                  <a:gd name="T28" fmla="*/ 0 w 228"/>
                  <a:gd name="T29" fmla="*/ 101 h 228"/>
                  <a:gd name="T30" fmla="*/ 78 w 228"/>
                  <a:gd name="T31" fmla="*/ 115 h 228"/>
                  <a:gd name="T32" fmla="*/ 1 w 228"/>
                  <a:gd name="T33" fmla="*/ 132 h 228"/>
                  <a:gd name="T34" fmla="*/ 4 w 228"/>
                  <a:gd name="T35" fmla="*/ 146 h 228"/>
                  <a:gd name="T36" fmla="*/ 81 w 228"/>
                  <a:gd name="T37" fmla="*/ 128 h 228"/>
                  <a:gd name="T38" fmla="*/ 17 w 228"/>
                  <a:gd name="T39" fmla="*/ 174 h 228"/>
                  <a:gd name="T40" fmla="*/ 25 w 228"/>
                  <a:gd name="T41" fmla="*/ 185 h 228"/>
                  <a:gd name="T42" fmla="*/ 89 w 228"/>
                  <a:gd name="T43" fmla="*/ 140 h 228"/>
                  <a:gd name="T44" fmla="*/ 47 w 228"/>
                  <a:gd name="T45" fmla="*/ 207 h 228"/>
                  <a:gd name="T46" fmla="*/ 53 w 228"/>
                  <a:gd name="T47" fmla="*/ 210 h 228"/>
                  <a:gd name="T48" fmla="*/ 59 w 228"/>
                  <a:gd name="T49" fmla="*/ 214 h 228"/>
                  <a:gd name="T50" fmla="*/ 101 w 228"/>
                  <a:gd name="T51" fmla="*/ 148 h 228"/>
                  <a:gd name="T52" fmla="*/ 88 w 228"/>
                  <a:gd name="T53" fmla="*/ 225 h 228"/>
                  <a:gd name="T54" fmla="*/ 101 w 228"/>
                  <a:gd name="T55" fmla="*/ 228 h 228"/>
                  <a:gd name="T56" fmla="*/ 115 w 228"/>
                  <a:gd name="T57" fmla="*/ 150 h 228"/>
                  <a:gd name="T58" fmla="*/ 132 w 228"/>
                  <a:gd name="T59" fmla="*/ 227 h 228"/>
                  <a:gd name="T60" fmla="*/ 146 w 228"/>
                  <a:gd name="T61" fmla="*/ 224 h 228"/>
                  <a:gd name="T62" fmla="*/ 129 w 228"/>
                  <a:gd name="T63" fmla="*/ 147 h 228"/>
                  <a:gd name="T64" fmla="*/ 174 w 228"/>
                  <a:gd name="T65" fmla="*/ 211 h 228"/>
                  <a:gd name="T66" fmla="*/ 186 w 228"/>
                  <a:gd name="T67" fmla="*/ 203 h 228"/>
                  <a:gd name="T68" fmla="*/ 140 w 228"/>
                  <a:gd name="T69" fmla="*/ 139 h 228"/>
                  <a:gd name="T70" fmla="*/ 207 w 228"/>
                  <a:gd name="T71" fmla="*/ 181 h 228"/>
                  <a:gd name="T72" fmla="*/ 211 w 228"/>
                  <a:gd name="T73" fmla="*/ 175 h 228"/>
                  <a:gd name="T74" fmla="*/ 214 w 228"/>
                  <a:gd name="T75" fmla="*/ 169 h 228"/>
                  <a:gd name="T76" fmla="*/ 148 w 228"/>
                  <a:gd name="T77" fmla="*/ 127 h 228"/>
                  <a:gd name="T78" fmla="*/ 226 w 228"/>
                  <a:gd name="T79" fmla="*/ 140 h 228"/>
                  <a:gd name="T80" fmla="*/ 228 w 228"/>
                  <a:gd name="T81" fmla="*/ 126 h 228"/>
                  <a:gd name="T82" fmla="*/ 150 w 228"/>
                  <a:gd name="T83" fmla="*/ 113 h 228"/>
                  <a:gd name="T84" fmla="*/ 227 w 228"/>
                  <a:gd name="T85" fmla="*/ 96 h 228"/>
                  <a:gd name="T86" fmla="*/ 224 w 228"/>
                  <a:gd name="T87" fmla="*/ 82 h 228"/>
                  <a:gd name="T88" fmla="*/ 147 w 228"/>
                  <a:gd name="T89" fmla="*/ 99 h 228"/>
                  <a:gd name="T90" fmla="*/ 212 w 228"/>
                  <a:gd name="T91" fmla="*/ 54 h 228"/>
                  <a:gd name="T92" fmla="*/ 204 w 228"/>
                  <a:gd name="T93" fmla="*/ 42 h 228"/>
                  <a:gd name="T94" fmla="*/ 139 w 228"/>
                  <a:gd name="T95" fmla="*/ 88 h 228"/>
                  <a:gd name="T96" fmla="*/ 181 w 228"/>
                  <a:gd name="T97" fmla="*/ 21 h 228"/>
                  <a:gd name="T98" fmla="*/ 175 w 228"/>
                  <a:gd name="T99" fmla="*/ 17 h 228"/>
                  <a:gd name="T100" fmla="*/ 169 w 228"/>
                  <a:gd name="T101" fmla="*/ 13 h 228"/>
                  <a:gd name="T102" fmla="*/ 127 w 228"/>
                  <a:gd name="T103" fmla="*/ 80 h 228"/>
                  <a:gd name="T104" fmla="*/ 141 w 228"/>
                  <a:gd name="T105" fmla="*/ 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8" h="228">
                    <a:moveTo>
                      <a:pt x="141" y="2"/>
                    </a:moveTo>
                    <a:cubicBezTo>
                      <a:pt x="136" y="1"/>
                      <a:pt x="131" y="0"/>
                      <a:pt x="127" y="0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1" y="1"/>
                      <a:pt x="87" y="2"/>
                      <a:pt x="82" y="4"/>
                    </a:cubicBezTo>
                    <a:cubicBezTo>
                      <a:pt x="99" y="81"/>
                      <a:pt x="99" y="81"/>
                      <a:pt x="99" y="81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0" y="19"/>
                      <a:pt x="46" y="21"/>
                      <a:pt x="43" y="24"/>
                    </a:cubicBezTo>
                    <a:cubicBezTo>
                      <a:pt x="88" y="89"/>
                      <a:pt x="88" y="89"/>
                      <a:pt x="88" y="89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8"/>
                      <a:pt x="19" y="50"/>
                      <a:pt x="17" y="52"/>
                    </a:cubicBezTo>
                    <a:cubicBezTo>
                      <a:pt x="16" y="54"/>
                      <a:pt x="15" y="56"/>
                      <a:pt x="14" y="59"/>
                    </a:cubicBezTo>
                    <a:cubicBezTo>
                      <a:pt x="80" y="101"/>
                      <a:pt x="80" y="101"/>
                      <a:pt x="80" y="101"/>
                    </a:cubicBezTo>
                    <a:cubicBezTo>
                      <a:pt x="3" y="87"/>
                      <a:pt x="3" y="87"/>
                      <a:pt x="3" y="87"/>
                    </a:cubicBezTo>
                    <a:cubicBezTo>
                      <a:pt x="2" y="92"/>
                      <a:pt x="1" y="96"/>
                      <a:pt x="0" y="101"/>
                    </a:cubicBezTo>
                    <a:cubicBezTo>
                      <a:pt x="78" y="115"/>
                      <a:pt x="78" y="115"/>
                      <a:pt x="78" y="115"/>
                    </a:cubicBezTo>
                    <a:cubicBezTo>
                      <a:pt x="1" y="132"/>
                      <a:pt x="1" y="132"/>
                      <a:pt x="1" y="132"/>
                    </a:cubicBezTo>
                    <a:cubicBezTo>
                      <a:pt x="2" y="137"/>
                      <a:pt x="3" y="141"/>
                      <a:pt x="4" y="146"/>
                    </a:cubicBezTo>
                    <a:cubicBezTo>
                      <a:pt x="81" y="128"/>
                      <a:pt x="81" y="128"/>
                      <a:pt x="81" y="128"/>
                    </a:cubicBezTo>
                    <a:cubicBezTo>
                      <a:pt x="17" y="174"/>
                      <a:pt x="17" y="174"/>
                      <a:pt x="17" y="174"/>
                    </a:cubicBezTo>
                    <a:cubicBezTo>
                      <a:pt x="19" y="178"/>
                      <a:pt x="22" y="182"/>
                      <a:pt x="25" y="185"/>
                    </a:cubicBezTo>
                    <a:cubicBezTo>
                      <a:pt x="89" y="140"/>
                      <a:pt x="89" y="140"/>
                      <a:pt x="89" y="140"/>
                    </a:cubicBezTo>
                    <a:cubicBezTo>
                      <a:pt x="47" y="207"/>
                      <a:pt x="47" y="207"/>
                      <a:pt x="47" y="207"/>
                    </a:cubicBezTo>
                    <a:cubicBezTo>
                      <a:pt x="49" y="208"/>
                      <a:pt x="51" y="209"/>
                      <a:pt x="53" y="210"/>
                    </a:cubicBezTo>
                    <a:cubicBezTo>
                      <a:pt x="55" y="212"/>
                      <a:pt x="57" y="213"/>
                      <a:pt x="59" y="214"/>
                    </a:cubicBezTo>
                    <a:cubicBezTo>
                      <a:pt x="101" y="148"/>
                      <a:pt x="101" y="148"/>
                      <a:pt x="101" y="148"/>
                    </a:cubicBezTo>
                    <a:cubicBezTo>
                      <a:pt x="88" y="225"/>
                      <a:pt x="88" y="225"/>
                      <a:pt x="88" y="225"/>
                    </a:cubicBezTo>
                    <a:cubicBezTo>
                      <a:pt x="92" y="226"/>
                      <a:pt x="97" y="227"/>
                      <a:pt x="101" y="228"/>
                    </a:cubicBezTo>
                    <a:cubicBezTo>
                      <a:pt x="115" y="150"/>
                      <a:pt x="115" y="150"/>
                      <a:pt x="115" y="150"/>
                    </a:cubicBezTo>
                    <a:cubicBezTo>
                      <a:pt x="132" y="227"/>
                      <a:pt x="132" y="227"/>
                      <a:pt x="132" y="227"/>
                    </a:cubicBezTo>
                    <a:cubicBezTo>
                      <a:pt x="137" y="226"/>
                      <a:pt x="141" y="225"/>
                      <a:pt x="146" y="224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74" y="211"/>
                      <a:pt x="174" y="211"/>
                      <a:pt x="174" y="211"/>
                    </a:cubicBezTo>
                    <a:cubicBezTo>
                      <a:pt x="178" y="209"/>
                      <a:pt x="182" y="206"/>
                      <a:pt x="186" y="203"/>
                    </a:cubicBezTo>
                    <a:cubicBezTo>
                      <a:pt x="140" y="139"/>
                      <a:pt x="140" y="139"/>
                      <a:pt x="140" y="139"/>
                    </a:cubicBezTo>
                    <a:cubicBezTo>
                      <a:pt x="207" y="181"/>
                      <a:pt x="207" y="181"/>
                      <a:pt x="207" y="181"/>
                    </a:cubicBezTo>
                    <a:cubicBezTo>
                      <a:pt x="208" y="179"/>
                      <a:pt x="210" y="177"/>
                      <a:pt x="211" y="175"/>
                    </a:cubicBezTo>
                    <a:cubicBezTo>
                      <a:pt x="212" y="173"/>
                      <a:pt x="213" y="171"/>
                      <a:pt x="214" y="169"/>
                    </a:cubicBezTo>
                    <a:cubicBezTo>
                      <a:pt x="148" y="127"/>
                      <a:pt x="148" y="127"/>
                      <a:pt x="148" y="127"/>
                    </a:cubicBezTo>
                    <a:cubicBezTo>
                      <a:pt x="226" y="140"/>
                      <a:pt x="226" y="140"/>
                      <a:pt x="226" y="140"/>
                    </a:cubicBezTo>
                    <a:cubicBezTo>
                      <a:pt x="227" y="136"/>
                      <a:pt x="227" y="131"/>
                      <a:pt x="228" y="126"/>
                    </a:cubicBezTo>
                    <a:cubicBezTo>
                      <a:pt x="150" y="113"/>
                      <a:pt x="150" y="113"/>
                      <a:pt x="150" y="113"/>
                    </a:cubicBezTo>
                    <a:cubicBezTo>
                      <a:pt x="227" y="96"/>
                      <a:pt x="227" y="96"/>
                      <a:pt x="227" y="96"/>
                    </a:cubicBezTo>
                    <a:cubicBezTo>
                      <a:pt x="226" y="91"/>
                      <a:pt x="225" y="86"/>
                      <a:pt x="224" y="82"/>
                    </a:cubicBezTo>
                    <a:cubicBezTo>
                      <a:pt x="147" y="99"/>
                      <a:pt x="147" y="99"/>
                      <a:pt x="147" y="99"/>
                    </a:cubicBezTo>
                    <a:cubicBezTo>
                      <a:pt x="212" y="54"/>
                      <a:pt x="212" y="54"/>
                      <a:pt x="212" y="54"/>
                    </a:cubicBezTo>
                    <a:cubicBezTo>
                      <a:pt x="209" y="50"/>
                      <a:pt x="206" y="46"/>
                      <a:pt x="204" y="42"/>
                    </a:cubicBezTo>
                    <a:cubicBezTo>
                      <a:pt x="139" y="88"/>
                      <a:pt x="139" y="88"/>
                      <a:pt x="139" y="88"/>
                    </a:cubicBezTo>
                    <a:cubicBezTo>
                      <a:pt x="181" y="21"/>
                      <a:pt x="181" y="21"/>
                      <a:pt x="181" y="21"/>
                    </a:cubicBezTo>
                    <a:cubicBezTo>
                      <a:pt x="179" y="20"/>
                      <a:pt x="177" y="18"/>
                      <a:pt x="175" y="17"/>
                    </a:cubicBezTo>
                    <a:cubicBezTo>
                      <a:pt x="173" y="16"/>
                      <a:pt x="171" y="15"/>
                      <a:pt x="169" y="13"/>
                    </a:cubicBezTo>
                    <a:cubicBezTo>
                      <a:pt x="127" y="80"/>
                      <a:pt x="127" y="80"/>
                      <a:pt x="127" y="80"/>
                    </a:cubicBezTo>
                    <a:lnTo>
                      <a:pt x="141" y="2"/>
                    </a:lnTo>
                    <a:close/>
                  </a:path>
                </a:pathLst>
              </a:custGeom>
              <a:solidFill>
                <a:srgbClr val="EDB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îṡ1iḍé">
                <a:extLst>
                  <a:ext uri="{FF2B5EF4-FFF2-40B4-BE49-F238E27FC236}">
                    <a16:creationId xmlns:a16="http://schemas.microsoft.com/office/drawing/2014/main" xmlns="" id="{1A929044-C85F-4E69-9711-1D2677C3417A}"/>
                  </a:ext>
                </a:extLst>
              </p:cNvPr>
              <p:cNvSpPr/>
              <p:nvPr/>
            </p:nvSpPr>
            <p:spPr bwMode="auto">
              <a:xfrm>
                <a:off x="5508626" y="1708150"/>
                <a:ext cx="765175" cy="766763"/>
              </a:xfrm>
              <a:custGeom>
                <a:avLst/>
                <a:gdLst>
                  <a:gd name="T0" fmla="*/ 181 w 247"/>
                  <a:gd name="T1" fmla="*/ 32 h 247"/>
                  <a:gd name="T2" fmla="*/ 215 w 247"/>
                  <a:gd name="T3" fmla="*/ 182 h 247"/>
                  <a:gd name="T4" fmla="*/ 65 w 247"/>
                  <a:gd name="T5" fmla="*/ 215 h 247"/>
                  <a:gd name="T6" fmla="*/ 32 w 247"/>
                  <a:gd name="T7" fmla="*/ 66 h 247"/>
                  <a:gd name="T8" fmla="*/ 181 w 247"/>
                  <a:gd name="T9" fmla="*/ 32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247">
                    <a:moveTo>
                      <a:pt x="181" y="32"/>
                    </a:moveTo>
                    <a:cubicBezTo>
                      <a:pt x="232" y="64"/>
                      <a:pt x="247" y="131"/>
                      <a:pt x="215" y="182"/>
                    </a:cubicBezTo>
                    <a:cubicBezTo>
                      <a:pt x="183" y="232"/>
                      <a:pt x="116" y="247"/>
                      <a:pt x="65" y="215"/>
                    </a:cubicBezTo>
                    <a:cubicBezTo>
                      <a:pt x="15" y="183"/>
                      <a:pt x="0" y="116"/>
                      <a:pt x="32" y="66"/>
                    </a:cubicBezTo>
                    <a:cubicBezTo>
                      <a:pt x="64" y="15"/>
                      <a:pt x="131" y="0"/>
                      <a:pt x="181" y="32"/>
                    </a:cubicBezTo>
                    <a:close/>
                  </a:path>
                </a:pathLst>
              </a:custGeom>
              <a:solidFill>
                <a:srgbClr val="FBD9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îś1idê">
                <a:extLst>
                  <a:ext uri="{FF2B5EF4-FFF2-40B4-BE49-F238E27FC236}">
                    <a16:creationId xmlns:a16="http://schemas.microsoft.com/office/drawing/2014/main" xmlns="" id="{7AC20965-7996-4729-969A-F4EFA8326E80}"/>
                  </a:ext>
                </a:extLst>
              </p:cNvPr>
              <p:cNvSpPr/>
              <p:nvPr/>
            </p:nvSpPr>
            <p:spPr bwMode="auto">
              <a:xfrm>
                <a:off x="5554663" y="1757363"/>
                <a:ext cx="669925" cy="668338"/>
              </a:xfrm>
              <a:custGeom>
                <a:avLst/>
                <a:gdLst>
                  <a:gd name="T0" fmla="*/ 134 w 216"/>
                  <a:gd name="T1" fmla="*/ 2 h 215"/>
                  <a:gd name="T2" fmla="*/ 120 w 216"/>
                  <a:gd name="T3" fmla="*/ 0 h 215"/>
                  <a:gd name="T4" fmla="*/ 107 w 216"/>
                  <a:gd name="T5" fmla="*/ 72 h 215"/>
                  <a:gd name="T6" fmla="*/ 91 w 216"/>
                  <a:gd name="T7" fmla="*/ 1 h 215"/>
                  <a:gd name="T8" fmla="*/ 78 w 216"/>
                  <a:gd name="T9" fmla="*/ 4 h 215"/>
                  <a:gd name="T10" fmla="*/ 93 w 216"/>
                  <a:gd name="T11" fmla="*/ 75 h 215"/>
                  <a:gd name="T12" fmla="*/ 52 w 216"/>
                  <a:gd name="T13" fmla="*/ 15 h 215"/>
                  <a:gd name="T14" fmla="*/ 40 w 216"/>
                  <a:gd name="T15" fmla="*/ 23 h 215"/>
                  <a:gd name="T16" fmla="*/ 82 w 216"/>
                  <a:gd name="T17" fmla="*/ 83 h 215"/>
                  <a:gd name="T18" fmla="*/ 21 w 216"/>
                  <a:gd name="T19" fmla="*/ 44 h 215"/>
                  <a:gd name="T20" fmla="*/ 17 w 216"/>
                  <a:gd name="T21" fmla="*/ 50 h 215"/>
                  <a:gd name="T22" fmla="*/ 13 w 216"/>
                  <a:gd name="T23" fmla="*/ 56 h 215"/>
                  <a:gd name="T24" fmla="*/ 74 w 216"/>
                  <a:gd name="T25" fmla="*/ 95 h 215"/>
                  <a:gd name="T26" fmla="*/ 3 w 216"/>
                  <a:gd name="T27" fmla="*/ 82 h 215"/>
                  <a:gd name="T28" fmla="*/ 0 w 216"/>
                  <a:gd name="T29" fmla="*/ 96 h 215"/>
                  <a:gd name="T30" fmla="*/ 72 w 216"/>
                  <a:gd name="T31" fmla="*/ 109 h 215"/>
                  <a:gd name="T32" fmla="*/ 1 w 216"/>
                  <a:gd name="T33" fmla="*/ 124 h 215"/>
                  <a:gd name="T34" fmla="*/ 4 w 216"/>
                  <a:gd name="T35" fmla="*/ 138 h 215"/>
                  <a:gd name="T36" fmla="*/ 75 w 216"/>
                  <a:gd name="T37" fmla="*/ 122 h 215"/>
                  <a:gd name="T38" fmla="*/ 16 w 216"/>
                  <a:gd name="T39" fmla="*/ 164 h 215"/>
                  <a:gd name="T40" fmla="*/ 24 w 216"/>
                  <a:gd name="T41" fmla="*/ 176 h 215"/>
                  <a:gd name="T42" fmla="*/ 83 w 216"/>
                  <a:gd name="T43" fmla="*/ 134 h 215"/>
                  <a:gd name="T44" fmla="*/ 44 w 216"/>
                  <a:gd name="T45" fmla="*/ 195 h 215"/>
                  <a:gd name="T46" fmla="*/ 50 w 216"/>
                  <a:gd name="T47" fmla="*/ 199 h 215"/>
                  <a:gd name="T48" fmla="*/ 56 w 216"/>
                  <a:gd name="T49" fmla="*/ 203 h 215"/>
                  <a:gd name="T50" fmla="*/ 95 w 216"/>
                  <a:gd name="T51" fmla="*/ 142 h 215"/>
                  <a:gd name="T52" fmla="*/ 83 w 216"/>
                  <a:gd name="T53" fmla="*/ 213 h 215"/>
                  <a:gd name="T54" fmla="*/ 97 w 216"/>
                  <a:gd name="T55" fmla="*/ 215 h 215"/>
                  <a:gd name="T56" fmla="*/ 109 w 216"/>
                  <a:gd name="T57" fmla="*/ 144 h 215"/>
                  <a:gd name="T58" fmla="*/ 125 w 216"/>
                  <a:gd name="T59" fmla="*/ 215 h 215"/>
                  <a:gd name="T60" fmla="*/ 139 w 216"/>
                  <a:gd name="T61" fmla="*/ 212 h 215"/>
                  <a:gd name="T62" fmla="*/ 123 w 216"/>
                  <a:gd name="T63" fmla="*/ 141 h 215"/>
                  <a:gd name="T64" fmla="*/ 165 w 216"/>
                  <a:gd name="T65" fmla="*/ 200 h 215"/>
                  <a:gd name="T66" fmla="*/ 176 w 216"/>
                  <a:gd name="T67" fmla="*/ 192 h 215"/>
                  <a:gd name="T68" fmla="*/ 134 w 216"/>
                  <a:gd name="T69" fmla="*/ 133 h 215"/>
                  <a:gd name="T70" fmla="*/ 196 w 216"/>
                  <a:gd name="T71" fmla="*/ 172 h 215"/>
                  <a:gd name="T72" fmla="*/ 200 w 216"/>
                  <a:gd name="T73" fmla="*/ 166 h 215"/>
                  <a:gd name="T74" fmla="*/ 203 w 216"/>
                  <a:gd name="T75" fmla="*/ 160 h 215"/>
                  <a:gd name="T76" fmla="*/ 142 w 216"/>
                  <a:gd name="T77" fmla="*/ 121 h 215"/>
                  <a:gd name="T78" fmla="*/ 213 w 216"/>
                  <a:gd name="T79" fmla="*/ 133 h 215"/>
                  <a:gd name="T80" fmla="*/ 216 w 216"/>
                  <a:gd name="T81" fmla="*/ 119 h 215"/>
                  <a:gd name="T82" fmla="*/ 144 w 216"/>
                  <a:gd name="T83" fmla="*/ 107 h 215"/>
                  <a:gd name="T84" fmla="*/ 215 w 216"/>
                  <a:gd name="T85" fmla="*/ 91 h 215"/>
                  <a:gd name="T86" fmla="*/ 212 w 216"/>
                  <a:gd name="T87" fmla="*/ 77 h 215"/>
                  <a:gd name="T88" fmla="*/ 141 w 216"/>
                  <a:gd name="T89" fmla="*/ 93 h 215"/>
                  <a:gd name="T90" fmla="*/ 201 w 216"/>
                  <a:gd name="T91" fmla="*/ 51 h 215"/>
                  <a:gd name="T92" fmla="*/ 192 w 216"/>
                  <a:gd name="T93" fmla="*/ 40 h 215"/>
                  <a:gd name="T94" fmla="*/ 133 w 216"/>
                  <a:gd name="T95" fmla="*/ 82 h 215"/>
                  <a:gd name="T96" fmla="*/ 172 w 216"/>
                  <a:gd name="T97" fmla="*/ 20 h 215"/>
                  <a:gd name="T98" fmla="*/ 166 w 216"/>
                  <a:gd name="T99" fmla="*/ 16 h 215"/>
                  <a:gd name="T100" fmla="*/ 160 w 216"/>
                  <a:gd name="T101" fmla="*/ 13 h 215"/>
                  <a:gd name="T102" fmla="*/ 121 w 216"/>
                  <a:gd name="T103" fmla="*/ 74 h 215"/>
                  <a:gd name="T104" fmla="*/ 134 w 216"/>
                  <a:gd name="T105" fmla="*/ 2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6" h="215">
                    <a:moveTo>
                      <a:pt x="134" y="2"/>
                    </a:moveTo>
                    <a:cubicBezTo>
                      <a:pt x="129" y="1"/>
                      <a:pt x="124" y="0"/>
                      <a:pt x="120" y="0"/>
                    </a:cubicBezTo>
                    <a:cubicBezTo>
                      <a:pt x="107" y="72"/>
                      <a:pt x="107" y="72"/>
                      <a:pt x="107" y="72"/>
                    </a:cubicBezTo>
                    <a:cubicBezTo>
                      <a:pt x="91" y="1"/>
                      <a:pt x="91" y="1"/>
                      <a:pt x="91" y="1"/>
                    </a:cubicBezTo>
                    <a:cubicBezTo>
                      <a:pt x="87" y="1"/>
                      <a:pt x="82" y="2"/>
                      <a:pt x="78" y="4"/>
                    </a:cubicBezTo>
                    <a:cubicBezTo>
                      <a:pt x="93" y="75"/>
                      <a:pt x="93" y="75"/>
                      <a:pt x="93" y="75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48" y="18"/>
                      <a:pt x="44" y="20"/>
                      <a:pt x="40" y="2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19" y="46"/>
                      <a:pt x="18" y="48"/>
                      <a:pt x="17" y="50"/>
                    </a:cubicBezTo>
                    <a:cubicBezTo>
                      <a:pt x="15" y="52"/>
                      <a:pt x="14" y="54"/>
                      <a:pt x="13" y="56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2" y="87"/>
                      <a:pt x="1" y="92"/>
                      <a:pt x="0" y="96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2" y="129"/>
                      <a:pt x="3" y="134"/>
                      <a:pt x="4" y="138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16" y="164"/>
                      <a:pt x="16" y="164"/>
                      <a:pt x="16" y="164"/>
                    </a:cubicBezTo>
                    <a:cubicBezTo>
                      <a:pt x="18" y="168"/>
                      <a:pt x="21" y="172"/>
                      <a:pt x="24" y="176"/>
                    </a:cubicBezTo>
                    <a:cubicBezTo>
                      <a:pt x="83" y="134"/>
                      <a:pt x="83" y="134"/>
                      <a:pt x="83" y="134"/>
                    </a:cubicBezTo>
                    <a:cubicBezTo>
                      <a:pt x="44" y="195"/>
                      <a:pt x="44" y="195"/>
                      <a:pt x="44" y="195"/>
                    </a:cubicBezTo>
                    <a:cubicBezTo>
                      <a:pt x="46" y="197"/>
                      <a:pt x="48" y="198"/>
                      <a:pt x="50" y="199"/>
                    </a:cubicBezTo>
                    <a:cubicBezTo>
                      <a:pt x="52" y="201"/>
                      <a:pt x="54" y="202"/>
                      <a:pt x="56" y="203"/>
                    </a:cubicBezTo>
                    <a:cubicBezTo>
                      <a:pt x="95" y="142"/>
                      <a:pt x="95" y="142"/>
                      <a:pt x="95" y="142"/>
                    </a:cubicBezTo>
                    <a:cubicBezTo>
                      <a:pt x="83" y="213"/>
                      <a:pt x="83" y="213"/>
                      <a:pt x="83" y="213"/>
                    </a:cubicBezTo>
                    <a:cubicBezTo>
                      <a:pt x="87" y="214"/>
                      <a:pt x="92" y="215"/>
                      <a:pt x="97" y="215"/>
                    </a:cubicBezTo>
                    <a:cubicBezTo>
                      <a:pt x="109" y="144"/>
                      <a:pt x="109" y="144"/>
                      <a:pt x="109" y="144"/>
                    </a:cubicBezTo>
                    <a:cubicBezTo>
                      <a:pt x="125" y="215"/>
                      <a:pt x="125" y="215"/>
                      <a:pt x="125" y="215"/>
                    </a:cubicBezTo>
                    <a:cubicBezTo>
                      <a:pt x="130" y="214"/>
                      <a:pt x="134" y="213"/>
                      <a:pt x="139" y="212"/>
                    </a:cubicBezTo>
                    <a:cubicBezTo>
                      <a:pt x="123" y="141"/>
                      <a:pt x="123" y="141"/>
                      <a:pt x="123" y="141"/>
                    </a:cubicBezTo>
                    <a:cubicBezTo>
                      <a:pt x="165" y="200"/>
                      <a:pt x="165" y="200"/>
                      <a:pt x="165" y="200"/>
                    </a:cubicBezTo>
                    <a:cubicBezTo>
                      <a:pt x="169" y="198"/>
                      <a:pt x="172" y="195"/>
                      <a:pt x="176" y="192"/>
                    </a:cubicBezTo>
                    <a:cubicBezTo>
                      <a:pt x="134" y="133"/>
                      <a:pt x="134" y="133"/>
                      <a:pt x="134" y="133"/>
                    </a:cubicBezTo>
                    <a:cubicBezTo>
                      <a:pt x="196" y="172"/>
                      <a:pt x="196" y="172"/>
                      <a:pt x="196" y="172"/>
                    </a:cubicBezTo>
                    <a:cubicBezTo>
                      <a:pt x="197" y="170"/>
                      <a:pt x="198" y="168"/>
                      <a:pt x="200" y="166"/>
                    </a:cubicBezTo>
                    <a:cubicBezTo>
                      <a:pt x="201" y="164"/>
                      <a:pt x="202" y="162"/>
                      <a:pt x="203" y="160"/>
                    </a:cubicBezTo>
                    <a:cubicBezTo>
                      <a:pt x="142" y="121"/>
                      <a:pt x="142" y="121"/>
                      <a:pt x="142" y="121"/>
                    </a:cubicBezTo>
                    <a:cubicBezTo>
                      <a:pt x="213" y="133"/>
                      <a:pt x="213" y="133"/>
                      <a:pt x="213" y="133"/>
                    </a:cubicBezTo>
                    <a:cubicBezTo>
                      <a:pt x="215" y="129"/>
                      <a:pt x="215" y="124"/>
                      <a:pt x="216" y="119"/>
                    </a:cubicBezTo>
                    <a:cubicBezTo>
                      <a:pt x="144" y="107"/>
                      <a:pt x="144" y="107"/>
                      <a:pt x="144" y="107"/>
                    </a:cubicBezTo>
                    <a:cubicBezTo>
                      <a:pt x="215" y="91"/>
                      <a:pt x="215" y="91"/>
                      <a:pt x="215" y="91"/>
                    </a:cubicBezTo>
                    <a:cubicBezTo>
                      <a:pt x="214" y="86"/>
                      <a:pt x="213" y="82"/>
                      <a:pt x="212" y="77"/>
                    </a:cubicBezTo>
                    <a:cubicBezTo>
                      <a:pt x="141" y="93"/>
                      <a:pt x="141" y="93"/>
                      <a:pt x="141" y="93"/>
                    </a:cubicBezTo>
                    <a:cubicBezTo>
                      <a:pt x="201" y="51"/>
                      <a:pt x="201" y="51"/>
                      <a:pt x="201" y="51"/>
                    </a:cubicBezTo>
                    <a:cubicBezTo>
                      <a:pt x="198" y="47"/>
                      <a:pt x="195" y="43"/>
                      <a:pt x="192" y="40"/>
                    </a:cubicBezTo>
                    <a:cubicBezTo>
                      <a:pt x="133" y="82"/>
                      <a:pt x="133" y="82"/>
                      <a:pt x="133" y="82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0" y="19"/>
                      <a:pt x="168" y="17"/>
                      <a:pt x="166" y="16"/>
                    </a:cubicBezTo>
                    <a:cubicBezTo>
                      <a:pt x="164" y="15"/>
                      <a:pt x="162" y="14"/>
                      <a:pt x="160" y="13"/>
                    </a:cubicBezTo>
                    <a:cubicBezTo>
                      <a:pt x="121" y="74"/>
                      <a:pt x="121" y="74"/>
                      <a:pt x="121" y="74"/>
                    </a:cubicBezTo>
                    <a:lnTo>
                      <a:pt x="134" y="2"/>
                    </a:lnTo>
                    <a:close/>
                  </a:path>
                </a:pathLst>
              </a:custGeom>
              <a:solidFill>
                <a:srgbClr val="FBC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íṣ1îḍe">
                <a:extLst>
                  <a:ext uri="{FF2B5EF4-FFF2-40B4-BE49-F238E27FC236}">
                    <a16:creationId xmlns:a16="http://schemas.microsoft.com/office/drawing/2014/main" xmlns="" id="{FFA173B1-8B3A-466E-BB3C-93DC897C55A0}"/>
                  </a:ext>
                </a:extLst>
              </p:cNvPr>
              <p:cNvSpPr/>
              <p:nvPr/>
            </p:nvSpPr>
            <p:spPr bwMode="auto">
              <a:xfrm>
                <a:off x="5635626" y="1879600"/>
                <a:ext cx="477838" cy="446088"/>
              </a:xfrm>
              <a:custGeom>
                <a:avLst/>
                <a:gdLst>
                  <a:gd name="T0" fmla="*/ 89 w 154"/>
                  <a:gd name="T1" fmla="*/ 11 h 144"/>
                  <a:gd name="T2" fmla="*/ 36 w 154"/>
                  <a:gd name="T3" fmla="*/ 23 h 144"/>
                  <a:gd name="T4" fmla="*/ 33 w 154"/>
                  <a:gd name="T5" fmla="*/ 28 h 144"/>
                  <a:gd name="T6" fmla="*/ 24 w 154"/>
                  <a:gd name="T7" fmla="*/ 22 h 144"/>
                  <a:gd name="T8" fmla="*/ 15 w 154"/>
                  <a:gd name="T9" fmla="*/ 25 h 144"/>
                  <a:gd name="T10" fmla="*/ 15 w 154"/>
                  <a:gd name="T11" fmla="*/ 25 h 144"/>
                  <a:gd name="T12" fmla="*/ 17 w 154"/>
                  <a:gd name="T13" fmla="*/ 34 h 144"/>
                  <a:gd name="T14" fmla="*/ 26 w 154"/>
                  <a:gd name="T15" fmla="*/ 40 h 144"/>
                  <a:gd name="T16" fmla="*/ 20 w 154"/>
                  <a:gd name="T17" fmla="*/ 49 h 144"/>
                  <a:gd name="T18" fmla="*/ 11 w 154"/>
                  <a:gd name="T19" fmla="*/ 43 h 144"/>
                  <a:gd name="T20" fmla="*/ 2 w 154"/>
                  <a:gd name="T21" fmla="*/ 46 h 144"/>
                  <a:gd name="T22" fmla="*/ 2 w 154"/>
                  <a:gd name="T23" fmla="*/ 46 h 144"/>
                  <a:gd name="T24" fmla="*/ 4 w 154"/>
                  <a:gd name="T25" fmla="*/ 55 h 144"/>
                  <a:gd name="T26" fmla="*/ 13 w 154"/>
                  <a:gd name="T27" fmla="*/ 61 h 144"/>
                  <a:gd name="T28" fmla="*/ 6 w 154"/>
                  <a:gd name="T29" fmla="*/ 73 h 144"/>
                  <a:gd name="T30" fmla="*/ 6 w 154"/>
                  <a:gd name="T31" fmla="*/ 73 h 144"/>
                  <a:gd name="T32" fmla="*/ 9 w 154"/>
                  <a:gd name="T33" fmla="*/ 85 h 144"/>
                  <a:gd name="T34" fmla="*/ 17 w 154"/>
                  <a:gd name="T35" fmla="*/ 90 h 144"/>
                  <a:gd name="T36" fmla="*/ 30 w 154"/>
                  <a:gd name="T37" fmla="*/ 87 h 144"/>
                  <a:gd name="T38" fmla="*/ 30 w 154"/>
                  <a:gd name="T39" fmla="*/ 87 h 144"/>
                  <a:gd name="T40" fmla="*/ 48 w 154"/>
                  <a:gd name="T41" fmla="*/ 99 h 144"/>
                  <a:gd name="T42" fmla="*/ 71 w 154"/>
                  <a:gd name="T43" fmla="*/ 113 h 144"/>
                  <a:gd name="T44" fmla="*/ 89 w 154"/>
                  <a:gd name="T45" fmla="*/ 124 h 144"/>
                  <a:gd name="T46" fmla="*/ 89 w 154"/>
                  <a:gd name="T47" fmla="*/ 124 h 144"/>
                  <a:gd name="T48" fmla="*/ 92 w 154"/>
                  <a:gd name="T49" fmla="*/ 137 h 144"/>
                  <a:gd name="T50" fmla="*/ 100 w 154"/>
                  <a:gd name="T51" fmla="*/ 142 h 144"/>
                  <a:gd name="T52" fmla="*/ 113 w 154"/>
                  <a:gd name="T53" fmla="*/ 139 h 144"/>
                  <a:gd name="T54" fmla="*/ 113 w 154"/>
                  <a:gd name="T55" fmla="*/ 139 h 144"/>
                  <a:gd name="T56" fmla="*/ 120 w 154"/>
                  <a:gd name="T57" fmla="*/ 127 h 144"/>
                  <a:gd name="T58" fmla="*/ 129 w 154"/>
                  <a:gd name="T59" fmla="*/ 132 h 144"/>
                  <a:gd name="T60" fmla="*/ 139 w 154"/>
                  <a:gd name="T61" fmla="*/ 130 h 144"/>
                  <a:gd name="T62" fmla="*/ 139 w 154"/>
                  <a:gd name="T63" fmla="*/ 130 h 144"/>
                  <a:gd name="T64" fmla="*/ 137 w 154"/>
                  <a:gd name="T65" fmla="*/ 120 h 144"/>
                  <a:gd name="T66" fmla="*/ 127 w 154"/>
                  <a:gd name="T67" fmla="*/ 115 h 144"/>
                  <a:gd name="T68" fmla="*/ 133 w 154"/>
                  <a:gd name="T69" fmla="*/ 106 h 144"/>
                  <a:gd name="T70" fmla="*/ 142 w 154"/>
                  <a:gd name="T71" fmla="*/ 112 h 144"/>
                  <a:gd name="T72" fmla="*/ 152 w 154"/>
                  <a:gd name="T73" fmla="*/ 109 h 144"/>
                  <a:gd name="T74" fmla="*/ 152 w 154"/>
                  <a:gd name="T75" fmla="*/ 109 h 144"/>
                  <a:gd name="T76" fmla="*/ 149 w 154"/>
                  <a:gd name="T77" fmla="*/ 100 h 144"/>
                  <a:gd name="T78" fmla="*/ 140 w 154"/>
                  <a:gd name="T79" fmla="*/ 94 h 144"/>
                  <a:gd name="T80" fmla="*/ 143 w 154"/>
                  <a:gd name="T81" fmla="*/ 90 h 144"/>
                  <a:gd name="T82" fmla="*/ 131 w 154"/>
                  <a:gd name="T83" fmla="*/ 37 h 144"/>
                  <a:gd name="T84" fmla="*/ 131 w 154"/>
                  <a:gd name="T85" fmla="*/ 37 h 144"/>
                  <a:gd name="T86" fmla="*/ 105 w 154"/>
                  <a:gd name="T87" fmla="*/ 32 h 144"/>
                  <a:gd name="T88" fmla="*/ 89 w 154"/>
                  <a:gd name="T89" fmla="*/ 11 h 144"/>
                  <a:gd name="T90" fmla="*/ 119 w 154"/>
                  <a:gd name="T91" fmla="*/ 75 h 144"/>
                  <a:gd name="T92" fmla="*/ 103 w 154"/>
                  <a:gd name="T93" fmla="*/ 100 h 144"/>
                  <a:gd name="T94" fmla="*/ 86 w 154"/>
                  <a:gd name="T95" fmla="*/ 89 h 144"/>
                  <a:gd name="T96" fmla="*/ 102 w 154"/>
                  <a:gd name="T97" fmla="*/ 64 h 144"/>
                  <a:gd name="T98" fmla="*/ 116 w 154"/>
                  <a:gd name="T99" fmla="*/ 61 h 144"/>
                  <a:gd name="T100" fmla="*/ 119 w 154"/>
                  <a:gd name="T101" fmla="*/ 75 h 144"/>
                  <a:gd name="T102" fmla="*/ 77 w 154"/>
                  <a:gd name="T103" fmla="*/ 49 h 144"/>
                  <a:gd name="T104" fmla="*/ 62 w 154"/>
                  <a:gd name="T105" fmla="*/ 74 h 144"/>
                  <a:gd name="T106" fmla="*/ 44 w 154"/>
                  <a:gd name="T107" fmla="*/ 64 h 144"/>
                  <a:gd name="T108" fmla="*/ 60 w 154"/>
                  <a:gd name="T109" fmla="*/ 38 h 144"/>
                  <a:gd name="T110" fmla="*/ 74 w 154"/>
                  <a:gd name="T111" fmla="*/ 35 h 144"/>
                  <a:gd name="T112" fmla="*/ 77 w 154"/>
                  <a:gd name="T113" fmla="*/ 4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4" h="144">
                    <a:moveTo>
                      <a:pt x="89" y="11"/>
                    </a:moveTo>
                    <a:cubicBezTo>
                      <a:pt x="71" y="0"/>
                      <a:pt x="47" y="6"/>
                      <a:pt x="36" y="23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1" y="20"/>
                      <a:pt x="17" y="21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3" y="28"/>
                      <a:pt x="14" y="32"/>
                      <a:pt x="17" y="34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8" y="41"/>
                      <a:pt x="4" y="42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0" y="49"/>
                      <a:pt x="1" y="53"/>
                      <a:pt x="4" y="55"/>
                    </a:cubicBezTo>
                    <a:cubicBezTo>
                      <a:pt x="13" y="61"/>
                      <a:pt x="13" y="61"/>
                      <a:pt x="13" y="61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6" y="73"/>
                      <a:pt x="6" y="73"/>
                      <a:pt x="6" y="73"/>
                    </a:cubicBezTo>
                    <a:cubicBezTo>
                      <a:pt x="3" y="77"/>
                      <a:pt x="4" y="83"/>
                      <a:pt x="9" y="85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21" y="93"/>
                      <a:pt x="27" y="92"/>
                      <a:pt x="30" y="87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48" y="99"/>
                      <a:pt x="48" y="99"/>
                      <a:pt x="48" y="99"/>
                    </a:cubicBezTo>
                    <a:cubicBezTo>
                      <a:pt x="71" y="113"/>
                      <a:pt x="71" y="113"/>
                      <a:pt x="71" y="113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9" y="124"/>
                      <a:pt x="89" y="124"/>
                      <a:pt x="89" y="124"/>
                    </a:cubicBezTo>
                    <a:cubicBezTo>
                      <a:pt x="86" y="128"/>
                      <a:pt x="88" y="134"/>
                      <a:pt x="92" y="137"/>
                    </a:cubicBezTo>
                    <a:cubicBezTo>
                      <a:pt x="100" y="142"/>
                      <a:pt x="100" y="142"/>
                      <a:pt x="100" y="142"/>
                    </a:cubicBezTo>
                    <a:cubicBezTo>
                      <a:pt x="104" y="144"/>
                      <a:pt x="110" y="143"/>
                      <a:pt x="113" y="139"/>
                    </a:cubicBezTo>
                    <a:cubicBezTo>
                      <a:pt x="113" y="139"/>
                      <a:pt x="113" y="139"/>
                      <a:pt x="113" y="139"/>
                    </a:cubicBezTo>
                    <a:cubicBezTo>
                      <a:pt x="120" y="127"/>
                      <a:pt x="120" y="127"/>
                      <a:pt x="120" y="127"/>
                    </a:cubicBezTo>
                    <a:cubicBezTo>
                      <a:pt x="129" y="132"/>
                      <a:pt x="129" y="132"/>
                      <a:pt x="129" y="132"/>
                    </a:cubicBezTo>
                    <a:cubicBezTo>
                      <a:pt x="133" y="134"/>
                      <a:pt x="137" y="133"/>
                      <a:pt x="139" y="130"/>
                    </a:cubicBezTo>
                    <a:cubicBezTo>
                      <a:pt x="139" y="130"/>
                      <a:pt x="139" y="130"/>
                      <a:pt x="139" y="130"/>
                    </a:cubicBezTo>
                    <a:cubicBezTo>
                      <a:pt x="141" y="127"/>
                      <a:pt x="140" y="122"/>
                      <a:pt x="137" y="120"/>
                    </a:cubicBezTo>
                    <a:cubicBezTo>
                      <a:pt x="127" y="115"/>
                      <a:pt x="127" y="115"/>
                      <a:pt x="127" y="115"/>
                    </a:cubicBezTo>
                    <a:cubicBezTo>
                      <a:pt x="133" y="106"/>
                      <a:pt x="133" y="106"/>
                      <a:pt x="133" y="106"/>
                    </a:cubicBezTo>
                    <a:cubicBezTo>
                      <a:pt x="142" y="112"/>
                      <a:pt x="142" y="112"/>
                      <a:pt x="142" y="112"/>
                    </a:cubicBezTo>
                    <a:cubicBezTo>
                      <a:pt x="145" y="114"/>
                      <a:pt x="150" y="113"/>
                      <a:pt x="152" y="109"/>
                    </a:cubicBezTo>
                    <a:cubicBezTo>
                      <a:pt x="152" y="109"/>
                      <a:pt x="152" y="109"/>
                      <a:pt x="152" y="109"/>
                    </a:cubicBezTo>
                    <a:cubicBezTo>
                      <a:pt x="154" y="106"/>
                      <a:pt x="153" y="102"/>
                      <a:pt x="149" y="100"/>
                    </a:cubicBezTo>
                    <a:cubicBezTo>
                      <a:pt x="140" y="94"/>
                      <a:pt x="140" y="94"/>
                      <a:pt x="140" y="94"/>
                    </a:cubicBezTo>
                    <a:cubicBezTo>
                      <a:pt x="143" y="90"/>
                      <a:pt x="143" y="90"/>
                      <a:pt x="143" y="90"/>
                    </a:cubicBezTo>
                    <a:cubicBezTo>
                      <a:pt x="154" y="72"/>
                      <a:pt x="149" y="48"/>
                      <a:pt x="131" y="37"/>
                    </a:cubicBezTo>
                    <a:cubicBezTo>
                      <a:pt x="131" y="37"/>
                      <a:pt x="131" y="37"/>
                      <a:pt x="131" y="37"/>
                    </a:cubicBezTo>
                    <a:cubicBezTo>
                      <a:pt x="123" y="32"/>
                      <a:pt x="113" y="30"/>
                      <a:pt x="105" y="32"/>
                    </a:cubicBezTo>
                    <a:cubicBezTo>
                      <a:pt x="102" y="23"/>
                      <a:pt x="97" y="16"/>
                      <a:pt x="89" y="11"/>
                    </a:cubicBezTo>
                    <a:close/>
                    <a:moveTo>
                      <a:pt x="119" y="75"/>
                    </a:moveTo>
                    <a:cubicBezTo>
                      <a:pt x="103" y="100"/>
                      <a:pt x="103" y="100"/>
                      <a:pt x="103" y="100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05" y="59"/>
                      <a:pt x="111" y="58"/>
                      <a:pt x="116" y="61"/>
                    </a:cubicBezTo>
                    <a:cubicBezTo>
                      <a:pt x="121" y="64"/>
                      <a:pt x="122" y="70"/>
                      <a:pt x="119" y="75"/>
                    </a:cubicBezTo>
                    <a:close/>
                    <a:moveTo>
                      <a:pt x="77" y="49"/>
                    </a:moveTo>
                    <a:cubicBezTo>
                      <a:pt x="62" y="74"/>
                      <a:pt x="62" y="74"/>
                      <a:pt x="62" y="7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60" y="38"/>
                      <a:pt x="60" y="38"/>
                      <a:pt x="60" y="38"/>
                    </a:cubicBezTo>
                    <a:cubicBezTo>
                      <a:pt x="63" y="33"/>
                      <a:pt x="69" y="32"/>
                      <a:pt x="74" y="35"/>
                    </a:cubicBezTo>
                    <a:cubicBezTo>
                      <a:pt x="79" y="38"/>
                      <a:pt x="80" y="44"/>
                      <a:pt x="77" y="49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îṣļídè">
                <a:extLst>
                  <a:ext uri="{FF2B5EF4-FFF2-40B4-BE49-F238E27FC236}">
                    <a16:creationId xmlns:a16="http://schemas.microsoft.com/office/drawing/2014/main" xmlns="" id="{1D016779-EFD5-478A-869E-389622E04ABF}"/>
                  </a:ext>
                </a:extLst>
              </p:cNvPr>
              <p:cNvSpPr/>
              <p:nvPr/>
            </p:nvSpPr>
            <p:spPr bwMode="auto">
              <a:xfrm>
                <a:off x="6051551" y="2000250"/>
                <a:ext cx="82550" cy="244475"/>
              </a:xfrm>
              <a:custGeom>
                <a:avLst/>
                <a:gdLst>
                  <a:gd name="T0" fmla="*/ 23 w 27"/>
                  <a:gd name="T1" fmla="*/ 65 h 79"/>
                  <a:gd name="T2" fmla="*/ 14 w 27"/>
                  <a:gd name="T3" fmla="*/ 59 h 79"/>
                  <a:gd name="T4" fmla="*/ 16 w 27"/>
                  <a:gd name="T5" fmla="*/ 55 h 79"/>
                  <a:gd name="T6" fmla="*/ 4 w 27"/>
                  <a:gd name="T7" fmla="*/ 2 h 79"/>
                  <a:gd name="T8" fmla="*/ 4 w 27"/>
                  <a:gd name="T9" fmla="*/ 2 h 79"/>
                  <a:gd name="T10" fmla="*/ 0 w 27"/>
                  <a:gd name="T11" fmla="*/ 0 h 79"/>
                  <a:gd name="T12" fmla="*/ 9 w 27"/>
                  <a:gd name="T13" fmla="*/ 51 h 79"/>
                  <a:gd name="T14" fmla="*/ 6 w 27"/>
                  <a:gd name="T15" fmla="*/ 55 h 79"/>
                  <a:gd name="T16" fmla="*/ 15 w 27"/>
                  <a:gd name="T17" fmla="*/ 61 h 79"/>
                  <a:gd name="T18" fmla="*/ 18 w 27"/>
                  <a:gd name="T19" fmla="*/ 70 h 79"/>
                  <a:gd name="T20" fmla="*/ 8 w 27"/>
                  <a:gd name="T21" fmla="*/ 73 h 79"/>
                  <a:gd name="T22" fmla="*/ 15 w 27"/>
                  <a:gd name="T23" fmla="*/ 77 h 79"/>
                  <a:gd name="T24" fmla="*/ 25 w 27"/>
                  <a:gd name="T25" fmla="*/ 75 h 79"/>
                  <a:gd name="T26" fmla="*/ 25 w 27"/>
                  <a:gd name="T27" fmla="*/ 75 h 79"/>
                  <a:gd name="T28" fmla="*/ 23 w 27"/>
                  <a:gd name="T29" fmla="*/ 65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79">
                    <a:moveTo>
                      <a:pt x="23" y="65"/>
                    </a:moveTo>
                    <a:cubicBezTo>
                      <a:pt x="14" y="59"/>
                      <a:pt x="14" y="59"/>
                      <a:pt x="14" y="59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27" y="37"/>
                      <a:pt x="22" y="1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1" y="1"/>
                      <a:pt x="0" y="0"/>
                    </a:cubicBezTo>
                    <a:cubicBezTo>
                      <a:pt x="15" y="12"/>
                      <a:pt x="19" y="34"/>
                      <a:pt x="9" y="51"/>
                    </a:cubicBezTo>
                    <a:cubicBezTo>
                      <a:pt x="6" y="55"/>
                      <a:pt x="6" y="55"/>
                      <a:pt x="6" y="55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9" y="63"/>
                      <a:pt x="20" y="67"/>
                      <a:pt x="18" y="70"/>
                    </a:cubicBezTo>
                    <a:cubicBezTo>
                      <a:pt x="16" y="73"/>
                      <a:pt x="12" y="74"/>
                      <a:pt x="8" y="73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9" y="79"/>
                      <a:pt x="23" y="78"/>
                      <a:pt x="25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7" y="71"/>
                      <a:pt x="26" y="67"/>
                      <a:pt x="23" y="65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iṡḻíḋè">
                <a:extLst>
                  <a:ext uri="{FF2B5EF4-FFF2-40B4-BE49-F238E27FC236}">
                    <a16:creationId xmlns:a16="http://schemas.microsoft.com/office/drawing/2014/main" xmlns="" id="{37B23E9A-8C77-4F50-B36B-8CD1DDF3FBCF}"/>
                  </a:ext>
                </a:extLst>
              </p:cNvPr>
              <p:cNvSpPr/>
              <p:nvPr/>
            </p:nvSpPr>
            <p:spPr bwMode="auto">
              <a:xfrm>
                <a:off x="5902326" y="2058988"/>
                <a:ext cx="101600" cy="130175"/>
              </a:xfrm>
              <a:custGeom>
                <a:avLst/>
                <a:gdLst>
                  <a:gd name="T0" fmla="*/ 17 w 33"/>
                  <a:gd name="T1" fmla="*/ 42 h 42"/>
                  <a:gd name="T2" fmla="*/ 8 w 33"/>
                  <a:gd name="T3" fmla="*/ 36 h 42"/>
                  <a:gd name="T4" fmla="*/ 23 w 33"/>
                  <a:gd name="T5" fmla="*/ 11 h 42"/>
                  <a:gd name="T6" fmla="*/ 33 w 33"/>
                  <a:gd name="T7" fmla="*/ 6 h 42"/>
                  <a:gd name="T8" fmla="*/ 30 w 33"/>
                  <a:gd name="T9" fmla="*/ 3 h 42"/>
                  <a:gd name="T10" fmla="*/ 16 w 33"/>
                  <a:gd name="T11" fmla="*/ 6 h 42"/>
                  <a:gd name="T12" fmla="*/ 0 w 33"/>
                  <a:gd name="T13" fmla="*/ 31 h 42"/>
                  <a:gd name="T14" fmla="*/ 17 w 33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42">
                    <a:moveTo>
                      <a:pt x="17" y="42"/>
                    </a:moveTo>
                    <a:cubicBezTo>
                      <a:pt x="8" y="36"/>
                      <a:pt x="8" y="36"/>
                      <a:pt x="8" y="3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5" y="7"/>
                      <a:pt x="29" y="5"/>
                      <a:pt x="33" y="6"/>
                    </a:cubicBezTo>
                    <a:cubicBezTo>
                      <a:pt x="32" y="5"/>
                      <a:pt x="31" y="4"/>
                      <a:pt x="30" y="3"/>
                    </a:cubicBezTo>
                    <a:cubicBezTo>
                      <a:pt x="25" y="0"/>
                      <a:pt x="19" y="1"/>
                      <a:pt x="16" y="6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7" y="42"/>
                      <a:pt x="17" y="42"/>
                      <a:pt x="17" y="42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i$ľiḍé">
                <a:extLst>
                  <a:ext uri="{FF2B5EF4-FFF2-40B4-BE49-F238E27FC236}">
                    <a16:creationId xmlns:a16="http://schemas.microsoft.com/office/drawing/2014/main" xmlns="" id="{6EA11650-B453-41DA-9DED-FE7E10034555}"/>
                  </a:ext>
                </a:extLst>
              </p:cNvPr>
              <p:cNvSpPr/>
              <p:nvPr/>
            </p:nvSpPr>
            <p:spPr bwMode="auto">
              <a:xfrm>
                <a:off x="5730876" y="1962150"/>
                <a:ext cx="6350" cy="3175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2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ṧļïďe">
                <a:extLst>
                  <a:ext uri="{FF2B5EF4-FFF2-40B4-BE49-F238E27FC236}">
                    <a16:creationId xmlns:a16="http://schemas.microsoft.com/office/drawing/2014/main" xmlns="" id="{5966EF52-30EC-4512-B32A-641BFA17EC4F}"/>
                  </a:ext>
                </a:extLst>
              </p:cNvPr>
              <p:cNvSpPr/>
              <p:nvPr/>
            </p:nvSpPr>
            <p:spPr bwMode="auto">
              <a:xfrm>
                <a:off x="5772151" y="1978025"/>
                <a:ext cx="101600" cy="130175"/>
              </a:xfrm>
              <a:custGeom>
                <a:avLst/>
                <a:gdLst>
                  <a:gd name="T0" fmla="*/ 30 w 33"/>
                  <a:gd name="T1" fmla="*/ 3 h 42"/>
                  <a:gd name="T2" fmla="*/ 16 w 33"/>
                  <a:gd name="T3" fmla="*/ 6 h 42"/>
                  <a:gd name="T4" fmla="*/ 0 w 33"/>
                  <a:gd name="T5" fmla="*/ 32 h 42"/>
                  <a:gd name="T6" fmla="*/ 18 w 33"/>
                  <a:gd name="T7" fmla="*/ 42 h 42"/>
                  <a:gd name="T8" fmla="*/ 18 w 33"/>
                  <a:gd name="T9" fmla="*/ 42 h 42"/>
                  <a:gd name="T10" fmla="*/ 8 w 33"/>
                  <a:gd name="T11" fmla="*/ 36 h 42"/>
                  <a:gd name="T12" fmla="*/ 23 w 33"/>
                  <a:gd name="T13" fmla="*/ 11 h 42"/>
                  <a:gd name="T14" fmla="*/ 33 w 33"/>
                  <a:gd name="T15" fmla="*/ 6 h 42"/>
                  <a:gd name="T16" fmla="*/ 30 w 33"/>
                  <a:gd name="T17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2">
                    <a:moveTo>
                      <a:pt x="30" y="3"/>
                    </a:moveTo>
                    <a:cubicBezTo>
                      <a:pt x="25" y="0"/>
                      <a:pt x="19" y="1"/>
                      <a:pt x="16" y="6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5" y="7"/>
                      <a:pt x="29" y="6"/>
                      <a:pt x="33" y="6"/>
                    </a:cubicBezTo>
                    <a:cubicBezTo>
                      <a:pt x="32" y="5"/>
                      <a:pt x="31" y="4"/>
                      <a:pt x="30" y="3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îṥlïḓe">
                <a:extLst>
                  <a:ext uri="{FF2B5EF4-FFF2-40B4-BE49-F238E27FC236}">
                    <a16:creationId xmlns:a16="http://schemas.microsoft.com/office/drawing/2014/main" xmlns="" id="{AEE9D879-32E5-4D1E-A614-BEEFB1F76022}"/>
                  </a:ext>
                </a:extLst>
              </p:cNvPr>
              <p:cNvSpPr/>
              <p:nvPr/>
            </p:nvSpPr>
            <p:spPr bwMode="auto">
              <a:xfrm>
                <a:off x="5921376" y="1919288"/>
                <a:ext cx="55563" cy="58738"/>
              </a:xfrm>
              <a:custGeom>
                <a:avLst/>
                <a:gdLst>
                  <a:gd name="T0" fmla="*/ 0 w 18"/>
                  <a:gd name="T1" fmla="*/ 0 h 19"/>
                  <a:gd name="T2" fmla="*/ 13 w 18"/>
                  <a:gd name="T3" fmla="*/ 19 h 19"/>
                  <a:gd name="T4" fmla="*/ 18 w 18"/>
                  <a:gd name="T5" fmla="*/ 18 h 19"/>
                  <a:gd name="T6" fmla="*/ 4 w 18"/>
                  <a:gd name="T7" fmla="*/ 2 h 19"/>
                  <a:gd name="T8" fmla="*/ 4 w 18"/>
                  <a:gd name="T9" fmla="*/ 2 h 19"/>
                  <a:gd name="T10" fmla="*/ 0 w 1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9">
                    <a:moveTo>
                      <a:pt x="0" y="0"/>
                    </a:moveTo>
                    <a:cubicBezTo>
                      <a:pt x="6" y="5"/>
                      <a:pt x="11" y="12"/>
                      <a:pt x="13" y="19"/>
                    </a:cubicBezTo>
                    <a:cubicBezTo>
                      <a:pt x="15" y="18"/>
                      <a:pt x="16" y="18"/>
                      <a:pt x="18" y="18"/>
                    </a:cubicBezTo>
                    <a:cubicBezTo>
                      <a:pt x="15" y="12"/>
                      <a:pt x="10" y="6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îs1îḍé">
                <a:extLst>
                  <a:ext uri="{FF2B5EF4-FFF2-40B4-BE49-F238E27FC236}">
                    <a16:creationId xmlns:a16="http://schemas.microsoft.com/office/drawing/2014/main" xmlns="" id="{A3AB2B7F-D83D-4964-91CF-65C4227C51FC}"/>
                  </a:ext>
                </a:extLst>
              </p:cNvPr>
              <p:cNvSpPr/>
              <p:nvPr/>
            </p:nvSpPr>
            <p:spPr bwMode="auto">
              <a:xfrm>
                <a:off x="6029326" y="2208213"/>
                <a:ext cx="65088" cy="101600"/>
              </a:xfrm>
              <a:custGeom>
                <a:avLst/>
                <a:gdLst>
                  <a:gd name="T0" fmla="*/ 17 w 21"/>
                  <a:gd name="T1" fmla="*/ 19 h 33"/>
                  <a:gd name="T2" fmla="*/ 8 w 21"/>
                  <a:gd name="T3" fmla="*/ 13 h 33"/>
                  <a:gd name="T4" fmla="*/ 13 w 21"/>
                  <a:gd name="T5" fmla="*/ 4 h 33"/>
                  <a:gd name="T6" fmla="*/ 6 w 21"/>
                  <a:gd name="T7" fmla="*/ 0 h 33"/>
                  <a:gd name="T8" fmla="*/ 0 w 21"/>
                  <a:gd name="T9" fmla="*/ 9 h 33"/>
                  <a:gd name="T10" fmla="*/ 10 w 21"/>
                  <a:gd name="T11" fmla="*/ 14 h 33"/>
                  <a:gd name="T12" fmla="*/ 12 w 21"/>
                  <a:gd name="T13" fmla="*/ 24 h 33"/>
                  <a:gd name="T14" fmla="*/ 2 w 21"/>
                  <a:gd name="T15" fmla="*/ 26 h 33"/>
                  <a:gd name="T16" fmla="*/ 9 w 21"/>
                  <a:gd name="T17" fmla="*/ 31 h 33"/>
                  <a:gd name="T18" fmla="*/ 19 w 21"/>
                  <a:gd name="T19" fmla="*/ 29 h 33"/>
                  <a:gd name="T20" fmla="*/ 17 w 21"/>
                  <a:gd name="T21" fmla="*/ 1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33">
                    <a:moveTo>
                      <a:pt x="17" y="19"/>
                    </a:moveTo>
                    <a:cubicBezTo>
                      <a:pt x="8" y="13"/>
                      <a:pt x="8" y="13"/>
                      <a:pt x="8" y="1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3" y="16"/>
                      <a:pt x="14" y="21"/>
                      <a:pt x="12" y="24"/>
                    </a:cubicBezTo>
                    <a:cubicBezTo>
                      <a:pt x="10" y="27"/>
                      <a:pt x="6" y="28"/>
                      <a:pt x="2" y="26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3" y="33"/>
                      <a:pt x="17" y="32"/>
                      <a:pt x="19" y="29"/>
                    </a:cubicBezTo>
                    <a:cubicBezTo>
                      <a:pt x="21" y="25"/>
                      <a:pt x="20" y="21"/>
                      <a:pt x="17" y="19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í$lïďe">
                <a:extLst>
                  <a:ext uri="{FF2B5EF4-FFF2-40B4-BE49-F238E27FC236}">
                    <a16:creationId xmlns:a16="http://schemas.microsoft.com/office/drawing/2014/main" xmlns="" id="{3DA193BC-4055-457D-B132-DFFDD2BA3361}"/>
                  </a:ext>
                </a:extLst>
              </p:cNvPr>
              <p:cNvSpPr/>
              <p:nvPr/>
            </p:nvSpPr>
            <p:spPr bwMode="auto">
              <a:xfrm>
                <a:off x="5691188" y="2028825"/>
                <a:ext cx="6350" cy="1588"/>
              </a:xfrm>
              <a:custGeom>
                <a:avLst/>
                <a:gdLst>
                  <a:gd name="T0" fmla="*/ 2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îṩ1ïdê">
                <a:extLst>
                  <a:ext uri="{FF2B5EF4-FFF2-40B4-BE49-F238E27FC236}">
                    <a16:creationId xmlns:a16="http://schemas.microsoft.com/office/drawing/2014/main" xmlns="" id="{4E827894-77D2-46D7-855E-8DBE35469A47}"/>
                  </a:ext>
                </a:extLst>
              </p:cNvPr>
              <p:cNvSpPr/>
              <p:nvPr/>
            </p:nvSpPr>
            <p:spPr bwMode="auto">
              <a:xfrm>
                <a:off x="5945188" y="2273300"/>
                <a:ext cx="84138" cy="68263"/>
              </a:xfrm>
              <a:custGeom>
                <a:avLst/>
                <a:gdLst>
                  <a:gd name="T0" fmla="*/ 20 w 27"/>
                  <a:gd name="T1" fmla="*/ 0 h 22"/>
                  <a:gd name="T2" fmla="*/ 13 w 27"/>
                  <a:gd name="T3" fmla="*/ 12 h 22"/>
                  <a:gd name="T4" fmla="*/ 0 w 27"/>
                  <a:gd name="T5" fmla="*/ 15 h 22"/>
                  <a:gd name="T6" fmla="*/ 7 w 27"/>
                  <a:gd name="T7" fmla="*/ 19 h 22"/>
                  <a:gd name="T8" fmla="*/ 20 w 27"/>
                  <a:gd name="T9" fmla="*/ 16 h 22"/>
                  <a:gd name="T10" fmla="*/ 27 w 27"/>
                  <a:gd name="T11" fmla="*/ 4 h 22"/>
                  <a:gd name="T12" fmla="*/ 20 w 27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22">
                    <a:moveTo>
                      <a:pt x="20" y="0"/>
                    </a:moveTo>
                    <a:cubicBezTo>
                      <a:pt x="13" y="12"/>
                      <a:pt x="13" y="12"/>
                      <a:pt x="13" y="12"/>
                    </a:cubicBezTo>
                    <a:cubicBezTo>
                      <a:pt x="10" y="16"/>
                      <a:pt x="5" y="17"/>
                      <a:pt x="0" y="15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12" y="22"/>
                      <a:pt x="17" y="20"/>
                      <a:pt x="20" y="16"/>
                    </a:cubicBezTo>
                    <a:cubicBezTo>
                      <a:pt x="27" y="4"/>
                      <a:pt x="27" y="4"/>
                      <a:pt x="27" y="4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îślíḋé">
                <a:extLst>
                  <a:ext uri="{FF2B5EF4-FFF2-40B4-BE49-F238E27FC236}">
                    <a16:creationId xmlns:a16="http://schemas.microsoft.com/office/drawing/2014/main" xmlns="" id="{48341372-9739-4430-B84C-11A5201B19CF}"/>
                  </a:ext>
                </a:extLst>
              </p:cNvPr>
              <p:cNvSpPr/>
              <p:nvPr/>
            </p:nvSpPr>
            <p:spPr bwMode="auto">
              <a:xfrm>
                <a:off x="5688013" y="2149475"/>
                <a:ext cx="61913" cy="30163"/>
              </a:xfrm>
              <a:custGeom>
                <a:avLst/>
                <a:gdLst>
                  <a:gd name="T0" fmla="*/ 13 w 20"/>
                  <a:gd name="T1" fmla="*/ 0 h 10"/>
                  <a:gd name="T2" fmla="*/ 0 w 20"/>
                  <a:gd name="T3" fmla="*/ 3 h 10"/>
                  <a:gd name="T4" fmla="*/ 7 w 20"/>
                  <a:gd name="T5" fmla="*/ 8 h 10"/>
                  <a:gd name="T6" fmla="*/ 20 w 20"/>
                  <a:gd name="T7" fmla="*/ 5 h 10"/>
                  <a:gd name="T8" fmla="*/ 13 w 20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0">
                    <a:moveTo>
                      <a:pt x="13" y="0"/>
                    </a:moveTo>
                    <a:cubicBezTo>
                      <a:pt x="10" y="5"/>
                      <a:pt x="4" y="6"/>
                      <a:pt x="0" y="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11" y="10"/>
                      <a:pt x="17" y="9"/>
                      <a:pt x="20" y="5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A7A9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xmlns="" id="{B4E5768A-F222-494B-8517-09D971794B2C}"/>
                </a:ext>
              </a:extLst>
            </p:cNvPr>
            <p:cNvCxnSpPr>
              <a:stCxn id="198" idx="1"/>
            </p:cNvCxnSpPr>
            <p:nvPr/>
          </p:nvCxnSpPr>
          <p:spPr>
            <a:xfrm flipH="1">
              <a:off x="669925" y="6095290"/>
              <a:ext cx="6780247" cy="4833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iṡ1íḑé">
              <a:extLst>
                <a:ext uri="{FF2B5EF4-FFF2-40B4-BE49-F238E27FC236}">
                  <a16:creationId xmlns:a16="http://schemas.microsoft.com/office/drawing/2014/main" xmlns="" id="{17CEA82C-1036-4858-B9FD-6C0BEDBD7593}"/>
                </a:ext>
              </a:extLst>
            </p:cNvPr>
            <p:cNvGrpSpPr/>
            <p:nvPr/>
          </p:nvGrpSpPr>
          <p:grpSpPr>
            <a:xfrm>
              <a:off x="671527" y="5164695"/>
              <a:ext cx="1239565" cy="930595"/>
              <a:chOff x="6296435" y="4011842"/>
              <a:chExt cx="1239565" cy="930595"/>
            </a:xfrm>
          </p:grpSpPr>
          <p:sp>
            <p:nvSpPr>
              <p:cNvPr id="68" name="îšḷíďé">
                <a:extLst>
                  <a:ext uri="{FF2B5EF4-FFF2-40B4-BE49-F238E27FC236}">
                    <a16:creationId xmlns:a16="http://schemas.microsoft.com/office/drawing/2014/main" xmlns="" id="{E4277532-CFBC-4FD8-B548-AC4CB0E48233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9" name="iṡļîḑe">
                <a:extLst>
                  <a:ext uri="{FF2B5EF4-FFF2-40B4-BE49-F238E27FC236}">
                    <a16:creationId xmlns:a16="http://schemas.microsoft.com/office/drawing/2014/main" xmlns="" id="{B5388DAA-10BB-4D62-ACBF-D36B139F753C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grpSp>
          <p:nvGrpSpPr>
            <p:cNvPr id="39" name="ïṧļîḓè">
              <a:extLst>
                <a:ext uri="{FF2B5EF4-FFF2-40B4-BE49-F238E27FC236}">
                  <a16:creationId xmlns:a16="http://schemas.microsoft.com/office/drawing/2014/main" xmlns="" id="{8344D639-3155-414B-8B5F-23472C97C754}"/>
                </a:ext>
              </a:extLst>
            </p:cNvPr>
            <p:cNvGrpSpPr/>
            <p:nvPr/>
          </p:nvGrpSpPr>
          <p:grpSpPr>
            <a:xfrm>
              <a:off x="2034943" y="5164695"/>
              <a:ext cx="1239565" cy="930595"/>
              <a:chOff x="6296435" y="4011842"/>
              <a:chExt cx="1239565" cy="930595"/>
            </a:xfrm>
          </p:grpSpPr>
          <p:sp>
            <p:nvSpPr>
              <p:cNvPr id="66" name="íṥḻïḑe">
                <a:extLst>
                  <a:ext uri="{FF2B5EF4-FFF2-40B4-BE49-F238E27FC236}">
                    <a16:creationId xmlns:a16="http://schemas.microsoft.com/office/drawing/2014/main" xmlns="" id="{5D3EE423-567C-4AC4-AB64-A89921D631CD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7" name="íṥḻíḋè">
                <a:extLst>
                  <a:ext uri="{FF2B5EF4-FFF2-40B4-BE49-F238E27FC236}">
                    <a16:creationId xmlns:a16="http://schemas.microsoft.com/office/drawing/2014/main" xmlns="" id="{7954D6E3-EB6B-43D4-99EA-F5D252EF9FF0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grpSp>
          <p:nvGrpSpPr>
            <p:cNvPr id="40" name="işľîḓê">
              <a:extLst>
                <a:ext uri="{FF2B5EF4-FFF2-40B4-BE49-F238E27FC236}">
                  <a16:creationId xmlns:a16="http://schemas.microsoft.com/office/drawing/2014/main" xmlns="" id="{58A563CA-7657-4329-9507-8995838F7EAB}"/>
                </a:ext>
              </a:extLst>
            </p:cNvPr>
            <p:cNvGrpSpPr/>
            <p:nvPr/>
          </p:nvGrpSpPr>
          <p:grpSpPr>
            <a:xfrm>
              <a:off x="3398359" y="5164695"/>
              <a:ext cx="1239565" cy="930595"/>
              <a:chOff x="6296435" y="4011842"/>
              <a:chExt cx="1239565" cy="930595"/>
            </a:xfrm>
          </p:grpSpPr>
          <p:sp>
            <p:nvSpPr>
              <p:cNvPr id="64" name="iṣľíḋè">
                <a:extLst>
                  <a:ext uri="{FF2B5EF4-FFF2-40B4-BE49-F238E27FC236}">
                    <a16:creationId xmlns:a16="http://schemas.microsoft.com/office/drawing/2014/main" xmlns="" id="{ACDB6C3A-C789-48F8-8422-E4B28003D5B4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5" name="iśḻíďè">
                <a:extLst>
                  <a:ext uri="{FF2B5EF4-FFF2-40B4-BE49-F238E27FC236}">
                    <a16:creationId xmlns:a16="http://schemas.microsoft.com/office/drawing/2014/main" xmlns="" id="{A75F7900-7FEA-4CF0-83C8-554905C3DA9B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grpSp>
          <p:nvGrpSpPr>
            <p:cNvPr id="41" name="i$1íḓê">
              <a:extLst>
                <a:ext uri="{FF2B5EF4-FFF2-40B4-BE49-F238E27FC236}">
                  <a16:creationId xmlns:a16="http://schemas.microsoft.com/office/drawing/2014/main" xmlns="" id="{E63E09A8-0EA4-44A6-9189-1B0093533B79}"/>
                </a:ext>
              </a:extLst>
            </p:cNvPr>
            <p:cNvGrpSpPr/>
            <p:nvPr/>
          </p:nvGrpSpPr>
          <p:grpSpPr>
            <a:xfrm>
              <a:off x="4761775" y="5164695"/>
              <a:ext cx="1239565" cy="930595"/>
              <a:chOff x="6296435" y="4011842"/>
              <a:chExt cx="1239565" cy="930595"/>
            </a:xfrm>
          </p:grpSpPr>
          <p:sp>
            <p:nvSpPr>
              <p:cNvPr id="62" name="ïşlîḓé">
                <a:extLst>
                  <a:ext uri="{FF2B5EF4-FFF2-40B4-BE49-F238E27FC236}">
                    <a16:creationId xmlns:a16="http://schemas.microsoft.com/office/drawing/2014/main" xmlns="" id="{3044ABC7-2A2C-40D1-BE92-805369C09EA3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3" name="íšḷiḑé">
                <a:extLst>
                  <a:ext uri="{FF2B5EF4-FFF2-40B4-BE49-F238E27FC236}">
                    <a16:creationId xmlns:a16="http://schemas.microsoft.com/office/drawing/2014/main" xmlns="" id="{2FEEB7CF-C532-47B3-BDD3-0C062171E93D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xmlns="" id="{BC41E744-2786-435D-83D4-744DFB71280F}"/>
                </a:ext>
              </a:extLst>
            </p:cNvPr>
            <p:cNvCxnSpPr/>
            <p:nvPr/>
          </p:nvCxnSpPr>
          <p:spPr>
            <a:xfrm>
              <a:off x="1947306" y="5180289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xmlns="" id="{B080086F-A048-45D2-A49B-1CF0EAB38608}"/>
                </a:ext>
              </a:extLst>
            </p:cNvPr>
            <p:cNvCxnSpPr/>
            <p:nvPr/>
          </p:nvCxnSpPr>
          <p:spPr>
            <a:xfrm>
              <a:off x="3260059" y="5180289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xmlns="" id="{05AF25C2-911A-4F02-AC20-B8D23D4614F1}"/>
                </a:ext>
              </a:extLst>
            </p:cNvPr>
            <p:cNvCxnSpPr/>
            <p:nvPr/>
          </p:nvCxnSpPr>
          <p:spPr>
            <a:xfrm>
              <a:off x="4677587" y="5180289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îŝ1íḍê">
              <a:extLst>
                <a:ext uri="{FF2B5EF4-FFF2-40B4-BE49-F238E27FC236}">
                  <a16:creationId xmlns:a16="http://schemas.microsoft.com/office/drawing/2014/main" xmlns="" id="{8DD25B69-EE3E-40BE-A3E3-9DC8223EC273}"/>
                </a:ext>
              </a:extLst>
            </p:cNvPr>
            <p:cNvGrpSpPr/>
            <p:nvPr/>
          </p:nvGrpSpPr>
          <p:grpSpPr>
            <a:xfrm>
              <a:off x="6125189" y="5164695"/>
              <a:ext cx="1239565" cy="930595"/>
              <a:chOff x="6296435" y="4011842"/>
              <a:chExt cx="1239565" cy="930595"/>
            </a:xfrm>
          </p:grpSpPr>
          <p:sp>
            <p:nvSpPr>
              <p:cNvPr id="60" name="ïŝḷïďé">
                <a:extLst>
                  <a:ext uri="{FF2B5EF4-FFF2-40B4-BE49-F238E27FC236}">
                    <a16:creationId xmlns:a16="http://schemas.microsoft.com/office/drawing/2014/main" xmlns="" id="{3EEF2E84-FC7A-4868-BB13-8BEB1AF77B90}"/>
                  </a:ext>
                </a:extLst>
              </p:cNvPr>
              <p:cNvSpPr/>
              <p:nvPr/>
            </p:nvSpPr>
            <p:spPr>
              <a:xfrm>
                <a:off x="6686425" y="4011842"/>
                <a:ext cx="459584" cy="468120"/>
              </a:xfrm>
              <a:custGeom>
                <a:avLst/>
                <a:gdLst>
                  <a:gd name="T0" fmla="*/ 420 w 3882"/>
                  <a:gd name="T1" fmla="*/ 2714 h 3960"/>
                  <a:gd name="T2" fmla="*/ 970 w 3882"/>
                  <a:gd name="T3" fmla="*/ 3268 h 3960"/>
                  <a:gd name="T4" fmla="*/ 766 w 3882"/>
                  <a:gd name="T5" fmla="*/ 3595 h 3960"/>
                  <a:gd name="T6" fmla="*/ 1131 w 3882"/>
                  <a:gd name="T7" fmla="*/ 3960 h 3960"/>
                  <a:gd name="T8" fmla="*/ 1495 w 3882"/>
                  <a:gd name="T9" fmla="*/ 3595 h 3960"/>
                  <a:gd name="T10" fmla="*/ 1291 w 3882"/>
                  <a:gd name="T11" fmla="*/ 3268 h 3960"/>
                  <a:gd name="T12" fmla="*/ 2700 w 3882"/>
                  <a:gd name="T13" fmla="*/ 3268 h 3960"/>
                  <a:gd name="T14" fmla="*/ 2496 w 3882"/>
                  <a:gd name="T15" fmla="*/ 3595 h 3960"/>
                  <a:gd name="T16" fmla="*/ 2861 w 3882"/>
                  <a:gd name="T17" fmla="*/ 3960 h 3960"/>
                  <a:gd name="T18" fmla="*/ 3226 w 3882"/>
                  <a:gd name="T19" fmla="*/ 3595 h 3960"/>
                  <a:gd name="T20" fmla="*/ 3022 w 3882"/>
                  <a:gd name="T21" fmla="*/ 3268 h 3960"/>
                  <a:gd name="T22" fmla="*/ 3322 w 3882"/>
                  <a:gd name="T23" fmla="*/ 3268 h 3960"/>
                  <a:gd name="T24" fmla="*/ 3456 w 3882"/>
                  <a:gd name="T25" fmla="*/ 3134 h 3960"/>
                  <a:gd name="T26" fmla="*/ 3322 w 3882"/>
                  <a:gd name="T27" fmla="*/ 3000 h 3960"/>
                  <a:gd name="T28" fmla="*/ 973 w 3882"/>
                  <a:gd name="T29" fmla="*/ 3000 h 3960"/>
                  <a:gd name="T30" fmla="*/ 688 w 3882"/>
                  <a:gd name="T31" fmla="*/ 2714 h 3960"/>
                  <a:gd name="T32" fmla="*/ 688 w 3882"/>
                  <a:gd name="T33" fmla="*/ 2496 h 3960"/>
                  <a:gd name="T34" fmla="*/ 973 w 3882"/>
                  <a:gd name="T35" fmla="*/ 2576 h 3960"/>
                  <a:gd name="T36" fmla="*/ 2861 w 3882"/>
                  <a:gd name="T37" fmla="*/ 2576 h 3960"/>
                  <a:gd name="T38" fmla="*/ 3524 w 3882"/>
                  <a:gd name="T39" fmla="*/ 2075 h 3960"/>
                  <a:gd name="T40" fmla="*/ 3871 w 3882"/>
                  <a:gd name="T41" fmla="*/ 863 h 3960"/>
                  <a:gd name="T42" fmla="*/ 3849 w 3882"/>
                  <a:gd name="T43" fmla="*/ 746 h 3960"/>
                  <a:gd name="T44" fmla="*/ 3742 w 3882"/>
                  <a:gd name="T45" fmla="*/ 692 h 3960"/>
                  <a:gd name="T46" fmla="*/ 688 w 3882"/>
                  <a:gd name="T47" fmla="*/ 692 h 3960"/>
                  <a:gd name="T48" fmla="*/ 688 w 3882"/>
                  <a:gd name="T49" fmla="*/ 554 h 3960"/>
                  <a:gd name="T50" fmla="*/ 134 w 3882"/>
                  <a:gd name="T51" fmla="*/ 0 h 3960"/>
                  <a:gd name="T52" fmla="*/ 0 w 3882"/>
                  <a:gd name="T53" fmla="*/ 134 h 3960"/>
                  <a:gd name="T54" fmla="*/ 134 w 3882"/>
                  <a:gd name="T55" fmla="*/ 268 h 3960"/>
                  <a:gd name="T56" fmla="*/ 420 w 3882"/>
                  <a:gd name="T57" fmla="*/ 554 h 3960"/>
                  <a:gd name="T58" fmla="*/ 420 w 3882"/>
                  <a:gd name="T59" fmla="*/ 2714 h 3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82" h="3960">
                    <a:moveTo>
                      <a:pt x="420" y="2714"/>
                    </a:moveTo>
                    <a:cubicBezTo>
                      <a:pt x="420" y="3018"/>
                      <a:pt x="666" y="3266"/>
                      <a:pt x="970" y="3268"/>
                    </a:cubicBezTo>
                    <a:cubicBezTo>
                      <a:pt x="849" y="3327"/>
                      <a:pt x="766" y="3452"/>
                      <a:pt x="766" y="3595"/>
                    </a:cubicBezTo>
                    <a:cubicBezTo>
                      <a:pt x="766" y="3796"/>
                      <a:pt x="930" y="3960"/>
                      <a:pt x="1131" y="3960"/>
                    </a:cubicBezTo>
                    <a:cubicBezTo>
                      <a:pt x="1332" y="3960"/>
                      <a:pt x="1495" y="3796"/>
                      <a:pt x="1495" y="3595"/>
                    </a:cubicBezTo>
                    <a:cubicBezTo>
                      <a:pt x="1495" y="3452"/>
                      <a:pt x="1412" y="3327"/>
                      <a:pt x="1291" y="3268"/>
                    </a:cubicBezTo>
                    <a:lnTo>
                      <a:pt x="2700" y="3268"/>
                    </a:lnTo>
                    <a:cubicBezTo>
                      <a:pt x="2579" y="3327"/>
                      <a:pt x="2496" y="3452"/>
                      <a:pt x="2496" y="3595"/>
                    </a:cubicBezTo>
                    <a:cubicBezTo>
                      <a:pt x="2496" y="3796"/>
                      <a:pt x="2660" y="3960"/>
                      <a:pt x="2861" y="3960"/>
                    </a:cubicBezTo>
                    <a:cubicBezTo>
                      <a:pt x="3062" y="3960"/>
                      <a:pt x="3226" y="3796"/>
                      <a:pt x="3226" y="3595"/>
                    </a:cubicBezTo>
                    <a:cubicBezTo>
                      <a:pt x="3226" y="3452"/>
                      <a:pt x="3142" y="3327"/>
                      <a:pt x="3022" y="3268"/>
                    </a:cubicBezTo>
                    <a:lnTo>
                      <a:pt x="3322" y="3268"/>
                    </a:lnTo>
                    <a:cubicBezTo>
                      <a:pt x="3396" y="3268"/>
                      <a:pt x="3456" y="3208"/>
                      <a:pt x="3456" y="3134"/>
                    </a:cubicBezTo>
                    <a:cubicBezTo>
                      <a:pt x="3456" y="3060"/>
                      <a:pt x="3396" y="3000"/>
                      <a:pt x="3322" y="3000"/>
                    </a:cubicBezTo>
                    <a:lnTo>
                      <a:pt x="973" y="3000"/>
                    </a:lnTo>
                    <a:cubicBezTo>
                      <a:pt x="816" y="3000"/>
                      <a:pt x="688" y="2872"/>
                      <a:pt x="688" y="2714"/>
                    </a:cubicBezTo>
                    <a:lnTo>
                      <a:pt x="688" y="2496"/>
                    </a:lnTo>
                    <a:cubicBezTo>
                      <a:pt x="771" y="2547"/>
                      <a:pt x="869" y="2576"/>
                      <a:pt x="973" y="2576"/>
                    </a:cubicBezTo>
                    <a:lnTo>
                      <a:pt x="2861" y="2576"/>
                    </a:lnTo>
                    <a:cubicBezTo>
                      <a:pt x="3153" y="2576"/>
                      <a:pt x="3444" y="2356"/>
                      <a:pt x="3524" y="2075"/>
                    </a:cubicBezTo>
                    <a:lnTo>
                      <a:pt x="3871" y="863"/>
                    </a:lnTo>
                    <a:cubicBezTo>
                      <a:pt x="3882" y="823"/>
                      <a:pt x="3874" y="779"/>
                      <a:pt x="3849" y="746"/>
                    </a:cubicBezTo>
                    <a:cubicBezTo>
                      <a:pt x="3823" y="712"/>
                      <a:pt x="3784" y="692"/>
                      <a:pt x="3742" y="692"/>
                    </a:cubicBezTo>
                    <a:lnTo>
                      <a:pt x="688" y="692"/>
                    </a:lnTo>
                    <a:lnTo>
                      <a:pt x="688" y="554"/>
                    </a:lnTo>
                    <a:cubicBezTo>
                      <a:pt x="688" y="248"/>
                      <a:pt x="440" y="0"/>
                      <a:pt x="134" y="0"/>
                    </a:cubicBezTo>
                    <a:cubicBezTo>
                      <a:pt x="60" y="0"/>
                      <a:pt x="0" y="60"/>
                      <a:pt x="0" y="134"/>
                    </a:cubicBezTo>
                    <a:cubicBezTo>
                      <a:pt x="0" y="208"/>
                      <a:pt x="60" y="268"/>
                      <a:pt x="134" y="268"/>
                    </a:cubicBezTo>
                    <a:cubicBezTo>
                      <a:pt x="292" y="268"/>
                      <a:pt x="420" y="396"/>
                      <a:pt x="420" y="554"/>
                    </a:cubicBezTo>
                    <a:lnTo>
                      <a:pt x="420" y="2714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532" eaLnBrk="1" fontAlgn="auto" hangingPunct="1">
                  <a:spcBef>
                    <a:spcPts val="0"/>
                  </a:spcBef>
                  <a:spcAft>
                    <a:spcPts val="0"/>
                  </a:spcAft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61" name="ïsḷíḍè">
                <a:extLst>
                  <a:ext uri="{FF2B5EF4-FFF2-40B4-BE49-F238E27FC236}">
                    <a16:creationId xmlns:a16="http://schemas.microsoft.com/office/drawing/2014/main" xmlns="" id="{2CA1C868-698E-40E0-A18B-1D72D11FB250}"/>
                  </a:ext>
                </a:extLst>
              </p:cNvPr>
              <p:cNvSpPr txBox="1"/>
              <p:nvPr/>
            </p:nvSpPr>
            <p:spPr>
              <a:xfrm>
                <a:off x="6296435" y="4603883"/>
                <a:ext cx="1239565" cy="338554"/>
              </a:xfrm>
              <a:prstGeom prst="rect">
                <a:avLst/>
              </a:prstGeom>
              <a:noFill/>
            </p:spPr>
            <p:txBody>
              <a:bodyPr wrap="none" anchor="ctr" anchorCtr="0">
                <a:normAutofit lnSpcReduction="10000"/>
              </a:bodyPr>
              <a:lstStyle/>
              <a:p>
                <a:pPr algn="ctr"/>
                <a:r>
                  <a:rPr lang="en-US" altLang="zh-CN" b="1" dirty="0"/>
                  <a:t>5,200K</a:t>
                </a:r>
              </a:p>
            </p:txBody>
          </p: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xmlns="" id="{10C133EA-C662-42B5-AD43-FC105EA850BB}"/>
                </a:ext>
              </a:extLst>
            </p:cNvPr>
            <p:cNvCxnSpPr/>
            <p:nvPr/>
          </p:nvCxnSpPr>
          <p:spPr>
            <a:xfrm>
              <a:off x="6030137" y="5180289"/>
              <a:ext cx="0" cy="86400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ïśḷiḓe">
              <a:extLst>
                <a:ext uri="{FF2B5EF4-FFF2-40B4-BE49-F238E27FC236}">
                  <a16:creationId xmlns:a16="http://schemas.microsoft.com/office/drawing/2014/main" xmlns="" id="{19059118-A8BF-452C-A1EB-EAA98042821D}"/>
                </a:ext>
              </a:extLst>
            </p:cNvPr>
            <p:cNvGrpSpPr/>
            <p:nvPr/>
          </p:nvGrpSpPr>
          <p:grpSpPr>
            <a:xfrm>
              <a:off x="687278" y="1225185"/>
              <a:ext cx="6533713" cy="1478146"/>
              <a:chOff x="687278" y="2398652"/>
              <a:chExt cx="3524773" cy="1478146"/>
            </a:xfrm>
          </p:grpSpPr>
          <p:sp>
            <p:nvSpPr>
              <p:cNvPr id="58" name="iṣ1íḓè">
                <a:extLst>
                  <a:ext uri="{FF2B5EF4-FFF2-40B4-BE49-F238E27FC236}">
                    <a16:creationId xmlns:a16="http://schemas.microsoft.com/office/drawing/2014/main" xmlns="" id="{4AF4E4A0-474E-45C4-A588-6497EC7B29F2}"/>
                  </a:ext>
                </a:extLst>
              </p:cNvPr>
              <p:cNvSpPr/>
              <p:nvPr/>
            </p:nvSpPr>
            <p:spPr>
              <a:xfrm>
                <a:off x="687278" y="2840458"/>
                <a:ext cx="3524773" cy="1036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59" name="işļíďé">
                <a:extLst>
                  <a:ext uri="{FF2B5EF4-FFF2-40B4-BE49-F238E27FC236}">
                    <a16:creationId xmlns:a16="http://schemas.microsoft.com/office/drawing/2014/main" xmlns="" id="{BF05A0C6-A27F-4398-9A09-4B1E26FB93DD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xmlns="" id="{98AE2026-F316-4DCA-818A-61F2F52A6603}"/>
                </a:ext>
              </a:extLst>
            </p:cNvPr>
            <p:cNvCxnSpPr/>
            <p:nvPr/>
          </p:nvCxnSpPr>
          <p:spPr>
            <a:xfrm flipH="1">
              <a:off x="669925" y="2686648"/>
              <a:ext cx="6780247" cy="4833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iSļîḑe">
              <a:extLst>
                <a:ext uri="{FF2B5EF4-FFF2-40B4-BE49-F238E27FC236}">
                  <a16:creationId xmlns:a16="http://schemas.microsoft.com/office/drawing/2014/main" xmlns="" id="{502ED820-2A22-4B34-ACFB-619C08BBEF46}"/>
                </a:ext>
              </a:extLst>
            </p:cNvPr>
            <p:cNvGrpSpPr/>
            <p:nvPr/>
          </p:nvGrpSpPr>
          <p:grpSpPr>
            <a:xfrm>
              <a:off x="663364" y="3330484"/>
              <a:ext cx="2271762" cy="1095977"/>
              <a:chOff x="669924" y="1308228"/>
              <a:chExt cx="3086075" cy="1095977"/>
            </a:xfrm>
          </p:grpSpPr>
          <p:sp>
            <p:nvSpPr>
              <p:cNvPr id="56" name="ïšḷíďè">
                <a:extLst>
                  <a:ext uri="{FF2B5EF4-FFF2-40B4-BE49-F238E27FC236}">
                    <a16:creationId xmlns:a16="http://schemas.microsoft.com/office/drawing/2014/main" xmlns="" id="{5EA260C5-0913-4EAC-B989-E55FFF7BBA09}"/>
                  </a:ext>
                </a:extLst>
              </p:cNvPr>
              <p:cNvSpPr txBox="1"/>
              <p:nvPr/>
            </p:nvSpPr>
            <p:spPr bwMode="auto">
              <a:xfrm>
                <a:off x="669924" y="1308228"/>
                <a:ext cx="30860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01.Text here</a:t>
                </a:r>
              </a:p>
            </p:txBody>
          </p:sp>
          <p:sp>
            <p:nvSpPr>
              <p:cNvPr id="57" name="îş1ïḍé">
                <a:extLst>
                  <a:ext uri="{FF2B5EF4-FFF2-40B4-BE49-F238E27FC236}">
                    <a16:creationId xmlns:a16="http://schemas.microsoft.com/office/drawing/2014/main" xmlns="" id="{8820F6F5-F19A-4A1A-9E27-B6E3C013F1AF}"/>
                  </a:ext>
                </a:extLst>
              </p:cNvPr>
              <p:cNvSpPr/>
              <p:nvPr/>
            </p:nvSpPr>
            <p:spPr bwMode="auto">
              <a:xfrm>
                <a:off x="669924" y="1750035"/>
                <a:ext cx="3086075" cy="654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50" name="iśḻîďe">
              <a:extLst>
                <a:ext uri="{FF2B5EF4-FFF2-40B4-BE49-F238E27FC236}">
                  <a16:creationId xmlns:a16="http://schemas.microsoft.com/office/drawing/2014/main" xmlns="" id="{305B965F-19F8-4AC1-9420-1B0E6662F10D}"/>
                </a:ext>
              </a:extLst>
            </p:cNvPr>
            <p:cNvGrpSpPr/>
            <p:nvPr/>
          </p:nvGrpSpPr>
          <p:grpSpPr>
            <a:xfrm>
              <a:off x="3354953" y="3330484"/>
              <a:ext cx="2271762" cy="1095977"/>
              <a:chOff x="669924" y="1308228"/>
              <a:chExt cx="3086075" cy="1095977"/>
            </a:xfrm>
          </p:grpSpPr>
          <p:sp>
            <p:nvSpPr>
              <p:cNvPr id="54" name="îSľíḍê">
                <a:extLst>
                  <a:ext uri="{FF2B5EF4-FFF2-40B4-BE49-F238E27FC236}">
                    <a16:creationId xmlns:a16="http://schemas.microsoft.com/office/drawing/2014/main" xmlns="" id="{49C86A49-5143-421C-B4AC-493B692D8BDA}"/>
                  </a:ext>
                </a:extLst>
              </p:cNvPr>
              <p:cNvSpPr txBox="1"/>
              <p:nvPr/>
            </p:nvSpPr>
            <p:spPr bwMode="auto">
              <a:xfrm>
                <a:off x="669924" y="1308228"/>
                <a:ext cx="30860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02.Text here</a:t>
                </a:r>
              </a:p>
            </p:txBody>
          </p:sp>
          <p:sp>
            <p:nvSpPr>
              <p:cNvPr id="55" name="îṥļïḍe">
                <a:extLst>
                  <a:ext uri="{FF2B5EF4-FFF2-40B4-BE49-F238E27FC236}">
                    <a16:creationId xmlns:a16="http://schemas.microsoft.com/office/drawing/2014/main" xmlns="" id="{BDB802C8-49FF-4E35-B21A-E04C6F7848BE}"/>
                  </a:ext>
                </a:extLst>
              </p:cNvPr>
              <p:cNvSpPr/>
              <p:nvPr/>
            </p:nvSpPr>
            <p:spPr bwMode="auto">
              <a:xfrm>
                <a:off x="669924" y="1750035"/>
                <a:ext cx="3086075" cy="654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51" name="îśḻíḍé">
              <a:extLst>
                <a:ext uri="{FF2B5EF4-FFF2-40B4-BE49-F238E27FC236}">
                  <a16:creationId xmlns:a16="http://schemas.microsoft.com/office/drawing/2014/main" xmlns="" id="{657CEF0A-F85E-4110-BEA3-A9617F4E2466}"/>
                </a:ext>
              </a:extLst>
            </p:cNvPr>
            <p:cNvGrpSpPr/>
            <p:nvPr/>
          </p:nvGrpSpPr>
          <p:grpSpPr>
            <a:xfrm>
              <a:off x="6046542" y="3330484"/>
              <a:ext cx="2271762" cy="1095977"/>
              <a:chOff x="669924" y="1308228"/>
              <a:chExt cx="3086075" cy="1095977"/>
            </a:xfrm>
          </p:grpSpPr>
          <p:sp>
            <p:nvSpPr>
              <p:cNvPr id="52" name="î$líďé">
                <a:extLst>
                  <a:ext uri="{FF2B5EF4-FFF2-40B4-BE49-F238E27FC236}">
                    <a16:creationId xmlns:a16="http://schemas.microsoft.com/office/drawing/2014/main" xmlns="" id="{AACB6F97-0B76-4962-8E72-EE20BF6407C1}"/>
                  </a:ext>
                </a:extLst>
              </p:cNvPr>
              <p:cNvSpPr txBox="1"/>
              <p:nvPr/>
            </p:nvSpPr>
            <p:spPr bwMode="auto">
              <a:xfrm>
                <a:off x="669924" y="1308228"/>
                <a:ext cx="3086075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03.Text here</a:t>
                </a:r>
              </a:p>
            </p:txBody>
          </p:sp>
          <p:sp>
            <p:nvSpPr>
              <p:cNvPr id="53" name="iṥḻïdê">
                <a:extLst>
                  <a:ext uri="{FF2B5EF4-FFF2-40B4-BE49-F238E27FC236}">
                    <a16:creationId xmlns:a16="http://schemas.microsoft.com/office/drawing/2014/main" xmlns="" id="{FACBC53A-DA70-4561-BDC3-D5E41A3DDA3D}"/>
                  </a:ext>
                </a:extLst>
              </p:cNvPr>
              <p:cNvSpPr/>
              <p:nvPr/>
            </p:nvSpPr>
            <p:spPr bwMode="auto">
              <a:xfrm>
                <a:off x="669924" y="1750035"/>
                <a:ext cx="3086075" cy="654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43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xmlns="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xmlns="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xmlns="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xmlns="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xmlns="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18086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xmlns="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xmlns="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xmlns="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xmlns="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xmlns="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xmlns="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xmlns="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xmlns="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xmlns="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xmlns="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xmlns="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xmlns="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xmlns="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xmlns="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xmlns="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xmlns="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xmlns="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xmlns="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xmlns="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xmlns="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xmlns="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xmlns="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xmlns="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xmlns="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xmlns="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xmlns="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xmlns="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xmlns="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5" name="ad46dd48-e915-413c-84e1-9851320c029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72390" y="2480657"/>
            <a:ext cx="10447220" cy="2303085"/>
            <a:chOff x="872390" y="2439000"/>
            <a:chExt cx="10447220" cy="230308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xmlns="" id="{ECD6321A-A973-45A6-B2CD-0E986329F8D4}"/>
                </a:ext>
              </a:extLst>
            </p:cNvPr>
            <p:cNvCxnSpPr>
              <a:cxnSpLocks/>
              <a:stCxn id="22" idx="6"/>
              <a:endCxn id="17" idx="2"/>
            </p:cNvCxnSpPr>
            <p:nvPr/>
          </p:nvCxnSpPr>
          <p:spPr>
            <a:xfrm flipV="1">
              <a:off x="6649042" y="2992038"/>
              <a:ext cx="2446518" cy="1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83120789-E7E1-4D94-B605-D77851707401}"/>
                </a:ext>
              </a:extLst>
            </p:cNvPr>
            <p:cNvCxnSpPr>
              <a:stCxn id="26" idx="6"/>
              <a:endCxn id="24" idx="2"/>
            </p:cNvCxnSpPr>
            <p:nvPr/>
          </p:nvCxnSpPr>
          <p:spPr>
            <a:xfrm>
              <a:off x="3079852" y="2992038"/>
              <a:ext cx="223007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śľíde">
              <a:extLst>
                <a:ext uri="{FF2B5EF4-FFF2-40B4-BE49-F238E27FC236}">
                  <a16:creationId xmlns:a16="http://schemas.microsoft.com/office/drawing/2014/main" xmlns="" id="{A38AA5E5-2E18-4BE4-BF26-3DE7CCC3B4F4}"/>
                </a:ext>
              </a:extLst>
            </p:cNvPr>
            <p:cNvGrpSpPr/>
            <p:nvPr/>
          </p:nvGrpSpPr>
          <p:grpSpPr>
            <a:xfrm>
              <a:off x="872390" y="2439000"/>
              <a:ext cx="2875945" cy="2303085"/>
              <a:chOff x="663749" y="2178767"/>
              <a:chExt cx="2875945" cy="2303085"/>
            </a:xfrm>
          </p:grpSpPr>
          <p:grpSp>
            <p:nvGrpSpPr>
              <p:cNvPr id="25" name="is1îḍe">
                <a:extLst>
                  <a:ext uri="{FF2B5EF4-FFF2-40B4-BE49-F238E27FC236}">
                    <a16:creationId xmlns:a16="http://schemas.microsoft.com/office/drawing/2014/main" xmlns="" id="{09275524-5015-4E3A-84FE-CEE9DB239B48}"/>
                  </a:ext>
                </a:extLst>
              </p:cNvPr>
              <p:cNvGrpSpPr/>
              <p:nvPr/>
            </p:nvGrpSpPr>
            <p:grpSpPr>
              <a:xfrm>
                <a:off x="1548680" y="2178767"/>
                <a:ext cx="1106082" cy="1106078"/>
                <a:chOff x="5925418" y="1972855"/>
                <a:chExt cx="1106082" cy="1106078"/>
              </a:xfrm>
            </p:grpSpPr>
            <p:sp>
              <p:nvSpPr>
                <p:cNvPr id="30" name="íṣ1îďé">
                  <a:extLst>
                    <a:ext uri="{FF2B5EF4-FFF2-40B4-BE49-F238E27FC236}">
                      <a16:creationId xmlns:a16="http://schemas.microsoft.com/office/drawing/2014/main" xmlns="" id="{B156E2EA-5262-4667-89D0-EAFC385CB67F}"/>
                    </a:ext>
                  </a:extLst>
                </p:cNvPr>
                <p:cNvSpPr/>
                <p:nvPr/>
              </p:nvSpPr>
              <p:spPr>
                <a:xfrm>
                  <a:off x="5925418" y="1972855"/>
                  <a:ext cx="1106082" cy="1106078"/>
                </a:xfrm>
                <a:prstGeom prst="ellipse">
                  <a:avLst/>
                </a:prstGeom>
                <a:solidFill>
                  <a:schemeClr val="accent1"/>
                </a:solidFill>
                <a:ln w="1016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1" name="îś1íḍê">
                  <a:extLst>
                    <a:ext uri="{FF2B5EF4-FFF2-40B4-BE49-F238E27FC236}">
                      <a16:creationId xmlns:a16="http://schemas.microsoft.com/office/drawing/2014/main" xmlns="" id="{D92B99D1-B40F-46C0-AFAD-215E44861CED}"/>
                    </a:ext>
                  </a:extLst>
                </p:cNvPr>
                <p:cNvSpPr/>
                <p:nvPr/>
              </p:nvSpPr>
              <p:spPr bwMode="auto">
                <a:xfrm>
                  <a:off x="6163759" y="2223148"/>
                  <a:ext cx="629400" cy="605491"/>
                </a:xfrm>
                <a:custGeom>
                  <a:avLst/>
                  <a:gdLst>
                    <a:gd name="connsiteX0" fmla="*/ 195114 w 608814"/>
                    <a:gd name="connsiteY0" fmla="*/ 351627 h 585693"/>
                    <a:gd name="connsiteX1" fmla="*/ 258290 w 608814"/>
                    <a:gd name="connsiteY1" fmla="*/ 351627 h 585693"/>
                    <a:gd name="connsiteX2" fmla="*/ 282731 w 608814"/>
                    <a:gd name="connsiteY2" fmla="*/ 376018 h 585693"/>
                    <a:gd name="connsiteX3" fmla="*/ 282731 w 608814"/>
                    <a:gd name="connsiteY3" fmla="*/ 561210 h 585693"/>
                    <a:gd name="connsiteX4" fmla="*/ 258290 w 608814"/>
                    <a:gd name="connsiteY4" fmla="*/ 585693 h 585693"/>
                    <a:gd name="connsiteX5" fmla="*/ 195114 w 608814"/>
                    <a:gd name="connsiteY5" fmla="*/ 585693 h 585693"/>
                    <a:gd name="connsiteX6" fmla="*/ 170673 w 608814"/>
                    <a:gd name="connsiteY6" fmla="*/ 561210 h 585693"/>
                    <a:gd name="connsiteX7" fmla="*/ 170673 w 608814"/>
                    <a:gd name="connsiteY7" fmla="*/ 376018 h 585693"/>
                    <a:gd name="connsiteX8" fmla="*/ 195114 w 608814"/>
                    <a:gd name="connsiteY8" fmla="*/ 351627 h 585693"/>
                    <a:gd name="connsiteX9" fmla="*/ 358100 w 608814"/>
                    <a:gd name="connsiteY9" fmla="*/ 249872 h 585693"/>
                    <a:gd name="connsiteX10" fmla="*/ 421316 w 608814"/>
                    <a:gd name="connsiteY10" fmla="*/ 249872 h 585693"/>
                    <a:gd name="connsiteX11" fmla="*/ 445737 w 608814"/>
                    <a:gd name="connsiteY11" fmla="*/ 274267 h 585693"/>
                    <a:gd name="connsiteX12" fmla="*/ 445737 w 608814"/>
                    <a:gd name="connsiteY12" fmla="*/ 561206 h 585693"/>
                    <a:gd name="connsiteX13" fmla="*/ 421316 w 608814"/>
                    <a:gd name="connsiteY13" fmla="*/ 585693 h 585693"/>
                    <a:gd name="connsiteX14" fmla="*/ 358100 w 608814"/>
                    <a:gd name="connsiteY14" fmla="*/ 585693 h 585693"/>
                    <a:gd name="connsiteX15" fmla="*/ 333679 w 608814"/>
                    <a:gd name="connsiteY15" fmla="*/ 561206 h 585693"/>
                    <a:gd name="connsiteX16" fmla="*/ 333679 w 608814"/>
                    <a:gd name="connsiteY16" fmla="*/ 274267 h 585693"/>
                    <a:gd name="connsiteX17" fmla="*/ 358100 w 608814"/>
                    <a:gd name="connsiteY17" fmla="*/ 249872 h 585693"/>
                    <a:gd name="connsiteX18" fmla="*/ 140260 w 608814"/>
                    <a:gd name="connsiteY18" fmla="*/ 224680 h 585693"/>
                    <a:gd name="connsiteX19" fmla="*/ 191844 w 608814"/>
                    <a:gd name="connsiteY19" fmla="*/ 276122 h 585693"/>
                    <a:gd name="connsiteX20" fmla="*/ 140260 w 608814"/>
                    <a:gd name="connsiteY20" fmla="*/ 327564 h 585693"/>
                    <a:gd name="connsiteX21" fmla="*/ 88676 w 608814"/>
                    <a:gd name="connsiteY21" fmla="*/ 276122 h 585693"/>
                    <a:gd name="connsiteX22" fmla="*/ 140260 w 608814"/>
                    <a:gd name="connsiteY22" fmla="*/ 224680 h 585693"/>
                    <a:gd name="connsiteX23" fmla="*/ 521177 w 608814"/>
                    <a:gd name="connsiteY23" fmla="*/ 148117 h 585693"/>
                    <a:gd name="connsiteX24" fmla="*/ 584301 w 608814"/>
                    <a:gd name="connsiteY24" fmla="*/ 148117 h 585693"/>
                    <a:gd name="connsiteX25" fmla="*/ 608814 w 608814"/>
                    <a:gd name="connsiteY25" fmla="*/ 172601 h 585693"/>
                    <a:gd name="connsiteX26" fmla="*/ 608814 w 608814"/>
                    <a:gd name="connsiteY26" fmla="*/ 561209 h 585693"/>
                    <a:gd name="connsiteX27" fmla="*/ 584301 w 608814"/>
                    <a:gd name="connsiteY27" fmla="*/ 585693 h 585693"/>
                    <a:gd name="connsiteX28" fmla="*/ 521177 w 608814"/>
                    <a:gd name="connsiteY28" fmla="*/ 585693 h 585693"/>
                    <a:gd name="connsiteX29" fmla="*/ 496756 w 608814"/>
                    <a:gd name="connsiteY29" fmla="*/ 561209 h 585693"/>
                    <a:gd name="connsiteX30" fmla="*/ 496756 w 608814"/>
                    <a:gd name="connsiteY30" fmla="*/ 172601 h 585693"/>
                    <a:gd name="connsiteX31" fmla="*/ 521177 w 608814"/>
                    <a:gd name="connsiteY31" fmla="*/ 148117 h 585693"/>
                    <a:gd name="connsiteX32" fmla="*/ 116229 w 608814"/>
                    <a:gd name="connsiteY32" fmla="*/ 131322 h 585693"/>
                    <a:gd name="connsiteX33" fmla="*/ 164246 w 608814"/>
                    <a:gd name="connsiteY33" fmla="*/ 131322 h 585693"/>
                    <a:gd name="connsiteX34" fmla="*/ 184061 w 608814"/>
                    <a:gd name="connsiteY34" fmla="*/ 151113 h 585693"/>
                    <a:gd name="connsiteX35" fmla="*/ 184061 w 608814"/>
                    <a:gd name="connsiteY35" fmla="*/ 171457 h 585693"/>
                    <a:gd name="connsiteX36" fmla="*/ 208669 w 608814"/>
                    <a:gd name="connsiteY36" fmla="*/ 186094 h 585693"/>
                    <a:gd name="connsiteX37" fmla="*/ 226641 w 608814"/>
                    <a:gd name="connsiteY37" fmla="*/ 175692 h 585693"/>
                    <a:gd name="connsiteX38" fmla="*/ 253737 w 608814"/>
                    <a:gd name="connsiteY38" fmla="*/ 182964 h 585693"/>
                    <a:gd name="connsiteX39" fmla="*/ 277792 w 608814"/>
                    <a:gd name="connsiteY39" fmla="*/ 224572 h 585693"/>
                    <a:gd name="connsiteX40" fmla="*/ 279727 w 608814"/>
                    <a:gd name="connsiteY40" fmla="*/ 239577 h 585693"/>
                    <a:gd name="connsiteX41" fmla="*/ 270511 w 608814"/>
                    <a:gd name="connsiteY41" fmla="*/ 251544 h 585693"/>
                    <a:gd name="connsiteX42" fmla="*/ 252355 w 608814"/>
                    <a:gd name="connsiteY42" fmla="*/ 262038 h 585693"/>
                    <a:gd name="connsiteX43" fmla="*/ 253829 w 608814"/>
                    <a:gd name="connsiteY43" fmla="*/ 276122 h 585693"/>
                    <a:gd name="connsiteX44" fmla="*/ 252355 w 608814"/>
                    <a:gd name="connsiteY44" fmla="*/ 290206 h 585693"/>
                    <a:gd name="connsiteX45" fmla="*/ 270511 w 608814"/>
                    <a:gd name="connsiteY45" fmla="*/ 300700 h 585693"/>
                    <a:gd name="connsiteX46" fmla="*/ 278714 w 608814"/>
                    <a:gd name="connsiteY46" fmla="*/ 325094 h 585693"/>
                    <a:gd name="connsiteX47" fmla="*/ 258253 w 608814"/>
                    <a:gd name="connsiteY47" fmla="*/ 321136 h 585693"/>
                    <a:gd name="connsiteX48" fmla="*/ 195858 w 608814"/>
                    <a:gd name="connsiteY48" fmla="*/ 321136 h 585693"/>
                    <a:gd name="connsiteX49" fmla="*/ 212171 w 608814"/>
                    <a:gd name="connsiteY49" fmla="*/ 276122 h 585693"/>
                    <a:gd name="connsiteX50" fmla="*/ 140191 w 608814"/>
                    <a:gd name="connsiteY50" fmla="*/ 204320 h 585693"/>
                    <a:gd name="connsiteX51" fmla="*/ 68304 w 608814"/>
                    <a:gd name="connsiteY51" fmla="*/ 276122 h 585693"/>
                    <a:gd name="connsiteX52" fmla="*/ 140191 w 608814"/>
                    <a:gd name="connsiteY52" fmla="*/ 348016 h 585693"/>
                    <a:gd name="connsiteX53" fmla="*/ 148486 w 608814"/>
                    <a:gd name="connsiteY53" fmla="*/ 347095 h 585693"/>
                    <a:gd name="connsiteX54" fmla="*/ 140099 w 608814"/>
                    <a:gd name="connsiteY54" fmla="*/ 376000 h 585693"/>
                    <a:gd name="connsiteX55" fmla="*/ 140099 w 608814"/>
                    <a:gd name="connsiteY55" fmla="*/ 420922 h 585693"/>
                    <a:gd name="connsiteX56" fmla="*/ 116229 w 608814"/>
                    <a:gd name="connsiteY56" fmla="*/ 420922 h 585693"/>
                    <a:gd name="connsiteX57" fmla="*/ 96413 w 608814"/>
                    <a:gd name="connsiteY57" fmla="*/ 401131 h 585693"/>
                    <a:gd name="connsiteX58" fmla="*/ 96413 w 608814"/>
                    <a:gd name="connsiteY58" fmla="*/ 380787 h 585693"/>
                    <a:gd name="connsiteX59" fmla="*/ 71806 w 608814"/>
                    <a:gd name="connsiteY59" fmla="*/ 366150 h 585693"/>
                    <a:gd name="connsiteX60" fmla="*/ 53742 w 608814"/>
                    <a:gd name="connsiteY60" fmla="*/ 376552 h 585693"/>
                    <a:gd name="connsiteX61" fmla="*/ 38719 w 608814"/>
                    <a:gd name="connsiteY61" fmla="*/ 378577 h 585693"/>
                    <a:gd name="connsiteX62" fmla="*/ 26738 w 608814"/>
                    <a:gd name="connsiteY62" fmla="*/ 369372 h 585693"/>
                    <a:gd name="connsiteX63" fmla="*/ 2683 w 608814"/>
                    <a:gd name="connsiteY63" fmla="*/ 327764 h 585693"/>
                    <a:gd name="connsiteX64" fmla="*/ 9872 w 608814"/>
                    <a:gd name="connsiteY64" fmla="*/ 300700 h 585693"/>
                    <a:gd name="connsiteX65" fmla="*/ 28120 w 608814"/>
                    <a:gd name="connsiteY65" fmla="*/ 290206 h 585693"/>
                    <a:gd name="connsiteX66" fmla="*/ 26645 w 608814"/>
                    <a:gd name="connsiteY66" fmla="*/ 276122 h 585693"/>
                    <a:gd name="connsiteX67" fmla="*/ 28120 w 608814"/>
                    <a:gd name="connsiteY67" fmla="*/ 262038 h 585693"/>
                    <a:gd name="connsiteX68" fmla="*/ 9872 w 608814"/>
                    <a:gd name="connsiteY68" fmla="*/ 251544 h 585693"/>
                    <a:gd name="connsiteX69" fmla="*/ 2683 w 608814"/>
                    <a:gd name="connsiteY69" fmla="*/ 224572 h 585693"/>
                    <a:gd name="connsiteX70" fmla="*/ 26738 w 608814"/>
                    <a:gd name="connsiteY70" fmla="*/ 182964 h 585693"/>
                    <a:gd name="connsiteX71" fmla="*/ 38719 w 608814"/>
                    <a:gd name="connsiteY71" fmla="*/ 173759 h 585693"/>
                    <a:gd name="connsiteX72" fmla="*/ 53742 w 608814"/>
                    <a:gd name="connsiteY72" fmla="*/ 175692 h 585693"/>
                    <a:gd name="connsiteX73" fmla="*/ 71806 w 608814"/>
                    <a:gd name="connsiteY73" fmla="*/ 186094 h 585693"/>
                    <a:gd name="connsiteX74" fmla="*/ 96413 w 608814"/>
                    <a:gd name="connsiteY74" fmla="*/ 171457 h 585693"/>
                    <a:gd name="connsiteX75" fmla="*/ 96413 w 608814"/>
                    <a:gd name="connsiteY75" fmla="*/ 151113 h 585693"/>
                    <a:gd name="connsiteX76" fmla="*/ 116229 w 608814"/>
                    <a:gd name="connsiteY76" fmla="*/ 131322 h 585693"/>
                    <a:gd name="connsiteX77" fmla="*/ 445756 w 608814"/>
                    <a:gd name="connsiteY77" fmla="*/ 83476 h 585693"/>
                    <a:gd name="connsiteX78" fmla="*/ 414140 w 608814"/>
                    <a:gd name="connsiteY78" fmla="*/ 115044 h 585693"/>
                    <a:gd name="connsiteX79" fmla="*/ 445756 w 608814"/>
                    <a:gd name="connsiteY79" fmla="*/ 146520 h 585693"/>
                    <a:gd name="connsiteX80" fmla="*/ 477371 w 608814"/>
                    <a:gd name="connsiteY80" fmla="*/ 115044 h 585693"/>
                    <a:gd name="connsiteX81" fmla="*/ 445756 w 608814"/>
                    <a:gd name="connsiteY81" fmla="*/ 83476 h 585693"/>
                    <a:gd name="connsiteX82" fmla="*/ 426676 w 608814"/>
                    <a:gd name="connsiteY82" fmla="*/ 0 h 585693"/>
                    <a:gd name="connsiteX83" fmla="*/ 464835 w 608814"/>
                    <a:gd name="connsiteY83" fmla="*/ 0 h 585693"/>
                    <a:gd name="connsiteX84" fmla="*/ 480597 w 608814"/>
                    <a:gd name="connsiteY84" fmla="*/ 15738 h 585693"/>
                    <a:gd name="connsiteX85" fmla="*/ 480597 w 608814"/>
                    <a:gd name="connsiteY85" fmla="*/ 31936 h 585693"/>
                    <a:gd name="connsiteX86" fmla="*/ 500138 w 608814"/>
                    <a:gd name="connsiteY86" fmla="*/ 43533 h 585693"/>
                    <a:gd name="connsiteX87" fmla="*/ 514425 w 608814"/>
                    <a:gd name="connsiteY87" fmla="*/ 35249 h 585693"/>
                    <a:gd name="connsiteX88" fmla="*/ 535901 w 608814"/>
                    <a:gd name="connsiteY88" fmla="*/ 40956 h 585693"/>
                    <a:gd name="connsiteX89" fmla="*/ 554981 w 608814"/>
                    <a:gd name="connsiteY89" fmla="*/ 73996 h 585693"/>
                    <a:gd name="connsiteX90" fmla="*/ 556640 w 608814"/>
                    <a:gd name="connsiteY90" fmla="*/ 85961 h 585693"/>
                    <a:gd name="connsiteX91" fmla="*/ 549266 w 608814"/>
                    <a:gd name="connsiteY91" fmla="*/ 95440 h 585693"/>
                    <a:gd name="connsiteX92" fmla="*/ 534887 w 608814"/>
                    <a:gd name="connsiteY92" fmla="*/ 103815 h 585693"/>
                    <a:gd name="connsiteX93" fmla="*/ 535993 w 608814"/>
                    <a:gd name="connsiteY93" fmla="*/ 115044 h 585693"/>
                    <a:gd name="connsiteX94" fmla="*/ 535717 w 608814"/>
                    <a:gd name="connsiteY94" fmla="*/ 117621 h 585693"/>
                    <a:gd name="connsiteX95" fmla="*/ 521153 w 608814"/>
                    <a:gd name="connsiteY95" fmla="*/ 117621 h 585693"/>
                    <a:gd name="connsiteX96" fmla="*/ 466126 w 608814"/>
                    <a:gd name="connsiteY96" fmla="*/ 172565 h 585693"/>
                    <a:gd name="connsiteX97" fmla="*/ 466126 w 608814"/>
                    <a:gd name="connsiteY97" fmla="*/ 229719 h 585693"/>
                    <a:gd name="connsiteX98" fmla="*/ 466126 w 608814"/>
                    <a:gd name="connsiteY98" fmla="*/ 242604 h 585693"/>
                    <a:gd name="connsiteX99" fmla="*/ 453590 w 608814"/>
                    <a:gd name="connsiteY99" fmla="*/ 229995 h 585693"/>
                    <a:gd name="connsiteX100" fmla="*/ 421330 w 608814"/>
                    <a:gd name="connsiteY100" fmla="*/ 219319 h 585693"/>
                    <a:gd name="connsiteX101" fmla="*/ 411928 w 608814"/>
                    <a:gd name="connsiteY101" fmla="*/ 219319 h 585693"/>
                    <a:gd name="connsiteX102" fmla="*/ 410914 w 608814"/>
                    <a:gd name="connsiteY102" fmla="*/ 214257 h 585693"/>
                    <a:gd name="connsiteX103" fmla="*/ 410914 w 608814"/>
                    <a:gd name="connsiteY103" fmla="*/ 198059 h 585693"/>
                    <a:gd name="connsiteX104" fmla="*/ 391373 w 608814"/>
                    <a:gd name="connsiteY104" fmla="*/ 186463 h 585693"/>
                    <a:gd name="connsiteX105" fmla="*/ 377086 w 608814"/>
                    <a:gd name="connsiteY105" fmla="*/ 194746 h 585693"/>
                    <a:gd name="connsiteX106" fmla="*/ 365104 w 608814"/>
                    <a:gd name="connsiteY106" fmla="*/ 196310 h 585693"/>
                    <a:gd name="connsiteX107" fmla="*/ 355610 w 608814"/>
                    <a:gd name="connsiteY107" fmla="*/ 189040 h 585693"/>
                    <a:gd name="connsiteX108" fmla="*/ 336530 w 608814"/>
                    <a:gd name="connsiteY108" fmla="*/ 155999 h 585693"/>
                    <a:gd name="connsiteX109" fmla="*/ 342245 w 608814"/>
                    <a:gd name="connsiteY109" fmla="*/ 134463 h 585693"/>
                    <a:gd name="connsiteX110" fmla="*/ 356716 w 608814"/>
                    <a:gd name="connsiteY110" fmla="*/ 126180 h 585693"/>
                    <a:gd name="connsiteX111" fmla="*/ 355518 w 608814"/>
                    <a:gd name="connsiteY111" fmla="*/ 115044 h 585693"/>
                    <a:gd name="connsiteX112" fmla="*/ 356716 w 608814"/>
                    <a:gd name="connsiteY112" fmla="*/ 103815 h 585693"/>
                    <a:gd name="connsiteX113" fmla="*/ 342245 w 608814"/>
                    <a:gd name="connsiteY113" fmla="*/ 95440 h 585693"/>
                    <a:gd name="connsiteX114" fmla="*/ 336530 w 608814"/>
                    <a:gd name="connsiteY114" fmla="*/ 73996 h 585693"/>
                    <a:gd name="connsiteX115" fmla="*/ 355610 w 608814"/>
                    <a:gd name="connsiteY115" fmla="*/ 40956 h 585693"/>
                    <a:gd name="connsiteX116" fmla="*/ 365104 w 608814"/>
                    <a:gd name="connsiteY116" fmla="*/ 33685 h 585693"/>
                    <a:gd name="connsiteX117" fmla="*/ 377086 w 608814"/>
                    <a:gd name="connsiteY117" fmla="*/ 35249 h 585693"/>
                    <a:gd name="connsiteX118" fmla="*/ 391373 w 608814"/>
                    <a:gd name="connsiteY118" fmla="*/ 43533 h 585693"/>
                    <a:gd name="connsiteX119" fmla="*/ 410914 w 608814"/>
                    <a:gd name="connsiteY119" fmla="*/ 31936 h 585693"/>
                    <a:gd name="connsiteX120" fmla="*/ 410914 w 608814"/>
                    <a:gd name="connsiteY120" fmla="*/ 15738 h 585693"/>
                    <a:gd name="connsiteX121" fmla="*/ 426676 w 608814"/>
                    <a:gd name="connsiteY121" fmla="*/ 0 h 585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</a:cxnLst>
                  <a:rect l="l" t="t" r="r" b="b"/>
                  <a:pathLst>
                    <a:path w="608814" h="585693">
                      <a:moveTo>
                        <a:pt x="195114" y="351627"/>
                      </a:moveTo>
                      <a:lnTo>
                        <a:pt x="258290" y="351627"/>
                      </a:lnTo>
                      <a:cubicBezTo>
                        <a:pt x="271848" y="351627"/>
                        <a:pt x="282731" y="362580"/>
                        <a:pt x="282731" y="376018"/>
                      </a:cubicBezTo>
                      <a:lnTo>
                        <a:pt x="282731" y="561210"/>
                      </a:lnTo>
                      <a:cubicBezTo>
                        <a:pt x="282731" y="574740"/>
                        <a:pt x="271848" y="585693"/>
                        <a:pt x="258290" y="585693"/>
                      </a:cubicBezTo>
                      <a:lnTo>
                        <a:pt x="195114" y="585693"/>
                      </a:lnTo>
                      <a:cubicBezTo>
                        <a:pt x="181556" y="585693"/>
                        <a:pt x="170673" y="574740"/>
                        <a:pt x="170673" y="561210"/>
                      </a:cubicBezTo>
                      <a:lnTo>
                        <a:pt x="170673" y="376018"/>
                      </a:lnTo>
                      <a:cubicBezTo>
                        <a:pt x="170673" y="362580"/>
                        <a:pt x="181556" y="351627"/>
                        <a:pt x="195114" y="351627"/>
                      </a:cubicBezTo>
                      <a:close/>
                      <a:moveTo>
                        <a:pt x="358100" y="249872"/>
                      </a:moveTo>
                      <a:lnTo>
                        <a:pt x="421316" y="249872"/>
                      </a:lnTo>
                      <a:cubicBezTo>
                        <a:pt x="434771" y="249872"/>
                        <a:pt x="445737" y="260735"/>
                        <a:pt x="445737" y="274267"/>
                      </a:cubicBezTo>
                      <a:lnTo>
                        <a:pt x="445737" y="561206"/>
                      </a:lnTo>
                      <a:cubicBezTo>
                        <a:pt x="445737" y="574738"/>
                        <a:pt x="434771" y="585693"/>
                        <a:pt x="421316" y="585693"/>
                      </a:cubicBezTo>
                      <a:lnTo>
                        <a:pt x="358100" y="585693"/>
                      </a:lnTo>
                      <a:cubicBezTo>
                        <a:pt x="344645" y="585693"/>
                        <a:pt x="333679" y="574738"/>
                        <a:pt x="333679" y="561206"/>
                      </a:cubicBezTo>
                      <a:lnTo>
                        <a:pt x="333679" y="274267"/>
                      </a:lnTo>
                      <a:cubicBezTo>
                        <a:pt x="333679" y="260735"/>
                        <a:pt x="344645" y="249872"/>
                        <a:pt x="358100" y="249872"/>
                      </a:cubicBezTo>
                      <a:close/>
                      <a:moveTo>
                        <a:pt x="140260" y="224680"/>
                      </a:moveTo>
                      <a:cubicBezTo>
                        <a:pt x="168749" y="224680"/>
                        <a:pt x="191844" y="247711"/>
                        <a:pt x="191844" y="276122"/>
                      </a:cubicBezTo>
                      <a:cubicBezTo>
                        <a:pt x="191844" y="304533"/>
                        <a:pt x="168749" y="327564"/>
                        <a:pt x="140260" y="327564"/>
                      </a:cubicBezTo>
                      <a:cubicBezTo>
                        <a:pt x="111771" y="327564"/>
                        <a:pt x="88676" y="304533"/>
                        <a:pt x="88676" y="276122"/>
                      </a:cubicBezTo>
                      <a:cubicBezTo>
                        <a:pt x="88676" y="247711"/>
                        <a:pt x="111771" y="224680"/>
                        <a:pt x="140260" y="224680"/>
                      </a:cubicBezTo>
                      <a:close/>
                      <a:moveTo>
                        <a:pt x="521177" y="148117"/>
                      </a:moveTo>
                      <a:lnTo>
                        <a:pt x="584301" y="148117"/>
                      </a:lnTo>
                      <a:cubicBezTo>
                        <a:pt x="597848" y="148117"/>
                        <a:pt x="608814" y="159070"/>
                        <a:pt x="608814" y="172601"/>
                      </a:cubicBezTo>
                      <a:lnTo>
                        <a:pt x="608814" y="561209"/>
                      </a:lnTo>
                      <a:cubicBezTo>
                        <a:pt x="608814" y="574740"/>
                        <a:pt x="597848" y="585693"/>
                        <a:pt x="584301" y="585693"/>
                      </a:cubicBezTo>
                      <a:lnTo>
                        <a:pt x="521177" y="585693"/>
                      </a:lnTo>
                      <a:cubicBezTo>
                        <a:pt x="507722" y="585693"/>
                        <a:pt x="496756" y="574740"/>
                        <a:pt x="496756" y="561209"/>
                      </a:cubicBezTo>
                      <a:lnTo>
                        <a:pt x="496756" y="172601"/>
                      </a:lnTo>
                      <a:cubicBezTo>
                        <a:pt x="496756" y="159070"/>
                        <a:pt x="507722" y="148117"/>
                        <a:pt x="521177" y="148117"/>
                      </a:cubicBezTo>
                      <a:close/>
                      <a:moveTo>
                        <a:pt x="116229" y="131322"/>
                      </a:moveTo>
                      <a:lnTo>
                        <a:pt x="164246" y="131322"/>
                      </a:lnTo>
                      <a:cubicBezTo>
                        <a:pt x="175214" y="131322"/>
                        <a:pt x="184061" y="140159"/>
                        <a:pt x="184061" y="151113"/>
                      </a:cubicBezTo>
                      <a:lnTo>
                        <a:pt x="184061" y="171457"/>
                      </a:lnTo>
                      <a:cubicBezTo>
                        <a:pt x="193001" y="175231"/>
                        <a:pt x="201019" y="180386"/>
                        <a:pt x="208669" y="186094"/>
                      </a:cubicBezTo>
                      <a:lnTo>
                        <a:pt x="226641" y="175692"/>
                      </a:lnTo>
                      <a:cubicBezTo>
                        <a:pt x="236134" y="170261"/>
                        <a:pt x="248300" y="173482"/>
                        <a:pt x="253737" y="182964"/>
                      </a:cubicBezTo>
                      <a:lnTo>
                        <a:pt x="277792" y="224572"/>
                      </a:lnTo>
                      <a:cubicBezTo>
                        <a:pt x="280465" y="229083"/>
                        <a:pt x="281110" y="234514"/>
                        <a:pt x="279727" y="239577"/>
                      </a:cubicBezTo>
                      <a:cubicBezTo>
                        <a:pt x="278437" y="244640"/>
                        <a:pt x="275119" y="248966"/>
                        <a:pt x="270511" y="251544"/>
                      </a:cubicBezTo>
                      <a:lnTo>
                        <a:pt x="252355" y="262038"/>
                      </a:lnTo>
                      <a:cubicBezTo>
                        <a:pt x="253000" y="266733"/>
                        <a:pt x="253829" y="271335"/>
                        <a:pt x="253829" y="276122"/>
                      </a:cubicBezTo>
                      <a:cubicBezTo>
                        <a:pt x="253829" y="281001"/>
                        <a:pt x="253000" y="285604"/>
                        <a:pt x="252355" y="290206"/>
                      </a:cubicBezTo>
                      <a:lnTo>
                        <a:pt x="270511" y="300700"/>
                      </a:lnTo>
                      <a:cubicBezTo>
                        <a:pt x="279174" y="305671"/>
                        <a:pt x="282308" y="316165"/>
                        <a:pt x="278714" y="325094"/>
                      </a:cubicBezTo>
                      <a:cubicBezTo>
                        <a:pt x="272354" y="322609"/>
                        <a:pt x="265442" y="321136"/>
                        <a:pt x="258253" y="321136"/>
                      </a:cubicBezTo>
                      <a:lnTo>
                        <a:pt x="195858" y="321136"/>
                      </a:lnTo>
                      <a:cubicBezTo>
                        <a:pt x="205904" y="308709"/>
                        <a:pt x="212171" y="293244"/>
                        <a:pt x="212171" y="276122"/>
                      </a:cubicBezTo>
                      <a:cubicBezTo>
                        <a:pt x="212171" y="236539"/>
                        <a:pt x="179914" y="204320"/>
                        <a:pt x="140191" y="204320"/>
                      </a:cubicBezTo>
                      <a:cubicBezTo>
                        <a:pt x="100561" y="204320"/>
                        <a:pt x="68304" y="236539"/>
                        <a:pt x="68304" y="276122"/>
                      </a:cubicBezTo>
                      <a:cubicBezTo>
                        <a:pt x="68304" y="315797"/>
                        <a:pt x="100561" y="348016"/>
                        <a:pt x="140191" y="348016"/>
                      </a:cubicBezTo>
                      <a:cubicBezTo>
                        <a:pt x="143048" y="348016"/>
                        <a:pt x="145721" y="347463"/>
                        <a:pt x="148486" y="347095"/>
                      </a:cubicBezTo>
                      <a:cubicBezTo>
                        <a:pt x="143233" y="355564"/>
                        <a:pt x="140099" y="365414"/>
                        <a:pt x="140099" y="376000"/>
                      </a:cubicBezTo>
                      <a:lnTo>
                        <a:pt x="140099" y="420922"/>
                      </a:lnTo>
                      <a:lnTo>
                        <a:pt x="116229" y="420922"/>
                      </a:lnTo>
                      <a:cubicBezTo>
                        <a:pt x="105261" y="420922"/>
                        <a:pt x="96413" y="412085"/>
                        <a:pt x="96413" y="401131"/>
                      </a:cubicBezTo>
                      <a:lnTo>
                        <a:pt x="96413" y="380787"/>
                      </a:lnTo>
                      <a:cubicBezTo>
                        <a:pt x="87474" y="377013"/>
                        <a:pt x="79455" y="371950"/>
                        <a:pt x="71806" y="366150"/>
                      </a:cubicBezTo>
                      <a:lnTo>
                        <a:pt x="53742" y="376552"/>
                      </a:lnTo>
                      <a:cubicBezTo>
                        <a:pt x="49226" y="379222"/>
                        <a:pt x="43788" y="379866"/>
                        <a:pt x="38719" y="378577"/>
                      </a:cubicBezTo>
                      <a:cubicBezTo>
                        <a:pt x="33650" y="377197"/>
                        <a:pt x="29318" y="373883"/>
                        <a:pt x="26738" y="369372"/>
                      </a:cubicBezTo>
                      <a:lnTo>
                        <a:pt x="2683" y="327764"/>
                      </a:lnTo>
                      <a:cubicBezTo>
                        <a:pt x="-2847" y="318282"/>
                        <a:pt x="471" y="306131"/>
                        <a:pt x="9872" y="300700"/>
                      </a:cubicBezTo>
                      <a:lnTo>
                        <a:pt x="28120" y="290206"/>
                      </a:lnTo>
                      <a:cubicBezTo>
                        <a:pt x="27475" y="285604"/>
                        <a:pt x="26645" y="281001"/>
                        <a:pt x="26645" y="276122"/>
                      </a:cubicBezTo>
                      <a:cubicBezTo>
                        <a:pt x="26645" y="271335"/>
                        <a:pt x="27475" y="266733"/>
                        <a:pt x="28120" y="262038"/>
                      </a:cubicBezTo>
                      <a:lnTo>
                        <a:pt x="9872" y="251544"/>
                      </a:lnTo>
                      <a:cubicBezTo>
                        <a:pt x="471" y="246113"/>
                        <a:pt x="-2847" y="233962"/>
                        <a:pt x="2683" y="224572"/>
                      </a:cubicBezTo>
                      <a:lnTo>
                        <a:pt x="26738" y="182964"/>
                      </a:lnTo>
                      <a:cubicBezTo>
                        <a:pt x="29318" y="178361"/>
                        <a:pt x="33650" y="175139"/>
                        <a:pt x="38719" y="173759"/>
                      </a:cubicBezTo>
                      <a:cubicBezTo>
                        <a:pt x="43788" y="172378"/>
                        <a:pt x="49226" y="173114"/>
                        <a:pt x="53742" y="175692"/>
                      </a:cubicBezTo>
                      <a:lnTo>
                        <a:pt x="71806" y="186094"/>
                      </a:lnTo>
                      <a:cubicBezTo>
                        <a:pt x="79455" y="180386"/>
                        <a:pt x="87474" y="175231"/>
                        <a:pt x="96413" y="171457"/>
                      </a:cubicBezTo>
                      <a:lnTo>
                        <a:pt x="96413" y="151113"/>
                      </a:lnTo>
                      <a:cubicBezTo>
                        <a:pt x="96413" y="140159"/>
                        <a:pt x="105261" y="131322"/>
                        <a:pt x="116229" y="131322"/>
                      </a:cubicBezTo>
                      <a:close/>
                      <a:moveTo>
                        <a:pt x="445756" y="83476"/>
                      </a:moveTo>
                      <a:cubicBezTo>
                        <a:pt x="428335" y="83476"/>
                        <a:pt x="414140" y="97557"/>
                        <a:pt x="414140" y="115044"/>
                      </a:cubicBezTo>
                      <a:cubicBezTo>
                        <a:pt x="414140" y="132438"/>
                        <a:pt x="428335" y="146520"/>
                        <a:pt x="445756" y="146520"/>
                      </a:cubicBezTo>
                      <a:cubicBezTo>
                        <a:pt x="463176" y="146520"/>
                        <a:pt x="477371" y="132438"/>
                        <a:pt x="477371" y="115044"/>
                      </a:cubicBezTo>
                      <a:cubicBezTo>
                        <a:pt x="477371" y="97557"/>
                        <a:pt x="463176" y="83476"/>
                        <a:pt x="445756" y="83476"/>
                      </a:cubicBezTo>
                      <a:close/>
                      <a:moveTo>
                        <a:pt x="426676" y="0"/>
                      </a:moveTo>
                      <a:lnTo>
                        <a:pt x="464835" y="0"/>
                      </a:lnTo>
                      <a:cubicBezTo>
                        <a:pt x="473500" y="0"/>
                        <a:pt x="480597" y="7087"/>
                        <a:pt x="480597" y="15738"/>
                      </a:cubicBezTo>
                      <a:lnTo>
                        <a:pt x="480597" y="31936"/>
                      </a:lnTo>
                      <a:cubicBezTo>
                        <a:pt x="487694" y="34881"/>
                        <a:pt x="494054" y="38931"/>
                        <a:pt x="500138" y="43533"/>
                      </a:cubicBezTo>
                      <a:lnTo>
                        <a:pt x="514425" y="35249"/>
                      </a:lnTo>
                      <a:cubicBezTo>
                        <a:pt x="521983" y="30924"/>
                        <a:pt x="531569" y="33501"/>
                        <a:pt x="535901" y="40956"/>
                      </a:cubicBezTo>
                      <a:lnTo>
                        <a:pt x="554981" y="73996"/>
                      </a:lnTo>
                      <a:cubicBezTo>
                        <a:pt x="557101" y="77585"/>
                        <a:pt x="557654" y="81911"/>
                        <a:pt x="556640" y="85961"/>
                      </a:cubicBezTo>
                      <a:cubicBezTo>
                        <a:pt x="555534" y="89918"/>
                        <a:pt x="552861" y="93415"/>
                        <a:pt x="549266" y="95440"/>
                      </a:cubicBezTo>
                      <a:lnTo>
                        <a:pt x="534887" y="103815"/>
                      </a:lnTo>
                      <a:cubicBezTo>
                        <a:pt x="535348" y="107497"/>
                        <a:pt x="535993" y="111178"/>
                        <a:pt x="535993" y="115044"/>
                      </a:cubicBezTo>
                      <a:cubicBezTo>
                        <a:pt x="535993" y="115872"/>
                        <a:pt x="535809" y="116700"/>
                        <a:pt x="535717" y="117621"/>
                      </a:cubicBezTo>
                      <a:lnTo>
                        <a:pt x="521153" y="117621"/>
                      </a:lnTo>
                      <a:cubicBezTo>
                        <a:pt x="490828" y="117621"/>
                        <a:pt x="466126" y="142286"/>
                        <a:pt x="466126" y="172565"/>
                      </a:cubicBezTo>
                      <a:lnTo>
                        <a:pt x="466126" y="229719"/>
                      </a:lnTo>
                      <a:lnTo>
                        <a:pt x="466126" y="242604"/>
                      </a:lnTo>
                      <a:cubicBezTo>
                        <a:pt x="462715" y="237726"/>
                        <a:pt x="458383" y="233493"/>
                        <a:pt x="453590" y="229995"/>
                      </a:cubicBezTo>
                      <a:cubicBezTo>
                        <a:pt x="444465" y="223369"/>
                        <a:pt x="433404" y="219319"/>
                        <a:pt x="421330" y="219319"/>
                      </a:cubicBezTo>
                      <a:lnTo>
                        <a:pt x="411928" y="219319"/>
                      </a:lnTo>
                      <a:cubicBezTo>
                        <a:pt x="411375" y="217755"/>
                        <a:pt x="410914" y="216098"/>
                        <a:pt x="410914" y="214257"/>
                      </a:cubicBezTo>
                      <a:lnTo>
                        <a:pt x="410914" y="198059"/>
                      </a:lnTo>
                      <a:cubicBezTo>
                        <a:pt x="403817" y="195114"/>
                        <a:pt x="397457" y="191064"/>
                        <a:pt x="391373" y="186463"/>
                      </a:cubicBezTo>
                      <a:lnTo>
                        <a:pt x="377086" y="194746"/>
                      </a:lnTo>
                      <a:cubicBezTo>
                        <a:pt x="373492" y="196863"/>
                        <a:pt x="369160" y="197415"/>
                        <a:pt x="365104" y="196310"/>
                      </a:cubicBezTo>
                      <a:cubicBezTo>
                        <a:pt x="361140" y="195206"/>
                        <a:pt x="357638" y="192629"/>
                        <a:pt x="355610" y="189040"/>
                      </a:cubicBezTo>
                      <a:lnTo>
                        <a:pt x="336530" y="155999"/>
                      </a:lnTo>
                      <a:cubicBezTo>
                        <a:pt x="332198" y="148452"/>
                        <a:pt x="334687" y="138881"/>
                        <a:pt x="342245" y="134463"/>
                      </a:cubicBezTo>
                      <a:lnTo>
                        <a:pt x="356716" y="126180"/>
                      </a:lnTo>
                      <a:cubicBezTo>
                        <a:pt x="356163" y="122498"/>
                        <a:pt x="355518" y="118817"/>
                        <a:pt x="355518" y="115044"/>
                      </a:cubicBezTo>
                      <a:cubicBezTo>
                        <a:pt x="355518" y="111178"/>
                        <a:pt x="356163" y="107497"/>
                        <a:pt x="356716" y="103815"/>
                      </a:cubicBezTo>
                      <a:lnTo>
                        <a:pt x="342245" y="95440"/>
                      </a:lnTo>
                      <a:cubicBezTo>
                        <a:pt x="334687" y="91115"/>
                        <a:pt x="332198" y="81543"/>
                        <a:pt x="336530" y="73996"/>
                      </a:cubicBezTo>
                      <a:lnTo>
                        <a:pt x="355610" y="40956"/>
                      </a:lnTo>
                      <a:cubicBezTo>
                        <a:pt x="357638" y="37366"/>
                        <a:pt x="361140" y="34789"/>
                        <a:pt x="365104" y="33685"/>
                      </a:cubicBezTo>
                      <a:cubicBezTo>
                        <a:pt x="369160" y="32580"/>
                        <a:pt x="373492" y="33133"/>
                        <a:pt x="377086" y="35249"/>
                      </a:cubicBezTo>
                      <a:lnTo>
                        <a:pt x="391373" y="43533"/>
                      </a:lnTo>
                      <a:cubicBezTo>
                        <a:pt x="397457" y="38931"/>
                        <a:pt x="403817" y="34881"/>
                        <a:pt x="410914" y="31936"/>
                      </a:cubicBezTo>
                      <a:lnTo>
                        <a:pt x="410914" y="15738"/>
                      </a:lnTo>
                      <a:cubicBezTo>
                        <a:pt x="410914" y="7087"/>
                        <a:pt x="418011" y="0"/>
                        <a:pt x="4266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îṡľíḋè">
                <a:extLst>
                  <a:ext uri="{FF2B5EF4-FFF2-40B4-BE49-F238E27FC236}">
                    <a16:creationId xmlns:a16="http://schemas.microsoft.com/office/drawing/2014/main" xmlns="" id="{03FB5E81-35AA-4E5F-9206-88EAE9AAEAFA}"/>
                  </a:ext>
                </a:extLst>
              </p:cNvPr>
              <p:cNvSpPr/>
              <p:nvPr/>
            </p:nvSpPr>
            <p:spPr>
              <a:xfrm>
                <a:off x="2519003" y="2555699"/>
                <a:ext cx="352208" cy="35221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1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7" name="íşḷiḓè">
                <a:extLst>
                  <a:ext uri="{FF2B5EF4-FFF2-40B4-BE49-F238E27FC236}">
                    <a16:creationId xmlns:a16="http://schemas.microsoft.com/office/drawing/2014/main" xmlns="" id="{A0BCF587-7ABA-4289-BCB4-B2BF998BBDB9}"/>
                  </a:ext>
                </a:extLst>
              </p:cNvPr>
              <p:cNvGrpSpPr/>
              <p:nvPr/>
            </p:nvGrpSpPr>
            <p:grpSpPr>
              <a:xfrm>
                <a:off x="663749" y="3452160"/>
                <a:ext cx="2875945" cy="1029692"/>
                <a:chOff x="5188124" y="3246248"/>
                <a:chExt cx="2875945" cy="1029692"/>
              </a:xfrm>
            </p:grpSpPr>
            <p:sp>
              <p:nvSpPr>
                <p:cNvPr id="28" name="îsľîḓê">
                  <a:extLst>
                    <a:ext uri="{FF2B5EF4-FFF2-40B4-BE49-F238E27FC236}">
                      <a16:creationId xmlns:a16="http://schemas.microsoft.com/office/drawing/2014/main" xmlns="" id="{B8561AF6-2673-4CB1-908F-7E056449E220}"/>
                    </a:ext>
                  </a:extLst>
                </p:cNvPr>
                <p:cNvSpPr/>
                <p:nvPr/>
              </p:nvSpPr>
              <p:spPr bwMode="auto">
                <a:xfrm>
                  <a:off x="5188124" y="3665483"/>
                  <a:ext cx="2875945" cy="610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tabLst>
                      <a:tab pos="228594" algn="l"/>
                    </a:tabLst>
                    <a:defRPr/>
                  </a:pPr>
                  <a:r>
                    <a:rPr lang="en-US" altLang="zh-CN" sz="8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tabLst>
                      <a:tab pos="228594" algn="l"/>
                    </a:tabLst>
                    <a:defRPr/>
                  </a:pPr>
                  <a:r>
                    <a:rPr lang="en-US" altLang="zh-CN" sz="800" dirty="0"/>
                    <a:t>Copy paste fonts. Choose the only option to retain text.</a:t>
                  </a:r>
                </a:p>
              </p:txBody>
            </p:sp>
            <p:sp>
              <p:nvSpPr>
                <p:cNvPr id="29" name="ísḻídé">
                  <a:extLst>
                    <a:ext uri="{FF2B5EF4-FFF2-40B4-BE49-F238E27FC236}">
                      <a16:creationId xmlns:a16="http://schemas.microsoft.com/office/drawing/2014/main" xmlns="" id="{2521E1A2-015A-48DC-A685-E6A9BE95FEF2}"/>
                    </a:ext>
                  </a:extLst>
                </p:cNvPr>
                <p:cNvSpPr txBox="1"/>
                <p:nvPr/>
              </p:nvSpPr>
              <p:spPr bwMode="auto">
                <a:xfrm>
                  <a:off x="5188124" y="3246248"/>
                  <a:ext cx="2875945" cy="419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  <a:defRPr b="1">
                      <a:solidFill>
                        <a:schemeClr val="accent2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accent1"/>
                      </a:solidFill>
                    </a:rPr>
                    <a:t>Text here</a:t>
                  </a:r>
                </a:p>
              </p:txBody>
            </p:sp>
          </p:grpSp>
        </p:grpSp>
        <p:grpSp>
          <p:nvGrpSpPr>
            <p:cNvPr id="9" name="îšḷîḋe">
              <a:extLst>
                <a:ext uri="{FF2B5EF4-FFF2-40B4-BE49-F238E27FC236}">
                  <a16:creationId xmlns:a16="http://schemas.microsoft.com/office/drawing/2014/main" xmlns="" id="{4E2870CB-43C1-4A2B-947E-71C80B3B0D68}"/>
                </a:ext>
              </a:extLst>
            </p:cNvPr>
            <p:cNvGrpSpPr/>
            <p:nvPr/>
          </p:nvGrpSpPr>
          <p:grpSpPr>
            <a:xfrm>
              <a:off x="4658028" y="2439000"/>
              <a:ext cx="2875945" cy="2303085"/>
              <a:chOff x="4134786" y="2178767"/>
              <a:chExt cx="2875945" cy="2303085"/>
            </a:xfrm>
          </p:grpSpPr>
          <p:grpSp>
            <p:nvGrpSpPr>
              <p:cNvPr id="18" name="ïṧľîďé">
                <a:extLst>
                  <a:ext uri="{FF2B5EF4-FFF2-40B4-BE49-F238E27FC236}">
                    <a16:creationId xmlns:a16="http://schemas.microsoft.com/office/drawing/2014/main" xmlns="" id="{12DF44A3-565C-49A3-B46D-D766CE2F60FE}"/>
                  </a:ext>
                </a:extLst>
              </p:cNvPr>
              <p:cNvGrpSpPr/>
              <p:nvPr/>
            </p:nvGrpSpPr>
            <p:grpSpPr>
              <a:xfrm>
                <a:off x="4786681" y="2178767"/>
                <a:ext cx="1339119" cy="1106078"/>
                <a:chOff x="10065135" y="1972855"/>
                <a:chExt cx="1339119" cy="1106078"/>
              </a:xfrm>
            </p:grpSpPr>
            <p:sp>
              <p:nvSpPr>
                <p:cNvPr id="22" name="ïšḻîḓê">
                  <a:extLst>
                    <a:ext uri="{FF2B5EF4-FFF2-40B4-BE49-F238E27FC236}">
                      <a16:creationId xmlns:a16="http://schemas.microsoft.com/office/drawing/2014/main" xmlns="" id="{2C22DC31-8078-46BC-8BB3-3D6824EC3586}"/>
                    </a:ext>
                  </a:extLst>
                </p:cNvPr>
                <p:cNvSpPr/>
                <p:nvPr/>
              </p:nvSpPr>
              <p:spPr>
                <a:xfrm>
                  <a:off x="10298172" y="1972855"/>
                  <a:ext cx="1106082" cy="1106078"/>
                </a:xfrm>
                <a:prstGeom prst="ellipse">
                  <a:avLst/>
                </a:prstGeom>
                <a:solidFill>
                  <a:schemeClr val="accent3"/>
                </a:solidFill>
                <a:ln w="101600">
                  <a:solidFill>
                    <a:schemeClr val="accent3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3" name="íṥlïḋè">
                  <a:extLst>
                    <a:ext uri="{FF2B5EF4-FFF2-40B4-BE49-F238E27FC236}">
                      <a16:creationId xmlns:a16="http://schemas.microsoft.com/office/drawing/2014/main" xmlns="" id="{113D2B22-A50A-4EA3-8326-6610AB34B157}"/>
                    </a:ext>
                  </a:extLst>
                </p:cNvPr>
                <p:cNvSpPr/>
                <p:nvPr/>
              </p:nvSpPr>
              <p:spPr bwMode="auto">
                <a:xfrm>
                  <a:off x="10536513" y="2223148"/>
                  <a:ext cx="629400" cy="605491"/>
                </a:xfrm>
                <a:custGeom>
                  <a:avLst/>
                  <a:gdLst>
                    <a:gd name="connsiteX0" fmla="*/ 195114 w 608814"/>
                    <a:gd name="connsiteY0" fmla="*/ 351627 h 585693"/>
                    <a:gd name="connsiteX1" fmla="*/ 258290 w 608814"/>
                    <a:gd name="connsiteY1" fmla="*/ 351627 h 585693"/>
                    <a:gd name="connsiteX2" fmla="*/ 282731 w 608814"/>
                    <a:gd name="connsiteY2" fmla="*/ 376018 h 585693"/>
                    <a:gd name="connsiteX3" fmla="*/ 282731 w 608814"/>
                    <a:gd name="connsiteY3" fmla="*/ 561210 h 585693"/>
                    <a:gd name="connsiteX4" fmla="*/ 258290 w 608814"/>
                    <a:gd name="connsiteY4" fmla="*/ 585693 h 585693"/>
                    <a:gd name="connsiteX5" fmla="*/ 195114 w 608814"/>
                    <a:gd name="connsiteY5" fmla="*/ 585693 h 585693"/>
                    <a:gd name="connsiteX6" fmla="*/ 170673 w 608814"/>
                    <a:gd name="connsiteY6" fmla="*/ 561210 h 585693"/>
                    <a:gd name="connsiteX7" fmla="*/ 170673 w 608814"/>
                    <a:gd name="connsiteY7" fmla="*/ 376018 h 585693"/>
                    <a:gd name="connsiteX8" fmla="*/ 195114 w 608814"/>
                    <a:gd name="connsiteY8" fmla="*/ 351627 h 585693"/>
                    <a:gd name="connsiteX9" fmla="*/ 358100 w 608814"/>
                    <a:gd name="connsiteY9" fmla="*/ 249872 h 585693"/>
                    <a:gd name="connsiteX10" fmla="*/ 421316 w 608814"/>
                    <a:gd name="connsiteY10" fmla="*/ 249872 h 585693"/>
                    <a:gd name="connsiteX11" fmla="*/ 445737 w 608814"/>
                    <a:gd name="connsiteY11" fmla="*/ 274267 h 585693"/>
                    <a:gd name="connsiteX12" fmla="*/ 445737 w 608814"/>
                    <a:gd name="connsiteY12" fmla="*/ 561206 h 585693"/>
                    <a:gd name="connsiteX13" fmla="*/ 421316 w 608814"/>
                    <a:gd name="connsiteY13" fmla="*/ 585693 h 585693"/>
                    <a:gd name="connsiteX14" fmla="*/ 358100 w 608814"/>
                    <a:gd name="connsiteY14" fmla="*/ 585693 h 585693"/>
                    <a:gd name="connsiteX15" fmla="*/ 333679 w 608814"/>
                    <a:gd name="connsiteY15" fmla="*/ 561206 h 585693"/>
                    <a:gd name="connsiteX16" fmla="*/ 333679 w 608814"/>
                    <a:gd name="connsiteY16" fmla="*/ 274267 h 585693"/>
                    <a:gd name="connsiteX17" fmla="*/ 358100 w 608814"/>
                    <a:gd name="connsiteY17" fmla="*/ 249872 h 585693"/>
                    <a:gd name="connsiteX18" fmla="*/ 140260 w 608814"/>
                    <a:gd name="connsiteY18" fmla="*/ 224680 h 585693"/>
                    <a:gd name="connsiteX19" fmla="*/ 191844 w 608814"/>
                    <a:gd name="connsiteY19" fmla="*/ 276122 h 585693"/>
                    <a:gd name="connsiteX20" fmla="*/ 140260 w 608814"/>
                    <a:gd name="connsiteY20" fmla="*/ 327564 h 585693"/>
                    <a:gd name="connsiteX21" fmla="*/ 88676 w 608814"/>
                    <a:gd name="connsiteY21" fmla="*/ 276122 h 585693"/>
                    <a:gd name="connsiteX22" fmla="*/ 140260 w 608814"/>
                    <a:gd name="connsiteY22" fmla="*/ 224680 h 585693"/>
                    <a:gd name="connsiteX23" fmla="*/ 521177 w 608814"/>
                    <a:gd name="connsiteY23" fmla="*/ 148117 h 585693"/>
                    <a:gd name="connsiteX24" fmla="*/ 584301 w 608814"/>
                    <a:gd name="connsiteY24" fmla="*/ 148117 h 585693"/>
                    <a:gd name="connsiteX25" fmla="*/ 608814 w 608814"/>
                    <a:gd name="connsiteY25" fmla="*/ 172601 h 585693"/>
                    <a:gd name="connsiteX26" fmla="*/ 608814 w 608814"/>
                    <a:gd name="connsiteY26" fmla="*/ 561209 h 585693"/>
                    <a:gd name="connsiteX27" fmla="*/ 584301 w 608814"/>
                    <a:gd name="connsiteY27" fmla="*/ 585693 h 585693"/>
                    <a:gd name="connsiteX28" fmla="*/ 521177 w 608814"/>
                    <a:gd name="connsiteY28" fmla="*/ 585693 h 585693"/>
                    <a:gd name="connsiteX29" fmla="*/ 496756 w 608814"/>
                    <a:gd name="connsiteY29" fmla="*/ 561209 h 585693"/>
                    <a:gd name="connsiteX30" fmla="*/ 496756 w 608814"/>
                    <a:gd name="connsiteY30" fmla="*/ 172601 h 585693"/>
                    <a:gd name="connsiteX31" fmla="*/ 521177 w 608814"/>
                    <a:gd name="connsiteY31" fmla="*/ 148117 h 585693"/>
                    <a:gd name="connsiteX32" fmla="*/ 116229 w 608814"/>
                    <a:gd name="connsiteY32" fmla="*/ 131322 h 585693"/>
                    <a:gd name="connsiteX33" fmla="*/ 164246 w 608814"/>
                    <a:gd name="connsiteY33" fmla="*/ 131322 h 585693"/>
                    <a:gd name="connsiteX34" fmla="*/ 184061 w 608814"/>
                    <a:gd name="connsiteY34" fmla="*/ 151113 h 585693"/>
                    <a:gd name="connsiteX35" fmla="*/ 184061 w 608814"/>
                    <a:gd name="connsiteY35" fmla="*/ 171457 h 585693"/>
                    <a:gd name="connsiteX36" fmla="*/ 208669 w 608814"/>
                    <a:gd name="connsiteY36" fmla="*/ 186094 h 585693"/>
                    <a:gd name="connsiteX37" fmla="*/ 226641 w 608814"/>
                    <a:gd name="connsiteY37" fmla="*/ 175692 h 585693"/>
                    <a:gd name="connsiteX38" fmla="*/ 253737 w 608814"/>
                    <a:gd name="connsiteY38" fmla="*/ 182964 h 585693"/>
                    <a:gd name="connsiteX39" fmla="*/ 277792 w 608814"/>
                    <a:gd name="connsiteY39" fmla="*/ 224572 h 585693"/>
                    <a:gd name="connsiteX40" fmla="*/ 279727 w 608814"/>
                    <a:gd name="connsiteY40" fmla="*/ 239577 h 585693"/>
                    <a:gd name="connsiteX41" fmla="*/ 270511 w 608814"/>
                    <a:gd name="connsiteY41" fmla="*/ 251544 h 585693"/>
                    <a:gd name="connsiteX42" fmla="*/ 252355 w 608814"/>
                    <a:gd name="connsiteY42" fmla="*/ 262038 h 585693"/>
                    <a:gd name="connsiteX43" fmla="*/ 253829 w 608814"/>
                    <a:gd name="connsiteY43" fmla="*/ 276122 h 585693"/>
                    <a:gd name="connsiteX44" fmla="*/ 252355 w 608814"/>
                    <a:gd name="connsiteY44" fmla="*/ 290206 h 585693"/>
                    <a:gd name="connsiteX45" fmla="*/ 270511 w 608814"/>
                    <a:gd name="connsiteY45" fmla="*/ 300700 h 585693"/>
                    <a:gd name="connsiteX46" fmla="*/ 278714 w 608814"/>
                    <a:gd name="connsiteY46" fmla="*/ 325094 h 585693"/>
                    <a:gd name="connsiteX47" fmla="*/ 258253 w 608814"/>
                    <a:gd name="connsiteY47" fmla="*/ 321136 h 585693"/>
                    <a:gd name="connsiteX48" fmla="*/ 195858 w 608814"/>
                    <a:gd name="connsiteY48" fmla="*/ 321136 h 585693"/>
                    <a:gd name="connsiteX49" fmla="*/ 212171 w 608814"/>
                    <a:gd name="connsiteY49" fmla="*/ 276122 h 585693"/>
                    <a:gd name="connsiteX50" fmla="*/ 140191 w 608814"/>
                    <a:gd name="connsiteY50" fmla="*/ 204320 h 585693"/>
                    <a:gd name="connsiteX51" fmla="*/ 68304 w 608814"/>
                    <a:gd name="connsiteY51" fmla="*/ 276122 h 585693"/>
                    <a:gd name="connsiteX52" fmla="*/ 140191 w 608814"/>
                    <a:gd name="connsiteY52" fmla="*/ 348016 h 585693"/>
                    <a:gd name="connsiteX53" fmla="*/ 148486 w 608814"/>
                    <a:gd name="connsiteY53" fmla="*/ 347095 h 585693"/>
                    <a:gd name="connsiteX54" fmla="*/ 140099 w 608814"/>
                    <a:gd name="connsiteY54" fmla="*/ 376000 h 585693"/>
                    <a:gd name="connsiteX55" fmla="*/ 140099 w 608814"/>
                    <a:gd name="connsiteY55" fmla="*/ 420922 h 585693"/>
                    <a:gd name="connsiteX56" fmla="*/ 116229 w 608814"/>
                    <a:gd name="connsiteY56" fmla="*/ 420922 h 585693"/>
                    <a:gd name="connsiteX57" fmla="*/ 96413 w 608814"/>
                    <a:gd name="connsiteY57" fmla="*/ 401131 h 585693"/>
                    <a:gd name="connsiteX58" fmla="*/ 96413 w 608814"/>
                    <a:gd name="connsiteY58" fmla="*/ 380787 h 585693"/>
                    <a:gd name="connsiteX59" fmla="*/ 71806 w 608814"/>
                    <a:gd name="connsiteY59" fmla="*/ 366150 h 585693"/>
                    <a:gd name="connsiteX60" fmla="*/ 53742 w 608814"/>
                    <a:gd name="connsiteY60" fmla="*/ 376552 h 585693"/>
                    <a:gd name="connsiteX61" fmla="*/ 38719 w 608814"/>
                    <a:gd name="connsiteY61" fmla="*/ 378577 h 585693"/>
                    <a:gd name="connsiteX62" fmla="*/ 26738 w 608814"/>
                    <a:gd name="connsiteY62" fmla="*/ 369372 h 585693"/>
                    <a:gd name="connsiteX63" fmla="*/ 2683 w 608814"/>
                    <a:gd name="connsiteY63" fmla="*/ 327764 h 585693"/>
                    <a:gd name="connsiteX64" fmla="*/ 9872 w 608814"/>
                    <a:gd name="connsiteY64" fmla="*/ 300700 h 585693"/>
                    <a:gd name="connsiteX65" fmla="*/ 28120 w 608814"/>
                    <a:gd name="connsiteY65" fmla="*/ 290206 h 585693"/>
                    <a:gd name="connsiteX66" fmla="*/ 26645 w 608814"/>
                    <a:gd name="connsiteY66" fmla="*/ 276122 h 585693"/>
                    <a:gd name="connsiteX67" fmla="*/ 28120 w 608814"/>
                    <a:gd name="connsiteY67" fmla="*/ 262038 h 585693"/>
                    <a:gd name="connsiteX68" fmla="*/ 9872 w 608814"/>
                    <a:gd name="connsiteY68" fmla="*/ 251544 h 585693"/>
                    <a:gd name="connsiteX69" fmla="*/ 2683 w 608814"/>
                    <a:gd name="connsiteY69" fmla="*/ 224572 h 585693"/>
                    <a:gd name="connsiteX70" fmla="*/ 26738 w 608814"/>
                    <a:gd name="connsiteY70" fmla="*/ 182964 h 585693"/>
                    <a:gd name="connsiteX71" fmla="*/ 38719 w 608814"/>
                    <a:gd name="connsiteY71" fmla="*/ 173759 h 585693"/>
                    <a:gd name="connsiteX72" fmla="*/ 53742 w 608814"/>
                    <a:gd name="connsiteY72" fmla="*/ 175692 h 585693"/>
                    <a:gd name="connsiteX73" fmla="*/ 71806 w 608814"/>
                    <a:gd name="connsiteY73" fmla="*/ 186094 h 585693"/>
                    <a:gd name="connsiteX74" fmla="*/ 96413 w 608814"/>
                    <a:gd name="connsiteY74" fmla="*/ 171457 h 585693"/>
                    <a:gd name="connsiteX75" fmla="*/ 96413 w 608814"/>
                    <a:gd name="connsiteY75" fmla="*/ 151113 h 585693"/>
                    <a:gd name="connsiteX76" fmla="*/ 116229 w 608814"/>
                    <a:gd name="connsiteY76" fmla="*/ 131322 h 585693"/>
                    <a:gd name="connsiteX77" fmla="*/ 445756 w 608814"/>
                    <a:gd name="connsiteY77" fmla="*/ 83476 h 585693"/>
                    <a:gd name="connsiteX78" fmla="*/ 414140 w 608814"/>
                    <a:gd name="connsiteY78" fmla="*/ 115044 h 585693"/>
                    <a:gd name="connsiteX79" fmla="*/ 445756 w 608814"/>
                    <a:gd name="connsiteY79" fmla="*/ 146520 h 585693"/>
                    <a:gd name="connsiteX80" fmla="*/ 477371 w 608814"/>
                    <a:gd name="connsiteY80" fmla="*/ 115044 h 585693"/>
                    <a:gd name="connsiteX81" fmla="*/ 445756 w 608814"/>
                    <a:gd name="connsiteY81" fmla="*/ 83476 h 585693"/>
                    <a:gd name="connsiteX82" fmla="*/ 426676 w 608814"/>
                    <a:gd name="connsiteY82" fmla="*/ 0 h 585693"/>
                    <a:gd name="connsiteX83" fmla="*/ 464835 w 608814"/>
                    <a:gd name="connsiteY83" fmla="*/ 0 h 585693"/>
                    <a:gd name="connsiteX84" fmla="*/ 480597 w 608814"/>
                    <a:gd name="connsiteY84" fmla="*/ 15738 h 585693"/>
                    <a:gd name="connsiteX85" fmla="*/ 480597 w 608814"/>
                    <a:gd name="connsiteY85" fmla="*/ 31936 h 585693"/>
                    <a:gd name="connsiteX86" fmla="*/ 500138 w 608814"/>
                    <a:gd name="connsiteY86" fmla="*/ 43533 h 585693"/>
                    <a:gd name="connsiteX87" fmla="*/ 514425 w 608814"/>
                    <a:gd name="connsiteY87" fmla="*/ 35249 h 585693"/>
                    <a:gd name="connsiteX88" fmla="*/ 535901 w 608814"/>
                    <a:gd name="connsiteY88" fmla="*/ 40956 h 585693"/>
                    <a:gd name="connsiteX89" fmla="*/ 554981 w 608814"/>
                    <a:gd name="connsiteY89" fmla="*/ 73996 h 585693"/>
                    <a:gd name="connsiteX90" fmla="*/ 556640 w 608814"/>
                    <a:gd name="connsiteY90" fmla="*/ 85961 h 585693"/>
                    <a:gd name="connsiteX91" fmla="*/ 549266 w 608814"/>
                    <a:gd name="connsiteY91" fmla="*/ 95440 h 585693"/>
                    <a:gd name="connsiteX92" fmla="*/ 534887 w 608814"/>
                    <a:gd name="connsiteY92" fmla="*/ 103815 h 585693"/>
                    <a:gd name="connsiteX93" fmla="*/ 535993 w 608814"/>
                    <a:gd name="connsiteY93" fmla="*/ 115044 h 585693"/>
                    <a:gd name="connsiteX94" fmla="*/ 535717 w 608814"/>
                    <a:gd name="connsiteY94" fmla="*/ 117621 h 585693"/>
                    <a:gd name="connsiteX95" fmla="*/ 521153 w 608814"/>
                    <a:gd name="connsiteY95" fmla="*/ 117621 h 585693"/>
                    <a:gd name="connsiteX96" fmla="*/ 466126 w 608814"/>
                    <a:gd name="connsiteY96" fmla="*/ 172565 h 585693"/>
                    <a:gd name="connsiteX97" fmla="*/ 466126 w 608814"/>
                    <a:gd name="connsiteY97" fmla="*/ 229719 h 585693"/>
                    <a:gd name="connsiteX98" fmla="*/ 466126 w 608814"/>
                    <a:gd name="connsiteY98" fmla="*/ 242604 h 585693"/>
                    <a:gd name="connsiteX99" fmla="*/ 453590 w 608814"/>
                    <a:gd name="connsiteY99" fmla="*/ 229995 h 585693"/>
                    <a:gd name="connsiteX100" fmla="*/ 421330 w 608814"/>
                    <a:gd name="connsiteY100" fmla="*/ 219319 h 585693"/>
                    <a:gd name="connsiteX101" fmla="*/ 411928 w 608814"/>
                    <a:gd name="connsiteY101" fmla="*/ 219319 h 585693"/>
                    <a:gd name="connsiteX102" fmla="*/ 410914 w 608814"/>
                    <a:gd name="connsiteY102" fmla="*/ 214257 h 585693"/>
                    <a:gd name="connsiteX103" fmla="*/ 410914 w 608814"/>
                    <a:gd name="connsiteY103" fmla="*/ 198059 h 585693"/>
                    <a:gd name="connsiteX104" fmla="*/ 391373 w 608814"/>
                    <a:gd name="connsiteY104" fmla="*/ 186463 h 585693"/>
                    <a:gd name="connsiteX105" fmla="*/ 377086 w 608814"/>
                    <a:gd name="connsiteY105" fmla="*/ 194746 h 585693"/>
                    <a:gd name="connsiteX106" fmla="*/ 365104 w 608814"/>
                    <a:gd name="connsiteY106" fmla="*/ 196310 h 585693"/>
                    <a:gd name="connsiteX107" fmla="*/ 355610 w 608814"/>
                    <a:gd name="connsiteY107" fmla="*/ 189040 h 585693"/>
                    <a:gd name="connsiteX108" fmla="*/ 336530 w 608814"/>
                    <a:gd name="connsiteY108" fmla="*/ 155999 h 585693"/>
                    <a:gd name="connsiteX109" fmla="*/ 342245 w 608814"/>
                    <a:gd name="connsiteY109" fmla="*/ 134463 h 585693"/>
                    <a:gd name="connsiteX110" fmla="*/ 356716 w 608814"/>
                    <a:gd name="connsiteY110" fmla="*/ 126180 h 585693"/>
                    <a:gd name="connsiteX111" fmla="*/ 355518 w 608814"/>
                    <a:gd name="connsiteY111" fmla="*/ 115044 h 585693"/>
                    <a:gd name="connsiteX112" fmla="*/ 356716 w 608814"/>
                    <a:gd name="connsiteY112" fmla="*/ 103815 h 585693"/>
                    <a:gd name="connsiteX113" fmla="*/ 342245 w 608814"/>
                    <a:gd name="connsiteY113" fmla="*/ 95440 h 585693"/>
                    <a:gd name="connsiteX114" fmla="*/ 336530 w 608814"/>
                    <a:gd name="connsiteY114" fmla="*/ 73996 h 585693"/>
                    <a:gd name="connsiteX115" fmla="*/ 355610 w 608814"/>
                    <a:gd name="connsiteY115" fmla="*/ 40956 h 585693"/>
                    <a:gd name="connsiteX116" fmla="*/ 365104 w 608814"/>
                    <a:gd name="connsiteY116" fmla="*/ 33685 h 585693"/>
                    <a:gd name="connsiteX117" fmla="*/ 377086 w 608814"/>
                    <a:gd name="connsiteY117" fmla="*/ 35249 h 585693"/>
                    <a:gd name="connsiteX118" fmla="*/ 391373 w 608814"/>
                    <a:gd name="connsiteY118" fmla="*/ 43533 h 585693"/>
                    <a:gd name="connsiteX119" fmla="*/ 410914 w 608814"/>
                    <a:gd name="connsiteY119" fmla="*/ 31936 h 585693"/>
                    <a:gd name="connsiteX120" fmla="*/ 410914 w 608814"/>
                    <a:gd name="connsiteY120" fmla="*/ 15738 h 585693"/>
                    <a:gd name="connsiteX121" fmla="*/ 426676 w 608814"/>
                    <a:gd name="connsiteY121" fmla="*/ 0 h 585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</a:cxnLst>
                  <a:rect l="l" t="t" r="r" b="b"/>
                  <a:pathLst>
                    <a:path w="608814" h="585693">
                      <a:moveTo>
                        <a:pt x="195114" y="351627"/>
                      </a:moveTo>
                      <a:lnTo>
                        <a:pt x="258290" y="351627"/>
                      </a:lnTo>
                      <a:cubicBezTo>
                        <a:pt x="271848" y="351627"/>
                        <a:pt x="282731" y="362580"/>
                        <a:pt x="282731" y="376018"/>
                      </a:cubicBezTo>
                      <a:lnTo>
                        <a:pt x="282731" y="561210"/>
                      </a:lnTo>
                      <a:cubicBezTo>
                        <a:pt x="282731" y="574740"/>
                        <a:pt x="271848" y="585693"/>
                        <a:pt x="258290" y="585693"/>
                      </a:cubicBezTo>
                      <a:lnTo>
                        <a:pt x="195114" y="585693"/>
                      </a:lnTo>
                      <a:cubicBezTo>
                        <a:pt x="181556" y="585693"/>
                        <a:pt x="170673" y="574740"/>
                        <a:pt x="170673" y="561210"/>
                      </a:cubicBezTo>
                      <a:lnTo>
                        <a:pt x="170673" y="376018"/>
                      </a:lnTo>
                      <a:cubicBezTo>
                        <a:pt x="170673" y="362580"/>
                        <a:pt x="181556" y="351627"/>
                        <a:pt x="195114" y="351627"/>
                      </a:cubicBezTo>
                      <a:close/>
                      <a:moveTo>
                        <a:pt x="358100" y="249872"/>
                      </a:moveTo>
                      <a:lnTo>
                        <a:pt x="421316" y="249872"/>
                      </a:lnTo>
                      <a:cubicBezTo>
                        <a:pt x="434771" y="249872"/>
                        <a:pt x="445737" y="260735"/>
                        <a:pt x="445737" y="274267"/>
                      </a:cubicBezTo>
                      <a:lnTo>
                        <a:pt x="445737" y="561206"/>
                      </a:lnTo>
                      <a:cubicBezTo>
                        <a:pt x="445737" y="574738"/>
                        <a:pt x="434771" y="585693"/>
                        <a:pt x="421316" y="585693"/>
                      </a:cubicBezTo>
                      <a:lnTo>
                        <a:pt x="358100" y="585693"/>
                      </a:lnTo>
                      <a:cubicBezTo>
                        <a:pt x="344645" y="585693"/>
                        <a:pt x="333679" y="574738"/>
                        <a:pt x="333679" y="561206"/>
                      </a:cubicBezTo>
                      <a:lnTo>
                        <a:pt x="333679" y="274267"/>
                      </a:lnTo>
                      <a:cubicBezTo>
                        <a:pt x="333679" y="260735"/>
                        <a:pt x="344645" y="249872"/>
                        <a:pt x="358100" y="249872"/>
                      </a:cubicBezTo>
                      <a:close/>
                      <a:moveTo>
                        <a:pt x="140260" y="224680"/>
                      </a:moveTo>
                      <a:cubicBezTo>
                        <a:pt x="168749" y="224680"/>
                        <a:pt x="191844" y="247711"/>
                        <a:pt x="191844" y="276122"/>
                      </a:cubicBezTo>
                      <a:cubicBezTo>
                        <a:pt x="191844" y="304533"/>
                        <a:pt x="168749" y="327564"/>
                        <a:pt x="140260" y="327564"/>
                      </a:cubicBezTo>
                      <a:cubicBezTo>
                        <a:pt x="111771" y="327564"/>
                        <a:pt x="88676" y="304533"/>
                        <a:pt x="88676" y="276122"/>
                      </a:cubicBezTo>
                      <a:cubicBezTo>
                        <a:pt x="88676" y="247711"/>
                        <a:pt x="111771" y="224680"/>
                        <a:pt x="140260" y="224680"/>
                      </a:cubicBezTo>
                      <a:close/>
                      <a:moveTo>
                        <a:pt x="521177" y="148117"/>
                      </a:moveTo>
                      <a:lnTo>
                        <a:pt x="584301" y="148117"/>
                      </a:lnTo>
                      <a:cubicBezTo>
                        <a:pt x="597848" y="148117"/>
                        <a:pt x="608814" y="159070"/>
                        <a:pt x="608814" y="172601"/>
                      </a:cubicBezTo>
                      <a:lnTo>
                        <a:pt x="608814" y="561209"/>
                      </a:lnTo>
                      <a:cubicBezTo>
                        <a:pt x="608814" y="574740"/>
                        <a:pt x="597848" y="585693"/>
                        <a:pt x="584301" y="585693"/>
                      </a:cubicBezTo>
                      <a:lnTo>
                        <a:pt x="521177" y="585693"/>
                      </a:lnTo>
                      <a:cubicBezTo>
                        <a:pt x="507722" y="585693"/>
                        <a:pt x="496756" y="574740"/>
                        <a:pt x="496756" y="561209"/>
                      </a:cubicBezTo>
                      <a:lnTo>
                        <a:pt x="496756" y="172601"/>
                      </a:lnTo>
                      <a:cubicBezTo>
                        <a:pt x="496756" y="159070"/>
                        <a:pt x="507722" y="148117"/>
                        <a:pt x="521177" y="148117"/>
                      </a:cubicBezTo>
                      <a:close/>
                      <a:moveTo>
                        <a:pt x="116229" y="131322"/>
                      </a:moveTo>
                      <a:lnTo>
                        <a:pt x="164246" y="131322"/>
                      </a:lnTo>
                      <a:cubicBezTo>
                        <a:pt x="175214" y="131322"/>
                        <a:pt x="184061" y="140159"/>
                        <a:pt x="184061" y="151113"/>
                      </a:cubicBezTo>
                      <a:lnTo>
                        <a:pt x="184061" y="171457"/>
                      </a:lnTo>
                      <a:cubicBezTo>
                        <a:pt x="193001" y="175231"/>
                        <a:pt x="201019" y="180386"/>
                        <a:pt x="208669" y="186094"/>
                      </a:cubicBezTo>
                      <a:lnTo>
                        <a:pt x="226641" y="175692"/>
                      </a:lnTo>
                      <a:cubicBezTo>
                        <a:pt x="236134" y="170261"/>
                        <a:pt x="248300" y="173482"/>
                        <a:pt x="253737" y="182964"/>
                      </a:cubicBezTo>
                      <a:lnTo>
                        <a:pt x="277792" y="224572"/>
                      </a:lnTo>
                      <a:cubicBezTo>
                        <a:pt x="280465" y="229083"/>
                        <a:pt x="281110" y="234514"/>
                        <a:pt x="279727" y="239577"/>
                      </a:cubicBezTo>
                      <a:cubicBezTo>
                        <a:pt x="278437" y="244640"/>
                        <a:pt x="275119" y="248966"/>
                        <a:pt x="270511" y="251544"/>
                      </a:cubicBezTo>
                      <a:lnTo>
                        <a:pt x="252355" y="262038"/>
                      </a:lnTo>
                      <a:cubicBezTo>
                        <a:pt x="253000" y="266733"/>
                        <a:pt x="253829" y="271335"/>
                        <a:pt x="253829" y="276122"/>
                      </a:cubicBezTo>
                      <a:cubicBezTo>
                        <a:pt x="253829" y="281001"/>
                        <a:pt x="253000" y="285604"/>
                        <a:pt x="252355" y="290206"/>
                      </a:cubicBezTo>
                      <a:lnTo>
                        <a:pt x="270511" y="300700"/>
                      </a:lnTo>
                      <a:cubicBezTo>
                        <a:pt x="279174" y="305671"/>
                        <a:pt x="282308" y="316165"/>
                        <a:pt x="278714" y="325094"/>
                      </a:cubicBezTo>
                      <a:cubicBezTo>
                        <a:pt x="272354" y="322609"/>
                        <a:pt x="265442" y="321136"/>
                        <a:pt x="258253" y="321136"/>
                      </a:cubicBezTo>
                      <a:lnTo>
                        <a:pt x="195858" y="321136"/>
                      </a:lnTo>
                      <a:cubicBezTo>
                        <a:pt x="205904" y="308709"/>
                        <a:pt x="212171" y="293244"/>
                        <a:pt x="212171" y="276122"/>
                      </a:cubicBezTo>
                      <a:cubicBezTo>
                        <a:pt x="212171" y="236539"/>
                        <a:pt x="179914" y="204320"/>
                        <a:pt x="140191" y="204320"/>
                      </a:cubicBezTo>
                      <a:cubicBezTo>
                        <a:pt x="100561" y="204320"/>
                        <a:pt x="68304" y="236539"/>
                        <a:pt x="68304" y="276122"/>
                      </a:cubicBezTo>
                      <a:cubicBezTo>
                        <a:pt x="68304" y="315797"/>
                        <a:pt x="100561" y="348016"/>
                        <a:pt x="140191" y="348016"/>
                      </a:cubicBezTo>
                      <a:cubicBezTo>
                        <a:pt x="143048" y="348016"/>
                        <a:pt x="145721" y="347463"/>
                        <a:pt x="148486" y="347095"/>
                      </a:cubicBezTo>
                      <a:cubicBezTo>
                        <a:pt x="143233" y="355564"/>
                        <a:pt x="140099" y="365414"/>
                        <a:pt x="140099" y="376000"/>
                      </a:cubicBezTo>
                      <a:lnTo>
                        <a:pt x="140099" y="420922"/>
                      </a:lnTo>
                      <a:lnTo>
                        <a:pt x="116229" y="420922"/>
                      </a:lnTo>
                      <a:cubicBezTo>
                        <a:pt x="105261" y="420922"/>
                        <a:pt x="96413" y="412085"/>
                        <a:pt x="96413" y="401131"/>
                      </a:cubicBezTo>
                      <a:lnTo>
                        <a:pt x="96413" y="380787"/>
                      </a:lnTo>
                      <a:cubicBezTo>
                        <a:pt x="87474" y="377013"/>
                        <a:pt x="79455" y="371950"/>
                        <a:pt x="71806" y="366150"/>
                      </a:cubicBezTo>
                      <a:lnTo>
                        <a:pt x="53742" y="376552"/>
                      </a:lnTo>
                      <a:cubicBezTo>
                        <a:pt x="49226" y="379222"/>
                        <a:pt x="43788" y="379866"/>
                        <a:pt x="38719" y="378577"/>
                      </a:cubicBezTo>
                      <a:cubicBezTo>
                        <a:pt x="33650" y="377197"/>
                        <a:pt x="29318" y="373883"/>
                        <a:pt x="26738" y="369372"/>
                      </a:cubicBezTo>
                      <a:lnTo>
                        <a:pt x="2683" y="327764"/>
                      </a:lnTo>
                      <a:cubicBezTo>
                        <a:pt x="-2847" y="318282"/>
                        <a:pt x="471" y="306131"/>
                        <a:pt x="9872" y="300700"/>
                      </a:cubicBezTo>
                      <a:lnTo>
                        <a:pt x="28120" y="290206"/>
                      </a:lnTo>
                      <a:cubicBezTo>
                        <a:pt x="27475" y="285604"/>
                        <a:pt x="26645" y="281001"/>
                        <a:pt x="26645" y="276122"/>
                      </a:cubicBezTo>
                      <a:cubicBezTo>
                        <a:pt x="26645" y="271335"/>
                        <a:pt x="27475" y="266733"/>
                        <a:pt x="28120" y="262038"/>
                      </a:cubicBezTo>
                      <a:lnTo>
                        <a:pt x="9872" y="251544"/>
                      </a:lnTo>
                      <a:cubicBezTo>
                        <a:pt x="471" y="246113"/>
                        <a:pt x="-2847" y="233962"/>
                        <a:pt x="2683" y="224572"/>
                      </a:cubicBezTo>
                      <a:lnTo>
                        <a:pt x="26738" y="182964"/>
                      </a:lnTo>
                      <a:cubicBezTo>
                        <a:pt x="29318" y="178361"/>
                        <a:pt x="33650" y="175139"/>
                        <a:pt x="38719" y="173759"/>
                      </a:cubicBezTo>
                      <a:cubicBezTo>
                        <a:pt x="43788" y="172378"/>
                        <a:pt x="49226" y="173114"/>
                        <a:pt x="53742" y="175692"/>
                      </a:cubicBezTo>
                      <a:lnTo>
                        <a:pt x="71806" y="186094"/>
                      </a:lnTo>
                      <a:cubicBezTo>
                        <a:pt x="79455" y="180386"/>
                        <a:pt x="87474" y="175231"/>
                        <a:pt x="96413" y="171457"/>
                      </a:cubicBezTo>
                      <a:lnTo>
                        <a:pt x="96413" y="151113"/>
                      </a:lnTo>
                      <a:cubicBezTo>
                        <a:pt x="96413" y="140159"/>
                        <a:pt x="105261" y="131322"/>
                        <a:pt x="116229" y="131322"/>
                      </a:cubicBezTo>
                      <a:close/>
                      <a:moveTo>
                        <a:pt x="445756" y="83476"/>
                      </a:moveTo>
                      <a:cubicBezTo>
                        <a:pt x="428335" y="83476"/>
                        <a:pt x="414140" y="97557"/>
                        <a:pt x="414140" y="115044"/>
                      </a:cubicBezTo>
                      <a:cubicBezTo>
                        <a:pt x="414140" y="132438"/>
                        <a:pt x="428335" y="146520"/>
                        <a:pt x="445756" y="146520"/>
                      </a:cubicBezTo>
                      <a:cubicBezTo>
                        <a:pt x="463176" y="146520"/>
                        <a:pt x="477371" y="132438"/>
                        <a:pt x="477371" y="115044"/>
                      </a:cubicBezTo>
                      <a:cubicBezTo>
                        <a:pt x="477371" y="97557"/>
                        <a:pt x="463176" y="83476"/>
                        <a:pt x="445756" y="83476"/>
                      </a:cubicBezTo>
                      <a:close/>
                      <a:moveTo>
                        <a:pt x="426676" y="0"/>
                      </a:moveTo>
                      <a:lnTo>
                        <a:pt x="464835" y="0"/>
                      </a:lnTo>
                      <a:cubicBezTo>
                        <a:pt x="473500" y="0"/>
                        <a:pt x="480597" y="7087"/>
                        <a:pt x="480597" y="15738"/>
                      </a:cubicBezTo>
                      <a:lnTo>
                        <a:pt x="480597" y="31936"/>
                      </a:lnTo>
                      <a:cubicBezTo>
                        <a:pt x="487694" y="34881"/>
                        <a:pt x="494054" y="38931"/>
                        <a:pt x="500138" y="43533"/>
                      </a:cubicBezTo>
                      <a:lnTo>
                        <a:pt x="514425" y="35249"/>
                      </a:lnTo>
                      <a:cubicBezTo>
                        <a:pt x="521983" y="30924"/>
                        <a:pt x="531569" y="33501"/>
                        <a:pt x="535901" y="40956"/>
                      </a:cubicBezTo>
                      <a:lnTo>
                        <a:pt x="554981" y="73996"/>
                      </a:lnTo>
                      <a:cubicBezTo>
                        <a:pt x="557101" y="77585"/>
                        <a:pt x="557654" y="81911"/>
                        <a:pt x="556640" y="85961"/>
                      </a:cubicBezTo>
                      <a:cubicBezTo>
                        <a:pt x="555534" y="89918"/>
                        <a:pt x="552861" y="93415"/>
                        <a:pt x="549266" y="95440"/>
                      </a:cubicBezTo>
                      <a:lnTo>
                        <a:pt x="534887" y="103815"/>
                      </a:lnTo>
                      <a:cubicBezTo>
                        <a:pt x="535348" y="107497"/>
                        <a:pt x="535993" y="111178"/>
                        <a:pt x="535993" y="115044"/>
                      </a:cubicBezTo>
                      <a:cubicBezTo>
                        <a:pt x="535993" y="115872"/>
                        <a:pt x="535809" y="116700"/>
                        <a:pt x="535717" y="117621"/>
                      </a:cubicBezTo>
                      <a:lnTo>
                        <a:pt x="521153" y="117621"/>
                      </a:lnTo>
                      <a:cubicBezTo>
                        <a:pt x="490828" y="117621"/>
                        <a:pt x="466126" y="142286"/>
                        <a:pt x="466126" y="172565"/>
                      </a:cubicBezTo>
                      <a:lnTo>
                        <a:pt x="466126" y="229719"/>
                      </a:lnTo>
                      <a:lnTo>
                        <a:pt x="466126" y="242604"/>
                      </a:lnTo>
                      <a:cubicBezTo>
                        <a:pt x="462715" y="237726"/>
                        <a:pt x="458383" y="233493"/>
                        <a:pt x="453590" y="229995"/>
                      </a:cubicBezTo>
                      <a:cubicBezTo>
                        <a:pt x="444465" y="223369"/>
                        <a:pt x="433404" y="219319"/>
                        <a:pt x="421330" y="219319"/>
                      </a:cubicBezTo>
                      <a:lnTo>
                        <a:pt x="411928" y="219319"/>
                      </a:lnTo>
                      <a:cubicBezTo>
                        <a:pt x="411375" y="217755"/>
                        <a:pt x="410914" y="216098"/>
                        <a:pt x="410914" y="214257"/>
                      </a:cubicBezTo>
                      <a:lnTo>
                        <a:pt x="410914" y="198059"/>
                      </a:lnTo>
                      <a:cubicBezTo>
                        <a:pt x="403817" y="195114"/>
                        <a:pt x="397457" y="191064"/>
                        <a:pt x="391373" y="186463"/>
                      </a:cubicBezTo>
                      <a:lnTo>
                        <a:pt x="377086" y="194746"/>
                      </a:lnTo>
                      <a:cubicBezTo>
                        <a:pt x="373492" y="196863"/>
                        <a:pt x="369160" y="197415"/>
                        <a:pt x="365104" y="196310"/>
                      </a:cubicBezTo>
                      <a:cubicBezTo>
                        <a:pt x="361140" y="195206"/>
                        <a:pt x="357638" y="192629"/>
                        <a:pt x="355610" y="189040"/>
                      </a:cubicBezTo>
                      <a:lnTo>
                        <a:pt x="336530" y="155999"/>
                      </a:lnTo>
                      <a:cubicBezTo>
                        <a:pt x="332198" y="148452"/>
                        <a:pt x="334687" y="138881"/>
                        <a:pt x="342245" y="134463"/>
                      </a:cubicBezTo>
                      <a:lnTo>
                        <a:pt x="356716" y="126180"/>
                      </a:lnTo>
                      <a:cubicBezTo>
                        <a:pt x="356163" y="122498"/>
                        <a:pt x="355518" y="118817"/>
                        <a:pt x="355518" y="115044"/>
                      </a:cubicBezTo>
                      <a:cubicBezTo>
                        <a:pt x="355518" y="111178"/>
                        <a:pt x="356163" y="107497"/>
                        <a:pt x="356716" y="103815"/>
                      </a:cubicBezTo>
                      <a:lnTo>
                        <a:pt x="342245" y="95440"/>
                      </a:lnTo>
                      <a:cubicBezTo>
                        <a:pt x="334687" y="91115"/>
                        <a:pt x="332198" y="81543"/>
                        <a:pt x="336530" y="73996"/>
                      </a:cubicBezTo>
                      <a:lnTo>
                        <a:pt x="355610" y="40956"/>
                      </a:lnTo>
                      <a:cubicBezTo>
                        <a:pt x="357638" y="37366"/>
                        <a:pt x="361140" y="34789"/>
                        <a:pt x="365104" y="33685"/>
                      </a:cubicBezTo>
                      <a:cubicBezTo>
                        <a:pt x="369160" y="32580"/>
                        <a:pt x="373492" y="33133"/>
                        <a:pt x="377086" y="35249"/>
                      </a:cubicBezTo>
                      <a:lnTo>
                        <a:pt x="391373" y="43533"/>
                      </a:lnTo>
                      <a:cubicBezTo>
                        <a:pt x="397457" y="38931"/>
                        <a:pt x="403817" y="34881"/>
                        <a:pt x="410914" y="31936"/>
                      </a:cubicBezTo>
                      <a:lnTo>
                        <a:pt x="410914" y="15738"/>
                      </a:lnTo>
                      <a:cubicBezTo>
                        <a:pt x="410914" y="7087"/>
                        <a:pt x="418011" y="0"/>
                        <a:pt x="4266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îṣ1íḋê">
                  <a:extLst>
                    <a:ext uri="{FF2B5EF4-FFF2-40B4-BE49-F238E27FC236}">
                      <a16:creationId xmlns:a16="http://schemas.microsoft.com/office/drawing/2014/main" xmlns="" id="{ABE02550-E9F2-41CE-90FB-9C0F799F4061}"/>
                    </a:ext>
                  </a:extLst>
                </p:cNvPr>
                <p:cNvSpPr/>
                <p:nvPr/>
              </p:nvSpPr>
              <p:spPr>
                <a:xfrm>
                  <a:off x="10065135" y="2349787"/>
                  <a:ext cx="352208" cy="352212"/>
                </a:xfrm>
                <a:prstGeom prst="ellipse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2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" name="iṩlîḑé">
                <a:extLst>
                  <a:ext uri="{FF2B5EF4-FFF2-40B4-BE49-F238E27FC236}">
                    <a16:creationId xmlns:a16="http://schemas.microsoft.com/office/drawing/2014/main" xmlns="" id="{AEC113DE-091F-4A6B-9E2C-E98791B16C63}"/>
                  </a:ext>
                </a:extLst>
              </p:cNvPr>
              <p:cNvGrpSpPr/>
              <p:nvPr/>
            </p:nvGrpSpPr>
            <p:grpSpPr>
              <a:xfrm>
                <a:off x="4134786" y="3452160"/>
                <a:ext cx="2875945" cy="1029692"/>
                <a:chOff x="5188124" y="3246248"/>
                <a:chExt cx="2875945" cy="1029692"/>
              </a:xfrm>
            </p:grpSpPr>
            <p:sp>
              <p:nvSpPr>
                <p:cNvPr id="20" name="îṣḻïḍé">
                  <a:extLst>
                    <a:ext uri="{FF2B5EF4-FFF2-40B4-BE49-F238E27FC236}">
                      <a16:creationId xmlns:a16="http://schemas.microsoft.com/office/drawing/2014/main" xmlns="" id="{A6499C25-ECA0-49EE-B4CF-075376169173}"/>
                    </a:ext>
                  </a:extLst>
                </p:cNvPr>
                <p:cNvSpPr/>
                <p:nvPr/>
              </p:nvSpPr>
              <p:spPr bwMode="auto">
                <a:xfrm>
                  <a:off x="5188124" y="3665483"/>
                  <a:ext cx="2875945" cy="610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tabLst>
                      <a:tab pos="228594" algn="l"/>
                    </a:tabLst>
                    <a:defRPr/>
                  </a:pPr>
                  <a:r>
                    <a:rPr lang="en-US" altLang="zh-CN" sz="8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tabLst>
                      <a:tab pos="228594" algn="l"/>
                    </a:tabLst>
                    <a:defRPr/>
                  </a:pPr>
                  <a:r>
                    <a:rPr lang="en-US" altLang="zh-CN" sz="800" dirty="0"/>
                    <a:t>Copy paste fonts. Choose the only option to retain text.</a:t>
                  </a:r>
                </a:p>
              </p:txBody>
            </p:sp>
            <p:sp>
              <p:nvSpPr>
                <p:cNvPr id="21" name="ïŝḷidê">
                  <a:extLst>
                    <a:ext uri="{FF2B5EF4-FFF2-40B4-BE49-F238E27FC236}">
                      <a16:creationId xmlns:a16="http://schemas.microsoft.com/office/drawing/2014/main" xmlns="" id="{0AAC15F5-C1A1-43A4-9A42-623C4E6853BB}"/>
                    </a:ext>
                  </a:extLst>
                </p:cNvPr>
                <p:cNvSpPr txBox="1"/>
                <p:nvPr/>
              </p:nvSpPr>
              <p:spPr bwMode="auto">
                <a:xfrm>
                  <a:off x="5188124" y="3246248"/>
                  <a:ext cx="2875945" cy="419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  <a:defRPr b="1">
                      <a:solidFill>
                        <a:schemeClr val="accent2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accent3"/>
                      </a:solidFill>
                    </a:rPr>
                    <a:t>Text here</a:t>
                  </a:r>
                </a:p>
              </p:txBody>
            </p:sp>
          </p:grpSp>
        </p:grpSp>
        <p:grpSp>
          <p:nvGrpSpPr>
            <p:cNvPr id="10" name="íŝḻîḓê">
              <a:extLst>
                <a:ext uri="{FF2B5EF4-FFF2-40B4-BE49-F238E27FC236}">
                  <a16:creationId xmlns:a16="http://schemas.microsoft.com/office/drawing/2014/main" xmlns="" id="{AE5B6360-32A2-4D4E-8409-B8FBD2B789E5}"/>
                </a:ext>
              </a:extLst>
            </p:cNvPr>
            <p:cNvGrpSpPr/>
            <p:nvPr/>
          </p:nvGrpSpPr>
          <p:grpSpPr>
            <a:xfrm>
              <a:off x="8443665" y="2439000"/>
              <a:ext cx="2875945" cy="2303085"/>
              <a:chOff x="4134786" y="2178767"/>
              <a:chExt cx="2875945" cy="2303085"/>
            </a:xfrm>
          </p:grpSpPr>
          <p:grpSp>
            <p:nvGrpSpPr>
              <p:cNvPr id="11" name="iṡļîḑé">
                <a:extLst>
                  <a:ext uri="{FF2B5EF4-FFF2-40B4-BE49-F238E27FC236}">
                    <a16:creationId xmlns:a16="http://schemas.microsoft.com/office/drawing/2014/main" xmlns="" id="{1A0C72D0-9CBE-4692-8ED1-39042E31999D}"/>
                  </a:ext>
                </a:extLst>
              </p:cNvPr>
              <p:cNvGrpSpPr/>
              <p:nvPr/>
            </p:nvGrpSpPr>
            <p:grpSpPr>
              <a:xfrm>
                <a:off x="4786681" y="2178767"/>
                <a:ext cx="1339119" cy="1106078"/>
                <a:chOff x="10065135" y="1972855"/>
                <a:chExt cx="1339119" cy="1106078"/>
              </a:xfrm>
            </p:grpSpPr>
            <p:sp>
              <p:nvSpPr>
                <p:cNvPr id="15" name="îslîḑé">
                  <a:extLst>
                    <a:ext uri="{FF2B5EF4-FFF2-40B4-BE49-F238E27FC236}">
                      <a16:creationId xmlns:a16="http://schemas.microsoft.com/office/drawing/2014/main" xmlns="" id="{8E2F3568-6178-40FB-AEEF-151633AF63CF}"/>
                    </a:ext>
                  </a:extLst>
                </p:cNvPr>
                <p:cNvSpPr/>
                <p:nvPr/>
              </p:nvSpPr>
              <p:spPr>
                <a:xfrm>
                  <a:off x="10298172" y="1972855"/>
                  <a:ext cx="1106082" cy="1106078"/>
                </a:xfrm>
                <a:prstGeom prst="ellipse">
                  <a:avLst/>
                </a:prstGeom>
                <a:solidFill>
                  <a:schemeClr val="accent1"/>
                </a:solidFill>
                <a:ln w="10160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0000" tIns="46800" rIns="90000" bIns="46800" anchor="ctr">
                  <a:norm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6" name="ïşļîḓé">
                  <a:extLst>
                    <a:ext uri="{FF2B5EF4-FFF2-40B4-BE49-F238E27FC236}">
                      <a16:creationId xmlns:a16="http://schemas.microsoft.com/office/drawing/2014/main" xmlns="" id="{734BE510-A4CC-4B8F-A2AC-90F374C600D0}"/>
                    </a:ext>
                  </a:extLst>
                </p:cNvPr>
                <p:cNvSpPr/>
                <p:nvPr/>
              </p:nvSpPr>
              <p:spPr bwMode="auto">
                <a:xfrm>
                  <a:off x="10536513" y="2223148"/>
                  <a:ext cx="629400" cy="605491"/>
                </a:xfrm>
                <a:custGeom>
                  <a:avLst/>
                  <a:gdLst>
                    <a:gd name="connsiteX0" fmla="*/ 195114 w 608814"/>
                    <a:gd name="connsiteY0" fmla="*/ 351627 h 585693"/>
                    <a:gd name="connsiteX1" fmla="*/ 258290 w 608814"/>
                    <a:gd name="connsiteY1" fmla="*/ 351627 h 585693"/>
                    <a:gd name="connsiteX2" fmla="*/ 282731 w 608814"/>
                    <a:gd name="connsiteY2" fmla="*/ 376018 h 585693"/>
                    <a:gd name="connsiteX3" fmla="*/ 282731 w 608814"/>
                    <a:gd name="connsiteY3" fmla="*/ 561210 h 585693"/>
                    <a:gd name="connsiteX4" fmla="*/ 258290 w 608814"/>
                    <a:gd name="connsiteY4" fmla="*/ 585693 h 585693"/>
                    <a:gd name="connsiteX5" fmla="*/ 195114 w 608814"/>
                    <a:gd name="connsiteY5" fmla="*/ 585693 h 585693"/>
                    <a:gd name="connsiteX6" fmla="*/ 170673 w 608814"/>
                    <a:gd name="connsiteY6" fmla="*/ 561210 h 585693"/>
                    <a:gd name="connsiteX7" fmla="*/ 170673 w 608814"/>
                    <a:gd name="connsiteY7" fmla="*/ 376018 h 585693"/>
                    <a:gd name="connsiteX8" fmla="*/ 195114 w 608814"/>
                    <a:gd name="connsiteY8" fmla="*/ 351627 h 585693"/>
                    <a:gd name="connsiteX9" fmla="*/ 358100 w 608814"/>
                    <a:gd name="connsiteY9" fmla="*/ 249872 h 585693"/>
                    <a:gd name="connsiteX10" fmla="*/ 421316 w 608814"/>
                    <a:gd name="connsiteY10" fmla="*/ 249872 h 585693"/>
                    <a:gd name="connsiteX11" fmla="*/ 445737 w 608814"/>
                    <a:gd name="connsiteY11" fmla="*/ 274267 h 585693"/>
                    <a:gd name="connsiteX12" fmla="*/ 445737 w 608814"/>
                    <a:gd name="connsiteY12" fmla="*/ 561206 h 585693"/>
                    <a:gd name="connsiteX13" fmla="*/ 421316 w 608814"/>
                    <a:gd name="connsiteY13" fmla="*/ 585693 h 585693"/>
                    <a:gd name="connsiteX14" fmla="*/ 358100 w 608814"/>
                    <a:gd name="connsiteY14" fmla="*/ 585693 h 585693"/>
                    <a:gd name="connsiteX15" fmla="*/ 333679 w 608814"/>
                    <a:gd name="connsiteY15" fmla="*/ 561206 h 585693"/>
                    <a:gd name="connsiteX16" fmla="*/ 333679 w 608814"/>
                    <a:gd name="connsiteY16" fmla="*/ 274267 h 585693"/>
                    <a:gd name="connsiteX17" fmla="*/ 358100 w 608814"/>
                    <a:gd name="connsiteY17" fmla="*/ 249872 h 585693"/>
                    <a:gd name="connsiteX18" fmla="*/ 140260 w 608814"/>
                    <a:gd name="connsiteY18" fmla="*/ 224680 h 585693"/>
                    <a:gd name="connsiteX19" fmla="*/ 191844 w 608814"/>
                    <a:gd name="connsiteY19" fmla="*/ 276122 h 585693"/>
                    <a:gd name="connsiteX20" fmla="*/ 140260 w 608814"/>
                    <a:gd name="connsiteY20" fmla="*/ 327564 h 585693"/>
                    <a:gd name="connsiteX21" fmla="*/ 88676 w 608814"/>
                    <a:gd name="connsiteY21" fmla="*/ 276122 h 585693"/>
                    <a:gd name="connsiteX22" fmla="*/ 140260 w 608814"/>
                    <a:gd name="connsiteY22" fmla="*/ 224680 h 585693"/>
                    <a:gd name="connsiteX23" fmla="*/ 521177 w 608814"/>
                    <a:gd name="connsiteY23" fmla="*/ 148117 h 585693"/>
                    <a:gd name="connsiteX24" fmla="*/ 584301 w 608814"/>
                    <a:gd name="connsiteY24" fmla="*/ 148117 h 585693"/>
                    <a:gd name="connsiteX25" fmla="*/ 608814 w 608814"/>
                    <a:gd name="connsiteY25" fmla="*/ 172601 h 585693"/>
                    <a:gd name="connsiteX26" fmla="*/ 608814 w 608814"/>
                    <a:gd name="connsiteY26" fmla="*/ 561209 h 585693"/>
                    <a:gd name="connsiteX27" fmla="*/ 584301 w 608814"/>
                    <a:gd name="connsiteY27" fmla="*/ 585693 h 585693"/>
                    <a:gd name="connsiteX28" fmla="*/ 521177 w 608814"/>
                    <a:gd name="connsiteY28" fmla="*/ 585693 h 585693"/>
                    <a:gd name="connsiteX29" fmla="*/ 496756 w 608814"/>
                    <a:gd name="connsiteY29" fmla="*/ 561209 h 585693"/>
                    <a:gd name="connsiteX30" fmla="*/ 496756 w 608814"/>
                    <a:gd name="connsiteY30" fmla="*/ 172601 h 585693"/>
                    <a:gd name="connsiteX31" fmla="*/ 521177 w 608814"/>
                    <a:gd name="connsiteY31" fmla="*/ 148117 h 585693"/>
                    <a:gd name="connsiteX32" fmla="*/ 116229 w 608814"/>
                    <a:gd name="connsiteY32" fmla="*/ 131322 h 585693"/>
                    <a:gd name="connsiteX33" fmla="*/ 164246 w 608814"/>
                    <a:gd name="connsiteY33" fmla="*/ 131322 h 585693"/>
                    <a:gd name="connsiteX34" fmla="*/ 184061 w 608814"/>
                    <a:gd name="connsiteY34" fmla="*/ 151113 h 585693"/>
                    <a:gd name="connsiteX35" fmla="*/ 184061 w 608814"/>
                    <a:gd name="connsiteY35" fmla="*/ 171457 h 585693"/>
                    <a:gd name="connsiteX36" fmla="*/ 208669 w 608814"/>
                    <a:gd name="connsiteY36" fmla="*/ 186094 h 585693"/>
                    <a:gd name="connsiteX37" fmla="*/ 226641 w 608814"/>
                    <a:gd name="connsiteY37" fmla="*/ 175692 h 585693"/>
                    <a:gd name="connsiteX38" fmla="*/ 253737 w 608814"/>
                    <a:gd name="connsiteY38" fmla="*/ 182964 h 585693"/>
                    <a:gd name="connsiteX39" fmla="*/ 277792 w 608814"/>
                    <a:gd name="connsiteY39" fmla="*/ 224572 h 585693"/>
                    <a:gd name="connsiteX40" fmla="*/ 279727 w 608814"/>
                    <a:gd name="connsiteY40" fmla="*/ 239577 h 585693"/>
                    <a:gd name="connsiteX41" fmla="*/ 270511 w 608814"/>
                    <a:gd name="connsiteY41" fmla="*/ 251544 h 585693"/>
                    <a:gd name="connsiteX42" fmla="*/ 252355 w 608814"/>
                    <a:gd name="connsiteY42" fmla="*/ 262038 h 585693"/>
                    <a:gd name="connsiteX43" fmla="*/ 253829 w 608814"/>
                    <a:gd name="connsiteY43" fmla="*/ 276122 h 585693"/>
                    <a:gd name="connsiteX44" fmla="*/ 252355 w 608814"/>
                    <a:gd name="connsiteY44" fmla="*/ 290206 h 585693"/>
                    <a:gd name="connsiteX45" fmla="*/ 270511 w 608814"/>
                    <a:gd name="connsiteY45" fmla="*/ 300700 h 585693"/>
                    <a:gd name="connsiteX46" fmla="*/ 278714 w 608814"/>
                    <a:gd name="connsiteY46" fmla="*/ 325094 h 585693"/>
                    <a:gd name="connsiteX47" fmla="*/ 258253 w 608814"/>
                    <a:gd name="connsiteY47" fmla="*/ 321136 h 585693"/>
                    <a:gd name="connsiteX48" fmla="*/ 195858 w 608814"/>
                    <a:gd name="connsiteY48" fmla="*/ 321136 h 585693"/>
                    <a:gd name="connsiteX49" fmla="*/ 212171 w 608814"/>
                    <a:gd name="connsiteY49" fmla="*/ 276122 h 585693"/>
                    <a:gd name="connsiteX50" fmla="*/ 140191 w 608814"/>
                    <a:gd name="connsiteY50" fmla="*/ 204320 h 585693"/>
                    <a:gd name="connsiteX51" fmla="*/ 68304 w 608814"/>
                    <a:gd name="connsiteY51" fmla="*/ 276122 h 585693"/>
                    <a:gd name="connsiteX52" fmla="*/ 140191 w 608814"/>
                    <a:gd name="connsiteY52" fmla="*/ 348016 h 585693"/>
                    <a:gd name="connsiteX53" fmla="*/ 148486 w 608814"/>
                    <a:gd name="connsiteY53" fmla="*/ 347095 h 585693"/>
                    <a:gd name="connsiteX54" fmla="*/ 140099 w 608814"/>
                    <a:gd name="connsiteY54" fmla="*/ 376000 h 585693"/>
                    <a:gd name="connsiteX55" fmla="*/ 140099 w 608814"/>
                    <a:gd name="connsiteY55" fmla="*/ 420922 h 585693"/>
                    <a:gd name="connsiteX56" fmla="*/ 116229 w 608814"/>
                    <a:gd name="connsiteY56" fmla="*/ 420922 h 585693"/>
                    <a:gd name="connsiteX57" fmla="*/ 96413 w 608814"/>
                    <a:gd name="connsiteY57" fmla="*/ 401131 h 585693"/>
                    <a:gd name="connsiteX58" fmla="*/ 96413 w 608814"/>
                    <a:gd name="connsiteY58" fmla="*/ 380787 h 585693"/>
                    <a:gd name="connsiteX59" fmla="*/ 71806 w 608814"/>
                    <a:gd name="connsiteY59" fmla="*/ 366150 h 585693"/>
                    <a:gd name="connsiteX60" fmla="*/ 53742 w 608814"/>
                    <a:gd name="connsiteY60" fmla="*/ 376552 h 585693"/>
                    <a:gd name="connsiteX61" fmla="*/ 38719 w 608814"/>
                    <a:gd name="connsiteY61" fmla="*/ 378577 h 585693"/>
                    <a:gd name="connsiteX62" fmla="*/ 26738 w 608814"/>
                    <a:gd name="connsiteY62" fmla="*/ 369372 h 585693"/>
                    <a:gd name="connsiteX63" fmla="*/ 2683 w 608814"/>
                    <a:gd name="connsiteY63" fmla="*/ 327764 h 585693"/>
                    <a:gd name="connsiteX64" fmla="*/ 9872 w 608814"/>
                    <a:gd name="connsiteY64" fmla="*/ 300700 h 585693"/>
                    <a:gd name="connsiteX65" fmla="*/ 28120 w 608814"/>
                    <a:gd name="connsiteY65" fmla="*/ 290206 h 585693"/>
                    <a:gd name="connsiteX66" fmla="*/ 26645 w 608814"/>
                    <a:gd name="connsiteY66" fmla="*/ 276122 h 585693"/>
                    <a:gd name="connsiteX67" fmla="*/ 28120 w 608814"/>
                    <a:gd name="connsiteY67" fmla="*/ 262038 h 585693"/>
                    <a:gd name="connsiteX68" fmla="*/ 9872 w 608814"/>
                    <a:gd name="connsiteY68" fmla="*/ 251544 h 585693"/>
                    <a:gd name="connsiteX69" fmla="*/ 2683 w 608814"/>
                    <a:gd name="connsiteY69" fmla="*/ 224572 h 585693"/>
                    <a:gd name="connsiteX70" fmla="*/ 26738 w 608814"/>
                    <a:gd name="connsiteY70" fmla="*/ 182964 h 585693"/>
                    <a:gd name="connsiteX71" fmla="*/ 38719 w 608814"/>
                    <a:gd name="connsiteY71" fmla="*/ 173759 h 585693"/>
                    <a:gd name="connsiteX72" fmla="*/ 53742 w 608814"/>
                    <a:gd name="connsiteY72" fmla="*/ 175692 h 585693"/>
                    <a:gd name="connsiteX73" fmla="*/ 71806 w 608814"/>
                    <a:gd name="connsiteY73" fmla="*/ 186094 h 585693"/>
                    <a:gd name="connsiteX74" fmla="*/ 96413 w 608814"/>
                    <a:gd name="connsiteY74" fmla="*/ 171457 h 585693"/>
                    <a:gd name="connsiteX75" fmla="*/ 96413 w 608814"/>
                    <a:gd name="connsiteY75" fmla="*/ 151113 h 585693"/>
                    <a:gd name="connsiteX76" fmla="*/ 116229 w 608814"/>
                    <a:gd name="connsiteY76" fmla="*/ 131322 h 585693"/>
                    <a:gd name="connsiteX77" fmla="*/ 445756 w 608814"/>
                    <a:gd name="connsiteY77" fmla="*/ 83476 h 585693"/>
                    <a:gd name="connsiteX78" fmla="*/ 414140 w 608814"/>
                    <a:gd name="connsiteY78" fmla="*/ 115044 h 585693"/>
                    <a:gd name="connsiteX79" fmla="*/ 445756 w 608814"/>
                    <a:gd name="connsiteY79" fmla="*/ 146520 h 585693"/>
                    <a:gd name="connsiteX80" fmla="*/ 477371 w 608814"/>
                    <a:gd name="connsiteY80" fmla="*/ 115044 h 585693"/>
                    <a:gd name="connsiteX81" fmla="*/ 445756 w 608814"/>
                    <a:gd name="connsiteY81" fmla="*/ 83476 h 585693"/>
                    <a:gd name="connsiteX82" fmla="*/ 426676 w 608814"/>
                    <a:gd name="connsiteY82" fmla="*/ 0 h 585693"/>
                    <a:gd name="connsiteX83" fmla="*/ 464835 w 608814"/>
                    <a:gd name="connsiteY83" fmla="*/ 0 h 585693"/>
                    <a:gd name="connsiteX84" fmla="*/ 480597 w 608814"/>
                    <a:gd name="connsiteY84" fmla="*/ 15738 h 585693"/>
                    <a:gd name="connsiteX85" fmla="*/ 480597 w 608814"/>
                    <a:gd name="connsiteY85" fmla="*/ 31936 h 585693"/>
                    <a:gd name="connsiteX86" fmla="*/ 500138 w 608814"/>
                    <a:gd name="connsiteY86" fmla="*/ 43533 h 585693"/>
                    <a:gd name="connsiteX87" fmla="*/ 514425 w 608814"/>
                    <a:gd name="connsiteY87" fmla="*/ 35249 h 585693"/>
                    <a:gd name="connsiteX88" fmla="*/ 535901 w 608814"/>
                    <a:gd name="connsiteY88" fmla="*/ 40956 h 585693"/>
                    <a:gd name="connsiteX89" fmla="*/ 554981 w 608814"/>
                    <a:gd name="connsiteY89" fmla="*/ 73996 h 585693"/>
                    <a:gd name="connsiteX90" fmla="*/ 556640 w 608814"/>
                    <a:gd name="connsiteY90" fmla="*/ 85961 h 585693"/>
                    <a:gd name="connsiteX91" fmla="*/ 549266 w 608814"/>
                    <a:gd name="connsiteY91" fmla="*/ 95440 h 585693"/>
                    <a:gd name="connsiteX92" fmla="*/ 534887 w 608814"/>
                    <a:gd name="connsiteY92" fmla="*/ 103815 h 585693"/>
                    <a:gd name="connsiteX93" fmla="*/ 535993 w 608814"/>
                    <a:gd name="connsiteY93" fmla="*/ 115044 h 585693"/>
                    <a:gd name="connsiteX94" fmla="*/ 535717 w 608814"/>
                    <a:gd name="connsiteY94" fmla="*/ 117621 h 585693"/>
                    <a:gd name="connsiteX95" fmla="*/ 521153 w 608814"/>
                    <a:gd name="connsiteY95" fmla="*/ 117621 h 585693"/>
                    <a:gd name="connsiteX96" fmla="*/ 466126 w 608814"/>
                    <a:gd name="connsiteY96" fmla="*/ 172565 h 585693"/>
                    <a:gd name="connsiteX97" fmla="*/ 466126 w 608814"/>
                    <a:gd name="connsiteY97" fmla="*/ 229719 h 585693"/>
                    <a:gd name="connsiteX98" fmla="*/ 466126 w 608814"/>
                    <a:gd name="connsiteY98" fmla="*/ 242604 h 585693"/>
                    <a:gd name="connsiteX99" fmla="*/ 453590 w 608814"/>
                    <a:gd name="connsiteY99" fmla="*/ 229995 h 585693"/>
                    <a:gd name="connsiteX100" fmla="*/ 421330 w 608814"/>
                    <a:gd name="connsiteY100" fmla="*/ 219319 h 585693"/>
                    <a:gd name="connsiteX101" fmla="*/ 411928 w 608814"/>
                    <a:gd name="connsiteY101" fmla="*/ 219319 h 585693"/>
                    <a:gd name="connsiteX102" fmla="*/ 410914 w 608814"/>
                    <a:gd name="connsiteY102" fmla="*/ 214257 h 585693"/>
                    <a:gd name="connsiteX103" fmla="*/ 410914 w 608814"/>
                    <a:gd name="connsiteY103" fmla="*/ 198059 h 585693"/>
                    <a:gd name="connsiteX104" fmla="*/ 391373 w 608814"/>
                    <a:gd name="connsiteY104" fmla="*/ 186463 h 585693"/>
                    <a:gd name="connsiteX105" fmla="*/ 377086 w 608814"/>
                    <a:gd name="connsiteY105" fmla="*/ 194746 h 585693"/>
                    <a:gd name="connsiteX106" fmla="*/ 365104 w 608814"/>
                    <a:gd name="connsiteY106" fmla="*/ 196310 h 585693"/>
                    <a:gd name="connsiteX107" fmla="*/ 355610 w 608814"/>
                    <a:gd name="connsiteY107" fmla="*/ 189040 h 585693"/>
                    <a:gd name="connsiteX108" fmla="*/ 336530 w 608814"/>
                    <a:gd name="connsiteY108" fmla="*/ 155999 h 585693"/>
                    <a:gd name="connsiteX109" fmla="*/ 342245 w 608814"/>
                    <a:gd name="connsiteY109" fmla="*/ 134463 h 585693"/>
                    <a:gd name="connsiteX110" fmla="*/ 356716 w 608814"/>
                    <a:gd name="connsiteY110" fmla="*/ 126180 h 585693"/>
                    <a:gd name="connsiteX111" fmla="*/ 355518 w 608814"/>
                    <a:gd name="connsiteY111" fmla="*/ 115044 h 585693"/>
                    <a:gd name="connsiteX112" fmla="*/ 356716 w 608814"/>
                    <a:gd name="connsiteY112" fmla="*/ 103815 h 585693"/>
                    <a:gd name="connsiteX113" fmla="*/ 342245 w 608814"/>
                    <a:gd name="connsiteY113" fmla="*/ 95440 h 585693"/>
                    <a:gd name="connsiteX114" fmla="*/ 336530 w 608814"/>
                    <a:gd name="connsiteY114" fmla="*/ 73996 h 585693"/>
                    <a:gd name="connsiteX115" fmla="*/ 355610 w 608814"/>
                    <a:gd name="connsiteY115" fmla="*/ 40956 h 585693"/>
                    <a:gd name="connsiteX116" fmla="*/ 365104 w 608814"/>
                    <a:gd name="connsiteY116" fmla="*/ 33685 h 585693"/>
                    <a:gd name="connsiteX117" fmla="*/ 377086 w 608814"/>
                    <a:gd name="connsiteY117" fmla="*/ 35249 h 585693"/>
                    <a:gd name="connsiteX118" fmla="*/ 391373 w 608814"/>
                    <a:gd name="connsiteY118" fmla="*/ 43533 h 585693"/>
                    <a:gd name="connsiteX119" fmla="*/ 410914 w 608814"/>
                    <a:gd name="connsiteY119" fmla="*/ 31936 h 585693"/>
                    <a:gd name="connsiteX120" fmla="*/ 410914 w 608814"/>
                    <a:gd name="connsiteY120" fmla="*/ 15738 h 585693"/>
                    <a:gd name="connsiteX121" fmla="*/ 426676 w 608814"/>
                    <a:gd name="connsiteY121" fmla="*/ 0 h 585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</a:cxnLst>
                  <a:rect l="l" t="t" r="r" b="b"/>
                  <a:pathLst>
                    <a:path w="608814" h="585693">
                      <a:moveTo>
                        <a:pt x="195114" y="351627"/>
                      </a:moveTo>
                      <a:lnTo>
                        <a:pt x="258290" y="351627"/>
                      </a:lnTo>
                      <a:cubicBezTo>
                        <a:pt x="271848" y="351627"/>
                        <a:pt x="282731" y="362580"/>
                        <a:pt x="282731" y="376018"/>
                      </a:cubicBezTo>
                      <a:lnTo>
                        <a:pt x="282731" y="561210"/>
                      </a:lnTo>
                      <a:cubicBezTo>
                        <a:pt x="282731" y="574740"/>
                        <a:pt x="271848" y="585693"/>
                        <a:pt x="258290" y="585693"/>
                      </a:cubicBezTo>
                      <a:lnTo>
                        <a:pt x="195114" y="585693"/>
                      </a:lnTo>
                      <a:cubicBezTo>
                        <a:pt x="181556" y="585693"/>
                        <a:pt x="170673" y="574740"/>
                        <a:pt x="170673" y="561210"/>
                      </a:cubicBezTo>
                      <a:lnTo>
                        <a:pt x="170673" y="376018"/>
                      </a:lnTo>
                      <a:cubicBezTo>
                        <a:pt x="170673" y="362580"/>
                        <a:pt x="181556" y="351627"/>
                        <a:pt x="195114" y="351627"/>
                      </a:cubicBezTo>
                      <a:close/>
                      <a:moveTo>
                        <a:pt x="358100" y="249872"/>
                      </a:moveTo>
                      <a:lnTo>
                        <a:pt x="421316" y="249872"/>
                      </a:lnTo>
                      <a:cubicBezTo>
                        <a:pt x="434771" y="249872"/>
                        <a:pt x="445737" y="260735"/>
                        <a:pt x="445737" y="274267"/>
                      </a:cubicBezTo>
                      <a:lnTo>
                        <a:pt x="445737" y="561206"/>
                      </a:lnTo>
                      <a:cubicBezTo>
                        <a:pt x="445737" y="574738"/>
                        <a:pt x="434771" y="585693"/>
                        <a:pt x="421316" y="585693"/>
                      </a:cubicBezTo>
                      <a:lnTo>
                        <a:pt x="358100" y="585693"/>
                      </a:lnTo>
                      <a:cubicBezTo>
                        <a:pt x="344645" y="585693"/>
                        <a:pt x="333679" y="574738"/>
                        <a:pt x="333679" y="561206"/>
                      </a:cubicBezTo>
                      <a:lnTo>
                        <a:pt x="333679" y="274267"/>
                      </a:lnTo>
                      <a:cubicBezTo>
                        <a:pt x="333679" y="260735"/>
                        <a:pt x="344645" y="249872"/>
                        <a:pt x="358100" y="249872"/>
                      </a:cubicBezTo>
                      <a:close/>
                      <a:moveTo>
                        <a:pt x="140260" y="224680"/>
                      </a:moveTo>
                      <a:cubicBezTo>
                        <a:pt x="168749" y="224680"/>
                        <a:pt x="191844" y="247711"/>
                        <a:pt x="191844" y="276122"/>
                      </a:cubicBezTo>
                      <a:cubicBezTo>
                        <a:pt x="191844" y="304533"/>
                        <a:pt x="168749" y="327564"/>
                        <a:pt x="140260" y="327564"/>
                      </a:cubicBezTo>
                      <a:cubicBezTo>
                        <a:pt x="111771" y="327564"/>
                        <a:pt x="88676" y="304533"/>
                        <a:pt x="88676" y="276122"/>
                      </a:cubicBezTo>
                      <a:cubicBezTo>
                        <a:pt x="88676" y="247711"/>
                        <a:pt x="111771" y="224680"/>
                        <a:pt x="140260" y="224680"/>
                      </a:cubicBezTo>
                      <a:close/>
                      <a:moveTo>
                        <a:pt x="521177" y="148117"/>
                      </a:moveTo>
                      <a:lnTo>
                        <a:pt x="584301" y="148117"/>
                      </a:lnTo>
                      <a:cubicBezTo>
                        <a:pt x="597848" y="148117"/>
                        <a:pt x="608814" y="159070"/>
                        <a:pt x="608814" y="172601"/>
                      </a:cubicBezTo>
                      <a:lnTo>
                        <a:pt x="608814" y="561209"/>
                      </a:lnTo>
                      <a:cubicBezTo>
                        <a:pt x="608814" y="574740"/>
                        <a:pt x="597848" y="585693"/>
                        <a:pt x="584301" y="585693"/>
                      </a:cubicBezTo>
                      <a:lnTo>
                        <a:pt x="521177" y="585693"/>
                      </a:lnTo>
                      <a:cubicBezTo>
                        <a:pt x="507722" y="585693"/>
                        <a:pt x="496756" y="574740"/>
                        <a:pt x="496756" y="561209"/>
                      </a:cubicBezTo>
                      <a:lnTo>
                        <a:pt x="496756" y="172601"/>
                      </a:lnTo>
                      <a:cubicBezTo>
                        <a:pt x="496756" y="159070"/>
                        <a:pt x="507722" y="148117"/>
                        <a:pt x="521177" y="148117"/>
                      </a:cubicBezTo>
                      <a:close/>
                      <a:moveTo>
                        <a:pt x="116229" y="131322"/>
                      </a:moveTo>
                      <a:lnTo>
                        <a:pt x="164246" y="131322"/>
                      </a:lnTo>
                      <a:cubicBezTo>
                        <a:pt x="175214" y="131322"/>
                        <a:pt x="184061" y="140159"/>
                        <a:pt x="184061" y="151113"/>
                      </a:cubicBezTo>
                      <a:lnTo>
                        <a:pt x="184061" y="171457"/>
                      </a:lnTo>
                      <a:cubicBezTo>
                        <a:pt x="193001" y="175231"/>
                        <a:pt x="201019" y="180386"/>
                        <a:pt x="208669" y="186094"/>
                      </a:cubicBezTo>
                      <a:lnTo>
                        <a:pt x="226641" y="175692"/>
                      </a:lnTo>
                      <a:cubicBezTo>
                        <a:pt x="236134" y="170261"/>
                        <a:pt x="248300" y="173482"/>
                        <a:pt x="253737" y="182964"/>
                      </a:cubicBezTo>
                      <a:lnTo>
                        <a:pt x="277792" y="224572"/>
                      </a:lnTo>
                      <a:cubicBezTo>
                        <a:pt x="280465" y="229083"/>
                        <a:pt x="281110" y="234514"/>
                        <a:pt x="279727" y="239577"/>
                      </a:cubicBezTo>
                      <a:cubicBezTo>
                        <a:pt x="278437" y="244640"/>
                        <a:pt x="275119" y="248966"/>
                        <a:pt x="270511" y="251544"/>
                      </a:cubicBezTo>
                      <a:lnTo>
                        <a:pt x="252355" y="262038"/>
                      </a:lnTo>
                      <a:cubicBezTo>
                        <a:pt x="253000" y="266733"/>
                        <a:pt x="253829" y="271335"/>
                        <a:pt x="253829" y="276122"/>
                      </a:cubicBezTo>
                      <a:cubicBezTo>
                        <a:pt x="253829" y="281001"/>
                        <a:pt x="253000" y="285604"/>
                        <a:pt x="252355" y="290206"/>
                      </a:cubicBezTo>
                      <a:lnTo>
                        <a:pt x="270511" y="300700"/>
                      </a:lnTo>
                      <a:cubicBezTo>
                        <a:pt x="279174" y="305671"/>
                        <a:pt x="282308" y="316165"/>
                        <a:pt x="278714" y="325094"/>
                      </a:cubicBezTo>
                      <a:cubicBezTo>
                        <a:pt x="272354" y="322609"/>
                        <a:pt x="265442" y="321136"/>
                        <a:pt x="258253" y="321136"/>
                      </a:cubicBezTo>
                      <a:lnTo>
                        <a:pt x="195858" y="321136"/>
                      </a:lnTo>
                      <a:cubicBezTo>
                        <a:pt x="205904" y="308709"/>
                        <a:pt x="212171" y="293244"/>
                        <a:pt x="212171" y="276122"/>
                      </a:cubicBezTo>
                      <a:cubicBezTo>
                        <a:pt x="212171" y="236539"/>
                        <a:pt x="179914" y="204320"/>
                        <a:pt x="140191" y="204320"/>
                      </a:cubicBezTo>
                      <a:cubicBezTo>
                        <a:pt x="100561" y="204320"/>
                        <a:pt x="68304" y="236539"/>
                        <a:pt x="68304" y="276122"/>
                      </a:cubicBezTo>
                      <a:cubicBezTo>
                        <a:pt x="68304" y="315797"/>
                        <a:pt x="100561" y="348016"/>
                        <a:pt x="140191" y="348016"/>
                      </a:cubicBezTo>
                      <a:cubicBezTo>
                        <a:pt x="143048" y="348016"/>
                        <a:pt x="145721" y="347463"/>
                        <a:pt x="148486" y="347095"/>
                      </a:cubicBezTo>
                      <a:cubicBezTo>
                        <a:pt x="143233" y="355564"/>
                        <a:pt x="140099" y="365414"/>
                        <a:pt x="140099" y="376000"/>
                      </a:cubicBezTo>
                      <a:lnTo>
                        <a:pt x="140099" y="420922"/>
                      </a:lnTo>
                      <a:lnTo>
                        <a:pt x="116229" y="420922"/>
                      </a:lnTo>
                      <a:cubicBezTo>
                        <a:pt x="105261" y="420922"/>
                        <a:pt x="96413" y="412085"/>
                        <a:pt x="96413" y="401131"/>
                      </a:cubicBezTo>
                      <a:lnTo>
                        <a:pt x="96413" y="380787"/>
                      </a:lnTo>
                      <a:cubicBezTo>
                        <a:pt x="87474" y="377013"/>
                        <a:pt x="79455" y="371950"/>
                        <a:pt x="71806" y="366150"/>
                      </a:cubicBezTo>
                      <a:lnTo>
                        <a:pt x="53742" y="376552"/>
                      </a:lnTo>
                      <a:cubicBezTo>
                        <a:pt x="49226" y="379222"/>
                        <a:pt x="43788" y="379866"/>
                        <a:pt x="38719" y="378577"/>
                      </a:cubicBezTo>
                      <a:cubicBezTo>
                        <a:pt x="33650" y="377197"/>
                        <a:pt x="29318" y="373883"/>
                        <a:pt x="26738" y="369372"/>
                      </a:cubicBezTo>
                      <a:lnTo>
                        <a:pt x="2683" y="327764"/>
                      </a:lnTo>
                      <a:cubicBezTo>
                        <a:pt x="-2847" y="318282"/>
                        <a:pt x="471" y="306131"/>
                        <a:pt x="9872" y="300700"/>
                      </a:cubicBezTo>
                      <a:lnTo>
                        <a:pt x="28120" y="290206"/>
                      </a:lnTo>
                      <a:cubicBezTo>
                        <a:pt x="27475" y="285604"/>
                        <a:pt x="26645" y="281001"/>
                        <a:pt x="26645" y="276122"/>
                      </a:cubicBezTo>
                      <a:cubicBezTo>
                        <a:pt x="26645" y="271335"/>
                        <a:pt x="27475" y="266733"/>
                        <a:pt x="28120" y="262038"/>
                      </a:cubicBezTo>
                      <a:lnTo>
                        <a:pt x="9872" y="251544"/>
                      </a:lnTo>
                      <a:cubicBezTo>
                        <a:pt x="471" y="246113"/>
                        <a:pt x="-2847" y="233962"/>
                        <a:pt x="2683" y="224572"/>
                      </a:cubicBezTo>
                      <a:lnTo>
                        <a:pt x="26738" y="182964"/>
                      </a:lnTo>
                      <a:cubicBezTo>
                        <a:pt x="29318" y="178361"/>
                        <a:pt x="33650" y="175139"/>
                        <a:pt x="38719" y="173759"/>
                      </a:cubicBezTo>
                      <a:cubicBezTo>
                        <a:pt x="43788" y="172378"/>
                        <a:pt x="49226" y="173114"/>
                        <a:pt x="53742" y="175692"/>
                      </a:cubicBezTo>
                      <a:lnTo>
                        <a:pt x="71806" y="186094"/>
                      </a:lnTo>
                      <a:cubicBezTo>
                        <a:pt x="79455" y="180386"/>
                        <a:pt x="87474" y="175231"/>
                        <a:pt x="96413" y="171457"/>
                      </a:cubicBezTo>
                      <a:lnTo>
                        <a:pt x="96413" y="151113"/>
                      </a:lnTo>
                      <a:cubicBezTo>
                        <a:pt x="96413" y="140159"/>
                        <a:pt x="105261" y="131322"/>
                        <a:pt x="116229" y="131322"/>
                      </a:cubicBezTo>
                      <a:close/>
                      <a:moveTo>
                        <a:pt x="445756" y="83476"/>
                      </a:moveTo>
                      <a:cubicBezTo>
                        <a:pt x="428335" y="83476"/>
                        <a:pt x="414140" y="97557"/>
                        <a:pt x="414140" y="115044"/>
                      </a:cubicBezTo>
                      <a:cubicBezTo>
                        <a:pt x="414140" y="132438"/>
                        <a:pt x="428335" y="146520"/>
                        <a:pt x="445756" y="146520"/>
                      </a:cubicBezTo>
                      <a:cubicBezTo>
                        <a:pt x="463176" y="146520"/>
                        <a:pt x="477371" y="132438"/>
                        <a:pt x="477371" y="115044"/>
                      </a:cubicBezTo>
                      <a:cubicBezTo>
                        <a:pt x="477371" y="97557"/>
                        <a:pt x="463176" y="83476"/>
                        <a:pt x="445756" y="83476"/>
                      </a:cubicBezTo>
                      <a:close/>
                      <a:moveTo>
                        <a:pt x="426676" y="0"/>
                      </a:moveTo>
                      <a:lnTo>
                        <a:pt x="464835" y="0"/>
                      </a:lnTo>
                      <a:cubicBezTo>
                        <a:pt x="473500" y="0"/>
                        <a:pt x="480597" y="7087"/>
                        <a:pt x="480597" y="15738"/>
                      </a:cubicBezTo>
                      <a:lnTo>
                        <a:pt x="480597" y="31936"/>
                      </a:lnTo>
                      <a:cubicBezTo>
                        <a:pt x="487694" y="34881"/>
                        <a:pt x="494054" y="38931"/>
                        <a:pt x="500138" y="43533"/>
                      </a:cubicBezTo>
                      <a:lnTo>
                        <a:pt x="514425" y="35249"/>
                      </a:lnTo>
                      <a:cubicBezTo>
                        <a:pt x="521983" y="30924"/>
                        <a:pt x="531569" y="33501"/>
                        <a:pt x="535901" y="40956"/>
                      </a:cubicBezTo>
                      <a:lnTo>
                        <a:pt x="554981" y="73996"/>
                      </a:lnTo>
                      <a:cubicBezTo>
                        <a:pt x="557101" y="77585"/>
                        <a:pt x="557654" y="81911"/>
                        <a:pt x="556640" y="85961"/>
                      </a:cubicBezTo>
                      <a:cubicBezTo>
                        <a:pt x="555534" y="89918"/>
                        <a:pt x="552861" y="93415"/>
                        <a:pt x="549266" y="95440"/>
                      </a:cubicBezTo>
                      <a:lnTo>
                        <a:pt x="534887" y="103815"/>
                      </a:lnTo>
                      <a:cubicBezTo>
                        <a:pt x="535348" y="107497"/>
                        <a:pt x="535993" y="111178"/>
                        <a:pt x="535993" y="115044"/>
                      </a:cubicBezTo>
                      <a:cubicBezTo>
                        <a:pt x="535993" y="115872"/>
                        <a:pt x="535809" y="116700"/>
                        <a:pt x="535717" y="117621"/>
                      </a:cubicBezTo>
                      <a:lnTo>
                        <a:pt x="521153" y="117621"/>
                      </a:lnTo>
                      <a:cubicBezTo>
                        <a:pt x="490828" y="117621"/>
                        <a:pt x="466126" y="142286"/>
                        <a:pt x="466126" y="172565"/>
                      </a:cubicBezTo>
                      <a:lnTo>
                        <a:pt x="466126" y="229719"/>
                      </a:lnTo>
                      <a:lnTo>
                        <a:pt x="466126" y="242604"/>
                      </a:lnTo>
                      <a:cubicBezTo>
                        <a:pt x="462715" y="237726"/>
                        <a:pt x="458383" y="233493"/>
                        <a:pt x="453590" y="229995"/>
                      </a:cubicBezTo>
                      <a:cubicBezTo>
                        <a:pt x="444465" y="223369"/>
                        <a:pt x="433404" y="219319"/>
                        <a:pt x="421330" y="219319"/>
                      </a:cubicBezTo>
                      <a:lnTo>
                        <a:pt x="411928" y="219319"/>
                      </a:lnTo>
                      <a:cubicBezTo>
                        <a:pt x="411375" y="217755"/>
                        <a:pt x="410914" y="216098"/>
                        <a:pt x="410914" y="214257"/>
                      </a:cubicBezTo>
                      <a:lnTo>
                        <a:pt x="410914" y="198059"/>
                      </a:lnTo>
                      <a:cubicBezTo>
                        <a:pt x="403817" y="195114"/>
                        <a:pt x="397457" y="191064"/>
                        <a:pt x="391373" y="186463"/>
                      </a:cubicBezTo>
                      <a:lnTo>
                        <a:pt x="377086" y="194746"/>
                      </a:lnTo>
                      <a:cubicBezTo>
                        <a:pt x="373492" y="196863"/>
                        <a:pt x="369160" y="197415"/>
                        <a:pt x="365104" y="196310"/>
                      </a:cubicBezTo>
                      <a:cubicBezTo>
                        <a:pt x="361140" y="195206"/>
                        <a:pt x="357638" y="192629"/>
                        <a:pt x="355610" y="189040"/>
                      </a:cubicBezTo>
                      <a:lnTo>
                        <a:pt x="336530" y="155999"/>
                      </a:lnTo>
                      <a:cubicBezTo>
                        <a:pt x="332198" y="148452"/>
                        <a:pt x="334687" y="138881"/>
                        <a:pt x="342245" y="134463"/>
                      </a:cubicBezTo>
                      <a:lnTo>
                        <a:pt x="356716" y="126180"/>
                      </a:lnTo>
                      <a:cubicBezTo>
                        <a:pt x="356163" y="122498"/>
                        <a:pt x="355518" y="118817"/>
                        <a:pt x="355518" y="115044"/>
                      </a:cubicBezTo>
                      <a:cubicBezTo>
                        <a:pt x="355518" y="111178"/>
                        <a:pt x="356163" y="107497"/>
                        <a:pt x="356716" y="103815"/>
                      </a:cubicBezTo>
                      <a:lnTo>
                        <a:pt x="342245" y="95440"/>
                      </a:lnTo>
                      <a:cubicBezTo>
                        <a:pt x="334687" y="91115"/>
                        <a:pt x="332198" y="81543"/>
                        <a:pt x="336530" y="73996"/>
                      </a:cubicBezTo>
                      <a:lnTo>
                        <a:pt x="355610" y="40956"/>
                      </a:lnTo>
                      <a:cubicBezTo>
                        <a:pt x="357638" y="37366"/>
                        <a:pt x="361140" y="34789"/>
                        <a:pt x="365104" y="33685"/>
                      </a:cubicBezTo>
                      <a:cubicBezTo>
                        <a:pt x="369160" y="32580"/>
                        <a:pt x="373492" y="33133"/>
                        <a:pt x="377086" y="35249"/>
                      </a:cubicBezTo>
                      <a:lnTo>
                        <a:pt x="391373" y="43533"/>
                      </a:lnTo>
                      <a:cubicBezTo>
                        <a:pt x="397457" y="38931"/>
                        <a:pt x="403817" y="34881"/>
                        <a:pt x="410914" y="31936"/>
                      </a:cubicBezTo>
                      <a:lnTo>
                        <a:pt x="410914" y="15738"/>
                      </a:lnTo>
                      <a:cubicBezTo>
                        <a:pt x="410914" y="7087"/>
                        <a:pt x="418011" y="0"/>
                        <a:pt x="42667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" name="işḷïďe">
                  <a:extLst>
                    <a:ext uri="{FF2B5EF4-FFF2-40B4-BE49-F238E27FC236}">
                      <a16:creationId xmlns:a16="http://schemas.microsoft.com/office/drawing/2014/main" xmlns="" id="{29180215-EA5E-4811-9C54-5C3684740FD0}"/>
                    </a:ext>
                  </a:extLst>
                </p:cNvPr>
                <p:cNvSpPr/>
                <p:nvPr/>
              </p:nvSpPr>
              <p:spPr>
                <a:xfrm>
                  <a:off x="10065135" y="2349787"/>
                  <a:ext cx="352208" cy="35221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</a:rPr>
                    <a:t>3</a:t>
                  </a:r>
                  <a:endParaRPr lang="zh-CN" altLang="en-US" sz="16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îṡ1iḓê">
                <a:extLst>
                  <a:ext uri="{FF2B5EF4-FFF2-40B4-BE49-F238E27FC236}">
                    <a16:creationId xmlns:a16="http://schemas.microsoft.com/office/drawing/2014/main" xmlns="" id="{B16DEE20-3B99-4E8D-AE43-E9A42498C323}"/>
                  </a:ext>
                </a:extLst>
              </p:cNvPr>
              <p:cNvGrpSpPr/>
              <p:nvPr/>
            </p:nvGrpSpPr>
            <p:grpSpPr>
              <a:xfrm>
                <a:off x="4134786" y="3452160"/>
                <a:ext cx="2875945" cy="1029692"/>
                <a:chOff x="5188124" y="3246248"/>
                <a:chExt cx="2875945" cy="1029692"/>
              </a:xfrm>
            </p:grpSpPr>
            <p:sp>
              <p:nvSpPr>
                <p:cNvPr id="13" name="ïSḻïḓè">
                  <a:extLst>
                    <a:ext uri="{FF2B5EF4-FFF2-40B4-BE49-F238E27FC236}">
                      <a16:creationId xmlns:a16="http://schemas.microsoft.com/office/drawing/2014/main" xmlns="" id="{9EC149F9-4020-4064-ABE9-7705C4A00F91}"/>
                    </a:ext>
                  </a:extLst>
                </p:cNvPr>
                <p:cNvSpPr/>
                <p:nvPr/>
              </p:nvSpPr>
              <p:spPr bwMode="auto">
                <a:xfrm>
                  <a:off x="5188124" y="3665483"/>
                  <a:ext cx="2875945" cy="6104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tabLst>
                      <a:tab pos="228594" algn="l"/>
                    </a:tabLst>
                    <a:defRPr/>
                  </a:pPr>
                  <a:r>
                    <a:rPr lang="en-US" altLang="zh-CN" sz="8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tabLst>
                      <a:tab pos="228594" algn="l"/>
                    </a:tabLst>
                    <a:defRPr/>
                  </a:pPr>
                  <a:r>
                    <a:rPr lang="en-US" altLang="zh-CN" sz="800" dirty="0"/>
                    <a:t>Copy paste fonts. Choose the only option to retain text.</a:t>
                  </a:r>
                </a:p>
              </p:txBody>
            </p:sp>
            <p:sp>
              <p:nvSpPr>
                <p:cNvPr id="14" name="îşľíḓe">
                  <a:extLst>
                    <a:ext uri="{FF2B5EF4-FFF2-40B4-BE49-F238E27FC236}">
                      <a16:creationId xmlns:a16="http://schemas.microsoft.com/office/drawing/2014/main" xmlns="" id="{E3B75A28-242A-4BC2-8F94-1157F9A56F67}"/>
                    </a:ext>
                  </a:extLst>
                </p:cNvPr>
                <p:cNvSpPr txBox="1"/>
                <p:nvPr/>
              </p:nvSpPr>
              <p:spPr bwMode="auto">
                <a:xfrm>
                  <a:off x="5188124" y="3246248"/>
                  <a:ext cx="2875945" cy="4192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>
                  <a:normAutofit/>
                </a:bodyPr>
                <a:lstStyle>
                  <a:defPPr>
                    <a:defRPr lang="zh-CN"/>
                  </a:defPPr>
                  <a:lvl1pPr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  <a:defRPr b="1">
                      <a:solidFill>
                        <a:schemeClr val="accent2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dirty="0">
                      <a:solidFill>
                        <a:schemeClr val="accent1"/>
                      </a:solidFill>
                    </a:rPr>
                    <a:t>Text here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22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5" name="6bdf9583-8ae2-462c-8c75-8bdbdaf1d2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88" y="1282254"/>
            <a:ext cx="12188825" cy="5575746"/>
            <a:chOff x="3175" y="1282250"/>
            <a:chExt cx="12188825" cy="5575746"/>
          </a:xfrm>
        </p:grpSpPr>
        <p:cxnSp>
          <p:nvCxnSpPr>
            <p:cNvPr id="6" name="肘形连接符 5">
              <a:extLst>
                <a:ext uri="{FF2B5EF4-FFF2-40B4-BE49-F238E27FC236}">
                  <a16:creationId xmlns:a16="http://schemas.microsoft.com/office/drawing/2014/main" xmlns="" id="{3D8C5695-57F5-473B-94AF-5CD9BFAC2D77}"/>
                </a:ext>
              </a:extLst>
            </p:cNvPr>
            <p:cNvCxnSpPr>
              <a:cxnSpLocks/>
              <a:stCxn id="28" idx="6"/>
              <a:endCxn id="23" idx="0"/>
            </p:cNvCxnSpPr>
            <p:nvPr/>
          </p:nvCxnSpPr>
          <p:spPr>
            <a:xfrm>
              <a:off x="6718300" y="1904548"/>
              <a:ext cx="3610846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>
              <a:extLst>
                <a:ext uri="{FF2B5EF4-FFF2-40B4-BE49-F238E27FC236}">
                  <a16:creationId xmlns:a16="http://schemas.microsoft.com/office/drawing/2014/main" xmlns="" id="{56D31519-F74F-4216-B143-D7A6656E65D5}"/>
                </a:ext>
              </a:extLst>
            </p:cNvPr>
            <p:cNvCxnSpPr>
              <a:cxnSpLocks/>
              <a:stCxn id="28" idx="2"/>
              <a:endCxn id="11" idx="0"/>
            </p:cNvCxnSpPr>
            <p:nvPr/>
          </p:nvCxnSpPr>
          <p:spPr>
            <a:xfrm rot="10800000" flipV="1">
              <a:off x="1862850" y="1904547"/>
              <a:ext cx="3610850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iṡlïḋe">
              <a:extLst>
                <a:ext uri="{FF2B5EF4-FFF2-40B4-BE49-F238E27FC236}">
                  <a16:creationId xmlns:a16="http://schemas.microsoft.com/office/drawing/2014/main" xmlns="" id="{47C39CB1-FC03-4D30-ADF9-FAEC08779175}"/>
                </a:ext>
              </a:extLst>
            </p:cNvPr>
            <p:cNvGrpSpPr/>
            <p:nvPr/>
          </p:nvGrpSpPr>
          <p:grpSpPr>
            <a:xfrm>
              <a:off x="3175" y="3245920"/>
              <a:ext cx="12188825" cy="3612076"/>
              <a:chOff x="3175" y="2656396"/>
              <a:chExt cx="12188825" cy="4201604"/>
            </a:xfrm>
          </p:grpSpPr>
          <p:sp>
            <p:nvSpPr>
              <p:cNvPr id="30" name="ïṣļiḑe">
                <a:extLst>
                  <a:ext uri="{FF2B5EF4-FFF2-40B4-BE49-F238E27FC236}">
                    <a16:creationId xmlns:a16="http://schemas.microsoft.com/office/drawing/2014/main" xmlns="" id="{5285955F-0127-4163-A2E5-F6F01CCA8580}"/>
                  </a:ext>
                </a:extLst>
              </p:cNvPr>
              <p:cNvSpPr/>
              <p:nvPr/>
            </p:nvSpPr>
            <p:spPr bwMode="auto">
              <a:xfrm>
                <a:off x="10164502" y="5375511"/>
                <a:ext cx="2027498" cy="1482489"/>
              </a:xfrm>
              <a:custGeom>
                <a:avLst/>
                <a:gdLst>
                  <a:gd name="T0" fmla="*/ 1230 w 1276"/>
                  <a:gd name="T1" fmla="*/ 748 h 933"/>
                  <a:gd name="T2" fmla="*/ 1221 w 1276"/>
                  <a:gd name="T3" fmla="*/ 748 h 933"/>
                  <a:gd name="T4" fmla="*/ 1206 w 1276"/>
                  <a:gd name="T5" fmla="*/ 748 h 933"/>
                  <a:gd name="T6" fmla="*/ 1211 w 1276"/>
                  <a:gd name="T7" fmla="*/ 216 h 933"/>
                  <a:gd name="T8" fmla="*/ 1218 w 1276"/>
                  <a:gd name="T9" fmla="*/ 216 h 933"/>
                  <a:gd name="T10" fmla="*/ 1221 w 1276"/>
                  <a:gd name="T11" fmla="*/ 214 h 933"/>
                  <a:gd name="T12" fmla="*/ 1218 w 1276"/>
                  <a:gd name="T13" fmla="*/ 185 h 933"/>
                  <a:gd name="T14" fmla="*/ 1206 w 1276"/>
                  <a:gd name="T15" fmla="*/ 182 h 933"/>
                  <a:gd name="T16" fmla="*/ 1192 w 1276"/>
                  <a:gd name="T17" fmla="*/ 180 h 933"/>
                  <a:gd name="T18" fmla="*/ 1182 w 1276"/>
                  <a:gd name="T19" fmla="*/ 0 h 933"/>
                  <a:gd name="T20" fmla="*/ 1172 w 1276"/>
                  <a:gd name="T21" fmla="*/ 180 h 933"/>
                  <a:gd name="T22" fmla="*/ 1158 w 1276"/>
                  <a:gd name="T23" fmla="*/ 180 h 933"/>
                  <a:gd name="T24" fmla="*/ 1143 w 1276"/>
                  <a:gd name="T25" fmla="*/ 182 h 933"/>
                  <a:gd name="T26" fmla="*/ 1141 w 1276"/>
                  <a:gd name="T27" fmla="*/ 212 h 933"/>
                  <a:gd name="T28" fmla="*/ 1143 w 1276"/>
                  <a:gd name="T29" fmla="*/ 214 h 933"/>
                  <a:gd name="T30" fmla="*/ 1151 w 1276"/>
                  <a:gd name="T31" fmla="*/ 214 h 933"/>
                  <a:gd name="T32" fmla="*/ 1071 w 1276"/>
                  <a:gd name="T33" fmla="*/ 659 h 933"/>
                  <a:gd name="T34" fmla="*/ 659 w 1276"/>
                  <a:gd name="T35" fmla="*/ 496 h 933"/>
                  <a:gd name="T36" fmla="*/ 666 w 1276"/>
                  <a:gd name="T37" fmla="*/ 491 h 933"/>
                  <a:gd name="T38" fmla="*/ 611 w 1276"/>
                  <a:gd name="T39" fmla="*/ 430 h 933"/>
                  <a:gd name="T40" fmla="*/ 620 w 1276"/>
                  <a:gd name="T41" fmla="*/ 425 h 933"/>
                  <a:gd name="T42" fmla="*/ 606 w 1276"/>
                  <a:gd name="T43" fmla="*/ 420 h 933"/>
                  <a:gd name="T44" fmla="*/ 608 w 1276"/>
                  <a:gd name="T45" fmla="*/ 406 h 933"/>
                  <a:gd name="T46" fmla="*/ 606 w 1276"/>
                  <a:gd name="T47" fmla="*/ 389 h 933"/>
                  <a:gd name="T48" fmla="*/ 594 w 1276"/>
                  <a:gd name="T49" fmla="*/ 379 h 933"/>
                  <a:gd name="T50" fmla="*/ 586 w 1276"/>
                  <a:gd name="T51" fmla="*/ 377 h 933"/>
                  <a:gd name="T52" fmla="*/ 569 w 1276"/>
                  <a:gd name="T53" fmla="*/ 377 h 933"/>
                  <a:gd name="T54" fmla="*/ 562 w 1276"/>
                  <a:gd name="T55" fmla="*/ 379 h 933"/>
                  <a:gd name="T56" fmla="*/ 552 w 1276"/>
                  <a:gd name="T57" fmla="*/ 391 h 933"/>
                  <a:gd name="T58" fmla="*/ 548 w 1276"/>
                  <a:gd name="T59" fmla="*/ 399 h 933"/>
                  <a:gd name="T60" fmla="*/ 548 w 1276"/>
                  <a:gd name="T61" fmla="*/ 413 h 933"/>
                  <a:gd name="T62" fmla="*/ 552 w 1276"/>
                  <a:gd name="T63" fmla="*/ 423 h 933"/>
                  <a:gd name="T64" fmla="*/ 538 w 1276"/>
                  <a:gd name="T65" fmla="*/ 425 h 933"/>
                  <a:gd name="T66" fmla="*/ 548 w 1276"/>
                  <a:gd name="T67" fmla="*/ 430 h 933"/>
                  <a:gd name="T68" fmla="*/ 519 w 1276"/>
                  <a:gd name="T69" fmla="*/ 491 h 933"/>
                  <a:gd name="T70" fmla="*/ 412 w 1276"/>
                  <a:gd name="T71" fmla="*/ 491 h 933"/>
                  <a:gd name="T72" fmla="*/ 402 w 1276"/>
                  <a:gd name="T73" fmla="*/ 491 h 933"/>
                  <a:gd name="T74" fmla="*/ 359 w 1276"/>
                  <a:gd name="T75" fmla="*/ 464 h 933"/>
                  <a:gd name="T76" fmla="*/ 366 w 1276"/>
                  <a:gd name="T77" fmla="*/ 459 h 933"/>
                  <a:gd name="T78" fmla="*/ 204 w 1276"/>
                  <a:gd name="T79" fmla="*/ 447 h 933"/>
                  <a:gd name="T80" fmla="*/ 194 w 1276"/>
                  <a:gd name="T81" fmla="*/ 416 h 933"/>
                  <a:gd name="T82" fmla="*/ 177 w 1276"/>
                  <a:gd name="T83" fmla="*/ 391 h 933"/>
                  <a:gd name="T84" fmla="*/ 155 w 1276"/>
                  <a:gd name="T85" fmla="*/ 369 h 933"/>
                  <a:gd name="T86" fmla="*/ 141 w 1276"/>
                  <a:gd name="T87" fmla="*/ 360 h 933"/>
                  <a:gd name="T88" fmla="*/ 114 w 1276"/>
                  <a:gd name="T89" fmla="*/ 350 h 933"/>
                  <a:gd name="T90" fmla="*/ 112 w 1276"/>
                  <a:gd name="T91" fmla="*/ 348 h 933"/>
                  <a:gd name="T92" fmla="*/ 97 w 1276"/>
                  <a:gd name="T93" fmla="*/ 345 h 933"/>
                  <a:gd name="T94" fmla="*/ 92 w 1276"/>
                  <a:gd name="T95" fmla="*/ 345 h 933"/>
                  <a:gd name="T96" fmla="*/ 88 w 1276"/>
                  <a:gd name="T97" fmla="*/ 345 h 933"/>
                  <a:gd name="T98" fmla="*/ 78 w 1276"/>
                  <a:gd name="T99" fmla="*/ 263 h 933"/>
                  <a:gd name="T100" fmla="*/ 73 w 1276"/>
                  <a:gd name="T101" fmla="*/ 345 h 933"/>
                  <a:gd name="T102" fmla="*/ 68 w 1276"/>
                  <a:gd name="T103" fmla="*/ 345 h 933"/>
                  <a:gd name="T104" fmla="*/ 51 w 1276"/>
                  <a:gd name="T105" fmla="*/ 348 h 933"/>
                  <a:gd name="T106" fmla="*/ 51 w 1276"/>
                  <a:gd name="T107" fmla="*/ 348 h 933"/>
                  <a:gd name="T108" fmla="*/ 37 w 1276"/>
                  <a:gd name="T109" fmla="*/ 355 h 933"/>
                  <a:gd name="T110" fmla="*/ 22 w 1276"/>
                  <a:gd name="T111" fmla="*/ 360 h 933"/>
                  <a:gd name="T112" fmla="*/ 0 w 1276"/>
                  <a:gd name="T113" fmla="*/ 374 h 933"/>
                  <a:gd name="T114" fmla="*/ 1276 w 1276"/>
                  <a:gd name="T115" fmla="*/ 933 h 933"/>
                  <a:gd name="T116" fmla="*/ 1233 w 1276"/>
                  <a:gd name="T117" fmla="*/ 739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76" h="933">
                    <a:moveTo>
                      <a:pt x="1233" y="746"/>
                    </a:moveTo>
                    <a:lnTo>
                      <a:pt x="1230" y="748"/>
                    </a:lnTo>
                    <a:lnTo>
                      <a:pt x="1228" y="748"/>
                    </a:lnTo>
                    <a:lnTo>
                      <a:pt x="1221" y="748"/>
                    </a:lnTo>
                    <a:lnTo>
                      <a:pt x="1216" y="748"/>
                    </a:lnTo>
                    <a:lnTo>
                      <a:pt x="1206" y="748"/>
                    </a:lnTo>
                    <a:lnTo>
                      <a:pt x="1206" y="741"/>
                    </a:lnTo>
                    <a:lnTo>
                      <a:pt x="1211" y="216"/>
                    </a:lnTo>
                    <a:lnTo>
                      <a:pt x="1213" y="216"/>
                    </a:lnTo>
                    <a:lnTo>
                      <a:pt x="1218" y="216"/>
                    </a:lnTo>
                    <a:lnTo>
                      <a:pt x="1221" y="214"/>
                    </a:lnTo>
                    <a:lnTo>
                      <a:pt x="1221" y="214"/>
                    </a:lnTo>
                    <a:lnTo>
                      <a:pt x="1221" y="185"/>
                    </a:lnTo>
                    <a:lnTo>
                      <a:pt x="1218" y="185"/>
                    </a:lnTo>
                    <a:lnTo>
                      <a:pt x="1213" y="182"/>
                    </a:lnTo>
                    <a:lnTo>
                      <a:pt x="1206" y="182"/>
                    </a:lnTo>
                    <a:lnTo>
                      <a:pt x="1197" y="180"/>
                    </a:lnTo>
                    <a:lnTo>
                      <a:pt x="1192" y="180"/>
                    </a:lnTo>
                    <a:lnTo>
                      <a:pt x="1192" y="93"/>
                    </a:lnTo>
                    <a:lnTo>
                      <a:pt x="1182" y="0"/>
                    </a:lnTo>
                    <a:lnTo>
                      <a:pt x="1175" y="90"/>
                    </a:lnTo>
                    <a:lnTo>
                      <a:pt x="1172" y="180"/>
                    </a:lnTo>
                    <a:lnTo>
                      <a:pt x="1165" y="180"/>
                    </a:lnTo>
                    <a:lnTo>
                      <a:pt x="1158" y="180"/>
                    </a:lnTo>
                    <a:lnTo>
                      <a:pt x="1151" y="180"/>
                    </a:lnTo>
                    <a:lnTo>
                      <a:pt x="1143" y="182"/>
                    </a:lnTo>
                    <a:lnTo>
                      <a:pt x="1141" y="182"/>
                    </a:lnTo>
                    <a:lnTo>
                      <a:pt x="1141" y="212"/>
                    </a:lnTo>
                    <a:lnTo>
                      <a:pt x="1141" y="212"/>
                    </a:lnTo>
                    <a:lnTo>
                      <a:pt x="1143" y="214"/>
                    </a:lnTo>
                    <a:lnTo>
                      <a:pt x="1148" y="214"/>
                    </a:lnTo>
                    <a:lnTo>
                      <a:pt x="1151" y="214"/>
                    </a:lnTo>
                    <a:lnTo>
                      <a:pt x="1146" y="714"/>
                    </a:lnTo>
                    <a:lnTo>
                      <a:pt x="1071" y="659"/>
                    </a:lnTo>
                    <a:lnTo>
                      <a:pt x="661" y="651"/>
                    </a:lnTo>
                    <a:lnTo>
                      <a:pt x="659" y="496"/>
                    </a:lnTo>
                    <a:lnTo>
                      <a:pt x="666" y="496"/>
                    </a:lnTo>
                    <a:lnTo>
                      <a:pt x="666" y="491"/>
                    </a:lnTo>
                    <a:lnTo>
                      <a:pt x="611" y="491"/>
                    </a:lnTo>
                    <a:lnTo>
                      <a:pt x="611" y="430"/>
                    </a:lnTo>
                    <a:lnTo>
                      <a:pt x="620" y="428"/>
                    </a:lnTo>
                    <a:lnTo>
                      <a:pt x="620" y="425"/>
                    </a:lnTo>
                    <a:lnTo>
                      <a:pt x="603" y="423"/>
                    </a:lnTo>
                    <a:lnTo>
                      <a:pt x="606" y="420"/>
                    </a:lnTo>
                    <a:lnTo>
                      <a:pt x="608" y="413"/>
                    </a:lnTo>
                    <a:lnTo>
                      <a:pt x="608" y="406"/>
                    </a:lnTo>
                    <a:lnTo>
                      <a:pt x="608" y="399"/>
                    </a:lnTo>
                    <a:lnTo>
                      <a:pt x="606" y="389"/>
                    </a:lnTo>
                    <a:lnTo>
                      <a:pt x="601" y="384"/>
                    </a:lnTo>
                    <a:lnTo>
                      <a:pt x="594" y="379"/>
                    </a:lnTo>
                    <a:lnTo>
                      <a:pt x="586" y="377"/>
                    </a:lnTo>
                    <a:lnTo>
                      <a:pt x="586" y="377"/>
                    </a:lnTo>
                    <a:lnTo>
                      <a:pt x="577" y="374"/>
                    </a:lnTo>
                    <a:lnTo>
                      <a:pt x="569" y="377"/>
                    </a:lnTo>
                    <a:lnTo>
                      <a:pt x="569" y="377"/>
                    </a:lnTo>
                    <a:lnTo>
                      <a:pt x="562" y="379"/>
                    </a:lnTo>
                    <a:lnTo>
                      <a:pt x="557" y="384"/>
                    </a:lnTo>
                    <a:lnTo>
                      <a:pt x="552" y="391"/>
                    </a:lnTo>
                    <a:lnTo>
                      <a:pt x="548" y="399"/>
                    </a:lnTo>
                    <a:lnTo>
                      <a:pt x="548" y="399"/>
                    </a:lnTo>
                    <a:lnTo>
                      <a:pt x="548" y="406"/>
                    </a:lnTo>
                    <a:lnTo>
                      <a:pt x="548" y="413"/>
                    </a:lnTo>
                    <a:lnTo>
                      <a:pt x="552" y="420"/>
                    </a:lnTo>
                    <a:lnTo>
                      <a:pt x="552" y="423"/>
                    </a:lnTo>
                    <a:lnTo>
                      <a:pt x="552" y="423"/>
                    </a:lnTo>
                    <a:lnTo>
                      <a:pt x="538" y="425"/>
                    </a:lnTo>
                    <a:lnTo>
                      <a:pt x="538" y="430"/>
                    </a:lnTo>
                    <a:lnTo>
                      <a:pt x="548" y="430"/>
                    </a:lnTo>
                    <a:lnTo>
                      <a:pt x="550" y="491"/>
                    </a:lnTo>
                    <a:lnTo>
                      <a:pt x="519" y="491"/>
                    </a:lnTo>
                    <a:lnTo>
                      <a:pt x="509" y="491"/>
                    </a:lnTo>
                    <a:lnTo>
                      <a:pt x="412" y="491"/>
                    </a:lnTo>
                    <a:lnTo>
                      <a:pt x="412" y="491"/>
                    </a:lnTo>
                    <a:lnTo>
                      <a:pt x="402" y="491"/>
                    </a:lnTo>
                    <a:lnTo>
                      <a:pt x="359" y="491"/>
                    </a:lnTo>
                    <a:lnTo>
                      <a:pt x="359" y="464"/>
                    </a:lnTo>
                    <a:lnTo>
                      <a:pt x="366" y="464"/>
                    </a:lnTo>
                    <a:lnTo>
                      <a:pt x="366" y="459"/>
                    </a:lnTo>
                    <a:lnTo>
                      <a:pt x="206" y="459"/>
                    </a:lnTo>
                    <a:lnTo>
                      <a:pt x="204" y="447"/>
                    </a:lnTo>
                    <a:lnTo>
                      <a:pt x="201" y="430"/>
                    </a:lnTo>
                    <a:lnTo>
                      <a:pt x="194" y="416"/>
                    </a:lnTo>
                    <a:lnTo>
                      <a:pt x="187" y="403"/>
                    </a:lnTo>
                    <a:lnTo>
                      <a:pt x="177" y="391"/>
                    </a:lnTo>
                    <a:lnTo>
                      <a:pt x="167" y="379"/>
                    </a:lnTo>
                    <a:lnTo>
                      <a:pt x="155" y="369"/>
                    </a:lnTo>
                    <a:lnTo>
                      <a:pt x="141" y="362"/>
                    </a:lnTo>
                    <a:lnTo>
                      <a:pt x="141" y="360"/>
                    </a:lnTo>
                    <a:lnTo>
                      <a:pt x="126" y="355"/>
                    </a:lnTo>
                    <a:lnTo>
                      <a:pt x="114" y="350"/>
                    </a:lnTo>
                    <a:lnTo>
                      <a:pt x="114" y="348"/>
                    </a:lnTo>
                    <a:lnTo>
                      <a:pt x="112" y="348"/>
                    </a:lnTo>
                    <a:lnTo>
                      <a:pt x="112" y="348"/>
                    </a:lnTo>
                    <a:lnTo>
                      <a:pt x="97" y="345"/>
                    </a:lnTo>
                    <a:lnTo>
                      <a:pt x="95" y="345"/>
                    </a:lnTo>
                    <a:lnTo>
                      <a:pt x="92" y="345"/>
                    </a:lnTo>
                    <a:lnTo>
                      <a:pt x="90" y="345"/>
                    </a:lnTo>
                    <a:lnTo>
                      <a:pt x="88" y="345"/>
                    </a:lnTo>
                    <a:lnTo>
                      <a:pt x="90" y="263"/>
                    </a:lnTo>
                    <a:lnTo>
                      <a:pt x="78" y="263"/>
                    </a:lnTo>
                    <a:lnTo>
                      <a:pt x="75" y="345"/>
                    </a:lnTo>
                    <a:lnTo>
                      <a:pt x="73" y="345"/>
                    </a:lnTo>
                    <a:lnTo>
                      <a:pt x="71" y="345"/>
                    </a:lnTo>
                    <a:lnTo>
                      <a:pt x="68" y="345"/>
                    </a:lnTo>
                    <a:lnTo>
                      <a:pt x="54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48"/>
                    </a:lnTo>
                    <a:lnTo>
                      <a:pt x="51" y="350"/>
                    </a:lnTo>
                    <a:lnTo>
                      <a:pt x="37" y="355"/>
                    </a:lnTo>
                    <a:lnTo>
                      <a:pt x="22" y="360"/>
                    </a:lnTo>
                    <a:lnTo>
                      <a:pt x="22" y="360"/>
                    </a:lnTo>
                    <a:lnTo>
                      <a:pt x="8" y="369"/>
                    </a:lnTo>
                    <a:lnTo>
                      <a:pt x="0" y="374"/>
                    </a:lnTo>
                    <a:lnTo>
                      <a:pt x="0" y="933"/>
                    </a:lnTo>
                    <a:lnTo>
                      <a:pt x="1276" y="933"/>
                    </a:lnTo>
                    <a:lnTo>
                      <a:pt x="1276" y="739"/>
                    </a:lnTo>
                    <a:lnTo>
                      <a:pt x="1233" y="739"/>
                    </a:lnTo>
                    <a:lnTo>
                      <a:pt x="1233" y="74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ṧľíďê">
                <a:extLst>
                  <a:ext uri="{FF2B5EF4-FFF2-40B4-BE49-F238E27FC236}">
                    <a16:creationId xmlns:a16="http://schemas.microsoft.com/office/drawing/2014/main" xmlns="" id="{97889B32-62DA-4914-A79A-9AA8D888A0AC}"/>
                  </a:ext>
                </a:extLst>
              </p:cNvPr>
              <p:cNvSpPr/>
              <p:nvPr/>
            </p:nvSpPr>
            <p:spPr bwMode="auto">
              <a:xfrm>
                <a:off x="8129058" y="4353817"/>
                <a:ext cx="2035444" cy="2504183"/>
              </a:xfrm>
              <a:custGeom>
                <a:avLst/>
                <a:gdLst>
                  <a:gd name="T0" fmla="*/ 1247 w 1281"/>
                  <a:gd name="T1" fmla="*/ 1059 h 1576"/>
                  <a:gd name="T2" fmla="*/ 1063 w 1281"/>
                  <a:gd name="T3" fmla="*/ 1107 h 1576"/>
                  <a:gd name="T4" fmla="*/ 1010 w 1281"/>
                  <a:gd name="T5" fmla="*/ 634 h 1576"/>
                  <a:gd name="T6" fmla="*/ 879 w 1281"/>
                  <a:gd name="T7" fmla="*/ 801 h 1576"/>
                  <a:gd name="T8" fmla="*/ 831 w 1281"/>
                  <a:gd name="T9" fmla="*/ 306 h 1576"/>
                  <a:gd name="T10" fmla="*/ 882 w 1281"/>
                  <a:gd name="T11" fmla="*/ 296 h 1576"/>
                  <a:gd name="T12" fmla="*/ 882 w 1281"/>
                  <a:gd name="T13" fmla="*/ 264 h 1576"/>
                  <a:gd name="T14" fmla="*/ 884 w 1281"/>
                  <a:gd name="T15" fmla="*/ 245 h 1576"/>
                  <a:gd name="T16" fmla="*/ 879 w 1281"/>
                  <a:gd name="T17" fmla="*/ 89 h 1576"/>
                  <a:gd name="T18" fmla="*/ 877 w 1281"/>
                  <a:gd name="T19" fmla="*/ 143 h 1576"/>
                  <a:gd name="T20" fmla="*/ 795 w 1281"/>
                  <a:gd name="T21" fmla="*/ 111 h 1576"/>
                  <a:gd name="T22" fmla="*/ 790 w 1281"/>
                  <a:gd name="T23" fmla="*/ 145 h 1576"/>
                  <a:gd name="T24" fmla="*/ 710 w 1281"/>
                  <a:gd name="T25" fmla="*/ 114 h 1576"/>
                  <a:gd name="T26" fmla="*/ 703 w 1281"/>
                  <a:gd name="T27" fmla="*/ 89 h 1576"/>
                  <a:gd name="T28" fmla="*/ 623 w 1281"/>
                  <a:gd name="T29" fmla="*/ 153 h 1576"/>
                  <a:gd name="T30" fmla="*/ 615 w 1281"/>
                  <a:gd name="T31" fmla="*/ 153 h 1576"/>
                  <a:gd name="T32" fmla="*/ 615 w 1281"/>
                  <a:gd name="T33" fmla="*/ 89 h 1576"/>
                  <a:gd name="T34" fmla="*/ 536 w 1281"/>
                  <a:gd name="T35" fmla="*/ 153 h 1576"/>
                  <a:gd name="T36" fmla="*/ 528 w 1281"/>
                  <a:gd name="T37" fmla="*/ 153 h 1576"/>
                  <a:gd name="T38" fmla="*/ 526 w 1281"/>
                  <a:gd name="T39" fmla="*/ 0 h 1576"/>
                  <a:gd name="T40" fmla="*/ 521 w 1281"/>
                  <a:gd name="T41" fmla="*/ 145 h 1576"/>
                  <a:gd name="T42" fmla="*/ 499 w 1281"/>
                  <a:gd name="T43" fmla="*/ 189 h 1576"/>
                  <a:gd name="T44" fmla="*/ 468 w 1281"/>
                  <a:gd name="T45" fmla="*/ 191 h 1576"/>
                  <a:gd name="T46" fmla="*/ 448 w 1281"/>
                  <a:gd name="T47" fmla="*/ 191 h 1576"/>
                  <a:gd name="T48" fmla="*/ 429 w 1281"/>
                  <a:gd name="T49" fmla="*/ 194 h 1576"/>
                  <a:gd name="T50" fmla="*/ 412 w 1281"/>
                  <a:gd name="T51" fmla="*/ 196 h 1576"/>
                  <a:gd name="T52" fmla="*/ 395 w 1281"/>
                  <a:gd name="T53" fmla="*/ 199 h 1576"/>
                  <a:gd name="T54" fmla="*/ 366 w 1281"/>
                  <a:gd name="T55" fmla="*/ 206 h 1576"/>
                  <a:gd name="T56" fmla="*/ 354 w 1281"/>
                  <a:gd name="T57" fmla="*/ 208 h 1576"/>
                  <a:gd name="T58" fmla="*/ 347 w 1281"/>
                  <a:gd name="T59" fmla="*/ 213 h 1576"/>
                  <a:gd name="T60" fmla="*/ 342 w 1281"/>
                  <a:gd name="T61" fmla="*/ 216 h 1576"/>
                  <a:gd name="T62" fmla="*/ 342 w 1281"/>
                  <a:gd name="T63" fmla="*/ 216 h 1576"/>
                  <a:gd name="T64" fmla="*/ 337 w 1281"/>
                  <a:gd name="T65" fmla="*/ 221 h 1576"/>
                  <a:gd name="T66" fmla="*/ 339 w 1281"/>
                  <a:gd name="T67" fmla="*/ 228 h 1576"/>
                  <a:gd name="T68" fmla="*/ 337 w 1281"/>
                  <a:gd name="T69" fmla="*/ 223 h 1576"/>
                  <a:gd name="T70" fmla="*/ 337 w 1281"/>
                  <a:gd name="T71" fmla="*/ 228 h 1576"/>
                  <a:gd name="T72" fmla="*/ 339 w 1281"/>
                  <a:gd name="T73" fmla="*/ 230 h 1576"/>
                  <a:gd name="T74" fmla="*/ 342 w 1281"/>
                  <a:gd name="T75" fmla="*/ 233 h 1576"/>
                  <a:gd name="T76" fmla="*/ 344 w 1281"/>
                  <a:gd name="T77" fmla="*/ 238 h 1576"/>
                  <a:gd name="T78" fmla="*/ 352 w 1281"/>
                  <a:gd name="T79" fmla="*/ 240 h 1576"/>
                  <a:gd name="T80" fmla="*/ 359 w 1281"/>
                  <a:gd name="T81" fmla="*/ 242 h 1576"/>
                  <a:gd name="T82" fmla="*/ 368 w 1281"/>
                  <a:gd name="T83" fmla="*/ 245 h 1576"/>
                  <a:gd name="T84" fmla="*/ 378 w 1281"/>
                  <a:gd name="T85" fmla="*/ 247 h 1576"/>
                  <a:gd name="T86" fmla="*/ 390 w 1281"/>
                  <a:gd name="T87" fmla="*/ 250 h 1576"/>
                  <a:gd name="T88" fmla="*/ 400 w 1281"/>
                  <a:gd name="T89" fmla="*/ 252 h 1576"/>
                  <a:gd name="T90" fmla="*/ 402 w 1281"/>
                  <a:gd name="T91" fmla="*/ 310 h 1576"/>
                  <a:gd name="T92" fmla="*/ 402 w 1281"/>
                  <a:gd name="T93" fmla="*/ 371 h 1576"/>
                  <a:gd name="T94" fmla="*/ 402 w 1281"/>
                  <a:gd name="T95" fmla="*/ 400 h 1576"/>
                  <a:gd name="T96" fmla="*/ 400 w 1281"/>
                  <a:gd name="T97" fmla="*/ 1260 h 1576"/>
                  <a:gd name="T98" fmla="*/ 90 w 1281"/>
                  <a:gd name="T99" fmla="*/ 383 h 1576"/>
                  <a:gd name="T100" fmla="*/ 10 w 1281"/>
                  <a:gd name="T101" fmla="*/ 1224 h 1576"/>
                  <a:gd name="T102" fmla="*/ 1281 w 1281"/>
                  <a:gd name="T103" fmla="*/ 1576 h 1576"/>
                  <a:gd name="T104" fmla="*/ 352 w 1281"/>
                  <a:gd name="T105" fmla="*/ 228 h 1576"/>
                  <a:gd name="T106" fmla="*/ 342 w 1281"/>
                  <a:gd name="T107" fmla="*/ 225 h 1576"/>
                  <a:gd name="T108" fmla="*/ 342 w 1281"/>
                  <a:gd name="T109" fmla="*/ 228 h 1576"/>
                  <a:gd name="T110" fmla="*/ 410 w 1281"/>
                  <a:gd name="T111" fmla="*/ 199 h 1576"/>
                  <a:gd name="T112" fmla="*/ 412 w 1281"/>
                  <a:gd name="T113" fmla="*/ 206 h 1576"/>
                  <a:gd name="T114" fmla="*/ 419 w 1281"/>
                  <a:gd name="T115" fmla="*/ 211 h 1576"/>
                  <a:gd name="T116" fmla="*/ 427 w 1281"/>
                  <a:gd name="T117" fmla="*/ 196 h 1576"/>
                  <a:gd name="T118" fmla="*/ 429 w 1281"/>
                  <a:gd name="T119" fmla="*/ 204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81" h="1576">
                    <a:moveTo>
                      <a:pt x="1281" y="1017"/>
                    </a:moveTo>
                    <a:lnTo>
                      <a:pt x="1277" y="1022"/>
                    </a:lnTo>
                    <a:lnTo>
                      <a:pt x="1264" y="1032"/>
                    </a:lnTo>
                    <a:lnTo>
                      <a:pt x="1255" y="1044"/>
                    </a:lnTo>
                    <a:lnTo>
                      <a:pt x="1247" y="1059"/>
                    </a:lnTo>
                    <a:lnTo>
                      <a:pt x="1240" y="1073"/>
                    </a:lnTo>
                    <a:lnTo>
                      <a:pt x="1235" y="1090"/>
                    </a:lnTo>
                    <a:lnTo>
                      <a:pt x="1235" y="1102"/>
                    </a:lnTo>
                    <a:lnTo>
                      <a:pt x="1063" y="1102"/>
                    </a:lnTo>
                    <a:lnTo>
                      <a:pt x="1063" y="1107"/>
                    </a:lnTo>
                    <a:lnTo>
                      <a:pt x="1071" y="1107"/>
                    </a:lnTo>
                    <a:lnTo>
                      <a:pt x="1071" y="1134"/>
                    </a:lnTo>
                    <a:lnTo>
                      <a:pt x="1051" y="1134"/>
                    </a:lnTo>
                    <a:lnTo>
                      <a:pt x="1051" y="634"/>
                    </a:lnTo>
                    <a:lnTo>
                      <a:pt x="1010" y="634"/>
                    </a:lnTo>
                    <a:lnTo>
                      <a:pt x="1010" y="602"/>
                    </a:lnTo>
                    <a:lnTo>
                      <a:pt x="925" y="602"/>
                    </a:lnTo>
                    <a:lnTo>
                      <a:pt x="925" y="634"/>
                    </a:lnTo>
                    <a:lnTo>
                      <a:pt x="879" y="634"/>
                    </a:lnTo>
                    <a:lnTo>
                      <a:pt x="879" y="801"/>
                    </a:lnTo>
                    <a:lnTo>
                      <a:pt x="848" y="801"/>
                    </a:lnTo>
                    <a:lnTo>
                      <a:pt x="848" y="825"/>
                    </a:lnTo>
                    <a:lnTo>
                      <a:pt x="831" y="825"/>
                    </a:lnTo>
                    <a:lnTo>
                      <a:pt x="831" y="495"/>
                    </a:lnTo>
                    <a:lnTo>
                      <a:pt x="831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72" y="306"/>
                    </a:lnTo>
                    <a:lnTo>
                      <a:pt x="882" y="306"/>
                    </a:lnTo>
                    <a:lnTo>
                      <a:pt x="882" y="296"/>
                    </a:lnTo>
                    <a:lnTo>
                      <a:pt x="884" y="296"/>
                    </a:lnTo>
                    <a:lnTo>
                      <a:pt x="887" y="289"/>
                    </a:lnTo>
                    <a:lnTo>
                      <a:pt x="887" y="281"/>
                    </a:lnTo>
                    <a:lnTo>
                      <a:pt x="882" y="281"/>
                    </a:lnTo>
                    <a:lnTo>
                      <a:pt x="882" y="264"/>
                    </a:lnTo>
                    <a:lnTo>
                      <a:pt x="884" y="264"/>
                    </a:lnTo>
                    <a:lnTo>
                      <a:pt x="884" y="262"/>
                    </a:lnTo>
                    <a:lnTo>
                      <a:pt x="884" y="247"/>
                    </a:lnTo>
                    <a:lnTo>
                      <a:pt x="884" y="247"/>
                    </a:lnTo>
                    <a:lnTo>
                      <a:pt x="884" y="245"/>
                    </a:lnTo>
                    <a:lnTo>
                      <a:pt x="884" y="143"/>
                    </a:lnTo>
                    <a:lnTo>
                      <a:pt x="882" y="143"/>
                    </a:lnTo>
                    <a:lnTo>
                      <a:pt x="882" y="89"/>
                    </a:lnTo>
                    <a:lnTo>
                      <a:pt x="879" y="89"/>
                    </a:lnTo>
                    <a:lnTo>
                      <a:pt x="879" y="89"/>
                    </a:lnTo>
                    <a:lnTo>
                      <a:pt x="879" y="111"/>
                    </a:lnTo>
                    <a:lnTo>
                      <a:pt x="877" y="111"/>
                    </a:lnTo>
                    <a:lnTo>
                      <a:pt x="877" y="111"/>
                    </a:lnTo>
                    <a:lnTo>
                      <a:pt x="877" y="143"/>
                    </a:lnTo>
                    <a:lnTo>
                      <a:pt x="877" y="143"/>
                    </a:lnTo>
                    <a:lnTo>
                      <a:pt x="877" y="145"/>
                    </a:lnTo>
                    <a:lnTo>
                      <a:pt x="877" y="150"/>
                    </a:lnTo>
                    <a:lnTo>
                      <a:pt x="795" y="150"/>
                    </a:lnTo>
                    <a:lnTo>
                      <a:pt x="795" y="114"/>
                    </a:lnTo>
                    <a:lnTo>
                      <a:pt x="795" y="111"/>
                    </a:lnTo>
                    <a:lnTo>
                      <a:pt x="792" y="111"/>
                    </a:lnTo>
                    <a:lnTo>
                      <a:pt x="792" y="89"/>
                    </a:lnTo>
                    <a:lnTo>
                      <a:pt x="792" y="89"/>
                    </a:lnTo>
                    <a:lnTo>
                      <a:pt x="790" y="89"/>
                    </a:lnTo>
                    <a:lnTo>
                      <a:pt x="790" y="145"/>
                    </a:lnTo>
                    <a:lnTo>
                      <a:pt x="787" y="145"/>
                    </a:lnTo>
                    <a:lnTo>
                      <a:pt x="787" y="150"/>
                    </a:lnTo>
                    <a:lnTo>
                      <a:pt x="710" y="150"/>
                    </a:lnTo>
                    <a:lnTo>
                      <a:pt x="710" y="114"/>
                    </a:lnTo>
                    <a:lnTo>
                      <a:pt x="710" y="114"/>
                    </a:lnTo>
                    <a:lnTo>
                      <a:pt x="705" y="114"/>
                    </a:lnTo>
                    <a:lnTo>
                      <a:pt x="705" y="145"/>
                    </a:lnTo>
                    <a:lnTo>
                      <a:pt x="705" y="145"/>
                    </a:lnTo>
                    <a:lnTo>
                      <a:pt x="705" y="89"/>
                    </a:lnTo>
                    <a:lnTo>
                      <a:pt x="703" y="89"/>
                    </a:lnTo>
                    <a:lnTo>
                      <a:pt x="700" y="89"/>
                    </a:lnTo>
                    <a:lnTo>
                      <a:pt x="700" y="145"/>
                    </a:lnTo>
                    <a:lnTo>
                      <a:pt x="698" y="145"/>
                    </a:lnTo>
                    <a:lnTo>
                      <a:pt x="698" y="150"/>
                    </a:lnTo>
                    <a:lnTo>
                      <a:pt x="623" y="153"/>
                    </a:lnTo>
                    <a:lnTo>
                      <a:pt x="623" y="114"/>
                    </a:lnTo>
                    <a:lnTo>
                      <a:pt x="623" y="114"/>
                    </a:lnTo>
                    <a:lnTo>
                      <a:pt x="618" y="114"/>
                    </a:lnTo>
                    <a:lnTo>
                      <a:pt x="618" y="153"/>
                    </a:lnTo>
                    <a:lnTo>
                      <a:pt x="615" y="153"/>
                    </a:lnTo>
                    <a:lnTo>
                      <a:pt x="615" y="148"/>
                    </a:lnTo>
                    <a:lnTo>
                      <a:pt x="615" y="145"/>
                    </a:lnTo>
                    <a:lnTo>
                      <a:pt x="615" y="145"/>
                    </a:lnTo>
                    <a:lnTo>
                      <a:pt x="615" y="92"/>
                    </a:lnTo>
                    <a:lnTo>
                      <a:pt x="615" y="89"/>
                    </a:lnTo>
                    <a:lnTo>
                      <a:pt x="611" y="89"/>
                    </a:lnTo>
                    <a:lnTo>
                      <a:pt x="611" y="145"/>
                    </a:lnTo>
                    <a:lnTo>
                      <a:pt x="608" y="145"/>
                    </a:lnTo>
                    <a:lnTo>
                      <a:pt x="608" y="153"/>
                    </a:lnTo>
                    <a:lnTo>
                      <a:pt x="536" y="153"/>
                    </a:lnTo>
                    <a:lnTo>
                      <a:pt x="536" y="114"/>
                    </a:lnTo>
                    <a:lnTo>
                      <a:pt x="536" y="114"/>
                    </a:lnTo>
                    <a:lnTo>
                      <a:pt x="533" y="114"/>
                    </a:lnTo>
                    <a:lnTo>
                      <a:pt x="533" y="153"/>
                    </a:lnTo>
                    <a:lnTo>
                      <a:pt x="528" y="153"/>
                    </a:lnTo>
                    <a:lnTo>
                      <a:pt x="528" y="148"/>
                    </a:lnTo>
                    <a:lnTo>
                      <a:pt x="526" y="145"/>
                    </a:lnTo>
                    <a:lnTo>
                      <a:pt x="526" y="145"/>
                    </a:lnTo>
                    <a:lnTo>
                      <a:pt x="526" y="2"/>
                    </a:lnTo>
                    <a:lnTo>
                      <a:pt x="526" y="0"/>
                    </a:lnTo>
                    <a:lnTo>
                      <a:pt x="521" y="0"/>
                    </a:lnTo>
                    <a:lnTo>
                      <a:pt x="521" y="92"/>
                    </a:lnTo>
                    <a:lnTo>
                      <a:pt x="521" y="92"/>
                    </a:lnTo>
                    <a:lnTo>
                      <a:pt x="521" y="145"/>
                    </a:lnTo>
                    <a:lnTo>
                      <a:pt x="521" y="145"/>
                    </a:lnTo>
                    <a:lnTo>
                      <a:pt x="521" y="187"/>
                    </a:lnTo>
                    <a:lnTo>
                      <a:pt x="511" y="189"/>
                    </a:lnTo>
                    <a:lnTo>
                      <a:pt x="511" y="189"/>
                    </a:lnTo>
                    <a:lnTo>
                      <a:pt x="509" y="189"/>
                    </a:lnTo>
                    <a:lnTo>
                      <a:pt x="499" y="189"/>
                    </a:lnTo>
                    <a:lnTo>
                      <a:pt x="490" y="189"/>
                    </a:lnTo>
                    <a:lnTo>
                      <a:pt x="490" y="189"/>
                    </a:lnTo>
                    <a:lnTo>
                      <a:pt x="487" y="189"/>
                    </a:lnTo>
                    <a:lnTo>
                      <a:pt x="477" y="189"/>
                    </a:lnTo>
                    <a:lnTo>
                      <a:pt x="468" y="191"/>
                    </a:lnTo>
                    <a:lnTo>
                      <a:pt x="468" y="191"/>
                    </a:lnTo>
                    <a:lnTo>
                      <a:pt x="465" y="191"/>
                    </a:lnTo>
                    <a:lnTo>
                      <a:pt x="465" y="191"/>
                    </a:lnTo>
                    <a:lnTo>
                      <a:pt x="456" y="191"/>
                    </a:lnTo>
                    <a:lnTo>
                      <a:pt x="448" y="191"/>
                    </a:lnTo>
                    <a:lnTo>
                      <a:pt x="448" y="191"/>
                    </a:lnTo>
                    <a:lnTo>
                      <a:pt x="446" y="191"/>
                    </a:lnTo>
                    <a:lnTo>
                      <a:pt x="43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29" y="194"/>
                    </a:lnTo>
                    <a:lnTo>
                      <a:pt x="419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12" y="196"/>
                    </a:lnTo>
                    <a:lnTo>
                      <a:pt x="405" y="199"/>
                    </a:lnTo>
                    <a:lnTo>
                      <a:pt x="398" y="199"/>
                    </a:lnTo>
                    <a:lnTo>
                      <a:pt x="395" y="199"/>
                    </a:lnTo>
                    <a:lnTo>
                      <a:pt x="390" y="201"/>
                    </a:lnTo>
                    <a:lnTo>
                      <a:pt x="383" y="201"/>
                    </a:lnTo>
                    <a:lnTo>
                      <a:pt x="383" y="201"/>
                    </a:lnTo>
                    <a:lnTo>
                      <a:pt x="376" y="204"/>
                    </a:lnTo>
                    <a:lnTo>
                      <a:pt x="366" y="206"/>
                    </a:lnTo>
                    <a:lnTo>
                      <a:pt x="356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54" y="208"/>
                    </a:lnTo>
                    <a:lnTo>
                      <a:pt x="349" y="211"/>
                    </a:lnTo>
                    <a:lnTo>
                      <a:pt x="349" y="211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7" y="213"/>
                    </a:lnTo>
                    <a:lnTo>
                      <a:pt x="344" y="213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42" y="216"/>
                    </a:lnTo>
                    <a:lnTo>
                      <a:pt x="339" y="218"/>
                    </a:lnTo>
                    <a:lnTo>
                      <a:pt x="339" y="218"/>
                    </a:lnTo>
                    <a:lnTo>
                      <a:pt x="337" y="221"/>
                    </a:lnTo>
                    <a:lnTo>
                      <a:pt x="337" y="221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9" y="228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3"/>
                    </a:lnTo>
                    <a:lnTo>
                      <a:pt x="337" y="225"/>
                    </a:lnTo>
                    <a:lnTo>
                      <a:pt x="337" y="225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28"/>
                    </a:lnTo>
                    <a:lnTo>
                      <a:pt x="337" y="230"/>
                    </a:lnTo>
                    <a:lnTo>
                      <a:pt x="339" y="230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39" y="233"/>
                    </a:lnTo>
                    <a:lnTo>
                      <a:pt x="342" y="233"/>
                    </a:lnTo>
                    <a:lnTo>
                      <a:pt x="342" y="235"/>
                    </a:lnTo>
                    <a:lnTo>
                      <a:pt x="342" y="235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4" y="238"/>
                    </a:lnTo>
                    <a:lnTo>
                      <a:pt x="347" y="238"/>
                    </a:lnTo>
                    <a:lnTo>
                      <a:pt x="347" y="238"/>
                    </a:lnTo>
                    <a:lnTo>
                      <a:pt x="349" y="238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2" y="240"/>
                    </a:lnTo>
                    <a:lnTo>
                      <a:pt x="356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59" y="242"/>
                    </a:lnTo>
                    <a:lnTo>
                      <a:pt x="364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68" y="245"/>
                    </a:lnTo>
                    <a:lnTo>
                      <a:pt x="373" y="247"/>
                    </a:lnTo>
                    <a:lnTo>
                      <a:pt x="378" y="247"/>
                    </a:lnTo>
                    <a:lnTo>
                      <a:pt x="378" y="247"/>
                    </a:lnTo>
                    <a:lnTo>
                      <a:pt x="381" y="247"/>
                    </a:lnTo>
                    <a:lnTo>
                      <a:pt x="381" y="247"/>
                    </a:lnTo>
                    <a:lnTo>
                      <a:pt x="385" y="250"/>
                    </a:lnTo>
                    <a:lnTo>
                      <a:pt x="390" y="250"/>
                    </a:lnTo>
                    <a:lnTo>
                      <a:pt x="390" y="250"/>
                    </a:lnTo>
                    <a:lnTo>
                      <a:pt x="393" y="250"/>
                    </a:lnTo>
                    <a:lnTo>
                      <a:pt x="393" y="250"/>
                    </a:lnTo>
                    <a:lnTo>
                      <a:pt x="398" y="252"/>
                    </a:lnTo>
                    <a:lnTo>
                      <a:pt x="400" y="252"/>
                    </a:lnTo>
                    <a:lnTo>
                      <a:pt x="460" y="262"/>
                    </a:lnTo>
                    <a:lnTo>
                      <a:pt x="460" y="301"/>
                    </a:lnTo>
                    <a:lnTo>
                      <a:pt x="436" y="303"/>
                    </a:lnTo>
                    <a:lnTo>
                      <a:pt x="417" y="308"/>
                    </a:lnTo>
                    <a:lnTo>
                      <a:pt x="402" y="310"/>
                    </a:lnTo>
                    <a:lnTo>
                      <a:pt x="398" y="315"/>
                    </a:lnTo>
                    <a:lnTo>
                      <a:pt x="398" y="337"/>
                    </a:lnTo>
                    <a:lnTo>
                      <a:pt x="402" y="342"/>
                    </a:lnTo>
                    <a:lnTo>
                      <a:pt x="402" y="342"/>
                    </a:lnTo>
                    <a:lnTo>
                      <a:pt x="402" y="371"/>
                    </a:lnTo>
                    <a:lnTo>
                      <a:pt x="398" y="374"/>
                    </a:lnTo>
                    <a:lnTo>
                      <a:pt x="398" y="376"/>
                    </a:lnTo>
                    <a:lnTo>
                      <a:pt x="402" y="381"/>
                    </a:lnTo>
                    <a:lnTo>
                      <a:pt x="402" y="381"/>
                    </a:lnTo>
                    <a:lnTo>
                      <a:pt x="402" y="400"/>
                    </a:lnTo>
                    <a:lnTo>
                      <a:pt x="398" y="403"/>
                    </a:lnTo>
                    <a:lnTo>
                      <a:pt x="398" y="412"/>
                    </a:lnTo>
                    <a:lnTo>
                      <a:pt x="402" y="417"/>
                    </a:lnTo>
                    <a:lnTo>
                      <a:pt x="402" y="417"/>
                    </a:lnTo>
                    <a:lnTo>
                      <a:pt x="400" y="1260"/>
                    </a:lnTo>
                    <a:lnTo>
                      <a:pt x="378" y="1260"/>
                    </a:lnTo>
                    <a:lnTo>
                      <a:pt x="376" y="415"/>
                    </a:lnTo>
                    <a:lnTo>
                      <a:pt x="315" y="415"/>
                    </a:lnTo>
                    <a:lnTo>
                      <a:pt x="315" y="383"/>
                    </a:lnTo>
                    <a:lnTo>
                      <a:pt x="90" y="383"/>
                    </a:lnTo>
                    <a:lnTo>
                      <a:pt x="75" y="415"/>
                    </a:lnTo>
                    <a:lnTo>
                      <a:pt x="42" y="415"/>
                    </a:lnTo>
                    <a:lnTo>
                      <a:pt x="17" y="473"/>
                    </a:lnTo>
                    <a:lnTo>
                      <a:pt x="17" y="1224"/>
                    </a:lnTo>
                    <a:lnTo>
                      <a:pt x="10" y="1224"/>
                    </a:lnTo>
                    <a:lnTo>
                      <a:pt x="10" y="1221"/>
                    </a:lnTo>
                    <a:lnTo>
                      <a:pt x="5" y="1219"/>
                    </a:lnTo>
                    <a:lnTo>
                      <a:pt x="0" y="1219"/>
                    </a:lnTo>
                    <a:lnTo>
                      <a:pt x="0" y="1576"/>
                    </a:lnTo>
                    <a:lnTo>
                      <a:pt x="1281" y="1576"/>
                    </a:lnTo>
                    <a:lnTo>
                      <a:pt x="1281" y="1017"/>
                    </a:lnTo>
                    <a:close/>
                    <a:moveTo>
                      <a:pt x="342" y="225"/>
                    </a:moveTo>
                    <a:lnTo>
                      <a:pt x="344" y="225"/>
                    </a:lnTo>
                    <a:lnTo>
                      <a:pt x="344" y="225"/>
                    </a:lnTo>
                    <a:lnTo>
                      <a:pt x="352" y="228"/>
                    </a:lnTo>
                    <a:lnTo>
                      <a:pt x="344" y="225"/>
                    </a:lnTo>
                    <a:lnTo>
                      <a:pt x="344" y="225"/>
                    </a:lnTo>
                    <a:lnTo>
                      <a:pt x="342" y="225"/>
                    </a:lnTo>
                    <a:lnTo>
                      <a:pt x="342" y="223"/>
                    </a:lnTo>
                    <a:lnTo>
                      <a:pt x="342" y="225"/>
                    </a:lnTo>
                    <a:close/>
                    <a:moveTo>
                      <a:pt x="342" y="228"/>
                    </a:moveTo>
                    <a:lnTo>
                      <a:pt x="342" y="228"/>
                    </a:lnTo>
                    <a:lnTo>
                      <a:pt x="339" y="228"/>
                    </a:lnTo>
                    <a:lnTo>
                      <a:pt x="342" y="228"/>
                    </a:lnTo>
                    <a:lnTo>
                      <a:pt x="342" y="228"/>
                    </a:lnTo>
                    <a:lnTo>
                      <a:pt x="361" y="233"/>
                    </a:lnTo>
                    <a:lnTo>
                      <a:pt x="342" y="228"/>
                    </a:lnTo>
                    <a:close/>
                    <a:moveTo>
                      <a:pt x="410" y="199"/>
                    </a:moveTo>
                    <a:lnTo>
                      <a:pt x="410" y="201"/>
                    </a:lnTo>
                    <a:lnTo>
                      <a:pt x="410" y="199"/>
                    </a:lnTo>
                    <a:lnTo>
                      <a:pt x="410" y="199"/>
                    </a:lnTo>
                    <a:lnTo>
                      <a:pt x="410" y="199"/>
                    </a:lnTo>
                    <a:close/>
                    <a:moveTo>
                      <a:pt x="414" y="208"/>
                    </a:move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2" y="206"/>
                    </a:lnTo>
                    <a:lnTo>
                      <a:pt x="414" y="208"/>
                    </a:lnTo>
                    <a:lnTo>
                      <a:pt x="419" y="211"/>
                    </a:lnTo>
                    <a:lnTo>
                      <a:pt x="414" y="208"/>
                    </a:lnTo>
                    <a:close/>
                    <a:moveTo>
                      <a:pt x="427" y="199"/>
                    </a:moveTo>
                    <a:lnTo>
                      <a:pt x="427" y="196"/>
                    </a:lnTo>
                    <a:lnTo>
                      <a:pt x="429" y="196"/>
                    </a:lnTo>
                    <a:lnTo>
                      <a:pt x="427" y="196"/>
                    </a:lnTo>
                    <a:lnTo>
                      <a:pt x="427" y="199"/>
                    </a:lnTo>
                    <a:close/>
                    <a:moveTo>
                      <a:pt x="429" y="206"/>
                    </a:move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4"/>
                    </a:lnTo>
                    <a:lnTo>
                      <a:pt x="429" y="206"/>
                    </a:lnTo>
                    <a:lnTo>
                      <a:pt x="431" y="206"/>
                    </a:lnTo>
                    <a:lnTo>
                      <a:pt x="429" y="2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$ḻîde">
                <a:extLst>
                  <a:ext uri="{FF2B5EF4-FFF2-40B4-BE49-F238E27FC236}">
                    <a16:creationId xmlns:a16="http://schemas.microsoft.com/office/drawing/2014/main" xmlns="" id="{93BF42E1-B01F-40CC-BCA2-983E9B7B8A74}"/>
                  </a:ext>
                </a:extLst>
              </p:cNvPr>
              <p:cNvSpPr/>
              <p:nvPr/>
            </p:nvSpPr>
            <p:spPr bwMode="auto">
              <a:xfrm>
                <a:off x="6098382" y="4962385"/>
                <a:ext cx="2030676" cy="1895615"/>
              </a:xfrm>
              <a:custGeom>
                <a:avLst/>
                <a:gdLst>
                  <a:gd name="T0" fmla="*/ 1278 w 1278"/>
                  <a:gd name="T1" fmla="*/ 836 h 1193"/>
                  <a:gd name="T2" fmla="*/ 1271 w 1278"/>
                  <a:gd name="T3" fmla="*/ 819 h 1193"/>
                  <a:gd name="T4" fmla="*/ 1252 w 1278"/>
                  <a:gd name="T5" fmla="*/ 821 h 1193"/>
                  <a:gd name="T6" fmla="*/ 1242 w 1278"/>
                  <a:gd name="T7" fmla="*/ 807 h 1193"/>
                  <a:gd name="T8" fmla="*/ 1206 w 1278"/>
                  <a:gd name="T9" fmla="*/ 700 h 1193"/>
                  <a:gd name="T10" fmla="*/ 1167 w 1278"/>
                  <a:gd name="T11" fmla="*/ 693 h 1193"/>
                  <a:gd name="T12" fmla="*/ 1126 w 1278"/>
                  <a:gd name="T13" fmla="*/ 651 h 1193"/>
                  <a:gd name="T14" fmla="*/ 1075 w 1278"/>
                  <a:gd name="T15" fmla="*/ 598 h 1193"/>
                  <a:gd name="T16" fmla="*/ 1068 w 1278"/>
                  <a:gd name="T17" fmla="*/ 586 h 1193"/>
                  <a:gd name="T18" fmla="*/ 1053 w 1278"/>
                  <a:gd name="T19" fmla="*/ 566 h 1193"/>
                  <a:gd name="T20" fmla="*/ 1048 w 1278"/>
                  <a:gd name="T21" fmla="*/ 581 h 1193"/>
                  <a:gd name="T22" fmla="*/ 1034 w 1278"/>
                  <a:gd name="T23" fmla="*/ 593 h 1193"/>
                  <a:gd name="T24" fmla="*/ 1034 w 1278"/>
                  <a:gd name="T25" fmla="*/ 625 h 1193"/>
                  <a:gd name="T26" fmla="*/ 956 w 1278"/>
                  <a:gd name="T27" fmla="*/ 685 h 1193"/>
                  <a:gd name="T28" fmla="*/ 925 w 1278"/>
                  <a:gd name="T29" fmla="*/ 695 h 1193"/>
                  <a:gd name="T30" fmla="*/ 884 w 1278"/>
                  <a:gd name="T31" fmla="*/ 824 h 1193"/>
                  <a:gd name="T32" fmla="*/ 864 w 1278"/>
                  <a:gd name="T33" fmla="*/ 807 h 1193"/>
                  <a:gd name="T34" fmla="*/ 850 w 1278"/>
                  <a:gd name="T35" fmla="*/ 838 h 1193"/>
                  <a:gd name="T36" fmla="*/ 833 w 1278"/>
                  <a:gd name="T37" fmla="*/ 819 h 1193"/>
                  <a:gd name="T38" fmla="*/ 814 w 1278"/>
                  <a:gd name="T39" fmla="*/ 841 h 1193"/>
                  <a:gd name="T40" fmla="*/ 751 w 1278"/>
                  <a:gd name="T41" fmla="*/ 32 h 1193"/>
                  <a:gd name="T42" fmla="*/ 445 w 1278"/>
                  <a:gd name="T43" fmla="*/ 855 h 1193"/>
                  <a:gd name="T44" fmla="*/ 431 w 1278"/>
                  <a:gd name="T45" fmla="*/ 739 h 1193"/>
                  <a:gd name="T46" fmla="*/ 404 w 1278"/>
                  <a:gd name="T47" fmla="*/ 756 h 1193"/>
                  <a:gd name="T48" fmla="*/ 378 w 1278"/>
                  <a:gd name="T49" fmla="*/ 561 h 1193"/>
                  <a:gd name="T50" fmla="*/ 375 w 1278"/>
                  <a:gd name="T51" fmla="*/ 547 h 1193"/>
                  <a:gd name="T52" fmla="*/ 368 w 1278"/>
                  <a:gd name="T53" fmla="*/ 569 h 1193"/>
                  <a:gd name="T54" fmla="*/ 351 w 1278"/>
                  <a:gd name="T55" fmla="*/ 479 h 1193"/>
                  <a:gd name="T56" fmla="*/ 341 w 1278"/>
                  <a:gd name="T57" fmla="*/ 348 h 1193"/>
                  <a:gd name="T58" fmla="*/ 324 w 1278"/>
                  <a:gd name="T59" fmla="*/ 372 h 1193"/>
                  <a:gd name="T60" fmla="*/ 312 w 1278"/>
                  <a:gd name="T61" fmla="*/ 479 h 1193"/>
                  <a:gd name="T62" fmla="*/ 295 w 1278"/>
                  <a:gd name="T63" fmla="*/ 561 h 1193"/>
                  <a:gd name="T64" fmla="*/ 290 w 1278"/>
                  <a:gd name="T65" fmla="*/ 547 h 1193"/>
                  <a:gd name="T66" fmla="*/ 288 w 1278"/>
                  <a:gd name="T67" fmla="*/ 569 h 1193"/>
                  <a:gd name="T68" fmla="*/ 269 w 1278"/>
                  <a:gd name="T69" fmla="*/ 693 h 1193"/>
                  <a:gd name="T70" fmla="*/ 269 w 1278"/>
                  <a:gd name="T71" fmla="*/ 695 h 1193"/>
                  <a:gd name="T72" fmla="*/ 261 w 1278"/>
                  <a:gd name="T73" fmla="*/ 758 h 1193"/>
                  <a:gd name="T74" fmla="*/ 244 w 1278"/>
                  <a:gd name="T75" fmla="*/ 712 h 1193"/>
                  <a:gd name="T76" fmla="*/ 232 w 1278"/>
                  <a:gd name="T77" fmla="*/ 574 h 1193"/>
                  <a:gd name="T78" fmla="*/ 208 w 1278"/>
                  <a:gd name="T79" fmla="*/ 710 h 1193"/>
                  <a:gd name="T80" fmla="*/ 194 w 1278"/>
                  <a:gd name="T81" fmla="*/ 748 h 1193"/>
                  <a:gd name="T82" fmla="*/ 174 w 1278"/>
                  <a:gd name="T83" fmla="*/ 688 h 1193"/>
                  <a:gd name="T84" fmla="*/ 172 w 1278"/>
                  <a:gd name="T85" fmla="*/ 685 h 1193"/>
                  <a:gd name="T86" fmla="*/ 169 w 1278"/>
                  <a:gd name="T87" fmla="*/ 615 h 1193"/>
                  <a:gd name="T88" fmla="*/ 167 w 1278"/>
                  <a:gd name="T89" fmla="*/ 610 h 1193"/>
                  <a:gd name="T90" fmla="*/ 157 w 1278"/>
                  <a:gd name="T91" fmla="*/ 557 h 1193"/>
                  <a:gd name="T92" fmla="*/ 148 w 1278"/>
                  <a:gd name="T93" fmla="*/ 547 h 1193"/>
                  <a:gd name="T94" fmla="*/ 123 w 1278"/>
                  <a:gd name="T95" fmla="*/ 479 h 1193"/>
                  <a:gd name="T96" fmla="*/ 123 w 1278"/>
                  <a:gd name="T97" fmla="*/ 464 h 1193"/>
                  <a:gd name="T98" fmla="*/ 121 w 1278"/>
                  <a:gd name="T99" fmla="*/ 304 h 1193"/>
                  <a:gd name="T100" fmla="*/ 97 w 1278"/>
                  <a:gd name="T101" fmla="*/ 464 h 1193"/>
                  <a:gd name="T102" fmla="*/ 94 w 1278"/>
                  <a:gd name="T103" fmla="*/ 476 h 1193"/>
                  <a:gd name="T104" fmla="*/ 70 w 1278"/>
                  <a:gd name="T105" fmla="*/ 554 h 1193"/>
                  <a:gd name="T106" fmla="*/ 60 w 1278"/>
                  <a:gd name="T107" fmla="*/ 549 h 1193"/>
                  <a:gd name="T108" fmla="*/ 48 w 1278"/>
                  <a:gd name="T109" fmla="*/ 610 h 1193"/>
                  <a:gd name="T110" fmla="*/ 41 w 1278"/>
                  <a:gd name="T111" fmla="*/ 746 h 1193"/>
                  <a:gd name="T112" fmla="*/ 17 w 1278"/>
                  <a:gd name="T113" fmla="*/ 739 h 1193"/>
                  <a:gd name="T114" fmla="*/ 7 w 1278"/>
                  <a:gd name="T115" fmla="*/ 848 h 1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78" h="1193">
                    <a:moveTo>
                      <a:pt x="12" y="306"/>
                    </a:moveTo>
                    <a:lnTo>
                      <a:pt x="0" y="304"/>
                    </a:lnTo>
                    <a:lnTo>
                      <a:pt x="0" y="1193"/>
                    </a:lnTo>
                    <a:lnTo>
                      <a:pt x="1278" y="1193"/>
                    </a:lnTo>
                    <a:lnTo>
                      <a:pt x="1278" y="836"/>
                    </a:lnTo>
                    <a:lnTo>
                      <a:pt x="1274" y="836"/>
                    </a:lnTo>
                    <a:lnTo>
                      <a:pt x="1274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71" y="819"/>
                    </a:lnTo>
                    <a:lnTo>
                      <a:pt x="1269" y="819"/>
                    </a:lnTo>
                    <a:lnTo>
                      <a:pt x="1269" y="836"/>
                    </a:lnTo>
                    <a:lnTo>
                      <a:pt x="1257" y="836"/>
                    </a:lnTo>
                    <a:lnTo>
                      <a:pt x="1257" y="824"/>
                    </a:lnTo>
                    <a:lnTo>
                      <a:pt x="1252" y="821"/>
                    </a:lnTo>
                    <a:lnTo>
                      <a:pt x="1245" y="821"/>
                    </a:lnTo>
                    <a:lnTo>
                      <a:pt x="1245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2" y="807"/>
                    </a:lnTo>
                    <a:lnTo>
                      <a:pt x="1240" y="807"/>
                    </a:lnTo>
                    <a:lnTo>
                      <a:pt x="1240" y="821"/>
                    </a:lnTo>
                    <a:lnTo>
                      <a:pt x="1220" y="821"/>
                    </a:lnTo>
                    <a:lnTo>
                      <a:pt x="1223" y="702"/>
                    </a:lnTo>
                    <a:lnTo>
                      <a:pt x="1206" y="700"/>
                    </a:lnTo>
                    <a:lnTo>
                      <a:pt x="1182" y="700"/>
                    </a:lnTo>
                    <a:lnTo>
                      <a:pt x="1174" y="695"/>
                    </a:lnTo>
                    <a:lnTo>
                      <a:pt x="1174" y="695"/>
                    </a:lnTo>
                    <a:lnTo>
                      <a:pt x="1172" y="695"/>
                    </a:lnTo>
                    <a:lnTo>
                      <a:pt x="1167" y="693"/>
                    </a:lnTo>
                    <a:lnTo>
                      <a:pt x="1167" y="688"/>
                    </a:lnTo>
                    <a:lnTo>
                      <a:pt x="1155" y="685"/>
                    </a:lnTo>
                    <a:lnTo>
                      <a:pt x="1150" y="685"/>
                    </a:lnTo>
                    <a:lnTo>
                      <a:pt x="1140" y="668"/>
                    </a:lnTo>
                    <a:lnTo>
                      <a:pt x="1126" y="651"/>
                    </a:lnTo>
                    <a:lnTo>
                      <a:pt x="1111" y="639"/>
                    </a:lnTo>
                    <a:lnTo>
                      <a:pt x="1092" y="629"/>
                    </a:lnTo>
                    <a:lnTo>
                      <a:pt x="1073" y="625"/>
                    </a:lnTo>
                    <a:lnTo>
                      <a:pt x="1073" y="598"/>
                    </a:lnTo>
                    <a:lnTo>
                      <a:pt x="1075" y="598"/>
                    </a:lnTo>
                    <a:lnTo>
                      <a:pt x="1075" y="595"/>
                    </a:lnTo>
                    <a:lnTo>
                      <a:pt x="1075" y="593"/>
                    </a:lnTo>
                    <a:lnTo>
                      <a:pt x="1073" y="593"/>
                    </a:lnTo>
                    <a:lnTo>
                      <a:pt x="1070" y="588"/>
                    </a:lnTo>
                    <a:lnTo>
                      <a:pt x="1068" y="586"/>
                    </a:lnTo>
                    <a:lnTo>
                      <a:pt x="1063" y="583"/>
                    </a:lnTo>
                    <a:lnTo>
                      <a:pt x="1061" y="581"/>
                    </a:lnTo>
                    <a:lnTo>
                      <a:pt x="1056" y="581"/>
                    </a:lnTo>
                    <a:lnTo>
                      <a:pt x="1056" y="566"/>
                    </a:lnTo>
                    <a:lnTo>
                      <a:pt x="1053" y="566"/>
                    </a:lnTo>
                    <a:lnTo>
                      <a:pt x="1053" y="564"/>
                    </a:lnTo>
                    <a:lnTo>
                      <a:pt x="1053" y="566"/>
                    </a:lnTo>
                    <a:lnTo>
                      <a:pt x="1048" y="566"/>
                    </a:lnTo>
                    <a:lnTo>
                      <a:pt x="1048" y="581"/>
                    </a:lnTo>
                    <a:lnTo>
                      <a:pt x="1048" y="581"/>
                    </a:lnTo>
                    <a:lnTo>
                      <a:pt x="1046" y="581"/>
                    </a:lnTo>
                    <a:lnTo>
                      <a:pt x="1041" y="583"/>
                    </a:lnTo>
                    <a:lnTo>
                      <a:pt x="1039" y="586"/>
                    </a:lnTo>
                    <a:lnTo>
                      <a:pt x="1036" y="588"/>
                    </a:lnTo>
                    <a:lnTo>
                      <a:pt x="1034" y="593"/>
                    </a:lnTo>
                    <a:lnTo>
                      <a:pt x="1031" y="593"/>
                    </a:lnTo>
                    <a:lnTo>
                      <a:pt x="1031" y="595"/>
                    </a:lnTo>
                    <a:lnTo>
                      <a:pt x="1031" y="598"/>
                    </a:lnTo>
                    <a:lnTo>
                      <a:pt x="1034" y="598"/>
                    </a:lnTo>
                    <a:lnTo>
                      <a:pt x="1034" y="625"/>
                    </a:lnTo>
                    <a:lnTo>
                      <a:pt x="1014" y="629"/>
                    </a:lnTo>
                    <a:lnTo>
                      <a:pt x="995" y="639"/>
                    </a:lnTo>
                    <a:lnTo>
                      <a:pt x="978" y="651"/>
                    </a:lnTo>
                    <a:lnTo>
                      <a:pt x="964" y="668"/>
                    </a:lnTo>
                    <a:lnTo>
                      <a:pt x="956" y="685"/>
                    </a:lnTo>
                    <a:lnTo>
                      <a:pt x="949" y="685"/>
                    </a:lnTo>
                    <a:lnTo>
                      <a:pt x="937" y="688"/>
                    </a:lnTo>
                    <a:lnTo>
                      <a:pt x="937" y="693"/>
                    </a:lnTo>
                    <a:lnTo>
                      <a:pt x="935" y="695"/>
                    </a:lnTo>
                    <a:lnTo>
                      <a:pt x="925" y="695"/>
                    </a:lnTo>
                    <a:lnTo>
                      <a:pt x="925" y="697"/>
                    </a:lnTo>
                    <a:lnTo>
                      <a:pt x="922" y="700"/>
                    </a:lnTo>
                    <a:lnTo>
                      <a:pt x="896" y="700"/>
                    </a:lnTo>
                    <a:lnTo>
                      <a:pt x="881" y="702"/>
                    </a:lnTo>
                    <a:lnTo>
                      <a:pt x="884" y="824"/>
                    </a:lnTo>
                    <a:lnTo>
                      <a:pt x="867" y="824"/>
                    </a:lnTo>
                    <a:lnTo>
                      <a:pt x="867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4" y="807"/>
                    </a:lnTo>
                    <a:lnTo>
                      <a:pt x="862" y="807"/>
                    </a:lnTo>
                    <a:lnTo>
                      <a:pt x="862" y="824"/>
                    </a:lnTo>
                    <a:lnTo>
                      <a:pt x="855" y="824"/>
                    </a:lnTo>
                    <a:lnTo>
                      <a:pt x="850" y="826"/>
                    </a:lnTo>
                    <a:lnTo>
                      <a:pt x="850" y="838"/>
                    </a:lnTo>
                    <a:lnTo>
                      <a:pt x="850" y="838"/>
                    </a:lnTo>
                    <a:lnTo>
                      <a:pt x="835" y="838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3" y="819"/>
                    </a:lnTo>
                    <a:lnTo>
                      <a:pt x="830" y="819"/>
                    </a:lnTo>
                    <a:lnTo>
                      <a:pt x="828" y="819"/>
                    </a:lnTo>
                    <a:lnTo>
                      <a:pt x="828" y="838"/>
                    </a:lnTo>
                    <a:lnTo>
                      <a:pt x="818" y="838"/>
                    </a:lnTo>
                    <a:lnTo>
                      <a:pt x="814" y="841"/>
                    </a:lnTo>
                    <a:lnTo>
                      <a:pt x="814" y="841"/>
                    </a:lnTo>
                    <a:lnTo>
                      <a:pt x="809" y="841"/>
                    </a:lnTo>
                    <a:lnTo>
                      <a:pt x="811" y="90"/>
                    </a:lnTo>
                    <a:lnTo>
                      <a:pt x="782" y="32"/>
                    </a:lnTo>
                    <a:lnTo>
                      <a:pt x="751" y="32"/>
                    </a:lnTo>
                    <a:lnTo>
                      <a:pt x="734" y="0"/>
                    </a:lnTo>
                    <a:lnTo>
                      <a:pt x="508" y="0"/>
                    </a:lnTo>
                    <a:lnTo>
                      <a:pt x="508" y="32"/>
                    </a:lnTo>
                    <a:lnTo>
                      <a:pt x="448" y="32"/>
                    </a:lnTo>
                    <a:lnTo>
                      <a:pt x="445" y="855"/>
                    </a:lnTo>
                    <a:lnTo>
                      <a:pt x="438" y="848"/>
                    </a:lnTo>
                    <a:lnTo>
                      <a:pt x="438" y="836"/>
                    </a:lnTo>
                    <a:lnTo>
                      <a:pt x="436" y="746"/>
                    </a:lnTo>
                    <a:lnTo>
                      <a:pt x="436" y="739"/>
                    </a:lnTo>
                    <a:lnTo>
                      <a:pt x="431" y="739"/>
                    </a:lnTo>
                    <a:lnTo>
                      <a:pt x="429" y="739"/>
                    </a:lnTo>
                    <a:lnTo>
                      <a:pt x="429" y="746"/>
                    </a:lnTo>
                    <a:lnTo>
                      <a:pt x="429" y="758"/>
                    </a:lnTo>
                    <a:lnTo>
                      <a:pt x="404" y="758"/>
                    </a:lnTo>
                    <a:lnTo>
                      <a:pt x="404" y="756"/>
                    </a:lnTo>
                    <a:lnTo>
                      <a:pt x="399" y="746"/>
                    </a:lnTo>
                    <a:lnTo>
                      <a:pt x="399" y="693"/>
                    </a:lnTo>
                    <a:lnTo>
                      <a:pt x="392" y="676"/>
                    </a:lnTo>
                    <a:lnTo>
                      <a:pt x="392" y="622"/>
                    </a:lnTo>
                    <a:lnTo>
                      <a:pt x="378" y="561"/>
                    </a:lnTo>
                    <a:lnTo>
                      <a:pt x="380" y="561"/>
                    </a:lnTo>
                    <a:lnTo>
                      <a:pt x="380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75" y="547"/>
                    </a:lnTo>
                    <a:lnTo>
                      <a:pt x="368" y="547"/>
                    </a:lnTo>
                    <a:lnTo>
                      <a:pt x="368" y="554"/>
                    </a:lnTo>
                    <a:lnTo>
                      <a:pt x="366" y="554"/>
                    </a:lnTo>
                    <a:lnTo>
                      <a:pt x="366" y="569"/>
                    </a:lnTo>
                    <a:lnTo>
                      <a:pt x="368" y="569"/>
                    </a:lnTo>
                    <a:lnTo>
                      <a:pt x="358" y="610"/>
                    </a:lnTo>
                    <a:lnTo>
                      <a:pt x="346" y="481"/>
                    </a:lnTo>
                    <a:lnTo>
                      <a:pt x="351" y="481"/>
                    </a:lnTo>
                    <a:lnTo>
                      <a:pt x="351" y="479"/>
                    </a:lnTo>
                    <a:lnTo>
                      <a:pt x="351" y="479"/>
                    </a:lnTo>
                    <a:lnTo>
                      <a:pt x="351" y="469"/>
                    </a:lnTo>
                    <a:lnTo>
                      <a:pt x="344" y="469"/>
                    </a:lnTo>
                    <a:lnTo>
                      <a:pt x="337" y="372"/>
                    </a:lnTo>
                    <a:lnTo>
                      <a:pt x="341" y="372"/>
                    </a:lnTo>
                    <a:lnTo>
                      <a:pt x="341" y="348"/>
                    </a:lnTo>
                    <a:lnTo>
                      <a:pt x="341" y="309"/>
                    </a:lnTo>
                    <a:lnTo>
                      <a:pt x="320" y="309"/>
                    </a:lnTo>
                    <a:lnTo>
                      <a:pt x="320" y="348"/>
                    </a:lnTo>
                    <a:lnTo>
                      <a:pt x="320" y="372"/>
                    </a:lnTo>
                    <a:lnTo>
                      <a:pt x="324" y="372"/>
                    </a:lnTo>
                    <a:lnTo>
                      <a:pt x="324" y="374"/>
                    </a:lnTo>
                    <a:lnTo>
                      <a:pt x="317" y="469"/>
                    </a:lnTo>
                    <a:lnTo>
                      <a:pt x="312" y="469"/>
                    </a:lnTo>
                    <a:lnTo>
                      <a:pt x="312" y="472"/>
                    </a:lnTo>
                    <a:lnTo>
                      <a:pt x="312" y="479"/>
                    </a:lnTo>
                    <a:lnTo>
                      <a:pt x="312" y="481"/>
                    </a:lnTo>
                    <a:lnTo>
                      <a:pt x="317" y="481"/>
                    </a:lnTo>
                    <a:lnTo>
                      <a:pt x="305" y="610"/>
                    </a:lnTo>
                    <a:lnTo>
                      <a:pt x="295" y="566"/>
                    </a:lnTo>
                    <a:lnTo>
                      <a:pt x="295" y="561"/>
                    </a:lnTo>
                    <a:lnTo>
                      <a:pt x="298" y="561"/>
                    </a:lnTo>
                    <a:lnTo>
                      <a:pt x="298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90" y="547"/>
                    </a:lnTo>
                    <a:lnTo>
                      <a:pt x="286" y="547"/>
                    </a:lnTo>
                    <a:lnTo>
                      <a:pt x="286" y="554"/>
                    </a:lnTo>
                    <a:lnTo>
                      <a:pt x="286" y="554"/>
                    </a:lnTo>
                    <a:lnTo>
                      <a:pt x="286" y="569"/>
                    </a:lnTo>
                    <a:lnTo>
                      <a:pt x="288" y="569"/>
                    </a:lnTo>
                    <a:lnTo>
                      <a:pt x="276" y="622"/>
                    </a:lnTo>
                    <a:lnTo>
                      <a:pt x="276" y="622"/>
                    </a:lnTo>
                    <a:lnTo>
                      <a:pt x="274" y="627"/>
                    </a:lnTo>
                    <a:lnTo>
                      <a:pt x="274" y="676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3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695"/>
                    </a:lnTo>
                    <a:lnTo>
                      <a:pt x="269" y="746"/>
                    </a:lnTo>
                    <a:lnTo>
                      <a:pt x="261" y="756"/>
                    </a:lnTo>
                    <a:lnTo>
                      <a:pt x="261" y="756"/>
                    </a:lnTo>
                    <a:lnTo>
                      <a:pt x="261" y="758"/>
                    </a:lnTo>
                    <a:lnTo>
                      <a:pt x="261" y="758"/>
                    </a:lnTo>
                    <a:lnTo>
                      <a:pt x="252" y="758"/>
                    </a:lnTo>
                    <a:lnTo>
                      <a:pt x="252" y="748"/>
                    </a:lnTo>
                    <a:lnTo>
                      <a:pt x="244" y="748"/>
                    </a:lnTo>
                    <a:lnTo>
                      <a:pt x="244" y="712"/>
                    </a:lnTo>
                    <a:lnTo>
                      <a:pt x="244" y="710"/>
                    </a:lnTo>
                    <a:lnTo>
                      <a:pt x="240" y="710"/>
                    </a:lnTo>
                    <a:lnTo>
                      <a:pt x="225" y="574"/>
                    </a:lnTo>
                    <a:lnTo>
                      <a:pt x="225" y="574"/>
                    </a:lnTo>
                    <a:lnTo>
                      <a:pt x="232" y="574"/>
                    </a:lnTo>
                    <a:lnTo>
                      <a:pt x="232" y="537"/>
                    </a:lnTo>
                    <a:lnTo>
                      <a:pt x="215" y="537"/>
                    </a:lnTo>
                    <a:lnTo>
                      <a:pt x="215" y="574"/>
                    </a:lnTo>
                    <a:lnTo>
                      <a:pt x="220" y="574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8" y="710"/>
                    </a:lnTo>
                    <a:lnTo>
                      <a:pt x="201" y="710"/>
                    </a:lnTo>
                    <a:lnTo>
                      <a:pt x="201" y="748"/>
                    </a:lnTo>
                    <a:lnTo>
                      <a:pt x="194" y="748"/>
                    </a:lnTo>
                    <a:lnTo>
                      <a:pt x="194" y="758"/>
                    </a:lnTo>
                    <a:lnTo>
                      <a:pt x="179" y="758"/>
                    </a:lnTo>
                    <a:lnTo>
                      <a:pt x="179" y="758"/>
                    </a:lnTo>
                    <a:lnTo>
                      <a:pt x="174" y="746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4" y="688"/>
                    </a:lnTo>
                    <a:lnTo>
                      <a:pt x="172" y="688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72" y="685"/>
                    </a:lnTo>
                    <a:lnTo>
                      <a:pt x="169" y="683"/>
                    </a:lnTo>
                    <a:lnTo>
                      <a:pt x="169" y="617"/>
                    </a:lnTo>
                    <a:lnTo>
                      <a:pt x="169" y="617"/>
                    </a:lnTo>
                    <a:lnTo>
                      <a:pt x="169" y="615"/>
                    </a:lnTo>
                    <a:lnTo>
                      <a:pt x="167" y="615"/>
                    </a:lnTo>
                    <a:lnTo>
                      <a:pt x="167" y="615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7" y="610"/>
                    </a:lnTo>
                    <a:lnTo>
                      <a:pt x="165" y="610"/>
                    </a:lnTo>
                    <a:lnTo>
                      <a:pt x="165" y="610"/>
                    </a:lnTo>
                    <a:lnTo>
                      <a:pt x="155" y="569"/>
                    </a:lnTo>
                    <a:lnTo>
                      <a:pt x="157" y="569"/>
                    </a:lnTo>
                    <a:lnTo>
                      <a:pt x="157" y="557"/>
                    </a:lnTo>
                    <a:lnTo>
                      <a:pt x="155" y="557"/>
                    </a:lnTo>
                    <a:lnTo>
                      <a:pt x="155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8" y="547"/>
                    </a:lnTo>
                    <a:lnTo>
                      <a:pt x="143" y="547"/>
                    </a:lnTo>
                    <a:lnTo>
                      <a:pt x="143" y="561"/>
                    </a:lnTo>
                    <a:lnTo>
                      <a:pt x="145" y="561"/>
                    </a:lnTo>
                    <a:lnTo>
                      <a:pt x="136" y="603"/>
                    </a:lnTo>
                    <a:lnTo>
                      <a:pt x="123" y="479"/>
                    </a:lnTo>
                    <a:lnTo>
                      <a:pt x="131" y="476"/>
                    </a:lnTo>
                    <a:lnTo>
                      <a:pt x="131" y="476"/>
                    </a:lnTo>
                    <a:lnTo>
                      <a:pt x="131" y="467"/>
                    </a:lnTo>
                    <a:lnTo>
                      <a:pt x="128" y="464"/>
                    </a:lnTo>
                    <a:lnTo>
                      <a:pt x="123" y="464"/>
                    </a:lnTo>
                    <a:lnTo>
                      <a:pt x="116" y="370"/>
                    </a:lnTo>
                    <a:lnTo>
                      <a:pt x="116" y="370"/>
                    </a:lnTo>
                    <a:lnTo>
                      <a:pt x="121" y="370"/>
                    </a:lnTo>
                    <a:lnTo>
                      <a:pt x="121" y="343"/>
                    </a:lnTo>
                    <a:lnTo>
                      <a:pt x="121" y="304"/>
                    </a:lnTo>
                    <a:lnTo>
                      <a:pt x="99" y="304"/>
                    </a:lnTo>
                    <a:lnTo>
                      <a:pt x="99" y="343"/>
                    </a:lnTo>
                    <a:lnTo>
                      <a:pt x="99" y="370"/>
                    </a:lnTo>
                    <a:lnTo>
                      <a:pt x="104" y="370"/>
                    </a:lnTo>
                    <a:lnTo>
                      <a:pt x="97" y="464"/>
                    </a:lnTo>
                    <a:lnTo>
                      <a:pt x="90" y="464"/>
                    </a:lnTo>
                    <a:lnTo>
                      <a:pt x="90" y="474"/>
                    </a:lnTo>
                    <a:lnTo>
                      <a:pt x="90" y="474"/>
                    </a:lnTo>
                    <a:lnTo>
                      <a:pt x="90" y="476"/>
                    </a:lnTo>
                    <a:lnTo>
                      <a:pt x="94" y="476"/>
                    </a:lnTo>
                    <a:lnTo>
                      <a:pt x="82" y="603"/>
                    </a:lnTo>
                    <a:lnTo>
                      <a:pt x="75" y="569"/>
                    </a:lnTo>
                    <a:lnTo>
                      <a:pt x="75" y="569"/>
                    </a:lnTo>
                    <a:lnTo>
                      <a:pt x="75" y="554"/>
                    </a:lnTo>
                    <a:lnTo>
                      <a:pt x="70" y="554"/>
                    </a:lnTo>
                    <a:lnTo>
                      <a:pt x="70" y="549"/>
                    </a:lnTo>
                    <a:lnTo>
                      <a:pt x="65" y="549"/>
                    </a:lnTo>
                    <a:lnTo>
                      <a:pt x="65" y="547"/>
                    </a:lnTo>
                    <a:lnTo>
                      <a:pt x="65" y="549"/>
                    </a:lnTo>
                    <a:lnTo>
                      <a:pt x="60" y="549"/>
                    </a:lnTo>
                    <a:lnTo>
                      <a:pt x="60" y="561"/>
                    </a:lnTo>
                    <a:lnTo>
                      <a:pt x="63" y="561"/>
                    </a:lnTo>
                    <a:lnTo>
                      <a:pt x="51" y="610"/>
                    </a:lnTo>
                    <a:lnTo>
                      <a:pt x="51" y="610"/>
                    </a:lnTo>
                    <a:lnTo>
                      <a:pt x="48" y="610"/>
                    </a:lnTo>
                    <a:lnTo>
                      <a:pt x="46" y="610"/>
                    </a:lnTo>
                    <a:lnTo>
                      <a:pt x="46" y="683"/>
                    </a:lnTo>
                    <a:lnTo>
                      <a:pt x="41" y="685"/>
                    </a:lnTo>
                    <a:lnTo>
                      <a:pt x="41" y="700"/>
                    </a:lnTo>
                    <a:lnTo>
                      <a:pt x="41" y="746"/>
                    </a:lnTo>
                    <a:lnTo>
                      <a:pt x="34" y="756"/>
                    </a:lnTo>
                    <a:lnTo>
                      <a:pt x="34" y="758"/>
                    </a:lnTo>
                    <a:lnTo>
                      <a:pt x="19" y="758"/>
                    </a:lnTo>
                    <a:lnTo>
                      <a:pt x="17" y="746"/>
                    </a:lnTo>
                    <a:lnTo>
                      <a:pt x="17" y="739"/>
                    </a:lnTo>
                    <a:lnTo>
                      <a:pt x="17" y="739"/>
                    </a:lnTo>
                    <a:lnTo>
                      <a:pt x="12" y="739"/>
                    </a:lnTo>
                    <a:lnTo>
                      <a:pt x="12" y="746"/>
                    </a:lnTo>
                    <a:lnTo>
                      <a:pt x="7" y="836"/>
                    </a:lnTo>
                    <a:lnTo>
                      <a:pt x="7" y="848"/>
                    </a:lnTo>
                    <a:lnTo>
                      <a:pt x="5" y="851"/>
                    </a:lnTo>
                    <a:lnTo>
                      <a:pt x="10" y="365"/>
                    </a:lnTo>
                    <a:lnTo>
                      <a:pt x="12" y="306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ïslïḍe">
                <a:extLst>
                  <a:ext uri="{FF2B5EF4-FFF2-40B4-BE49-F238E27FC236}">
                    <a16:creationId xmlns:a16="http://schemas.microsoft.com/office/drawing/2014/main" xmlns="" id="{9BD9D5A8-0EA0-4E41-BF83-145B335B6FA5}"/>
                  </a:ext>
                </a:extLst>
              </p:cNvPr>
              <p:cNvSpPr/>
              <p:nvPr/>
            </p:nvSpPr>
            <p:spPr bwMode="auto">
              <a:xfrm>
                <a:off x="4070883" y="4596926"/>
                <a:ext cx="2027498" cy="2261074"/>
              </a:xfrm>
              <a:custGeom>
                <a:avLst/>
                <a:gdLst>
                  <a:gd name="T0" fmla="*/ 1242 w 1276"/>
                  <a:gd name="T1" fmla="*/ 529 h 1423"/>
                  <a:gd name="T2" fmla="*/ 1225 w 1276"/>
                  <a:gd name="T3" fmla="*/ 527 h 1423"/>
                  <a:gd name="T4" fmla="*/ 1196 w 1276"/>
                  <a:gd name="T5" fmla="*/ 505 h 1423"/>
                  <a:gd name="T6" fmla="*/ 1172 w 1276"/>
                  <a:gd name="T7" fmla="*/ 483 h 1423"/>
                  <a:gd name="T8" fmla="*/ 1148 w 1276"/>
                  <a:gd name="T9" fmla="*/ 461 h 1423"/>
                  <a:gd name="T10" fmla="*/ 1126 w 1276"/>
                  <a:gd name="T11" fmla="*/ 439 h 1423"/>
                  <a:gd name="T12" fmla="*/ 1043 w 1276"/>
                  <a:gd name="T13" fmla="*/ 434 h 1423"/>
                  <a:gd name="T14" fmla="*/ 1005 w 1276"/>
                  <a:gd name="T15" fmla="*/ 447 h 1423"/>
                  <a:gd name="T16" fmla="*/ 985 w 1276"/>
                  <a:gd name="T17" fmla="*/ 461 h 1423"/>
                  <a:gd name="T18" fmla="*/ 981 w 1276"/>
                  <a:gd name="T19" fmla="*/ 481 h 1423"/>
                  <a:gd name="T20" fmla="*/ 959 w 1276"/>
                  <a:gd name="T21" fmla="*/ 495 h 1423"/>
                  <a:gd name="T22" fmla="*/ 939 w 1276"/>
                  <a:gd name="T23" fmla="*/ 505 h 1423"/>
                  <a:gd name="T24" fmla="*/ 937 w 1276"/>
                  <a:gd name="T25" fmla="*/ 524 h 1423"/>
                  <a:gd name="T26" fmla="*/ 913 w 1276"/>
                  <a:gd name="T27" fmla="*/ 529 h 1423"/>
                  <a:gd name="T28" fmla="*/ 840 w 1276"/>
                  <a:gd name="T29" fmla="*/ 534 h 1423"/>
                  <a:gd name="T30" fmla="*/ 840 w 1276"/>
                  <a:gd name="T31" fmla="*/ 595 h 1423"/>
                  <a:gd name="T32" fmla="*/ 765 w 1276"/>
                  <a:gd name="T33" fmla="*/ 876 h 1423"/>
                  <a:gd name="T34" fmla="*/ 763 w 1276"/>
                  <a:gd name="T35" fmla="*/ 544 h 1423"/>
                  <a:gd name="T36" fmla="*/ 690 w 1276"/>
                  <a:gd name="T37" fmla="*/ 539 h 1423"/>
                  <a:gd name="T38" fmla="*/ 668 w 1276"/>
                  <a:gd name="T39" fmla="*/ 534 h 1423"/>
                  <a:gd name="T40" fmla="*/ 661 w 1276"/>
                  <a:gd name="T41" fmla="*/ 515 h 1423"/>
                  <a:gd name="T42" fmla="*/ 646 w 1276"/>
                  <a:gd name="T43" fmla="*/ 502 h 1423"/>
                  <a:gd name="T44" fmla="*/ 625 w 1276"/>
                  <a:gd name="T45" fmla="*/ 490 h 1423"/>
                  <a:gd name="T46" fmla="*/ 617 w 1276"/>
                  <a:gd name="T47" fmla="*/ 471 h 1423"/>
                  <a:gd name="T48" fmla="*/ 600 w 1276"/>
                  <a:gd name="T49" fmla="*/ 456 h 1423"/>
                  <a:gd name="T50" fmla="*/ 559 w 1276"/>
                  <a:gd name="T51" fmla="*/ 444 h 1423"/>
                  <a:gd name="T52" fmla="*/ 482 w 1276"/>
                  <a:gd name="T53" fmla="*/ 449 h 1423"/>
                  <a:gd name="T54" fmla="*/ 460 w 1276"/>
                  <a:gd name="T55" fmla="*/ 471 h 1423"/>
                  <a:gd name="T56" fmla="*/ 436 w 1276"/>
                  <a:gd name="T57" fmla="*/ 493 h 1423"/>
                  <a:gd name="T58" fmla="*/ 411 w 1276"/>
                  <a:gd name="T59" fmla="*/ 512 h 1423"/>
                  <a:gd name="T60" fmla="*/ 385 w 1276"/>
                  <a:gd name="T61" fmla="*/ 534 h 1423"/>
                  <a:gd name="T62" fmla="*/ 382 w 1276"/>
                  <a:gd name="T63" fmla="*/ 536 h 1423"/>
                  <a:gd name="T64" fmla="*/ 322 w 1276"/>
                  <a:gd name="T65" fmla="*/ 328 h 1423"/>
                  <a:gd name="T66" fmla="*/ 264 w 1276"/>
                  <a:gd name="T67" fmla="*/ 274 h 1423"/>
                  <a:gd name="T68" fmla="*/ 201 w 1276"/>
                  <a:gd name="T69" fmla="*/ 233 h 1423"/>
                  <a:gd name="T70" fmla="*/ 179 w 1276"/>
                  <a:gd name="T71" fmla="*/ 328 h 1423"/>
                  <a:gd name="T72" fmla="*/ 181 w 1276"/>
                  <a:gd name="T73" fmla="*/ 255 h 1423"/>
                  <a:gd name="T74" fmla="*/ 179 w 1276"/>
                  <a:gd name="T75" fmla="*/ 252 h 1423"/>
                  <a:gd name="T76" fmla="*/ 181 w 1276"/>
                  <a:gd name="T77" fmla="*/ 213 h 1423"/>
                  <a:gd name="T78" fmla="*/ 179 w 1276"/>
                  <a:gd name="T79" fmla="*/ 213 h 1423"/>
                  <a:gd name="T80" fmla="*/ 181 w 1276"/>
                  <a:gd name="T81" fmla="*/ 174 h 1423"/>
                  <a:gd name="T82" fmla="*/ 179 w 1276"/>
                  <a:gd name="T83" fmla="*/ 172 h 1423"/>
                  <a:gd name="T84" fmla="*/ 116 w 1276"/>
                  <a:gd name="T85" fmla="*/ 109 h 1423"/>
                  <a:gd name="T86" fmla="*/ 29 w 1276"/>
                  <a:gd name="T87" fmla="*/ 104 h 1423"/>
                  <a:gd name="T88" fmla="*/ 29 w 1276"/>
                  <a:gd name="T89" fmla="*/ 31 h 1423"/>
                  <a:gd name="T90" fmla="*/ 29 w 1276"/>
                  <a:gd name="T91" fmla="*/ 9 h 1423"/>
                  <a:gd name="T92" fmla="*/ 29 w 1276"/>
                  <a:gd name="T93" fmla="*/ 0 h 1423"/>
                  <a:gd name="T94" fmla="*/ 0 w 1276"/>
                  <a:gd name="T95" fmla="*/ 1423 h 1423"/>
                  <a:gd name="T96" fmla="*/ 1276 w 1276"/>
                  <a:gd name="T97" fmla="*/ 534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76" h="1423">
                    <a:moveTo>
                      <a:pt x="1276" y="534"/>
                    </a:moveTo>
                    <a:lnTo>
                      <a:pt x="1242" y="529"/>
                    </a:lnTo>
                    <a:lnTo>
                      <a:pt x="1223" y="532"/>
                    </a:lnTo>
                    <a:lnTo>
                      <a:pt x="1225" y="527"/>
                    </a:lnTo>
                    <a:lnTo>
                      <a:pt x="1196" y="524"/>
                    </a:lnTo>
                    <a:lnTo>
                      <a:pt x="1196" y="505"/>
                    </a:lnTo>
                    <a:lnTo>
                      <a:pt x="1172" y="502"/>
                    </a:lnTo>
                    <a:lnTo>
                      <a:pt x="1172" y="483"/>
                    </a:lnTo>
                    <a:lnTo>
                      <a:pt x="1148" y="481"/>
                    </a:lnTo>
                    <a:lnTo>
                      <a:pt x="1148" y="461"/>
                    </a:lnTo>
                    <a:lnTo>
                      <a:pt x="1123" y="459"/>
                    </a:lnTo>
                    <a:lnTo>
                      <a:pt x="1126" y="439"/>
                    </a:lnTo>
                    <a:lnTo>
                      <a:pt x="1094" y="434"/>
                    </a:lnTo>
                    <a:lnTo>
                      <a:pt x="1043" y="434"/>
                    </a:lnTo>
                    <a:lnTo>
                      <a:pt x="1007" y="439"/>
                    </a:lnTo>
                    <a:lnTo>
                      <a:pt x="1005" y="447"/>
                    </a:lnTo>
                    <a:lnTo>
                      <a:pt x="1005" y="459"/>
                    </a:lnTo>
                    <a:lnTo>
                      <a:pt x="985" y="461"/>
                    </a:lnTo>
                    <a:lnTo>
                      <a:pt x="983" y="471"/>
                    </a:lnTo>
                    <a:lnTo>
                      <a:pt x="981" y="481"/>
                    </a:lnTo>
                    <a:lnTo>
                      <a:pt x="964" y="483"/>
                    </a:lnTo>
                    <a:lnTo>
                      <a:pt x="959" y="495"/>
                    </a:lnTo>
                    <a:lnTo>
                      <a:pt x="959" y="502"/>
                    </a:lnTo>
                    <a:lnTo>
                      <a:pt x="939" y="505"/>
                    </a:lnTo>
                    <a:lnTo>
                      <a:pt x="937" y="517"/>
                    </a:lnTo>
                    <a:lnTo>
                      <a:pt x="937" y="524"/>
                    </a:lnTo>
                    <a:lnTo>
                      <a:pt x="915" y="527"/>
                    </a:lnTo>
                    <a:lnTo>
                      <a:pt x="913" y="529"/>
                    </a:lnTo>
                    <a:lnTo>
                      <a:pt x="893" y="527"/>
                    </a:lnTo>
                    <a:lnTo>
                      <a:pt x="840" y="534"/>
                    </a:lnTo>
                    <a:lnTo>
                      <a:pt x="840" y="595"/>
                    </a:lnTo>
                    <a:lnTo>
                      <a:pt x="840" y="595"/>
                    </a:lnTo>
                    <a:lnTo>
                      <a:pt x="840" y="876"/>
                    </a:lnTo>
                    <a:lnTo>
                      <a:pt x="765" y="876"/>
                    </a:lnTo>
                    <a:lnTo>
                      <a:pt x="763" y="600"/>
                    </a:lnTo>
                    <a:lnTo>
                      <a:pt x="763" y="544"/>
                    </a:lnTo>
                    <a:lnTo>
                      <a:pt x="707" y="536"/>
                    </a:lnTo>
                    <a:lnTo>
                      <a:pt x="690" y="539"/>
                    </a:lnTo>
                    <a:lnTo>
                      <a:pt x="688" y="536"/>
                    </a:lnTo>
                    <a:lnTo>
                      <a:pt x="668" y="534"/>
                    </a:lnTo>
                    <a:lnTo>
                      <a:pt x="668" y="527"/>
                    </a:lnTo>
                    <a:lnTo>
                      <a:pt x="661" y="515"/>
                    </a:lnTo>
                    <a:lnTo>
                      <a:pt x="646" y="512"/>
                    </a:lnTo>
                    <a:lnTo>
                      <a:pt x="646" y="502"/>
                    </a:lnTo>
                    <a:lnTo>
                      <a:pt x="639" y="493"/>
                    </a:lnTo>
                    <a:lnTo>
                      <a:pt x="625" y="490"/>
                    </a:lnTo>
                    <a:lnTo>
                      <a:pt x="625" y="481"/>
                    </a:lnTo>
                    <a:lnTo>
                      <a:pt x="617" y="471"/>
                    </a:lnTo>
                    <a:lnTo>
                      <a:pt x="603" y="468"/>
                    </a:lnTo>
                    <a:lnTo>
                      <a:pt x="600" y="456"/>
                    </a:lnTo>
                    <a:lnTo>
                      <a:pt x="598" y="449"/>
                    </a:lnTo>
                    <a:lnTo>
                      <a:pt x="559" y="444"/>
                    </a:lnTo>
                    <a:lnTo>
                      <a:pt x="511" y="444"/>
                    </a:lnTo>
                    <a:lnTo>
                      <a:pt x="482" y="449"/>
                    </a:lnTo>
                    <a:lnTo>
                      <a:pt x="482" y="466"/>
                    </a:lnTo>
                    <a:lnTo>
                      <a:pt x="460" y="471"/>
                    </a:lnTo>
                    <a:lnTo>
                      <a:pt x="460" y="488"/>
                    </a:lnTo>
                    <a:lnTo>
                      <a:pt x="436" y="493"/>
                    </a:lnTo>
                    <a:lnTo>
                      <a:pt x="436" y="510"/>
                    </a:lnTo>
                    <a:lnTo>
                      <a:pt x="411" y="512"/>
                    </a:lnTo>
                    <a:lnTo>
                      <a:pt x="411" y="532"/>
                    </a:lnTo>
                    <a:lnTo>
                      <a:pt x="385" y="534"/>
                    </a:lnTo>
                    <a:lnTo>
                      <a:pt x="385" y="536"/>
                    </a:lnTo>
                    <a:lnTo>
                      <a:pt x="382" y="536"/>
                    </a:lnTo>
                    <a:lnTo>
                      <a:pt x="382" y="328"/>
                    </a:lnTo>
                    <a:lnTo>
                      <a:pt x="322" y="328"/>
                    </a:lnTo>
                    <a:lnTo>
                      <a:pt x="322" y="274"/>
                    </a:lnTo>
                    <a:lnTo>
                      <a:pt x="264" y="274"/>
                    </a:lnTo>
                    <a:lnTo>
                      <a:pt x="264" y="233"/>
                    </a:lnTo>
                    <a:lnTo>
                      <a:pt x="201" y="233"/>
                    </a:lnTo>
                    <a:lnTo>
                      <a:pt x="201" y="328"/>
                    </a:lnTo>
                    <a:lnTo>
                      <a:pt x="179" y="328"/>
                    </a:lnTo>
                    <a:lnTo>
                      <a:pt x="179" y="257"/>
                    </a:lnTo>
                    <a:lnTo>
                      <a:pt x="181" y="255"/>
                    </a:lnTo>
                    <a:lnTo>
                      <a:pt x="181" y="252"/>
                    </a:lnTo>
                    <a:lnTo>
                      <a:pt x="179" y="252"/>
                    </a:lnTo>
                    <a:lnTo>
                      <a:pt x="179" y="218"/>
                    </a:lnTo>
                    <a:lnTo>
                      <a:pt x="181" y="213"/>
                    </a:lnTo>
                    <a:lnTo>
                      <a:pt x="181" y="213"/>
                    </a:lnTo>
                    <a:lnTo>
                      <a:pt x="179" y="213"/>
                    </a:lnTo>
                    <a:lnTo>
                      <a:pt x="179" y="177"/>
                    </a:lnTo>
                    <a:lnTo>
                      <a:pt x="181" y="174"/>
                    </a:lnTo>
                    <a:lnTo>
                      <a:pt x="181" y="172"/>
                    </a:lnTo>
                    <a:lnTo>
                      <a:pt x="179" y="172"/>
                    </a:lnTo>
                    <a:lnTo>
                      <a:pt x="179" y="114"/>
                    </a:lnTo>
                    <a:lnTo>
                      <a:pt x="116" y="109"/>
                    </a:lnTo>
                    <a:lnTo>
                      <a:pt x="43" y="104"/>
                    </a:lnTo>
                    <a:lnTo>
                      <a:pt x="29" y="104"/>
                    </a:lnTo>
                    <a:lnTo>
                      <a:pt x="29" y="51"/>
                    </a:lnTo>
                    <a:lnTo>
                      <a:pt x="29" y="31"/>
                    </a:lnTo>
                    <a:lnTo>
                      <a:pt x="29" y="26"/>
                    </a:lnTo>
                    <a:lnTo>
                      <a:pt x="29" y="9"/>
                    </a:lnTo>
                    <a:lnTo>
                      <a:pt x="29" y="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1423"/>
                    </a:lnTo>
                    <a:lnTo>
                      <a:pt x="1276" y="1423"/>
                    </a:lnTo>
                    <a:lnTo>
                      <a:pt x="1276" y="5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ṥľîḍé">
                <a:extLst>
                  <a:ext uri="{FF2B5EF4-FFF2-40B4-BE49-F238E27FC236}">
                    <a16:creationId xmlns:a16="http://schemas.microsoft.com/office/drawing/2014/main" xmlns="" id="{C8A0A8A4-7CB9-4C68-8D60-E7046343F19A}"/>
                  </a:ext>
                </a:extLst>
              </p:cNvPr>
              <p:cNvSpPr/>
              <p:nvPr/>
            </p:nvSpPr>
            <p:spPr bwMode="auto">
              <a:xfrm>
                <a:off x="2035441" y="4113886"/>
                <a:ext cx="2035444" cy="2744114"/>
              </a:xfrm>
              <a:custGeom>
                <a:avLst/>
                <a:gdLst>
                  <a:gd name="T0" fmla="*/ 1281 w 1281"/>
                  <a:gd name="T1" fmla="*/ 1727 h 1727"/>
                  <a:gd name="T2" fmla="*/ 1194 w 1281"/>
                  <a:gd name="T3" fmla="*/ 304 h 1727"/>
                  <a:gd name="T4" fmla="*/ 1194 w 1281"/>
                  <a:gd name="T5" fmla="*/ 284 h 1727"/>
                  <a:gd name="T6" fmla="*/ 1194 w 1281"/>
                  <a:gd name="T7" fmla="*/ 265 h 1727"/>
                  <a:gd name="T8" fmla="*/ 1080 w 1281"/>
                  <a:gd name="T9" fmla="*/ 126 h 1727"/>
                  <a:gd name="T10" fmla="*/ 1073 w 1281"/>
                  <a:gd name="T11" fmla="*/ 80 h 1727"/>
                  <a:gd name="T12" fmla="*/ 1063 w 1281"/>
                  <a:gd name="T13" fmla="*/ 92 h 1727"/>
                  <a:gd name="T14" fmla="*/ 1063 w 1281"/>
                  <a:gd name="T15" fmla="*/ 12 h 1727"/>
                  <a:gd name="T16" fmla="*/ 1061 w 1281"/>
                  <a:gd name="T17" fmla="*/ 0 h 1727"/>
                  <a:gd name="T18" fmla="*/ 1053 w 1281"/>
                  <a:gd name="T19" fmla="*/ 92 h 1727"/>
                  <a:gd name="T20" fmla="*/ 1053 w 1281"/>
                  <a:gd name="T21" fmla="*/ 12 h 1727"/>
                  <a:gd name="T22" fmla="*/ 1048 w 1281"/>
                  <a:gd name="T23" fmla="*/ 0 h 1727"/>
                  <a:gd name="T24" fmla="*/ 1041 w 1281"/>
                  <a:gd name="T25" fmla="*/ 92 h 1727"/>
                  <a:gd name="T26" fmla="*/ 1041 w 1281"/>
                  <a:gd name="T27" fmla="*/ 12 h 1727"/>
                  <a:gd name="T28" fmla="*/ 1039 w 1281"/>
                  <a:gd name="T29" fmla="*/ 0 h 1727"/>
                  <a:gd name="T30" fmla="*/ 1031 w 1281"/>
                  <a:gd name="T31" fmla="*/ 92 h 1727"/>
                  <a:gd name="T32" fmla="*/ 1031 w 1281"/>
                  <a:gd name="T33" fmla="*/ 12 h 1727"/>
                  <a:gd name="T34" fmla="*/ 1027 w 1281"/>
                  <a:gd name="T35" fmla="*/ 0 h 1727"/>
                  <a:gd name="T36" fmla="*/ 1019 w 1281"/>
                  <a:gd name="T37" fmla="*/ 92 h 1727"/>
                  <a:gd name="T38" fmla="*/ 1019 w 1281"/>
                  <a:gd name="T39" fmla="*/ 12 h 1727"/>
                  <a:gd name="T40" fmla="*/ 1017 w 1281"/>
                  <a:gd name="T41" fmla="*/ 0 h 1727"/>
                  <a:gd name="T42" fmla="*/ 1010 w 1281"/>
                  <a:gd name="T43" fmla="*/ 92 h 1727"/>
                  <a:gd name="T44" fmla="*/ 1000 w 1281"/>
                  <a:gd name="T45" fmla="*/ 80 h 1727"/>
                  <a:gd name="T46" fmla="*/ 1000 w 1281"/>
                  <a:gd name="T47" fmla="*/ 257 h 1727"/>
                  <a:gd name="T48" fmla="*/ 1000 w 1281"/>
                  <a:gd name="T49" fmla="*/ 282 h 1727"/>
                  <a:gd name="T50" fmla="*/ 971 w 1281"/>
                  <a:gd name="T51" fmla="*/ 304 h 1727"/>
                  <a:gd name="T52" fmla="*/ 971 w 1281"/>
                  <a:gd name="T53" fmla="*/ 313 h 1727"/>
                  <a:gd name="T54" fmla="*/ 971 w 1281"/>
                  <a:gd name="T55" fmla="*/ 335 h 1727"/>
                  <a:gd name="T56" fmla="*/ 971 w 1281"/>
                  <a:gd name="T57" fmla="*/ 403 h 1727"/>
                  <a:gd name="T58" fmla="*/ 968 w 1281"/>
                  <a:gd name="T59" fmla="*/ 413 h 1727"/>
                  <a:gd name="T60" fmla="*/ 932 w 1281"/>
                  <a:gd name="T61" fmla="*/ 738 h 1727"/>
                  <a:gd name="T62" fmla="*/ 814 w 1281"/>
                  <a:gd name="T63" fmla="*/ 515 h 1727"/>
                  <a:gd name="T64" fmla="*/ 746 w 1281"/>
                  <a:gd name="T65" fmla="*/ 386 h 1727"/>
                  <a:gd name="T66" fmla="*/ 719 w 1281"/>
                  <a:gd name="T67" fmla="*/ 515 h 1727"/>
                  <a:gd name="T68" fmla="*/ 608 w 1281"/>
                  <a:gd name="T69" fmla="*/ 386 h 1727"/>
                  <a:gd name="T70" fmla="*/ 557 w 1281"/>
                  <a:gd name="T71" fmla="*/ 515 h 1727"/>
                  <a:gd name="T72" fmla="*/ 513 w 1281"/>
                  <a:gd name="T73" fmla="*/ 1195 h 1727"/>
                  <a:gd name="T74" fmla="*/ 458 w 1281"/>
                  <a:gd name="T75" fmla="*/ 1200 h 1727"/>
                  <a:gd name="T76" fmla="*/ 431 w 1281"/>
                  <a:gd name="T77" fmla="*/ 1202 h 1727"/>
                  <a:gd name="T78" fmla="*/ 412 w 1281"/>
                  <a:gd name="T79" fmla="*/ 1180 h 1727"/>
                  <a:gd name="T80" fmla="*/ 370 w 1281"/>
                  <a:gd name="T81" fmla="*/ 1207 h 1727"/>
                  <a:gd name="T82" fmla="*/ 370 w 1281"/>
                  <a:gd name="T83" fmla="*/ 1210 h 1727"/>
                  <a:gd name="T84" fmla="*/ 370 w 1281"/>
                  <a:gd name="T85" fmla="*/ 1200 h 1727"/>
                  <a:gd name="T86" fmla="*/ 322 w 1281"/>
                  <a:gd name="T87" fmla="*/ 1188 h 1727"/>
                  <a:gd name="T88" fmla="*/ 312 w 1281"/>
                  <a:gd name="T89" fmla="*/ 1202 h 1727"/>
                  <a:gd name="T90" fmla="*/ 269 w 1281"/>
                  <a:gd name="T91" fmla="*/ 1197 h 1727"/>
                  <a:gd name="T92" fmla="*/ 140 w 1281"/>
                  <a:gd name="T93" fmla="*/ 1193 h 1727"/>
                  <a:gd name="T94" fmla="*/ 0 w 1281"/>
                  <a:gd name="T95" fmla="*/ 1210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81" h="1727">
                    <a:moveTo>
                      <a:pt x="0" y="1727"/>
                    </a:moveTo>
                    <a:lnTo>
                      <a:pt x="1281" y="1727"/>
                    </a:lnTo>
                    <a:lnTo>
                      <a:pt x="1281" y="304"/>
                    </a:lnTo>
                    <a:lnTo>
                      <a:pt x="1194" y="304"/>
                    </a:lnTo>
                    <a:lnTo>
                      <a:pt x="1194" y="291"/>
                    </a:lnTo>
                    <a:lnTo>
                      <a:pt x="1194" y="284"/>
                    </a:lnTo>
                    <a:lnTo>
                      <a:pt x="1194" y="267"/>
                    </a:lnTo>
                    <a:lnTo>
                      <a:pt x="1194" y="265"/>
                    </a:lnTo>
                    <a:lnTo>
                      <a:pt x="1080" y="265"/>
                    </a:lnTo>
                    <a:lnTo>
                      <a:pt x="1080" y="126"/>
                    </a:lnTo>
                    <a:lnTo>
                      <a:pt x="1080" y="80"/>
                    </a:lnTo>
                    <a:lnTo>
                      <a:pt x="1073" y="80"/>
                    </a:lnTo>
                    <a:lnTo>
                      <a:pt x="1073" y="92"/>
                    </a:lnTo>
                    <a:lnTo>
                      <a:pt x="1063" y="92"/>
                    </a:lnTo>
                    <a:lnTo>
                      <a:pt x="1063" y="12"/>
                    </a:lnTo>
                    <a:lnTo>
                      <a:pt x="1063" y="12"/>
                    </a:lnTo>
                    <a:lnTo>
                      <a:pt x="1063" y="0"/>
                    </a:lnTo>
                    <a:lnTo>
                      <a:pt x="1061" y="0"/>
                    </a:lnTo>
                    <a:lnTo>
                      <a:pt x="1061" y="92"/>
                    </a:lnTo>
                    <a:lnTo>
                      <a:pt x="1053" y="92"/>
                    </a:lnTo>
                    <a:lnTo>
                      <a:pt x="1053" y="12"/>
                    </a:lnTo>
                    <a:lnTo>
                      <a:pt x="1053" y="12"/>
                    </a:lnTo>
                    <a:lnTo>
                      <a:pt x="1053" y="0"/>
                    </a:lnTo>
                    <a:lnTo>
                      <a:pt x="1048" y="0"/>
                    </a:lnTo>
                    <a:lnTo>
                      <a:pt x="1048" y="92"/>
                    </a:lnTo>
                    <a:lnTo>
                      <a:pt x="1041" y="92"/>
                    </a:lnTo>
                    <a:lnTo>
                      <a:pt x="1041" y="12"/>
                    </a:lnTo>
                    <a:lnTo>
                      <a:pt x="1041" y="12"/>
                    </a:lnTo>
                    <a:lnTo>
                      <a:pt x="1041" y="0"/>
                    </a:lnTo>
                    <a:lnTo>
                      <a:pt x="1039" y="0"/>
                    </a:lnTo>
                    <a:lnTo>
                      <a:pt x="1039" y="92"/>
                    </a:lnTo>
                    <a:lnTo>
                      <a:pt x="1031" y="92"/>
                    </a:lnTo>
                    <a:lnTo>
                      <a:pt x="1031" y="12"/>
                    </a:lnTo>
                    <a:lnTo>
                      <a:pt x="1031" y="12"/>
                    </a:lnTo>
                    <a:lnTo>
                      <a:pt x="1029" y="0"/>
                    </a:lnTo>
                    <a:lnTo>
                      <a:pt x="1027" y="0"/>
                    </a:lnTo>
                    <a:lnTo>
                      <a:pt x="1027" y="92"/>
                    </a:lnTo>
                    <a:lnTo>
                      <a:pt x="1019" y="92"/>
                    </a:lnTo>
                    <a:lnTo>
                      <a:pt x="1019" y="12"/>
                    </a:lnTo>
                    <a:lnTo>
                      <a:pt x="1019" y="12"/>
                    </a:lnTo>
                    <a:lnTo>
                      <a:pt x="1019" y="0"/>
                    </a:lnTo>
                    <a:lnTo>
                      <a:pt x="1017" y="0"/>
                    </a:lnTo>
                    <a:lnTo>
                      <a:pt x="1017" y="92"/>
                    </a:lnTo>
                    <a:lnTo>
                      <a:pt x="1010" y="92"/>
                    </a:lnTo>
                    <a:lnTo>
                      <a:pt x="1007" y="80"/>
                    </a:lnTo>
                    <a:lnTo>
                      <a:pt x="1000" y="80"/>
                    </a:lnTo>
                    <a:lnTo>
                      <a:pt x="1000" y="253"/>
                    </a:lnTo>
                    <a:lnTo>
                      <a:pt x="1000" y="257"/>
                    </a:lnTo>
                    <a:lnTo>
                      <a:pt x="1000" y="274"/>
                    </a:lnTo>
                    <a:lnTo>
                      <a:pt x="1000" y="282"/>
                    </a:lnTo>
                    <a:lnTo>
                      <a:pt x="1000" y="304"/>
                    </a:lnTo>
                    <a:lnTo>
                      <a:pt x="971" y="304"/>
                    </a:lnTo>
                    <a:lnTo>
                      <a:pt x="971" y="308"/>
                    </a:lnTo>
                    <a:lnTo>
                      <a:pt x="971" y="313"/>
                    </a:lnTo>
                    <a:lnTo>
                      <a:pt x="971" y="333"/>
                    </a:lnTo>
                    <a:lnTo>
                      <a:pt x="971" y="335"/>
                    </a:lnTo>
                    <a:lnTo>
                      <a:pt x="971" y="355"/>
                    </a:lnTo>
                    <a:lnTo>
                      <a:pt x="971" y="403"/>
                    </a:lnTo>
                    <a:lnTo>
                      <a:pt x="968" y="403"/>
                    </a:lnTo>
                    <a:lnTo>
                      <a:pt x="968" y="413"/>
                    </a:lnTo>
                    <a:lnTo>
                      <a:pt x="932" y="413"/>
                    </a:lnTo>
                    <a:lnTo>
                      <a:pt x="932" y="738"/>
                    </a:lnTo>
                    <a:lnTo>
                      <a:pt x="814" y="738"/>
                    </a:lnTo>
                    <a:lnTo>
                      <a:pt x="814" y="515"/>
                    </a:lnTo>
                    <a:lnTo>
                      <a:pt x="746" y="515"/>
                    </a:lnTo>
                    <a:lnTo>
                      <a:pt x="746" y="386"/>
                    </a:lnTo>
                    <a:lnTo>
                      <a:pt x="719" y="386"/>
                    </a:lnTo>
                    <a:lnTo>
                      <a:pt x="719" y="515"/>
                    </a:lnTo>
                    <a:lnTo>
                      <a:pt x="608" y="515"/>
                    </a:lnTo>
                    <a:lnTo>
                      <a:pt x="608" y="386"/>
                    </a:lnTo>
                    <a:lnTo>
                      <a:pt x="557" y="386"/>
                    </a:lnTo>
                    <a:lnTo>
                      <a:pt x="557" y="515"/>
                    </a:lnTo>
                    <a:lnTo>
                      <a:pt x="513" y="515"/>
                    </a:lnTo>
                    <a:lnTo>
                      <a:pt x="513" y="1195"/>
                    </a:lnTo>
                    <a:lnTo>
                      <a:pt x="475" y="1197"/>
                    </a:lnTo>
                    <a:lnTo>
                      <a:pt x="458" y="1200"/>
                    </a:lnTo>
                    <a:lnTo>
                      <a:pt x="433" y="1202"/>
                    </a:lnTo>
                    <a:lnTo>
                      <a:pt x="431" y="1202"/>
                    </a:lnTo>
                    <a:lnTo>
                      <a:pt x="421" y="1188"/>
                    </a:lnTo>
                    <a:lnTo>
                      <a:pt x="412" y="1180"/>
                    </a:lnTo>
                    <a:lnTo>
                      <a:pt x="373" y="1200"/>
                    </a:lnTo>
                    <a:lnTo>
                      <a:pt x="370" y="1207"/>
                    </a:lnTo>
                    <a:lnTo>
                      <a:pt x="370" y="1210"/>
                    </a:lnTo>
                    <a:lnTo>
                      <a:pt x="370" y="1210"/>
                    </a:lnTo>
                    <a:lnTo>
                      <a:pt x="370" y="1207"/>
                    </a:lnTo>
                    <a:lnTo>
                      <a:pt x="370" y="1200"/>
                    </a:lnTo>
                    <a:lnTo>
                      <a:pt x="332" y="1180"/>
                    </a:lnTo>
                    <a:lnTo>
                      <a:pt x="322" y="1188"/>
                    </a:lnTo>
                    <a:lnTo>
                      <a:pt x="312" y="1202"/>
                    </a:lnTo>
                    <a:lnTo>
                      <a:pt x="312" y="1202"/>
                    </a:lnTo>
                    <a:lnTo>
                      <a:pt x="288" y="1200"/>
                    </a:lnTo>
                    <a:lnTo>
                      <a:pt x="269" y="1197"/>
                    </a:lnTo>
                    <a:lnTo>
                      <a:pt x="160" y="1193"/>
                    </a:lnTo>
                    <a:lnTo>
                      <a:pt x="140" y="1193"/>
                    </a:lnTo>
                    <a:lnTo>
                      <a:pt x="22" y="1205"/>
                    </a:lnTo>
                    <a:lnTo>
                      <a:pt x="0" y="1210"/>
                    </a:lnTo>
                    <a:lnTo>
                      <a:pt x="0" y="1727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îṩḻîḍè">
                <a:extLst>
                  <a:ext uri="{FF2B5EF4-FFF2-40B4-BE49-F238E27FC236}">
                    <a16:creationId xmlns:a16="http://schemas.microsoft.com/office/drawing/2014/main" xmlns="" id="{436C12A7-731D-404A-ACAA-8C63672480B4}"/>
                  </a:ext>
                </a:extLst>
              </p:cNvPr>
              <p:cNvSpPr/>
              <p:nvPr/>
            </p:nvSpPr>
            <p:spPr bwMode="auto">
              <a:xfrm>
                <a:off x="3175" y="4202867"/>
                <a:ext cx="2032266" cy="265513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ṡ1iḑe">
                <a:extLst>
                  <a:ext uri="{FF2B5EF4-FFF2-40B4-BE49-F238E27FC236}">
                    <a16:creationId xmlns:a16="http://schemas.microsoft.com/office/drawing/2014/main" xmlns="" id="{C19A43AA-7209-495E-BA91-D06847674B60}"/>
                  </a:ext>
                </a:extLst>
              </p:cNvPr>
              <p:cNvSpPr/>
              <p:nvPr/>
            </p:nvSpPr>
            <p:spPr bwMode="auto">
              <a:xfrm flipH="1">
                <a:off x="3374787" y="2656396"/>
                <a:ext cx="3215950" cy="4201603"/>
              </a:xfrm>
              <a:custGeom>
                <a:avLst/>
                <a:gdLst>
                  <a:gd name="T0" fmla="*/ 933 w 1279"/>
                  <a:gd name="T1" fmla="*/ 988 h 1671"/>
                  <a:gd name="T2" fmla="*/ 712 w 1279"/>
                  <a:gd name="T3" fmla="*/ 933 h 1671"/>
                  <a:gd name="T4" fmla="*/ 577 w 1279"/>
                  <a:gd name="T5" fmla="*/ 1207 h 1671"/>
                  <a:gd name="T6" fmla="*/ 303 w 1279"/>
                  <a:gd name="T7" fmla="*/ 1336 h 1671"/>
                  <a:gd name="T8" fmla="*/ 230 w 1279"/>
                  <a:gd name="T9" fmla="*/ 517 h 1671"/>
                  <a:gd name="T10" fmla="*/ 194 w 1279"/>
                  <a:gd name="T11" fmla="*/ 505 h 1671"/>
                  <a:gd name="T12" fmla="*/ 240 w 1279"/>
                  <a:gd name="T13" fmla="*/ 498 h 1671"/>
                  <a:gd name="T14" fmla="*/ 211 w 1279"/>
                  <a:gd name="T15" fmla="*/ 486 h 1671"/>
                  <a:gd name="T16" fmla="*/ 194 w 1279"/>
                  <a:gd name="T17" fmla="*/ 481 h 1671"/>
                  <a:gd name="T18" fmla="*/ 192 w 1279"/>
                  <a:gd name="T19" fmla="*/ 432 h 1671"/>
                  <a:gd name="T20" fmla="*/ 182 w 1279"/>
                  <a:gd name="T21" fmla="*/ 427 h 1671"/>
                  <a:gd name="T22" fmla="*/ 204 w 1279"/>
                  <a:gd name="T23" fmla="*/ 425 h 1671"/>
                  <a:gd name="T24" fmla="*/ 218 w 1279"/>
                  <a:gd name="T25" fmla="*/ 425 h 1671"/>
                  <a:gd name="T26" fmla="*/ 233 w 1279"/>
                  <a:gd name="T27" fmla="*/ 418 h 1671"/>
                  <a:gd name="T28" fmla="*/ 235 w 1279"/>
                  <a:gd name="T29" fmla="*/ 410 h 1671"/>
                  <a:gd name="T30" fmla="*/ 189 w 1279"/>
                  <a:gd name="T31" fmla="*/ 398 h 1671"/>
                  <a:gd name="T32" fmla="*/ 172 w 1279"/>
                  <a:gd name="T33" fmla="*/ 379 h 1671"/>
                  <a:gd name="T34" fmla="*/ 168 w 1279"/>
                  <a:gd name="T35" fmla="*/ 245 h 1671"/>
                  <a:gd name="T36" fmla="*/ 163 w 1279"/>
                  <a:gd name="T37" fmla="*/ 146 h 1671"/>
                  <a:gd name="T38" fmla="*/ 158 w 1279"/>
                  <a:gd name="T39" fmla="*/ 63 h 1671"/>
                  <a:gd name="T40" fmla="*/ 155 w 1279"/>
                  <a:gd name="T41" fmla="*/ 0 h 1671"/>
                  <a:gd name="T42" fmla="*/ 153 w 1279"/>
                  <a:gd name="T43" fmla="*/ 0 h 1671"/>
                  <a:gd name="T44" fmla="*/ 151 w 1279"/>
                  <a:gd name="T45" fmla="*/ 65 h 1671"/>
                  <a:gd name="T46" fmla="*/ 148 w 1279"/>
                  <a:gd name="T47" fmla="*/ 146 h 1671"/>
                  <a:gd name="T48" fmla="*/ 146 w 1279"/>
                  <a:gd name="T49" fmla="*/ 374 h 1671"/>
                  <a:gd name="T50" fmla="*/ 138 w 1279"/>
                  <a:gd name="T51" fmla="*/ 386 h 1671"/>
                  <a:gd name="T52" fmla="*/ 117 w 1279"/>
                  <a:gd name="T53" fmla="*/ 401 h 1671"/>
                  <a:gd name="T54" fmla="*/ 80 w 1279"/>
                  <a:gd name="T55" fmla="*/ 418 h 1671"/>
                  <a:gd name="T56" fmla="*/ 95 w 1279"/>
                  <a:gd name="T57" fmla="*/ 425 h 1671"/>
                  <a:gd name="T58" fmla="*/ 112 w 1279"/>
                  <a:gd name="T59" fmla="*/ 427 h 1671"/>
                  <a:gd name="T60" fmla="*/ 129 w 1279"/>
                  <a:gd name="T61" fmla="*/ 427 h 1671"/>
                  <a:gd name="T62" fmla="*/ 119 w 1279"/>
                  <a:gd name="T63" fmla="*/ 439 h 1671"/>
                  <a:gd name="T64" fmla="*/ 121 w 1279"/>
                  <a:gd name="T65" fmla="*/ 481 h 1671"/>
                  <a:gd name="T66" fmla="*/ 100 w 1279"/>
                  <a:gd name="T67" fmla="*/ 486 h 1671"/>
                  <a:gd name="T68" fmla="*/ 75 w 1279"/>
                  <a:gd name="T69" fmla="*/ 498 h 1671"/>
                  <a:gd name="T70" fmla="*/ 121 w 1279"/>
                  <a:gd name="T71" fmla="*/ 507 h 1671"/>
                  <a:gd name="T72" fmla="*/ 85 w 1279"/>
                  <a:gd name="T73" fmla="*/ 520 h 1671"/>
                  <a:gd name="T74" fmla="*/ 27 w 1279"/>
                  <a:gd name="T75" fmla="*/ 1333 h 1671"/>
                  <a:gd name="T76" fmla="*/ 126 w 1279"/>
                  <a:gd name="T77" fmla="*/ 498 h 1671"/>
                  <a:gd name="T78" fmla="*/ 121 w 1279"/>
                  <a:gd name="T79" fmla="*/ 498 h 1671"/>
                  <a:gd name="T80" fmla="*/ 121 w 1279"/>
                  <a:gd name="T81" fmla="*/ 568 h 1671"/>
                  <a:gd name="T82" fmla="*/ 119 w 1279"/>
                  <a:gd name="T83" fmla="*/ 656 h 1671"/>
                  <a:gd name="T84" fmla="*/ 138 w 1279"/>
                  <a:gd name="T85" fmla="*/ 799 h 1671"/>
                  <a:gd name="T86" fmla="*/ 124 w 1279"/>
                  <a:gd name="T87" fmla="*/ 814 h 1671"/>
                  <a:gd name="T88" fmla="*/ 119 w 1279"/>
                  <a:gd name="T89" fmla="*/ 937 h 1671"/>
                  <a:gd name="T90" fmla="*/ 141 w 1279"/>
                  <a:gd name="T91" fmla="*/ 1071 h 1671"/>
                  <a:gd name="T92" fmla="*/ 121 w 1279"/>
                  <a:gd name="T93" fmla="*/ 1188 h 1671"/>
                  <a:gd name="T94" fmla="*/ 129 w 1279"/>
                  <a:gd name="T95" fmla="*/ 1185 h 1671"/>
                  <a:gd name="T96" fmla="*/ 182 w 1279"/>
                  <a:gd name="T97" fmla="*/ 656 h 1671"/>
                  <a:gd name="T98" fmla="*/ 189 w 1279"/>
                  <a:gd name="T99" fmla="*/ 799 h 1671"/>
                  <a:gd name="T100" fmla="*/ 199 w 1279"/>
                  <a:gd name="T101" fmla="*/ 937 h 1671"/>
                  <a:gd name="T102" fmla="*/ 199 w 1279"/>
                  <a:gd name="T103" fmla="*/ 957 h 1671"/>
                  <a:gd name="T104" fmla="*/ 184 w 1279"/>
                  <a:gd name="T105" fmla="*/ 1185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79" h="1671">
                    <a:moveTo>
                      <a:pt x="1279" y="1154"/>
                    </a:moveTo>
                    <a:lnTo>
                      <a:pt x="1182" y="1178"/>
                    </a:lnTo>
                    <a:lnTo>
                      <a:pt x="1100" y="1212"/>
                    </a:lnTo>
                    <a:lnTo>
                      <a:pt x="1063" y="1212"/>
                    </a:lnTo>
                    <a:lnTo>
                      <a:pt x="1063" y="988"/>
                    </a:lnTo>
                    <a:lnTo>
                      <a:pt x="933" y="988"/>
                    </a:lnTo>
                    <a:lnTo>
                      <a:pt x="933" y="933"/>
                    </a:lnTo>
                    <a:lnTo>
                      <a:pt x="894" y="933"/>
                    </a:lnTo>
                    <a:lnTo>
                      <a:pt x="894" y="877"/>
                    </a:lnTo>
                    <a:lnTo>
                      <a:pt x="783" y="877"/>
                    </a:lnTo>
                    <a:lnTo>
                      <a:pt x="783" y="933"/>
                    </a:lnTo>
                    <a:lnTo>
                      <a:pt x="712" y="933"/>
                    </a:lnTo>
                    <a:lnTo>
                      <a:pt x="712" y="988"/>
                    </a:lnTo>
                    <a:lnTo>
                      <a:pt x="671" y="988"/>
                    </a:lnTo>
                    <a:lnTo>
                      <a:pt x="671" y="1183"/>
                    </a:lnTo>
                    <a:lnTo>
                      <a:pt x="659" y="1180"/>
                    </a:lnTo>
                    <a:lnTo>
                      <a:pt x="618" y="1188"/>
                    </a:lnTo>
                    <a:lnTo>
                      <a:pt x="577" y="1207"/>
                    </a:lnTo>
                    <a:lnTo>
                      <a:pt x="543" y="1236"/>
                    </a:lnTo>
                    <a:lnTo>
                      <a:pt x="519" y="1275"/>
                    </a:lnTo>
                    <a:lnTo>
                      <a:pt x="506" y="1309"/>
                    </a:lnTo>
                    <a:lnTo>
                      <a:pt x="315" y="1309"/>
                    </a:lnTo>
                    <a:lnTo>
                      <a:pt x="303" y="1314"/>
                    </a:lnTo>
                    <a:lnTo>
                      <a:pt x="303" y="1336"/>
                    </a:lnTo>
                    <a:lnTo>
                      <a:pt x="247" y="1333"/>
                    </a:lnTo>
                    <a:lnTo>
                      <a:pt x="243" y="520"/>
                    </a:lnTo>
                    <a:lnTo>
                      <a:pt x="243" y="520"/>
                    </a:lnTo>
                    <a:lnTo>
                      <a:pt x="240" y="520"/>
                    </a:lnTo>
                    <a:lnTo>
                      <a:pt x="235" y="517"/>
                    </a:lnTo>
                    <a:lnTo>
                      <a:pt x="230" y="517"/>
                    </a:lnTo>
                    <a:lnTo>
                      <a:pt x="230" y="517"/>
                    </a:lnTo>
                    <a:lnTo>
                      <a:pt x="230" y="510"/>
                    </a:lnTo>
                    <a:lnTo>
                      <a:pt x="228" y="507"/>
                    </a:lnTo>
                    <a:lnTo>
                      <a:pt x="221" y="507"/>
                    </a:lnTo>
                    <a:lnTo>
                      <a:pt x="209" y="507"/>
                    </a:lnTo>
                    <a:lnTo>
                      <a:pt x="194" y="505"/>
                    </a:lnTo>
                    <a:lnTo>
                      <a:pt x="184" y="505"/>
                    </a:lnTo>
                    <a:lnTo>
                      <a:pt x="184" y="500"/>
                    </a:lnTo>
                    <a:lnTo>
                      <a:pt x="192" y="500"/>
                    </a:lnTo>
                    <a:lnTo>
                      <a:pt x="211" y="500"/>
                    </a:lnTo>
                    <a:lnTo>
                      <a:pt x="228" y="498"/>
                    </a:lnTo>
                    <a:lnTo>
                      <a:pt x="240" y="498"/>
                    </a:lnTo>
                    <a:lnTo>
                      <a:pt x="247" y="495"/>
                    </a:lnTo>
                    <a:lnTo>
                      <a:pt x="247" y="493"/>
                    </a:lnTo>
                    <a:lnTo>
                      <a:pt x="247" y="490"/>
                    </a:lnTo>
                    <a:lnTo>
                      <a:pt x="240" y="488"/>
                    </a:lnTo>
                    <a:lnTo>
                      <a:pt x="228" y="486"/>
                    </a:lnTo>
                    <a:lnTo>
                      <a:pt x="211" y="486"/>
                    </a:lnTo>
                    <a:lnTo>
                      <a:pt x="189" y="486"/>
                    </a:lnTo>
                    <a:lnTo>
                      <a:pt x="184" y="486"/>
                    </a:lnTo>
                    <a:lnTo>
                      <a:pt x="184" y="483"/>
                    </a:lnTo>
                    <a:lnTo>
                      <a:pt x="187" y="483"/>
                    </a:lnTo>
                    <a:lnTo>
                      <a:pt x="192" y="481"/>
                    </a:lnTo>
                    <a:lnTo>
                      <a:pt x="194" y="481"/>
                    </a:lnTo>
                    <a:lnTo>
                      <a:pt x="194" y="478"/>
                    </a:lnTo>
                    <a:lnTo>
                      <a:pt x="194" y="469"/>
                    </a:lnTo>
                    <a:lnTo>
                      <a:pt x="192" y="459"/>
                    </a:lnTo>
                    <a:lnTo>
                      <a:pt x="192" y="449"/>
                    </a:lnTo>
                    <a:lnTo>
                      <a:pt x="192" y="439"/>
                    </a:lnTo>
                    <a:lnTo>
                      <a:pt x="192" y="432"/>
                    </a:lnTo>
                    <a:lnTo>
                      <a:pt x="192" y="430"/>
                    </a:lnTo>
                    <a:lnTo>
                      <a:pt x="192" y="430"/>
                    </a:lnTo>
                    <a:lnTo>
                      <a:pt x="189" y="427"/>
                    </a:lnTo>
                    <a:lnTo>
                      <a:pt x="184" y="427"/>
                    </a:lnTo>
                    <a:lnTo>
                      <a:pt x="182" y="427"/>
                    </a:lnTo>
                    <a:lnTo>
                      <a:pt x="182" y="427"/>
                    </a:lnTo>
                    <a:lnTo>
                      <a:pt x="184" y="427"/>
                    </a:lnTo>
                    <a:lnTo>
                      <a:pt x="189" y="427"/>
                    </a:lnTo>
                    <a:lnTo>
                      <a:pt x="189" y="427"/>
                    </a:lnTo>
                    <a:lnTo>
                      <a:pt x="199" y="427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4" y="425"/>
                    </a:lnTo>
                    <a:lnTo>
                      <a:pt x="209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4" y="425"/>
                    </a:lnTo>
                    <a:lnTo>
                      <a:pt x="218" y="425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21" y="422"/>
                    </a:lnTo>
                    <a:lnTo>
                      <a:pt x="230" y="418"/>
                    </a:lnTo>
                    <a:lnTo>
                      <a:pt x="233" y="418"/>
                    </a:lnTo>
                    <a:lnTo>
                      <a:pt x="233" y="418"/>
                    </a:lnTo>
                    <a:lnTo>
                      <a:pt x="235" y="415"/>
                    </a:lnTo>
                    <a:lnTo>
                      <a:pt x="235" y="413"/>
                    </a:lnTo>
                    <a:lnTo>
                      <a:pt x="235" y="413"/>
                    </a:lnTo>
                    <a:lnTo>
                      <a:pt x="235" y="410"/>
                    </a:lnTo>
                    <a:lnTo>
                      <a:pt x="235" y="410"/>
                    </a:lnTo>
                    <a:lnTo>
                      <a:pt x="221" y="403"/>
                    </a:lnTo>
                    <a:lnTo>
                      <a:pt x="218" y="403"/>
                    </a:lnTo>
                    <a:lnTo>
                      <a:pt x="209" y="401"/>
                    </a:lnTo>
                    <a:lnTo>
                      <a:pt x="197" y="401"/>
                    </a:lnTo>
                    <a:lnTo>
                      <a:pt x="194" y="401"/>
                    </a:lnTo>
                    <a:lnTo>
                      <a:pt x="189" y="398"/>
                    </a:lnTo>
                    <a:lnTo>
                      <a:pt x="187" y="396"/>
                    </a:lnTo>
                    <a:lnTo>
                      <a:pt x="182" y="393"/>
                    </a:lnTo>
                    <a:lnTo>
                      <a:pt x="180" y="391"/>
                    </a:lnTo>
                    <a:lnTo>
                      <a:pt x="177" y="386"/>
                    </a:lnTo>
                    <a:lnTo>
                      <a:pt x="175" y="381"/>
                    </a:lnTo>
                    <a:lnTo>
                      <a:pt x="172" y="379"/>
                    </a:lnTo>
                    <a:lnTo>
                      <a:pt x="170" y="374"/>
                    </a:lnTo>
                    <a:lnTo>
                      <a:pt x="170" y="374"/>
                    </a:lnTo>
                    <a:lnTo>
                      <a:pt x="168" y="374"/>
                    </a:lnTo>
                    <a:lnTo>
                      <a:pt x="168" y="374"/>
                    </a:lnTo>
                    <a:lnTo>
                      <a:pt x="168" y="245"/>
                    </a:lnTo>
                    <a:lnTo>
                      <a:pt x="168" y="245"/>
                    </a:lnTo>
                    <a:lnTo>
                      <a:pt x="165" y="243"/>
                    </a:lnTo>
                    <a:lnTo>
                      <a:pt x="165" y="243"/>
                    </a:lnTo>
                    <a:lnTo>
                      <a:pt x="163" y="243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3" y="146"/>
                    </a:lnTo>
                    <a:lnTo>
                      <a:pt x="160" y="146"/>
                    </a:lnTo>
                    <a:lnTo>
                      <a:pt x="160" y="146"/>
                    </a:lnTo>
                    <a:lnTo>
                      <a:pt x="160" y="65"/>
                    </a:lnTo>
                    <a:lnTo>
                      <a:pt x="160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63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5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3" y="2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3" y="63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65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51" y="146"/>
                    </a:lnTo>
                    <a:lnTo>
                      <a:pt x="148" y="146"/>
                    </a:lnTo>
                    <a:lnTo>
                      <a:pt x="148" y="146"/>
                    </a:lnTo>
                    <a:lnTo>
                      <a:pt x="148" y="243"/>
                    </a:lnTo>
                    <a:lnTo>
                      <a:pt x="148" y="243"/>
                    </a:lnTo>
                    <a:lnTo>
                      <a:pt x="146" y="245"/>
                    </a:lnTo>
                    <a:lnTo>
                      <a:pt x="146" y="245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3" y="374"/>
                    </a:lnTo>
                    <a:lnTo>
                      <a:pt x="143" y="374"/>
                    </a:lnTo>
                    <a:lnTo>
                      <a:pt x="141" y="379"/>
                    </a:lnTo>
                    <a:lnTo>
                      <a:pt x="141" y="384"/>
                    </a:lnTo>
                    <a:lnTo>
                      <a:pt x="138" y="386"/>
                    </a:lnTo>
                    <a:lnTo>
                      <a:pt x="136" y="391"/>
                    </a:lnTo>
                    <a:lnTo>
                      <a:pt x="131" y="393"/>
                    </a:lnTo>
                    <a:lnTo>
                      <a:pt x="129" y="396"/>
                    </a:lnTo>
                    <a:lnTo>
                      <a:pt x="124" y="398"/>
                    </a:lnTo>
                    <a:lnTo>
                      <a:pt x="121" y="401"/>
                    </a:lnTo>
                    <a:lnTo>
                      <a:pt x="117" y="401"/>
                    </a:lnTo>
                    <a:lnTo>
                      <a:pt x="105" y="403"/>
                    </a:lnTo>
                    <a:lnTo>
                      <a:pt x="97" y="403"/>
                    </a:lnTo>
                    <a:lnTo>
                      <a:pt x="92" y="405"/>
                    </a:lnTo>
                    <a:lnTo>
                      <a:pt x="80" y="413"/>
                    </a:lnTo>
                    <a:lnTo>
                      <a:pt x="80" y="413"/>
                    </a:lnTo>
                    <a:lnTo>
                      <a:pt x="80" y="418"/>
                    </a:lnTo>
                    <a:lnTo>
                      <a:pt x="80" y="418"/>
                    </a:lnTo>
                    <a:lnTo>
                      <a:pt x="80" y="420"/>
                    </a:lnTo>
                    <a:lnTo>
                      <a:pt x="85" y="420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95" y="425"/>
                    </a:lnTo>
                    <a:lnTo>
                      <a:pt x="100" y="425"/>
                    </a:lnTo>
                    <a:lnTo>
                      <a:pt x="100" y="425"/>
                    </a:lnTo>
                    <a:lnTo>
                      <a:pt x="102" y="425"/>
                    </a:lnTo>
                    <a:lnTo>
                      <a:pt x="102" y="425"/>
                    </a:lnTo>
                    <a:lnTo>
                      <a:pt x="107" y="427"/>
                    </a:lnTo>
                    <a:lnTo>
                      <a:pt x="112" y="427"/>
                    </a:lnTo>
                    <a:lnTo>
                      <a:pt x="112" y="427"/>
                    </a:lnTo>
                    <a:lnTo>
                      <a:pt x="119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4" y="427"/>
                    </a:lnTo>
                    <a:lnTo>
                      <a:pt x="129" y="427"/>
                    </a:lnTo>
                    <a:lnTo>
                      <a:pt x="129" y="427"/>
                    </a:lnTo>
                    <a:lnTo>
                      <a:pt x="126" y="430"/>
                    </a:lnTo>
                    <a:lnTo>
                      <a:pt x="121" y="430"/>
                    </a:lnTo>
                    <a:lnTo>
                      <a:pt x="119" y="430"/>
                    </a:lnTo>
                    <a:lnTo>
                      <a:pt x="119" y="432"/>
                    </a:lnTo>
                    <a:lnTo>
                      <a:pt x="119" y="439"/>
                    </a:lnTo>
                    <a:lnTo>
                      <a:pt x="119" y="449"/>
                    </a:lnTo>
                    <a:lnTo>
                      <a:pt x="119" y="459"/>
                    </a:lnTo>
                    <a:lnTo>
                      <a:pt x="119" y="469"/>
                    </a:lnTo>
                    <a:lnTo>
                      <a:pt x="119" y="478"/>
                    </a:lnTo>
                    <a:lnTo>
                      <a:pt x="119" y="481"/>
                    </a:lnTo>
                    <a:lnTo>
                      <a:pt x="121" y="481"/>
                    </a:lnTo>
                    <a:lnTo>
                      <a:pt x="124" y="483"/>
                    </a:lnTo>
                    <a:lnTo>
                      <a:pt x="129" y="483"/>
                    </a:lnTo>
                    <a:lnTo>
                      <a:pt x="131" y="483"/>
                    </a:lnTo>
                    <a:lnTo>
                      <a:pt x="131" y="486"/>
                    </a:lnTo>
                    <a:lnTo>
                      <a:pt x="119" y="486"/>
                    </a:lnTo>
                    <a:lnTo>
                      <a:pt x="100" y="486"/>
                    </a:lnTo>
                    <a:lnTo>
                      <a:pt x="83" y="488"/>
                    </a:lnTo>
                    <a:lnTo>
                      <a:pt x="73" y="490"/>
                    </a:lnTo>
                    <a:lnTo>
                      <a:pt x="66" y="490"/>
                    </a:lnTo>
                    <a:lnTo>
                      <a:pt x="66" y="495"/>
                    </a:lnTo>
                    <a:lnTo>
                      <a:pt x="68" y="498"/>
                    </a:lnTo>
                    <a:lnTo>
                      <a:pt x="75" y="498"/>
                    </a:lnTo>
                    <a:lnTo>
                      <a:pt x="88" y="500"/>
                    </a:lnTo>
                    <a:lnTo>
                      <a:pt x="105" y="500"/>
                    </a:lnTo>
                    <a:lnTo>
                      <a:pt x="124" y="500"/>
                    </a:lnTo>
                    <a:lnTo>
                      <a:pt x="131" y="500"/>
                    </a:lnTo>
                    <a:lnTo>
                      <a:pt x="131" y="505"/>
                    </a:lnTo>
                    <a:lnTo>
                      <a:pt x="121" y="507"/>
                    </a:lnTo>
                    <a:lnTo>
                      <a:pt x="107" y="507"/>
                    </a:lnTo>
                    <a:lnTo>
                      <a:pt x="95" y="507"/>
                    </a:lnTo>
                    <a:lnTo>
                      <a:pt x="88" y="510"/>
                    </a:lnTo>
                    <a:lnTo>
                      <a:pt x="88" y="510"/>
                    </a:lnTo>
                    <a:lnTo>
                      <a:pt x="88" y="520"/>
                    </a:lnTo>
                    <a:lnTo>
                      <a:pt x="85" y="520"/>
                    </a:lnTo>
                    <a:lnTo>
                      <a:pt x="80" y="520"/>
                    </a:lnTo>
                    <a:lnTo>
                      <a:pt x="75" y="520"/>
                    </a:lnTo>
                    <a:lnTo>
                      <a:pt x="73" y="520"/>
                    </a:lnTo>
                    <a:lnTo>
                      <a:pt x="73" y="520"/>
                    </a:lnTo>
                    <a:lnTo>
                      <a:pt x="78" y="1331"/>
                    </a:lnTo>
                    <a:lnTo>
                      <a:pt x="27" y="1333"/>
                    </a:lnTo>
                    <a:lnTo>
                      <a:pt x="27" y="1350"/>
                    </a:lnTo>
                    <a:lnTo>
                      <a:pt x="0" y="1353"/>
                    </a:lnTo>
                    <a:lnTo>
                      <a:pt x="0" y="1671"/>
                    </a:lnTo>
                    <a:lnTo>
                      <a:pt x="1279" y="1671"/>
                    </a:lnTo>
                    <a:lnTo>
                      <a:pt x="1279" y="1154"/>
                    </a:lnTo>
                    <a:close/>
                    <a:moveTo>
                      <a:pt x="126" y="498"/>
                    </a:moveTo>
                    <a:lnTo>
                      <a:pt x="124" y="498"/>
                    </a:lnTo>
                    <a:lnTo>
                      <a:pt x="121" y="498"/>
                    </a:lnTo>
                    <a:lnTo>
                      <a:pt x="119" y="498"/>
                    </a:lnTo>
                    <a:lnTo>
                      <a:pt x="117" y="498"/>
                    </a:lnTo>
                    <a:lnTo>
                      <a:pt x="119" y="498"/>
                    </a:lnTo>
                    <a:lnTo>
                      <a:pt x="121" y="498"/>
                    </a:lnTo>
                    <a:lnTo>
                      <a:pt x="124" y="498"/>
                    </a:lnTo>
                    <a:lnTo>
                      <a:pt x="126" y="498"/>
                    </a:lnTo>
                    <a:lnTo>
                      <a:pt x="131" y="498"/>
                    </a:lnTo>
                    <a:lnTo>
                      <a:pt x="126" y="498"/>
                    </a:lnTo>
                    <a:close/>
                    <a:moveTo>
                      <a:pt x="117" y="568"/>
                    </a:moveTo>
                    <a:lnTo>
                      <a:pt x="121" y="568"/>
                    </a:lnTo>
                    <a:lnTo>
                      <a:pt x="131" y="568"/>
                    </a:lnTo>
                    <a:lnTo>
                      <a:pt x="138" y="568"/>
                    </a:lnTo>
                    <a:lnTo>
                      <a:pt x="138" y="656"/>
                    </a:lnTo>
                    <a:lnTo>
                      <a:pt x="134" y="656"/>
                    </a:lnTo>
                    <a:lnTo>
                      <a:pt x="124" y="656"/>
                    </a:lnTo>
                    <a:lnTo>
                      <a:pt x="119" y="656"/>
                    </a:lnTo>
                    <a:lnTo>
                      <a:pt x="117" y="568"/>
                    </a:lnTo>
                    <a:close/>
                    <a:moveTo>
                      <a:pt x="119" y="673"/>
                    </a:moveTo>
                    <a:lnTo>
                      <a:pt x="126" y="673"/>
                    </a:lnTo>
                    <a:lnTo>
                      <a:pt x="136" y="673"/>
                    </a:lnTo>
                    <a:lnTo>
                      <a:pt x="138" y="673"/>
                    </a:lnTo>
                    <a:lnTo>
                      <a:pt x="138" y="799"/>
                    </a:lnTo>
                    <a:lnTo>
                      <a:pt x="136" y="799"/>
                    </a:lnTo>
                    <a:lnTo>
                      <a:pt x="126" y="799"/>
                    </a:lnTo>
                    <a:lnTo>
                      <a:pt x="119" y="799"/>
                    </a:lnTo>
                    <a:lnTo>
                      <a:pt x="119" y="673"/>
                    </a:lnTo>
                    <a:close/>
                    <a:moveTo>
                      <a:pt x="119" y="814"/>
                    </a:moveTo>
                    <a:lnTo>
                      <a:pt x="124" y="814"/>
                    </a:lnTo>
                    <a:lnTo>
                      <a:pt x="136" y="814"/>
                    </a:lnTo>
                    <a:lnTo>
                      <a:pt x="141" y="814"/>
                    </a:lnTo>
                    <a:lnTo>
                      <a:pt x="141" y="937"/>
                    </a:lnTo>
                    <a:lnTo>
                      <a:pt x="136" y="937"/>
                    </a:lnTo>
                    <a:lnTo>
                      <a:pt x="129" y="937"/>
                    </a:lnTo>
                    <a:lnTo>
                      <a:pt x="119" y="937"/>
                    </a:lnTo>
                    <a:lnTo>
                      <a:pt x="119" y="814"/>
                    </a:lnTo>
                    <a:close/>
                    <a:moveTo>
                      <a:pt x="119" y="957"/>
                    </a:moveTo>
                    <a:lnTo>
                      <a:pt x="126" y="957"/>
                    </a:lnTo>
                    <a:lnTo>
                      <a:pt x="136" y="957"/>
                    </a:lnTo>
                    <a:lnTo>
                      <a:pt x="141" y="957"/>
                    </a:lnTo>
                    <a:lnTo>
                      <a:pt x="141" y="1071"/>
                    </a:lnTo>
                    <a:lnTo>
                      <a:pt x="138" y="1071"/>
                    </a:lnTo>
                    <a:lnTo>
                      <a:pt x="129" y="1071"/>
                    </a:lnTo>
                    <a:lnTo>
                      <a:pt x="121" y="1073"/>
                    </a:lnTo>
                    <a:lnTo>
                      <a:pt x="119" y="957"/>
                    </a:lnTo>
                    <a:close/>
                    <a:moveTo>
                      <a:pt x="129" y="1185"/>
                    </a:moveTo>
                    <a:lnTo>
                      <a:pt x="121" y="1188"/>
                    </a:lnTo>
                    <a:lnTo>
                      <a:pt x="121" y="1095"/>
                    </a:lnTo>
                    <a:lnTo>
                      <a:pt x="126" y="1095"/>
                    </a:lnTo>
                    <a:lnTo>
                      <a:pt x="136" y="1095"/>
                    </a:lnTo>
                    <a:lnTo>
                      <a:pt x="141" y="1095"/>
                    </a:lnTo>
                    <a:lnTo>
                      <a:pt x="141" y="1185"/>
                    </a:lnTo>
                    <a:lnTo>
                      <a:pt x="129" y="1185"/>
                    </a:lnTo>
                    <a:close/>
                    <a:moveTo>
                      <a:pt x="182" y="568"/>
                    </a:moveTo>
                    <a:lnTo>
                      <a:pt x="189" y="568"/>
                    </a:lnTo>
                    <a:lnTo>
                      <a:pt x="197" y="568"/>
                    </a:lnTo>
                    <a:lnTo>
                      <a:pt x="197" y="656"/>
                    </a:lnTo>
                    <a:lnTo>
                      <a:pt x="194" y="656"/>
                    </a:lnTo>
                    <a:lnTo>
                      <a:pt x="182" y="656"/>
                    </a:lnTo>
                    <a:lnTo>
                      <a:pt x="182" y="568"/>
                    </a:lnTo>
                    <a:close/>
                    <a:moveTo>
                      <a:pt x="182" y="673"/>
                    </a:moveTo>
                    <a:lnTo>
                      <a:pt x="189" y="673"/>
                    </a:lnTo>
                    <a:lnTo>
                      <a:pt x="197" y="673"/>
                    </a:lnTo>
                    <a:lnTo>
                      <a:pt x="199" y="799"/>
                    </a:lnTo>
                    <a:lnTo>
                      <a:pt x="189" y="799"/>
                    </a:lnTo>
                    <a:lnTo>
                      <a:pt x="182" y="799"/>
                    </a:lnTo>
                    <a:lnTo>
                      <a:pt x="182" y="673"/>
                    </a:lnTo>
                    <a:close/>
                    <a:moveTo>
                      <a:pt x="182" y="814"/>
                    </a:moveTo>
                    <a:lnTo>
                      <a:pt x="194" y="814"/>
                    </a:lnTo>
                    <a:lnTo>
                      <a:pt x="199" y="814"/>
                    </a:lnTo>
                    <a:lnTo>
                      <a:pt x="199" y="937"/>
                    </a:lnTo>
                    <a:lnTo>
                      <a:pt x="192" y="937"/>
                    </a:lnTo>
                    <a:lnTo>
                      <a:pt x="184" y="937"/>
                    </a:lnTo>
                    <a:lnTo>
                      <a:pt x="182" y="814"/>
                    </a:lnTo>
                    <a:close/>
                    <a:moveTo>
                      <a:pt x="184" y="957"/>
                    </a:moveTo>
                    <a:lnTo>
                      <a:pt x="194" y="957"/>
                    </a:lnTo>
                    <a:lnTo>
                      <a:pt x="199" y="957"/>
                    </a:lnTo>
                    <a:lnTo>
                      <a:pt x="199" y="1071"/>
                    </a:lnTo>
                    <a:lnTo>
                      <a:pt x="192" y="1071"/>
                    </a:lnTo>
                    <a:lnTo>
                      <a:pt x="184" y="1071"/>
                    </a:lnTo>
                    <a:lnTo>
                      <a:pt x="184" y="957"/>
                    </a:lnTo>
                    <a:close/>
                    <a:moveTo>
                      <a:pt x="199" y="1188"/>
                    </a:moveTo>
                    <a:lnTo>
                      <a:pt x="184" y="1185"/>
                    </a:lnTo>
                    <a:lnTo>
                      <a:pt x="184" y="1098"/>
                    </a:lnTo>
                    <a:lnTo>
                      <a:pt x="197" y="1098"/>
                    </a:lnTo>
                    <a:lnTo>
                      <a:pt x="199" y="1098"/>
                    </a:lnTo>
                    <a:lnTo>
                      <a:pt x="201" y="1188"/>
                    </a:lnTo>
                    <a:lnTo>
                      <a:pt x="199" y="1188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ïs1iḑè">
              <a:extLst>
                <a:ext uri="{FF2B5EF4-FFF2-40B4-BE49-F238E27FC236}">
                  <a16:creationId xmlns:a16="http://schemas.microsoft.com/office/drawing/2014/main" xmlns="" id="{5B234F04-331D-44AC-89D9-7E7965597CD8}"/>
                </a:ext>
              </a:extLst>
            </p:cNvPr>
            <p:cNvGrpSpPr/>
            <p:nvPr/>
          </p:nvGrpSpPr>
          <p:grpSpPr>
            <a:xfrm>
              <a:off x="5473700" y="1282250"/>
              <a:ext cx="1244600" cy="1244596"/>
              <a:chOff x="5473700" y="1207808"/>
              <a:chExt cx="1244600" cy="1244596"/>
            </a:xfrm>
          </p:grpSpPr>
          <p:sp>
            <p:nvSpPr>
              <p:cNvPr id="28" name="ís1ïḓè">
                <a:extLst>
                  <a:ext uri="{FF2B5EF4-FFF2-40B4-BE49-F238E27FC236}">
                    <a16:creationId xmlns:a16="http://schemas.microsoft.com/office/drawing/2014/main" xmlns="" id="{5B9CDFA6-77C0-4B33-B697-8EEDD50B6AB6}"/>
                  </a:ext>
                </a:extLst>
              </p:cNvPr>
              <p:cNvSpPr/>
              <p:nvPr/>
            </p:nvSpPr>
            <p:spPr>
              <a:xfrm>
                <a:off x="5473700" y="1207808"/>
                <a:ext cx="1244600" cy="1244596"/>
              </a:xfrm>
              <a:prstGeom prst="ellipse">
                <a:avLst/>
              </a:prstGeom>
              <a:solidFill>
                <a:schemeClr val="accent3"/>
              </a:solidFill>
              <a:ln w="152400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9" name="iśľíḑê">
                <a:extLst>
                  <a:ext uri="{FF2B5EF4-FFF2-40B4-BE49-F238E27FC236}">
                    <a16:creationId xmlns:a16="http://schemas.microsoft.com/office/drawing/2014/main" xmlns="" id="{E0B1CF06-AFBB-45E8-BD83-FED84CC68AAD}"/>
                  </a:ext>
                </a:extLst>
              </p:cNvPr>
              <p:cNvSpPr txBox="1"/>
              <p:nvPr/>
            </p:nvSpPr>
            <p:spPr>
              <a:xfrm>
                <a:off x="5664200" y="1701933"/>
                <a:ext cx="863600" cy="256346"/>
              </a:xfrm>
              <a:prstGeom prst="rect">
                <a:avLst/>
              </a:prstGeom>
              <a:noFill/>
            </p:spPr>
            <p:txBody>
              <a:bodyPr wrap="none" lIns="91422" tIns="45711" rIns="91422" bIns="45711">
                <a:prstTxWarp prst="textPlain">
                  <a:avLst/>
                </a:prstTxWarp>
                <a:normAutofit fontScale="25000" lnSpcReduction="20000"/>
              </a:bodyPr>
              <a:lstStyle/>
              <a:p>
                <a:r>
                  <a:rPr lang="en-US" altLang="zh-CN" sz="5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666</a:t>
                </a:r>
                <a:r>
                  <a:rPr lang="en-US" sz="5400" dirty="0">
                    <a:solidFill>
                      <a:schemeClr val="bg1"/>
                    </a:solidFill>
                    <a:latin typeface="Impact" panose="020B0806030902050204" pitchFamily="34" charset="0"/>
                  </a:rPr>
                  <a:t>,666K</a:t>
                </a:r>
              </a:p>
            </p:txBody>
          </p:sp>
        </p:grpSp>
        <p:sp>
          <p:nvSpPr>
            <p:cNvPr id="10" name="îšlîḑe">
              <a:extLst>
                <a:ext uri="{FF2B5EF4-FFF2-40B4-BE49-F238E27FC236}">
                  <a16:creationId xmlns:a16="http://schemas.microsoft.com/office/drawing/2014/main" xmlns="" id="{664D11FA-3A06-42AC-8FB7-0E052A562DF2}"/>
                </a:ext>
              </a:extLst>
            </p:cNvPr>
            <p:cNvSpPr/>
            <p:nvPr/>
          </p:nvSpPr>
          <p:spPr>
            <a:xfrm>
              <a:off x="1010681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îsľîḓè">
              <a:extLst>
                <a:ext uri="{FF2B5EF4-FFF2-40B4-BE49-F238E27FC236}">
                  <a16:creationId xmlns:a16="http://schemas.microsoft.com/office/drawing/2014/main" xmlns="" id="{7609514F-163B-4C10-B32B-137F695E779F}"/>
                </a:ext>
              </a:extLst>
            </p:cNvPr>
            <p:cNvSpPr/>
            <p:nvPr/>
          </p:nvSpPr>
          <p:spPr>
            <a:xfrm>
              <a:off x="1567121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şḻîdê">
              <a:extLst>
                <a:ext uri="{FF2B5EF4-FFF2-40B4-BE49-F238E27FC236}">
                  <a16:creationId xmlns:a16="http://schemas.microsoft.com/office/drawing/2014/main" xmlns="" id="{D94D50AB-1C36-42DF-A2B6-FF92C2145B08}"/>
                </a:ext>
              </a:extLst>
            </p:cNvPr>
            <p:cNvSpPr txBox="1"/>
            <p:nvPr/>
          </p:nvSpPr>
          <p:spPr>
            <a:xfrm>
              <a:off x="670051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3" name="iṧľiḍè">
              <a:extLst>
                <a:ext uri="{FF2B5EF4-FFF2-40B4-BE49-F238E27FC236}">
                  <a16:creationId xmlns:a16="http://schemas.microsoft.com/office/drawing/2014/main" xmlns="" id="{1AE38C04-7BD5-4244-A418-B92D9A39D2B1}"/>
                </a:ext>
              </a:extLst>
            </p:cNvPr>
            <p:cNvSpPr txBox="1"/>
            <p:nvPr/>
          </p:nvSpPr>
          <p:spPr>
            <a:xfrm>
              <a:off x="670050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sp>
          <p:nvSpPr>
            <p:cNvPr id="14" name="ïṥḷiḑe">
              <a:extLst>
                <a:ext uri="{FF2B5EF4-FFF2-40B4-BE49-F238E27FC236}">
                  <a16:creationId xmlns:a16="http://schemas.microsoft.com/office/drawing/2014/main" xmlns="" id="{D952BEC2-CD03-4E73-9C13-8BE59ED802FA}"/>
                </a:ext>
              </a:extLst>
            </p:cNvPr>
            <p:cNvSpPr/>
            <p:nvPr/>
          </p:nvSpPr>
          <p:spPr>
            <a:xfrm>
              <a:off x="3832780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iśḻïdé">
              <a:extLst>
                <a:ext uri="{FF2B5EF4-FFF2-40B4-BE49-F238E27FC236}">
                  <a16:creationId xmlns:a16="http://schemas.microsoft.com/office/drawing/2014/main" xmlns="" id="{DB9B2A61-75E9-4953-91DB-0C0F3FFD739D}"/>
                </a:ext>
              </a:extLst>
            </p:cNvPr>
            <p:cNvSpPr/>
            <p:nvPr/>
          </p:nvSpPr>
          <p:spPr>
            <a:xfrm>
              <a:off x="4389220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Q2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iSḷïḍé">
              <a:extLst>
                <a:ext uri="{FF2B5EF4-FFF2-40B4-BE49-F238E27FC236}">
                  <a16:creationId xmlns:a16="http://schemas.microsoft.com/office/drawing/2014/main" xmlns="" id="{558A97ED-B105-490E-91BD-1415DFAD3A3C}"/>
                </a:ext>
              </a:extLst>
            </p:cNvPr>
            <p:cNvSpPr txBox="1"/>
            <p:nvPr/>
          </p:nvSpPr>
          <p:spPr>
            <a:xfrm>
              <a:off x="3492150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17" name="îṧlïdê">
              <a:extLst>
                <a:ext uri="{FF2B5EF4-FFF2-40B4-BE49-F238E27FC236}">
                  <a16:creationId xmlns:a16="http://schemas.microsoft.com/office/drawing/2014/main" xmlns="" id="{B6FCA05A-C7B1-4681-9986-D9A58CAB05EC}"/>
                </a:ext>
              </a:extLst>
            </p:cNvPr>
            <p:cNvSpPr txBox="1"/>
            <p:nvPr/>
          </p:nvSpPr>
          <p:spPr>
            <a:xfrm>
              <a:off x="3492149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sp>
          <p:nvSpPr>
            <p:cNvPr id="18" name="íṥ1îḍê">
              <a:extLst>
                <a:ext uri="{FF2B5EF4-FFF2-40B4-BE49-F238E27FC236}">
                  <a16:creationId xmlns:a16="http://schemas.microsoft.com/office/drawing/2014/main" xmlns="" id="{C5F92570-A925-4B00-BDF8-E43EBAD474AF}"/>
                </a:ext>
              </a:extLst>
            </p:cNvPr>
            <p:cNvSpPr/>
            <p:nvPr/>
          </p:nvSpPr>
          <p:spPr>
            <a:xfrm>
              <a:off x="6654879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îṩľïḓe">
              <a:extLst>
                <a:ext uri="{FF2B5EF4-FFF2-40B4-BE49-F238E27FC236}">
                  <a16:creationId xmlns:a16="http://schemas.microsoft.com/office/drawing/2014/main" xmlns="" id="{58CC829A-2F03-4216-ACEB-966E6850BE41}"/>
                </a:ext>
              </a:extLst>
            </p:cNvPr>
            <p:cNvSpPr/>
            <p:nvPr/>
          </p:nvSpPr>
          <p:spPr>
            <a:xfrm>
              <a:off x="7211319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Q3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íṣľíḍé">
              <a:extLst>
                <a:ext uri="{FF2B5EF4-FFF2-40B4-BE49-F238E27FC236}">
                  <a16:creationId xmlns:a16="http://schemas.microsoft.com/office/drawing/2014/main" xmlns="" id="{D2968AC1-ED47-4E67-855F-7FA184F4B4D4}"/>
                </a:ext>
              </a:extLst>
            </p:cNvPr>
            <p:cNvSpPr txBox="1"/>
            <p:nvPr/>
          </p:nvSpPr>
          <p:spPr>
            <a:xfrm>
              <a:off x="6314249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21" name="íşḻíḍe">
              <a:extLst>
                <a:ext uri="{FF2B5EF4-FFF2-40B4-BE49-F238E27FC236}">
                  <a16:creationId xmlns:a16="http://schemas.microsoft.com/office/drawing/2014/main" xmlns="" id="{B1041687-D805-4BAB-840C-A7887182F047}"/>
                </a:ext>
              </a:extLst>
            </p:cNvPr>
            <p:cNvSpPr txBox="1"/>
            <p:nvPr/>
          </p:nvSpPr>
          <p:spPr>
            <a:xfrm>
              <a:off x="6314248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sp>
          <p:nvSpPr>
            <p:cNvPr id="22" name="ïSľïḍé">
              <a:extLst>
                <a:ext uri="{FF2B5EF4-FFF2-40B4-BE49-F238E27FC236}">
                  <a16:creationId xmlns:a16="http://schemas.microsoft.com/office/drawing/2014/main" xmlns="" id="{CD9175DF-423F-4733-B602-8307A7F7C940}"/>
                </a:ext>
              </a:extLst>
            </p:cNvPr>
            <p:cNvSpPr/>
            <p:nvPr/>
          </p:nvSpPr>
          <p:spPr>
            <a:xfrm>
              <a:off x="9476977" y="5720432"/>
              <a:ext cx="1704342" cy="415562"/>
            </a:xfrm>
            <a:prstGeom prst="roundRect">
              <a:avLst>
                <a:gd name="adj" fmla="val 11836"/>
              </a:avLst>
            </a:prstGeom>
            <a:pattFill prst="ltUpDiag">
              <a:fgClr>
                <a:schemeClr val="accent1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shade val="50000"/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chemeClr val="tx1"/>
                  </a:solidFill>
                </a:rPr>
                <a:t>keyword</a:t>
              </a:r>
              <a:endParaRPr kumimoji="1"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ïsľïḑe">
              <a:extLst>
                <a:ext uri="{FF2B5EF4-FFF2-40B4-BE49-F238E27FC236}">
                  <a16:creationId xmlns:a16="http://schemas.microsoft.com/office/drawing/2014/main" xmlns="" id="{7C7E9E53-F88A-4F59-888E-8E6422C435A6}"/>
                </a:ext>
              </a:extLst>
            </p:cNvPr>
            <p:cNvSpPr/>
            <p:nvPr/>
          </p:nvSpPr>
          <p:spPr>
            <a:xfrm>
              <a:off x="10033417" y="3173743"/>
              <a:ext cx="591457" cy="591462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Q4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ïṣḻiḍé">
              <a:extLst>
                <a:ext uri="{FF2B5EF4-FFF2-40B4-BE49-F238E27FC236}">
                  <a16:creationId xmlns:a16="http://schemas.microsoft.com/office/drawing/2014/main" xmlns="" id="{A1612C0F-D507-404B-A0BD-5579CEC38C7B}"/>
                </a:ext>
              </a:extLst>
            </p:cNvPr>
            <p:cNvSpPr txBox="1"/>
            <p:nvPr/>
          </p:nvSpPr>
          <p:spPr>
            <a:xfrm>
              <a:off x="9136347" y="4264435"/>
              <a:ext cx="2385602" cy="1461921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dirty="0"/>
                <a:t>When you copy &amp; paste, choose "keep text only" option.</a:t>
              </a:r>
            </a:p>
          </p:txBody>
        </p:sp>
        <p:sp>
          <p:nvSpPr>
            <p:cNvPr id="25" name="isľïḓé">
              <a:extLst>
                <a:ext uri="{FF2B5EF4-FFF2-40B4-BE49-F238E27FC236}">
                  <a16:creationId xmlns:a16="http://schemas.microsoft.com/office/drawing/2014/main" xmlns="" id="{91316AEA-F1A5-4717-AEC5-9B954F05DD28}"/>
                </a:ext>
              </a:extLst>
            </p:cNvPr>
            <p:cNvSpPr txBox="1"/>
            <p:nvPr/>
          </p:nvSpPr>
          <p:spPr>
            <a:xfrm>
              <a:off x="9136346" y="3792615"/>
              <a:ext cx="2385600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</a:rPr>
                <a:t>Text here</a:t>
              </a:r>
            </a:p>
          </p:txBody>
        </p:sp>
        <p:cxnSp>
          <p:nvCxnSpPr>
            <p:cNvPr id="26" name="肘形连接符 25">
              <a:extLst>
                <a:ext uri="{FF2B5EF4-FFF2-40B4-BE49-F238E27FC236}">
                  <a16:creationId xmlns:a16="http://schemas.microsoft.com/office/drawing/2014/main" xmlns="" id="{6EC79896-E66E-4D0E-890A-F038F20102EB}"/>
                </a:ext>
              </a:extLst>
            </p:cNvPr>
            <p:cNvCxnSpPr>
              <a:stCxn id="28" idx="2"/>
              <a:endCxn id="15" idx="0"/>
            </p:cNvCxnSpPr>
            <p:nvPr/>
          </p:nvCxnSpPr>
          <p:spPr>
            <a:xfrm rot="10800000" flipV="1">
              <a:off x="4684950" y="1904547"/>
              <a:ext cx="788751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xmlns="" id="{5727A656-9F67-46BB-A560-847621FE5506}"/>
                </a:ext>
              </a:extLst>
            </p:cNvPr>
            <p:cNvCxnSpPr>
              <a:stCxn id="28" idx="6"/>
              <a:endCxn id="19" idx="0"/>
            </p:cNvCxnSpPr>
            <p:nvPr/>
          </p:nvCxnSpPr>
          <p:spPr>
            <a:xfrm>
              <a:off x="6718300" y="1904548"/>
              <a:ext cx="788748" cy="1269195"/>
            </a:xfrm>
            <a:prstGeom prst="bentConnector2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82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66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35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21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653d70-9db3-4d42-81e2-81c31bd37a6f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c536571-3649-404f-99d0-33be6ba8bd4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f016466-c4d6-4d7f-be86-db706cf712d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c767728-7f86-47a3-9b7c-8e70657aa30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740cb21-0181-4cf0-ac86-6a6e9487eae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0990ecb-a7e5-4e17-9ede-b31e3e10f7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f738c60-f0de-49fa-98b5-0eaa980fdd6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acc22ee-3b01-4480-93a6-5d3c2140431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8215fa3-5552-4137-a1c4-f6d7513871e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365c84f-36db-40d7-b60d-e788bba302b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284ab2d-47b1-44e4-9095-f0068db5bc9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8b4ad56-4981-457e-897a-6ec54c8df34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18d3be1-2a9a-4821-9336-e02002429c4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6b6bdb5-7179-4b1d-b175-75f24183670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1eb5a28-14fa-4b64-90b7-d6b94dabd37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77e74e7-646b-41cf-8749-f0a4a900b37f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6087270-d976-41ba-b967-efa1019991e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d440054-3308-4d6f-8bb0-563762b5ee1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d46dd48-e915-413c-84e1-9851320c029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bdf9583-8ae2-462c-8c75-8bdbdaf1d2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c2b20b5-704b-4a02-acb9-ad9b4c597f4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45b43bb-2443-4ed5-88fb-c76016db8d5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9e09ebf-750e-4371-8629-32a2ad269db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7d3f25f-9773-4ae9-a5ea-c079049c46c0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93D5A"/>
      </a:accent1>
      <a:accent2>
        <a:srgbClr val="289195"/>
      </a:accent2>
      <a:accent3>
        <a:srgbClr val="2A3F71"/>
      </a:accent3>
      <a:accent4>
        <a:srgbClr val="1A476C"/>
      </a:accent4>
      <a:accent5>
        <a:srgbClr val="1C7974"/>
      </a:accent5>
      <a:accent6>
        <a:srgbClr val="2F3D50"/>
      </a:accent6>
      <a:hlink>
        <a:srgbClr val="5A889E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E8A588129185E22F8850AFB9ADFE94" id="{78053C1B-701C-034B-B035-E72D9E386866}" vid="{FC829C43-B83B-1C47-8526-3F2BD3FBD09D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E8A588129185E22F8850AFB9ADFE94" id="{78053C1B-701C-034B-B035-E72D9E386866}" vid="{31CF5FC5-66AD-F048-9BB2-57A12A8481A7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193D5A"/>
    </a:accent1>
    <a:accent2>
      <a:srgbClr val="289195"/>
    </a:accent2>
    <a:accent3>
      <a:srgbClr val="2A3F71"/>
    </a:accent3>
    <a:accent4>
      <a:srgbClr val="1A476C"/>
    </a:accent4>
    <a:accent5>
      <a:srgbClr val="1C7974"/>
    </a:accent5>
    <a:accent6>
      <a:srgbClr val="2F3D50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模板1</Template>
  <TotalTime>9</TotalTime>
  <Words>2363</Words>
  <Application>Microsoft Macintosh PowerPoint</Application>
  <PresentationFormat>宽屏</PresentationFormat>
  <Paragraphs>491</Paragraphs>
  <Slides>41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Calibri</vt:lpstr>
      <vt:lpstr>Impact</vt:lpstr>
      <vt:lpstr>Segoe UI Light</vt:lpstr>
      <vt:lpstr>Wingdings</vt:lpstr>
      <vt:lpstr>宋体</vt:lpstr>
      <vt:lpstr>微软雅黑</vt:lpstr>
      <vt:lpstr>Arial</vt:lpstr>
      <vt:lpstr>主题5</vt:lpstr>
      <vt:lpstr>OfficePLUS</vt:lpstr>
      <vt:lpstr>2018商业工作报告主题模板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PowerPoint 演示文稿</vt:lpstr>
      <vt:lpstr>PowerPoint 演示文稿</vt:lpstr>
      <vt:lpstr>PowerPoint 演示文稿</vt:lpstr>
      <vt:lpstr>PowerPoint 演示文稿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2018商业工作报告主题模板</dc:title>
  <dc:creator>Microsoft Office 用户</dc:creator>
  <cp:lastModifiedBy>Microsoft Office 用户</cp:lastModifiedBy>
  <cp:revision>5</cp:revision>
  <cp:lastPrinted>2017-10-25T16:00:00Z</cp:lastPrinted>
  <dcterms:created xsi:type="dcterms:W3CDTF">2019-03-24T05:26:52Z</dcterms:created>
  <dcterms:modified xsi:type="dcterms:W3CDTF">2019-03-24T06:09:07Z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2019-02-27T09:27:04.0262310Z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3ef77512-2224-45a8-893c-965495f727e3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