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276F-F49E-0670-AA8E-3B00C035A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3906A-D1BD-2C67-B0A5-E5B70C292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1F19-37AD-AAC6-5925-0469743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7B4B-55E7-42BF-B655-0A7382DC2054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F9A5-DAA8-094C-70AA-D0F331B8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1B40-F9F5-E7CC-B25B-3F116A19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953-6379-4A59-98E8-210210530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2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4A5C-9F08-C4BF-6CAA-BE06DB5D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04A78-3F4E-097E-B672-32CDA576F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93E74-E38F-1BDF-B03A-39E921D3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7B4B-55E7-42BF-B655-0A7382DC2054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B450-A133-8BB1-14C7-15BB57A3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3E379-C7DC-32F2-024E-1D5A7C19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953-6379-4A59-98E8-210210530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0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B9B6C-8168-F9C9-F1ED-1E56621A3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4923C-276C-B146-2891-DDE49EEF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E251B-B8A5-199C-CBDD-358A9488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7B4B-55E7-42BF-B655-0A7382DC2054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033B-9B84-528D-26D1-BCE2451C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4DAF-6713-3A83-967B-4E333BF1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953-6379-4A59-98E8-210210530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4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4713-2421-4255-6E89-D9B61A2B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F94B-3F25-5172-AB23-7BF46F6F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090F-9CB2-1A8E-19CA-19EEC444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7B4B-55E7-42BF-B655-0A7382DC2054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BBDC-8CBF-1B32-1A58-6C3CE393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34337-1A6A-0A63-1770-F56FEBF7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953-6379-4A59-98E8-210210530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99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F9D2-C3E8-5DF2-835F-E1BB6CF2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E96EE-AF4F-4391-A16B-9BFB49F8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F8EE-A473-F87A-F4A1-B5516ADE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7B4B-55E7-42BF-B655-0A7382DC2054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C013-BDE5-5E4A-FBE6-C9B1C997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4FD2-F577-B713-796A-9B72D06C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953-6379-4A59-98E8-210210530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2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B6A7-FE5A-A68E-DCA7-2CE745EB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306C-F902-0A53-5A08-94C665375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A2DB3-E7D2-C145-5B7A-B87C65AF9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BD6BD-532D-1F92-C559-61F0624A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7B4B-55E7-42BF-B655-0A7382DC2054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BB9E1-4333-F075-D7D1-518CD20D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DF7F2-1F81-1EFB-6E47-60853F2C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953-6379-4A59-98E8-210210530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99E0-1661-C959-4650-B63C0C6C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1BB89-E61F-495F-D670-8460289D3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5A6CA-3153-1334-7F6E-5EE59155F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CD446-F67A-6FCB-C3CE-CDE3AEAD5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69B42-0F4D-C24A-7517-DF95DDCCC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C565A-5640-D9F9-04F4-70D7DD20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7B4B-55E7-42BF-B655-0A7382DC2054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C8D8C-1B02-08ED-4B94-522B72EC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63F8D-2C6E-D5A3-6AAA-E07F30BE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953-6379-4A59-98E8-210210530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9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0DE5-1BF7-792E-2A7C-1D00F6FC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66931-765F-CA95-12C5-B1CD54A8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7B4B-55E7-42BF-B655-0A7382DC2054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44F93-A694-DDFD-3787-C7A9AC75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7A141-E7D7-E4B8-B993-15C5E705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953-6379-4A59-98E8-210210530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9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5F2C9-771C-5F39-5FC2-F71CCA55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7B4B-55E7-42BF-B655-0A7382DC2054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8E21-245B-D17E-8D6E-2F0283A3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17AEC-D3A2-A42A-9077-FE8108A3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953-6379-4A59-98E8-210210530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1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0451-4D91-8F2F-451A-1C5239A6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BE6D-99CB-34EA-D980-8C1F5762F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807B2-FDB8-9010-4714-CD7CDDD8C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3415-20D6-28DA-04DC-EC71EBFB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7B4B-55E7-42BF-B655-0A7382DC2054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9A46F-7DEE-0C4B-73F4-2D749081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4A043-E8D3-D714-84CF-D39F8DA1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953-6379-4A59-98E8-210210530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DAC4-7BF2-957A-4552-FC180B0B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19D62-04B9-DAC8-D140-F7A9F7EEE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FB97E-BA44-A134-D2DD-8473597F5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7F7A6-39F2-7E02-1033-4DD79549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7B4B-55E7-42BF-B655-0A7382DC2054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6D023-96DF-5211-3843-F6CBA893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A9E78-565B-E1B7-A2D4-B17B7B66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8953-6379-4A59-98E8-210210530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1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6CDE0-33F5-25BE-0B0C-B53925A1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DC558-E86D-5DAE-F038-6FAA30F6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25D2F-9A45-F0B0-BDBA-399746663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7B4B-55E7-42BF-B655-0A7382DC2054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7CE2-76EC-1764-D9CA-EDE42DD6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C361-8803-CC93-3C2F-4DAD64627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8953-6379-4A59-98E8-210210530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711F-1937-A8A1-94B9-73F52D812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SDLC Process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16F19-742B-988E-CA78-7A1144C9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7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28485-604E-79EA-59B1-0D734C9F3E97}"/>
              </a:ext>
            </a:extLst>
          </p:cNvPr>
          <p:cNvSpPr txBox="1"/>
          <p:nvPr/>
        </p:nvSpPr>
        <p:spPr>
          <a:xfrm>
            <a:off x="344128" y="518170"/>
            <a:ext cx="1124810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Incremental Model:</a:t>
            </a:r>
          </a:p>
          <a:p>
            <a:pPr algn="just"/>
            <a:endParaRPr lang="en-US" sz="32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Incremental model divides the project into smaller, manageable parts or increments.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Each increment is developed separately and can be tested and delivered independently.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This approach allows for partial deployment and early user feedback.</a:t>
            </a:r>
          </a:p>
        </p:txBody>
      </p:sp>
    </p:spTree>
    <p:extLst>
      <p:ext uri="{BB962C8B-B14F-4D97-AF65-F5344CB8AC3E}">
        <p14:creationId xmlns:p14="http://schemas.microsoft.com/office/powerpoint/2010/main" val="114556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35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77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49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95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09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374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76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6C7CA8-147A-CD78-FFD4-5B51EAB1D54A}"/>
              </a:ext>
            </a:extLst>
          </p:cNvPr>
          <p:cNvSpPr txBox="1"/>
          <p:nvPr/>
        </p:nvSpPr>
        <p:spPr>
          <a:xfrm>
            <a:off x="476864" y="1813229"/>
            <a:ext cx="112382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Software Development Life Cycle (SDLC) process models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are frameworks or methodologies that guide the development of software applications. These models provide a structured approach to software development, helping teams plan, design, build, test, and maintain software systems. There are several SDLC process models, each with its own set of principles and practices.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519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396A61-6AF1-827D-008B-186980C2728E}"/>
              </a:ext>
            </a:extLst>
          </p:cNvPr>
          <p:cNvSpPr txBox="1"/>
          <p:nvPr/>
        </p:nvSpPr>
        <p:spPr>
          <a:xfrm>
            <a:off x="353962" y="437816"/>
            <a:ext cx="110317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Waterfall Model:</a:t>
            </a:r>
          </a:p>
          <a:p>
            <a:pPr algn="just"/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Waterfall model is a linear and sequential approach to software development.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It divides the project into distinct phases, such as requirements, design, implementation, testing, deployment, and maintenance.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Each phase must be completed before the next one begins, and there is minimal room for changes once a phase has started.</a:t>
            </a:r>
          </a:p>
        </p:txBody>
      </p:sp>
    </p:spTree>
    <p:extLst>
      <p:ext uri="{BB962C8B-B14F-4D97-AF65-F5344CB8AC3E}">
        <p14:creationId xmlns:p14="http://schemas.microsoft.com/office/powerpoint/2010/main" val="79945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E03785-2265-9B49-00A3-E3899BD31958}"/>
              </a:ext>
            </a:extLst>
          </p:cNvPr>
          <p:cNvSpPr txBox="1"/>
          <p:nvPr/>
        </p:nvSpPr>
        <p:spPr>
          <a:xfrm>
            <a:off x="339213" y="448496"/>
            <a:ext cx="1151357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Agile Model: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Agile methodologies, including Scrum, Kanban, and Extreme Programming (XP), emphasize flexibility, collaboration, and iterative development.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Agile teams work in short iterations, typically 2-4 weeks, and deliver small, incremental releases of the software.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Customer feedback is incorporated continuously, allowing for changes to be made throughout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274824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CC0D13-FA0F-3C26-FB02-4D3CF6BB0A58}"/>
              </a:ext>
            </a:extLst>
          </p:cNvPr>
          <p:cNvSpPr txBox="1"/>
          <p:nvPr/>
        </p:nvSpPr>
        <p:spPr>
          <a:xfrm>
            <a:off x="235974" y="410015"/>
            <a:ext cx="117200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i="0" dirty="0">
                <a:solidFill>
                  <a:srgbClr val="374151"/>
                </a:solidFill>
                <a:effectLst/>
                <a:latin typeface="Söhne"/>
              </a:rPr>
              <a:t>Iterative Model:</a:t>
            </a:r>
          </a:p>
          <a:p>
            <a:pPr algn="just"/>
            <a:endParaRPr lang="en-US" sz="36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The Iterative model involves repeating cycles or iterations of the software development process.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Each iteration builds on the previous one, adding new features or improvements.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It allows for flexibility and adaptation to changing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992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23B889-69BA-67DC-A3DB-C911722044CF}"/>
              </a:ext>
            </a:extLst>
          </p:cNvPr>
          <p:cNvSpPr txBox="1"/>
          <p:nvPr/>
        </p:nvSpPr>
        <p:spPr>
          <a:xfrm>
            <a:off x="260554" y="685319"/>
            <a:ext cx="116708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i="0" dirty="0">
                <a:solidFill>
                  <a:srgbClr val="374151"/>
                </a:solidFill>
                <a:effectLst/>
                <a:latin typeface="Söhne"/>
              </a:rPr>
              <a:t>Spiral Model:</a:t>
            </a:r>
          </a:p>
          <a:p>
            <a:pPr algn="just"/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The Spiral model combines iterative development with risk analysis.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It divides the project into cycles, each consisting of planning, risk analysis, engineering, and evaluation phases.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The process repeats until the software is complete, with each iteration reducing project risks.</a:t>
            </a:r>
          </a:p>
        </p:txBody>
      </p:sp>
    </p:spTree>
    <p:extLst>
      <p:ext uri="{BB962C8B-B14F-4D97-AF65-F5344CB8AC3E}">
        <p14:creationId xmlns:p14="http://schemas.microsoft.com/office/powerpoint/2010/main" val="361264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A7FD9D-7C37-A554-4F93-88EC0A46CA4E}"/>
              </a:ext>
            </a:extLst>
          </p:cNvPr>
          <p:cNvSpPr txBox="1"/>
          <p:nvPr/>
        </p:nvSpPr>
        <p:spPr>
          <a:xfrm>
            <a:off x="255638" y="361702"/>
            <a:ext cx="116807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V-Model (Validation and Verification Model):</a:t>
            </a:r>
          </a:p>
          <a:p>
            <a:pPr algn="just"/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V-Model is an extension of the Waterfall model.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It places a strong emphasis on testing and validation at each stage of development.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For every development phase, there is a corresponding testing phase, creating a V-shaped diagram.</a:t>
            </a:r>
          </a:p>
        </p:txBody>
      </p:sp>
      <p:pic>
        <p:nvPicPr>
          <p:cNvPr id="5" name="Picture 4" descr="A diagram of a software development process">
            <a:extLst>
              <a:ext uri="{FF2B5EF4-FFF2-40B4-BE49-F238E27FC236}">
                <a16:creationId xmlns:a16="http://schemas.microsoft.com/office/drawing/2014/main" id="{4609E1C8-B3D2-6C36-7DB3-2562D1214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2" y="3067664"/>
            <a:ext cx="3982064" cy="35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7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51953C-3FB4-B7F8-052B-BCDD539ABDA0}"/>
              </a:ext>
            </a:extLst>
          </p:cNvPr>
          <p:cNvSpPr txBox="1"/>
          <p:nvPr/>
        </p:nvSpPr>
        <p:spPr>
          <a:xfrm>
            <a:off x="231058" y="478842"/>
            <a:ext cx="117298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Big Bang Model:</a:t>
            </a:r>
          </a:p>
          <a:p>
            <a:pPr algn="l"/>
            <a:endParaRPr lang="en-US" sz="32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Big Bang model is an informal and unstructured approach to software development.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Developers start coding without a defined plan or requirements.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This model is risky and not commonly used in professional software development due to its lack of structure.</a:t>
            </a:r>
          </a:p>
        </p:txBody>
      </p:sp>
    </p:spTree>
    <p:extLst>
      <p:ext uri="{BB962C8B-B14F-4D97-AF65-F5344CB8AC3E}">
        <p14:creationId xmlns:p14="http://schemas.microsoft.com/office/powerpoint/2010/main" val="81885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AEEEEF-E4C2-C436-7E18-71D72FAD6425}"/>
              </a:ext>
            </a:extLst>
          </p:cNvPr>
          <p:cNvSpPr txBox="1"/>
          <p:nvPr/>
        </p:nvSpPr>
        <p:spPr>
          <a:xfrm>
            <a:off x="294968" y="931126"/>
            <a:ext cx="114054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Rapid Application Development (RAD):</a:t>
            </a:r>
          </a:p>
          <a:p>
            <a:pPr algn="l"/>
            <a:endParaRPr lang="en-US" sz="32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RAD is a model that prioritizes rapid prototyping and quick development.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It focuses on user involvement and feedback to accelerate the development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RAD often relies on pre-built components and tools to speed up development.</a:t>
            </a:r>
          </a:p>
        </p:txBody>
      </p:sp>
    </p:spTree>
    <p:extLst>
      <p:ext uri="{BB962C8B-B14F-4D97-AF65-F5344CB8AC3E}">
        <p14:creationId xmlns:p14="http://schemas.microsoft.com/office/powerpoint/2010/main" val="220015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464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Office Theme</vt:lpstr>
      <vt:lpstr>SDLC Process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Process Models</dc:title>
  <dc:creator>Reni Varghese</dc:creator>
  <cp:lastModifiedBy>Reni Varghese</cp:lastModifiedBy>
  <cp:revision>2</cp:revision>
  <dcterms:created xsi:type="dcterms:W3CDTF">2023-12-16T03:40:40Z</dcterms:created>
  <dcterms:modified xsi:type="dcterms:W3CDTF">2023-12-16T17:40:29Z</dcterms:modified>
</cp:coreProperties>
</file>