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8" r:id="rId3"/>
    <p:sldId id="285" r:id="rId4"/>
    <p:sldId id="411" r:id="rId5"/>
    <p:sldId id="414" r:id="rId6"/>
    <p:sldId id="412" r:id="rId7"/>
    <p:sldId id="413" r:id="rId8"/>
    <p:sldId id="381" r:id="rId9"/>
    <p:sldId id="382" r:id="rId10"/>
    <p:sldId id="383" r:id="rId11"/>
    <p:sldId id="379" r:id="rId12"/>
    <p:sldId id="416" r:id="rId13"/>
    <p:sldId id="419" r:id="rId14"/>
    <p:sldId id="415" r:id="rId15"/>
    <p:sldId id="418" r:id="rId16"/>
    <p:sldId id="420" r:id="rId17"/>
    <p:sldId id="417" r:id="rId18"/>
    <p:sldId id="380" r:id="rId19"/>
    <p:sldId id="387" r:id="rId20"/>
    <p:sldId id="377" r:id="rId21"/>
    <p:sldId id="398" r:id="rId22"/>
    <p:sldId id="421" r:id="rId23"/>
    <p:sldId id="422" r:id="rId24"/>
    <p:sldId id="393" r:id="rId25"/>
    <p:sldId id="402" r:id="rId26"/>
    <p:sldId id="394" r:id="rId27"/>
    <p:sldId id="366" r:id="rId28"/>
    <p:sldId id="307" r:id="rId29"/>
  </p:sldIdLst>
  <p:sldSz cx="9144000" cy="5143500" type="screen16x9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Nixie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5EB3A-A0DD-41D9-BAC3-A520CFE4829C}" v="2" dt="2024-03-19T00:06:26.195"/>
    <p1510:client id="{7923F890-F544-4ECA-B503-C2E68964477D}" v="913" dt="2024-03-19T00:05:02.550"/>
  </p1510:revLst>
</p1510:revInfo>
</file>

<file path=ppt/tableStyles.xml><?xml version="1.0" encoding="utf-8"?>
<a:tblStyleLst xmlns:a="http://schemas.openxmlformats.org/drawingml/2006/main" def="{6D43B99D-3A69-4B5B-AB97-16ADB1B6A6C0}">
  <a:tblStyle styleId="{6D43B99D-3A69-4B5B-AB97-16ADB1B6A6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ícius Pagotto Fostaini" userId="31f4ab41a4dd3f99" providerId="Windows Live" clId="Web-{5FF3D9F3-C1A7-44DD-985F-92048331B648}"/>
    <pc:docChg chg="addSld modSld">
      <pc:chgData name="Renícius Pagotto Fostaini" userId="31f4ab41a4dd3f99" providerId="Windows Live" clId="Web-{5FF3D9F3-C1A7-44DD-985F-92048331B648}" dt="2019-07-20T14:17:15.927" v="26" actId="20577"/>
      <pc:docMkLst>
        <pc:docMk/>
      </pc:docMkLst>
      <pc:sldChg chg="modSp">
        <pc:chgData name="Renícius Pagotto Fostaini" userId="31f4ab41a4dd3f99" providerId="Windows Live" clId="Web-{5FF3D9F3-C1A7-44DD-985F-92048331B648}" dt="2019-07-20T13:51:24.823" v="2" actId="1076"/>
        <pc:sldMkLst>
          <pc:docMk/>
          <pc:sldMk cId="2065003679" sldId="341"/>
        </pc:sldMkLst>
        <pc:spChg chg="mod">
          <ac:chgData name="Renícius Pagotto Fostaini" userId="31f4ab41a4dd3f99" providerId="Windows Live" clId="Web-{5FF3D9F3-C1A7-44DD-985F-92048331B648}" dt="2019-07-20T13:51:24.823" v="2" actId="1076"/>
          <ac:spMkLst>
            <pc:docMk/>
            <pc:sldMk cId="2065003679" sldId="341"/>
            <ac:spMk id="376" creationId="{00000000-0000-0000-0000-000000000000}"/>
          </ac:spMkLst>
        </pc:spChg>
      </pc:sldChg>
      <pc:sldChg chg="modSp">
        <pc:chgData name="Renícius Pagotto Fostaini" userId="31f4ab41a4dd3f99" providerId="Windows Live" clId="Web-{5FF3D9F3-C1A7-44DD-985F-92048331B648}" dt="2019-07-20T14:17:15.927" v="26" actId="20577"/>
        <pc:sldMkLst>
          <pc:docMk/>
          <pc:sldMk cId="313789009" sldId="344"/>
        </pc:sldMkLst>
        <pc:spChg chg="mod">
          <ac:chgData name="Renícius Pagotto Fostaini" userId="31f4ab41a4dd3f99" providerId="Windows Live" clId="Web-{5FF3D9F3-C1A7-44DD-985F-92048331B648}" dt="2019-07-20T14:17:15.927" v="26" actId="20577"/>
          <ac:spMkLst>
            <pc:docMk/>
            <pc:sldMk cId="313789009" sldId="344"/>
            <ac:spMk id="376" creationId="{00000000-0000-0000-0000-000000000000}"/>
          </ac:spMkLst>
        </pc:spChg>
      </pc:sldChg>
      <pc:sldChg chg="addSp delSp modSp add replId">
        <pc:chgData name="Renícius Pagotto Fostaini" userId="31f4ab41a4dd3f99" providerId="Windows Live" clId="Web-{5FF3D9F3-C1A7-44DD-985F-92048331B648}" dt="2019-07-20T14:09:35.737" v="12" actId="14100"/>
        <pc:sldMkLst>
          <pc:docMk/>
          <pc:sldMk cId="219960346" sldId="347"/>
        </pc:sldMkLst>
        <pc:spChg chg="add del mod">
          <ac:chgData name="Renícius Pagotto Fostaini" userId="31f4ab41a4dd3f99" providerId="Windows Live" clId="Web-{5FF3D9F3-C1A7-44DD-985F-92048331B648}" dt="2019-07-20T14:09:22.924" v="8"/>
          <ac:spMkLst>
            <pc:docMk/>
            <pc:sldMk cId="219960346" sldId="347"/>
            <ac:spMk id="3" creationId="{4F5D5516-664E-493F-9A88-C864076EC38D}"/>
          </ac:spMkLst>
        </pc:spChg>
        <pc:spChg chg="del">
          <ac:chgData name="Renícius Pagotto Fostaini" userId="31f4ab41a4dd3f99" providerId="Windows Live" clId="Web-{5FF3D9F3-C1A7-44DD-985F-92048331B648}" dt="2019-07-20T14:09:01.595" v="4"/>
          <ac:spMkLst>
            <pc:docMk/>
            <pc:sldMk cId="219960346" sldId="347"/>
            <ac:spMk id="376" creationId="{00000000-0000-0000-0000-000000000000}"/>
          </ac:spMkLst>
        </pc:spChg>
        <pc:picChg chg="add mod">
          <ac:chgData name="Renícius Pagotto Fostaini" userId="31f4ab41a4dd3f99" providerId="Windows Live" clId="Web-{5FF3D9F3-C1A7-44DD-985F-92048331B648}" dt="2019-07-20T14:09:35.737" v="12" actId="14100"/>
          <ac:picMkLst>
            <pc:docMk/>
            <pc:sldMk cId="219960346" sldId="347"/>
            <ac:picMk id="4" creationId="{D194293E-70CF-42A8-A096-CB3949E33BAA}"/>
          </ac:picMkLst>
        </pc:picChg>
      </pc:sldChg>
      <pc:sldChg chg="addSp delSp modSp add replId">
        <pc:chgData name="Renícius Pagotto Fostaini" userId="31f4ab41a4dd3f99" providerId="Windows Live" clId="Web-{5FF3D9F3-C1A7-44DD-985F-92048331B648}" dt="2019-07-20T14:12:10.431" v="19" actId="1076"/>
        <pc:sldMkLst>
          <pc:docMk/>
          <pc:sldMk cId="3561790186" sldId="348"/>
        </pc:sldMkLst>
        <pc:spChg chg="add del mod">
          <ac:chgData name="Renícius Pagotto Fostaini" userId="31f4ab41a4dd3f99" providerId="Windows Live" clId="Web-{5FF3D9F3-C1A7-44DD-985F-92048331B648}" dt="2019-07-20T14:12:10.243" v="16"/>
          <ac:spMkLst>
            <pc:docMk/>
            <pc:sldMk cId="3561790186" sldId="348"/>
            <ac:spMk id="3" creationId="{A7BACA37-CD7C-4B00-B2A8-74B8C292FE6F}"/>
          </ac:spMkLst>
        </pc:spChg>
        <pc:spChg chg="del">
          <ac:chgData name="Renícius Pagotto Fostaini" userId="31f4ab41a4dd3f99" providerId="Windows Live" clId="Web-{5FF3D9F3-C1A7-44DD-985F-92048331B648}" dt="2019-07-20T14:11:47.852" v="14"/>
          <ac:spMkLst>
            <pc:docMk/>
            <pc:sldMk cId="3561790186" sldId="348"/>
            <ac:spMk id="376" creationId="{00000000-0000-0000-0000-000000000000}"/>
          </ac:spMkLst>
        </pc:spChg>
        <pc:picChg chg="add mod">
          <ac:chgData name="Renícius Pagotto Fostaini" userId="31f4ab41a4dd3f99" providerId="Windows Live" clId="Web-{5FF3D9F3-C1A7-44DD-985F-92048331B648}" dt="2019-07-20T14:12:10.431" v="19" actId="1076"/>
          <ac:picMkLst>
            <pc:docMk/>
            <pc:sldMk cId="3561790186" sldId="348"/>
            <ac:picMk id="4" creationId="{8D7F6D63-55C0-4500-8E9A-37CA8D2BA285}"/>
          </ac:picMkLst>
        </pc:picChg>
      </pc:sldChg>
    </pc:docChg>
  </pc:docChgLst>
  <pc:docChgLst>
    <pc:chgData name="Renícius Pagotto Fostaini" userId="31f4ab41a4dd3f99" providerId="Windows Live" clId="Web-{BA94B444-225D-4799-8E5D-48066608D96F}"/>
    <pc:docChg chg="addSld delSld modSld sldOrd">
      <pc:chgData name="Renícius Pagotto Fostaini" userId="31f4ab41a4dd3f99" providerId="Windows Live" clId="Web-{BA94B444-225D-4799-8E5D-48066608D96F}" dt="2019-11-23T10:37:06.359" v="280"/>
      <pc:docMkLst>
        <pc:docMk/>
      </pc:docMkLst>
      <pc:sldChg chg="modSp">
        <pc:chgData name="Renícius Pagotto Fostaini" userId="31f4ab41a4dd3f99" providerId="Windows Live" clId="Web-{BA94B444-225D-4799-8E5D-48066608D96F}" dt="2019-11-23T10:33:05.016" v="245" actId="20577"/>
        <pc:sldMkLst>
          <pc:docMk/>
          <pc:sldMk cId="3626683072" sldId="364"/>
        </pc:sldMkLst>
        <pc:spChg chg="mod">
          <ac:chgData name="Renícius Pagotto Fostaini" userId="31f4ab41a4dd3f99" providerId="Windows Live" clId="Web-{BA94B444-225D-4799-8E5D-48066608D96F}" dt="2019-11-23T10:33:05.016" v="245" actId="20577"/>
          <ac:spMkLst>
            <pc:docMk/>
            <pc:sldMk cId="3626683072" sldId="364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BA94B444-225D-4799-8E5D-48066608D96F}" dt="2019-11-23T10:36:59.062" v="278" actId="20577"/>
        <pc:sldMkLst>
          <pc:docMk/>
          <pc:sldMk cId="3982407074" sldId="366"/>
        </pc:sldMkLst>
        <pc:spChg chg="mod">
          <ac:chgData name="Renícius Pagotto Fostaini" userId="31f4ab41a4dd3f99" providerId="Windows Live" clId="Web-{BA94B444-225D-4799-8E5D-48066608D96F}" dt="2019-11-23T10:36:59.062" v="278" actId="20577"/>
          <ac:spMkLst>
            <pc:docMk/>
            <pc:sldMk cId="3982407074" sldId="366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BA94B444-225D-4799-8E5D-48066608D96F}" dt="2019-11-23T10:14:58.128" v="7" actId="20577"/>
        <pc:sldMkLst>
          <pc:docMk/>
          <pc:sldMk cId="2499594384" sldId="380"/>
        </pc:sldMkLst>
        <pc:spChg chg="mod">
          <ac:chgData name="Renícius Pagotto Fostaini" userId="31f4ab41a4dd3f99" providerId="Windows Live" clId="Web-{BA94B444-225D-4799-8E5D-48066608D96F}" dt="2019-11-23T10:14:58.128" v="7" actId="20577"/>
          <ac:spMkLst>
            <pc:docMk/>
            <pc:sldMk cId="2499594384" sldId="380"/>
            <ac:spMk id="358" creationId="{00000000-0000-0000-0000-000000000000}"/>
          </ac:spMkLst>
        </pc:spChg>
      </pc:sldChg>
      <pc:sldChg chg="modSp ord">
        <pc:chgData name="Renícius Pagotto Fostaini" userId="31f4ab41a4dd3f99" providerId="Windows Live" clId="Web-{BA94B444-225D-4799-8E5D-48066608D96F}" dt="2019-11-23T10:37:06.359" v="280"/>
        <pc:sldMkLst>
          <pc:docMk/>
          <pc:sldMk cId="3057766140" sldId="388"/>
        </pc:sldMkLst>
        <pc:spChg chg="mod">
          <ac:chgData name="Renícius Pagotto Fostaini" userId="31f4ab41a4dd3f99" providerId="Windows Live" clId="Web-{BA94B444-225D-4799-8E5D-48066608D96F}" dt="2019-11-23T10:32:03.949" v="240" actId="20577"/>
          <ac:spMkLst>
            <pc:docMk/>
            <pc:sldMk cId="3057766140" sldId="388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BA94B444-225D-4799-8E5D-48066608D96F}" dt="2019-11-23T10:25:12.838" v="174" actId="20577"/>
        <pc:sldMkLst>
          <pc:docMk/>
          <pc:sldMk cId="2983907164" sldId="393"/>
        </pc:sldMkLst>
        <pc:spChg chg="mod">
          <ac:chgData name="Renícius Pagotto Fostaini" userId="31f4ab41a4dd3f99" providerId="Windows Live" clId="Web-{BA94B444-225D-4799-8E5D-48066608D96F}" dt="2019-11-23T10:25:12.838" v="174" actId="20577"/>
          <ac:spMkLst>
            <pc:docMk/>
            <pc:sldMk cId="2983907164" sldId="393"/>
            <ac:spMk id="352" creationId="{00000000-0000-0000-0000-000000000000}"/>
          </ac:spMkLst>
        </pc:spChg>
      </pc:sldChg>
      <pc:sldChg chg="del">
        <pc:chgData name="Renícius Pagotto Fostaini" userId="31f4ab41a4dd3f99" providerId="Windows Live" clId="Web-{BA94B444-225D-4799-8E5D-48066608D96F}" dt="2019-11-23T10:33:28.297" v="246"/>
        <pc:sldMkLst>
          <pc:docMk/>
          <pc:sldMk cId="1998532982" sldId="395"/>
        </pc:sldMkLst>
      </pc:sldChg>
      <pc:sldChg chg="del">
        <pc:chgData name="Renícius Pagotto Fostaini" userId="31f4ab41a4dd3f99" providerId="Windows Live" clId="Web-{BA94B444-225D-4799-8E5D-48066608D96F}" dt="2019-11-23T10:33:31.344" v="247"/>
        <pc:sldMkLst>
          <pc:docMk/>
          <pc:sldMk cId="4110568962" sldId="396"/>
        </pc:sldMkLst>
      </pc:sldChg>
      <pc:sldChg chg="modSp">
        <pc:chgData name="Renícius Pagotto Fostaini" userId="31f4ab41a4dd3f99" providerId="Windows Live" clId="Web-{BA94B444-225D-4799-8E5D-48066608D96F}" dt="2019-11-23T10:19:12.018" v="147" actId="20577"/>
        <pc:sldMkLst>
          <pc:docMk/>
          <pc:sldMk cId="2525720797" sldId="397"/>
        </pc:sldMkLst>
        <pc:spChg chg="mod">
          <ac:chgData name="Renícius Pagotto Fostaini" userId="31f4ab41a4dd3f99" providerId="Windows Live" clId="Web-{BA94B444-225D-4799-8E5D-48066608D96F}" dt="2019-11-23T10:19:12.018" v="147" actId="20577"/>
          <ac:spMkLst>
            <pc:docMk/>
            <pc:sldMk cId="2525720797" sldId="397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A94B444-225D-4799-8E5D-48066608D96F}" dt="2019-11-23T10:18:08.104" v="102" actId="20577"/>
        <pc:sldMkLst>
          <pc:docMk/>
          <pc:sldMk cId="3956808742" sldId="399"/>
        </pc:sldMkLst>
        <pc:spChg chg="mod">
          <ac:chgData name="Renícius Pagotto Fostaini" userId="31f4ab41a4dd3f99" providerId="Windows Live" clId="Web-{BA94B444-225D-4799-8E5D-48066608D96F}" dt="2019-11-23T10:18:08.104" v="102" actId="20577"/>
          <ac:spMkLst>
            <pc:docMk/>
            <pc:sldMk cId="3956808742" sldId="399"/>
            <ac:spMk id="358" creationId="{00000000-0000-0000-0000-000000000000}"/>
          </ac:spMkLst>
        </pc:spChg>
      </pc:sldChg>
      <pc:sldChg chg="addSp delSp modSp add replId">
        <pc:chgData name="Renícius Pagotto Fostaini" userId="31f4ab41a4dd3f99" providerId="Windows Live" clId="Web-{BA94B444-225D-4799-8E5D-48066608D96F}" dt="2019-11-23T10:24:03.503" v="165" actId="1076"/>
        <pc:sldMkLst>
          <pc:docMk/>
          <pc:sldMk cId="741823718" sldId="400"/>
        </pc:sldMkLst>
        <pc:spChg chg="add del mod">
          <ac:chgData name="Renícius Pagotto Fostaini" userId="31f4ab41a4dd3f99" providerId="Windows Live" clId="Web-{BA94B444-225D-4799-8E5D-48066608D96F}" dt="2019-11-23T10:20:50.613" v="150"/>
          <ac:spMkLst>
            <pc:docMk/>
            <pc:sldMk cId="741823718" sldId="400"/>
            <ac:spMk id="3" creationId="{2B6E2DD1-7144-459B-9D63-7D4A9EE69585}"/>
          </ac:spMkLst>
        </pc:spChg>
        <pc:spChg chg="del">
          <ac:chgData name="Renícius Pagotto Fostaini" userId="31f4ab41a4dd3f99" providerId="Windows Live" clId="Web-{BA94B444-225D-4799-8E5D-48066608D96F}" dt="2019-11-23T10:20:48.317" v="149"/>
          <ac:spMkLst>
            <pc:docMk/>
            <pc:sldMk cId="741823718" sldId="400"/>
            <ac:spMk id="358" creationId="{00000000-0000-0000-0000-000000000000}"/>
          </ac:spMkLst>
        </pc:spChg>
        <pc:picChg chg="add del mod">
          <ac:chgData name="Renícius Pagotto Fostaini" userId="31f4ab41a4dd3f99" providerId="Windows Live" clId="Web-{BA94B444-225D-4799-8E5D-48066608D96F}" dt="2019-11-23T10:22:58.941" v="155"/>
          <ac:picMkLst>
            <pc:docMk/>
            <pc:sldMk cId="741823718" sldId="400"/>
            <ac:picMk id="4" creationId="{F169DFB2-68F4-44B2-A00F-DF5035FDB7A4}"/>
          </ac:picMkLst>
        </pc:picChg>
        <pc:picChg chg="add del mod">
          <ac:chgData name="Renícius Pagotto Fostaini" userId="31f4ab41a4dd3f99" providerId="Windows Live" clId="Web-{BA94B444-225D-4799-8E5D-48066608D96F}" dt="2019-11-23T10:23:55.331" v="162"/>
          <ac:picMkLst>
            <pc:docMk/>
            <pc:sldMk cId="741823718" sldId="400"/>
            <ac:picMk id="6" creationId="{49EFD519-63E6-415B-B999-6EAB73D59BA4}"/>
          </ac:picMkLst>
        </pc:picChg>
        <pc:picChg chg="add mod">
          <ac:chgData name="Renícius Pagotto Fostaini" userId="31f4ab41a4dd3f99" providerId="Windows Live" clId="Web-{BA94B444-225D-4799-8E5D-48066608D96F}" dt="2019-11-23T10:24:03.503" v="165" actId="1076"/>
          <ac:picMkLst>
            <pc:docMk/>
            <pc:sldMk cId="741823718" sldId="400"/>
            <ac:picMk id="8" creationId="{51CFE5E9-C344-4295-8C16-FA0DE2F85EF7}"/>
          </ac:picMkLst>
        </pc:picChg>
      </pc:sldChg>
      <pc:sldChg chg="modSp add replId">
        <pc:chgData name="Renícius Pagotto Fostaini" userId="31f4ab41a4dd3f99" providerId="Windows Live" clId="Web-{BA94B444-225D-4799-8E5D-48066608D96F}" dt="2019-11-23T10:27:37.290" v="201" actId="20577"/>
        <pc:sldMkLst>
          <pc:docMk/>
          <pc:sldMk cId="1401592655" sldId="401"/>
        </pc:sldMkLst>
        <pc:spChg chg="mod">
          <ac:chgData name="Renícius Pagotto Fostaini" userId="31f4ab41a4dd3f99" providerId="Windows Live" clId="Web-{BA94B444-225D-4799-8E5D-48066608D96F}" dt="2019-11-23T10:27:37.290" v="201" actId="20577"/>
          <ac:spMkLst>
            <pc:docMk/>
            <pc:sldMk cId="1401592655" sldId="401"/>
            <ac:spMk id="352" creationId="{00000000-0000-0000-0000-000000000000}"/>
          </ac:spMkLst>
        </pc:spChg>
      </pc:sldChg>
      <pc:sldChg chg="modSp add replId">
        <pc:chgData name="Renícius Pagotto Fostaini" userId="31f4ab41a4dd3f99" providerId="Windows Live" clId="Web-{BA94B444-225D-4799-8E5D-48066608D96F}" dt="2019-11-23T10:26:10.681" v="184" actId="1076"/>
        <pc:sldMkLst>
          <pc:docMk/>
          <pc:sldMk cId="2994023733" sldId="402"/>
        </pc:sldMkLst>
        <pc:spChg chg="mod">
          <ac:chgData name="Renícius Pagotto Fostaini" userId="31f4ab41a4dd3f99" providerId="Windows Live" clId="Web-{BA94B444-225D-4799-8E5D-48066608D96F}" dt="2019-11-23T10:26:10.681" v="184" actId="1076"/>
          <ac:spMkLst>
            <pc:docMk/>
            <pc:sldMk cId="2994023733" sldId="402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A94B444-225D-4799-8E5D-48066608D96F}" dt="2019-11-23T10:26:44.181" v="191" actId="20577"/>
        <pc:sldMkLst>
          <pc:docMk/>
          <pc:sldMk cId="1680249787" sldId="403"/>
        </pc:sldMkLst>
        <pc:spChg chg="mod">
          <ac:chgData name="Renícius Pagotto Fostaini" userId="31f4ab41a4dd3f99" providerId="Windows Live" clId="Web-{BA94B444-225D-4799-8E5D-48066608D96F}" dt="2019-11-23T10:26:44.181" v="191" actId="20577"/>
          <ac:spMkLst>
            <pc:docMk/>
            <pc:sldMk cId="1680249787" sldId="403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A94B444-225D-4799-8E5D-48066608D96F}" dt="2019-11-23T10:27:11.869" v="197" actId="20577"/>
        <pc:sldMkLst>
          <pc:docMk/>
          <pc:sldMk cId="1886515440" sldId="404"/>
        </pc:sldMkLst>
        <pc:spChg chg="mod">
          <ac:chgData name="Renícius Pagotto Fostaini" userId="31f4ab41a4dd3f99" providerId="Windows Live" clId="Web-{BA94B444-225D-4799-8E5D-48066608D96F}" dt="2019-11-23T10:27:11.869" v="197" actId="20577"/>
          <ac:spMkLst>
            <pc:docMk/>
            <pc:sldMk cId="1886515440" sldId="404"/>
            <ac:spMk id="358" creationId="{00000000-0000-0000-0000-000000000000}"/>
          </ac:spMkLst>
        </pc:spChg>
      </pc:sldChg>
      <pc:sldChg chg="add replId">
        <pc:chgData name="Renícius Pagotto Fostaini" userId="31f4ab41a4dd3f99" providerId="Windows Live" clId="Web-{BA94B444-225D-4799-8E5D-48066608D96F}" dt="2019-11-23T10:27:30.103" v="198"/>
        <pc:sldMkLst>
          <pc:docMk/>
          <pc:sldMk cId="3475641106" sldId="405"/>
        </pc:sldMkLst>
      </pc:sldChg>
      <pc:sldChg chg="modSp add replId">
        <pc:chgData name="Renícius Pagotto Fostaini" userId="31f4ab41a4dd3f99" providerId="Windows Live" clId="Web-{BA94B444-225D-4799-8E5D-48066608D96F}" dt="2019-11-23T10:30:44.090" v="236" actId="20577"/>
        <pc:sldMkLst>
          <pc:docMk/>
          <pc:sldMk cId="4226966425" sldId="406"/>
        </pc:sldMkLst>
        <pc:spChg chg="mod">
          <ac:chgData name="Renícius Pagotto Fostaini" userId="31f4ab41a4dd3f99" providerId="Windows Live" clId="Web-{BA94B444-225D-4799-8E5D-48066608D96F}" dt="2019-11-23T10:30:44.090" v="236" actId="20577"/>
          <ac:spMkLst>
            <pc:docMk/>
            <pc:sldMk cId="4226966425" sldId="406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A94B444-225D-4799-8E5D-48066608D96F}" dt="2019-11-23T10:30:35.433" v="232" actId="20577"/>
        <pc:sldMkLst>
          <pc:docMk/>
          <pc:sldMk cId="522268536" sldId="407"/>
        </pc:sldMkLst>
        <pc:spChg chg="mod">
          <ac:chgData name="Renícius Pagotto Fostaini" userId="31f4ab41a4dd3f99" providerId="Windows Live" clId="Web-{BA94B444-225D-4799-8E5D-48066608D96F}" dt="2019-11-23T10:30:35.433" v="232" actId="20577"/>
          <ac:spMkLst>
            <pc:docMk/>
            <pc:sldMk cId="522268536" sldId="407"/>
            <ac:spMk id="358" creationId="{00000000-0000-0000-0000-000000000000}"/>
          </ac:spMkLst>
        </pc:spChg>
      </pc:sldChg>
      <pc:sldChg chg="add replId">
        <pc:chgData name="Renícius Pagotto Fostaini" userId="31f4ab41a4dd3f99" providerId="Windows Live" clId="Web-{BA94B444-225D-4799-8E5D-48066608D96F}" dt="2019-11-23T10:31:44.949" v="237"/>
        <pc:sldMkLst>
          <pc:docMk/>
          <pc:sldMk cId="3571402510" sldId="408"/>
        </pc:sldMkLst>
      </pc:sldChg>
      <pc:sldChg chg="modSp add replId">
        <pc:chgData name="Renícius Pagotto Fostaini" userId="31f4ab41a4dd3f99" providerId="Windows Live" clId="Web-{BA94B444-225D-4799-8E5D-48066608D96F}" dt="2019-11-23T10:34:36.203" v="259" actId="20577"/>
        <pc:sldMkLst>
          <pc:docMk/>
          <pc:sldMk cId="89462344" sldId="409"/>
        </pc:sldMkLst>
        <pc:spChg chg="mod">
          <ac:chgData name="Renícius Pagotto Fostaini" userId="31f4ab41a4dd3f99" providerId="Windows Live" clId="Web-{BA94B444-225D-4799-8E5D-48066608D96F}" dt="2019-11-23T10:34:36.203" v="259" actId="20577"/>
          <ac:spMkLst>
            <pc:docMk/>
            <pc:sldMk cId="89462344" sldId="409"/>
            <ac:spMk id="352" creationId="{00000000-0000-0000-0000-000000000000}"/>
          </ac:spMkLst>
        </pc:spChg>
      </pc:sldChg>
      <pc:sldChg chg="modSp add replId">
        <pc:chgData name="Renícius Pagotto Fostaini" userId="31f4ab41a4dd3f99" providerId="Windows Live" clId="Web-{BA94B444-225D-4799-8E5D-48066608D96F}" dt="2019-11-23T10:35:22.859" v="274" actId="20577"/>
        <pc:sldMkLst>
          <pc:docMk/>
          <pc:sldMk cId="2557357779" sldId="410"/>
        </pc:sldMkLst>
        <pc:spChg chg="mod">
          <ac:chgData name="Renícius Pagotto Fostaini" userId="31f4ab41a4dd3f99" providerId="Windows Live" clId="Web-{BA94B444-225D-4799-8E5D-48066608D96F}" dt="2019-11-23T10:35:22.859" v="274" actId="20577"/>
          <ac:spMkLst>
            <pc:docMk/>
            <pc:sldMk cId="2557357779" sldId="410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DA95E208-3B53-41F5-9FC8-1015D519E07E}"/>
    <pc:docChg chg="addSld modSld">
      <pc:chgData name="Renícius Pagotto Fostaini" userId="31f4ab41a4dd3f99" providerId="Windows Live" clId="Web-{DA95E208-3B53-41F5-9FC8-1015D519E07E}" dt="2019-05-25T13:34:00.780" v="156" actId="14100"/>
      <pc:docMkLst>
        <pc:docMk/>
      </pc:docMkLst>
      <pc:sldChg chg="addSp modSp">
        <pc:chgData name="Renícius Pagotto Fostaini" userId="31f4ab41a4dd3f99" providerId="Windows Live" clId="Web-{DA95E208-3B53-41F5-9FC8-1015D519E07E}" dt="2019-05-25T12:21:17.311" v="9" actId="14100"/>
        <pc:sldMkLst>
          <pc:docMk/>
          <pc:sldMk cId="3481367579" sldId="285"/>
        </pc:sldMkLst>
        <pc:picChg chg="add mod">
          <ac:chgData name="Renícius Pagotto Fostaini" userId="31f4ab41a4dd3f99" providerId="Windows Live" clId="Web-{DA95E208-3B53-41F5-9FC8-1015D519E07E}" dt="2019-05-25T12:21:17.311" v="9" actId="14100"/>
          <ac:picMkLst>
            <pc:docMk/>
            <pc:sldMk cId="3481367579" sldId="285"/>
            <ac:picMk id="2" creationId="{83155A5D-AB8C-49FB-AEFA-C43756ED719A}"/>
          </ac:picMkLst>
        </pc:picChg>
      </pc:sldChg>
      <pc:sldChg chg="modSp">
        <pc:chgData name="Renícius Pagotto Fostaini" userId="31f4ab41a4dd3f99" providerId="Windows Live" clId="Web-{DA95E208-3B53-41F5-9FC8-1015D519E07E}" dt="2019-05-25T12:11:50.333" v="1" actId="20577"/>
        <pc:sldMkLst>
          <pc:docMk/>
          <pc:sldMk cId="489949303" sldId="286"/>
        </pc:sldMkLst>
        <pc:spChg chg="mod">
          <ac:chgData name="Renícius Pagotto Fostaini" userId="31f4ab41a4dd3f99" providerId="Windows Live" clId="Web-{DA95E208-3B53-41F5-9FC8-1015D519E07E}" dt="2019-05-25T12:11:50.333" v="1" actId="20577"/>
          <ac:spMkLst>
            <pc:docMk/>
            <pc:sldMk cId="489949303" sldId="286"/>
            <ac:spMk id="358" creationId="{00000000-0000-0000-0000-000000000000}"/>
          </ac:spMkLst>
        </pc:spChg>
      </pc:sldChg>
      <pc:sldChg chg="addSp delSp modSp">
        <pc:chgData name="Renícius Pagotto Fostaini" userId="31f4ab41a4dd3f99" providerId="Windows Live" clId="Web-{DA95E208-3B53-41F5-9FC8-1015D519E07E}" dt="2019-05-25T12:52:51.141" v="23" actId="20577"/>
        <pc:sldMkLst>
          <pc:docMk/>
          <pc:sldMk cId="98048947" sldId="288"/>
        </pc:sldMkLst>
        <pc:spChg chg="add del mod">
          <ac:chgData name="Renícius Pagotto Fostaini" userId="31f4ab41a4dd3f99" providerId="Windows Live" clId="Web-{DA95E208-3B53-41F5-9FC8-1015D519E07E}" dt="2019-05-25T12:51:54.232" v="15"/>
          <ac:spMkLst>
            <pc:docMk/>
            <pc:sldMk cId="98048947" sldId="288"/>
            <ac:spMk id="3" creationId="{FDD2EFEA-8EDE-41A3-9965-D5206F97862A}"/>
          </ac:spMkLst>
        </pc:spChg>
        <pc:spChg chg="add del mod">
          <ac:chgData name="Renícius Pagotto Fostaini" userId="31f4ab41a4dd3f99" providerId="Windows Live" clId="Web-{DA95E208-3B53-41F5-9FC8-1015D519E07E}" dt="2019-05-25T12:52:51.141" v="23" actId="20577"/>
          <ac:spMkLst>
            <pc:docMk/>
            <pc:sldMk cId="98048947" sldId="288"/>
            <ac:spMk id="376" creationId="{00000000-0000-0000-0000-000000000000}"/>
          </ac:spMkLst>
        </pc:spChg>
      </pc:sldChg>
      <pc:sldChg chg="modSp">
        <pc:chgData name="Renícius Pagotto Fostaini" userId="31f4ab41a4dd3f99" providerId="Windows Live" clId="Web-{DA95E208-3B53-41F5-9FC8-1015D519E07E}" dt="2019-05-25T12:55:09.881" v="44" actId="20577"/>
        <pc:sldMkLst>
          <pc:docMk/>
          <pc:sldMk cId="4240842525" sldId="312"/>
        </pc:sldMkLst>
        <pc:spChg chg="mod">
          <ac:chgData name="Renícius Pagotto Fostaini" userId="31f4ab41a4dd3f99" providerId="Windows Live" clId="Web-{DA95E208-3B53-41F5-9FC8-1015D519E07E}" dt="2019-05-25T12:55:09.881" v="44" actId="20577"/>
          <ac:spMkLst>
            <pc:docMk/>
            <pc:sldMk cId="4240842525" sldId="312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DA95E208-3B53-41F5-9FC8-1015D519E07E}" dt="2019-05-25T12:53:23.923" v="33" actId="20577"/>
        <pc:sldMkLst>
          <pc:docMk/>
          <pc:sldMk cId="921922388" sldId="319"/>
        </pc:sldMkLst>
        <pc:spChg chg="mod">
          <ac:chgData name="Renícius Pagotto Fostaini" userId="31f4ab41a4dd3f99" providerId="Windows Live" clId="Web-{DA95E208-3B53-41F5-9FC8-1015D519E07E}" dt="2019-05-25T12:53:23.923" v="33" actId="20577"/>
          <ac:spMkLst>
            <pc:docMk/>
            <pc:sldMk cId="921922388" sldId="319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DA95E208-3B53-41F5-9FC8-1015D519E07E}" dt="2019-05-25T13:01:04.066" v="115" actId="20577"/>
        <pc:sldMkLst>
          <pc:docMk/>
          <pc:sldMk cId="3299571283" sldId="320"/>
        </pc:sldMkLst>
        <pc:spChg chg="mod">
          <ac:chgData name="Renícius Pagotto Fostaini" userId="31f4ab41a4dd3f99" providerId="Windows Live" clId="Web-{DA95E208-3B53-41F5-9FC8-1015D519E07E}" dt="2019-05-25T13:01:04.066" v="115" actId="20577"/>
          <ac:spMkLst>
            <pc:docMk/>
            <pc:sldMk cId="3299571283" sldId="320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DA95E208-3B53-41F5-9FC8-1015D519E07E}" dt="2019-05-25T13:34:00.780" v="156" actId="14100"/>
        <pc:sldMkLst>
          <pc:docMk/>
          <pc:sldMk cId="2137305447" sldId="321"/>
        </pc:sldMkLst>
        <pc:spChg chg="mod">
          <ac:chgData name="Renícius Pagotto Fostaini" userId="31f4ab41a4dd3f99" providerId="Windows Live" clId="Web-{DA95E208-3B53-41F5-9FC8-1015D519E07E}" dt="2019-05-25T13:34:00.780" v="156" actId="14100"/>
          <ac:spMkLst>
            <pc:docMk/>
            <pc:sldMk cId="2137305447" sldId="321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3559EFB3-DA0A-4120-98BC-C921FE63DCA5}"/>
    <pc:docChg chg="addSld delSld modSld sldOrd">
      <pc:chgData name="Renícius Pagotto Fostaini" userId="31f4ab41a4dd3f99" providerId="Windows Live" clId="Web-{3559EFB3-DA0A-4120-98BC-C921FE63DCA5}" dt="2019-10-26T02:08:44.230" v="456"/>
      <pc:docMkLst>
        <pc:docMk/>
      </pc:docMkLst>
      <pc:sldChg chg="modSp">
        <pc:chgData name="Renícius Pagotto Fostaini" userId="31f4ab41a4dd3f99" providerId="Windows Live" clId="Web-{3559EFB3-DA0A-4120-98BC-C921FE63DCA5}" dt="2019-10-26T01:27:43.723" v="5" actId="20577"/>
        <pc:sldMkLst>
          <pc:docMk/>
          <pc:sldMk cId="0" sldId="256"/>
        </pc:sldMkLst>
        <pc:spChg chg="mod">
          <ac:chgData name="Renícius Pagotto Fostaini" userId="31f4ab41a4dd3f99" providerId="Windows Live" clId="Web-{3559EFB3-DA0A-4120-98BC-C921FE63DCA5}" dt="2019-10-26T01:27:43.723" v="5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">
        <pc:chgData name="Renícius Pagotto Fostaini" userId="31f4ab41a4dd3f99" providerId="Windows Live" clId="Web-{3559EFB3-DA0A-4120-98BC-C921FE63DCA5}" dt="2019-10-26T01:40:10.970" v="115" actId="20577"/>
        <pc:sldMkLst>
          <pc:docMk/>
          <pc:sldMk cId="3481367579" sldId="285"/>
        </pc:sldMkLst>
        <pc:spChg chg="mod">
          <ac:chgData name="Renícius Pagotto Fostaini" userId="31f4ab41a4dd3f99" providerId="Windows Live" clId="Web-{3559EFB3-DA0A-4120-98BC-C921FE63DCA5}" dt="2019-10-26T01:40:10.970" v="115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modSp">
        <pc:chgData name="Renícius Pagotto Fostaini" userId="31f4ab41a4dd3f99" providerId="Windows Live" clId="Web-{3559EFB3-DA0A-4120-98BC-C921FE63DCA5}" dt="2019-10-26T01:59:24.450" v="242" actId="20577"/>
        <pc:sldMkLst>
          <pc:docMk/>
          <pc:sldMk cId="3319610513" sldId="321"/>
        </pc:sldMkLst>
        <pc:spChg chg="mod">
          <ac:chgData name="Renícius Pagotto Fostaini" userId="31f4ab41a4dd3f99" providerId="Windows Live" clId="Web-{3559EFB3-DA0A-4120-98BC-C921FE63DCA5}" dt="2019-10-26T01:59:24.450" v="242" actId="20577"/>
          <ac:spMkLst>
            <pc:docMk/>
            <pc:sldMk cId="3319610513" sldId="321"/>
            <ac:spMk id="358" creationId="{00000000-0000-0000-0000-000000000000}"/>
          </ac:spMkLst>
        </pc:spChg>
      </pc:sldChg>
      <pc:sldChg chg="del">
        <pc:chgData name="Renícius Pagotto Fostaini" userId="31f4ab41a4dd3f99" providerId="Windows Live" clId="Web-{3559EFB3-DA0A-4120-98BC-C921FE63DCA5}" dt="2019-10-26T01:28:15.473" v="8"/>
        <pc:sldMkLst>
          <pc:docMk/>
          <pc:sldMk cId="1428836577" sldId="328"/>
        </pc:sldMkLst>
      </pc:sldChg>
      <pc:sldChg chg="del">
        <pc:chgData name="Renícius Pagotto Fostaini" userId="31f4ab41a4dd3f99" providerId="Windows Live" clId="Web-{3559EFB3-DA0A-4120-98BC-C921FE63DCA5}" dt="2019-10-26T01:28:15.926" v="9"/>
        <pc:sldMkLst>
          <pc:docMk/>
          <pc:sldMk cId="1462692298" sldId="329"/>
        </pc:sldMkLst>
      </pc:sldChg>
      <pc:sldChg chg="del">
        <pc:chgData name="Renícius Pagotto Fostaini" userId="31f4ab41a4dd3f99" providerId="Windows Live" clId="Web-{3559EFB3-DA0A-4120-98BC-C921FE63DCA5}" dt="2019-10-26T01:28:16.457" v="10"/>
        <pc:sldMkLst>
          <pc:docMk/>
          <pc:sldMk cId="1049794393" sldId="330"/>
        </pc:sldMkLst>
      </pc:sldChg>
      <pc:sldChg chg="del">
        <pc:chgData name="Renícius Pagotto Fostaini" userId="31f4ab41a4dd3f99" providerId="Windows Live" clId="Web-{3559EFB3-DA0A-4120-98BC-C921FE63DCA5}" dt="2019-10-26T01:28:16.941" v="11"/>
        <pc:sldMkLst>
          <pc:docMk/>
          <pc:sldMk cId="2174930103" sldId="331"/>
        </pc:sldMkLst>
      </pc:sldChg>
      <pc:sldChg chg="del">
        <pc:chgData name="Renícius Pagotto Fostaini" userId="31f4ab41a4dd3f99" providerId="Windows Live" clId="Web-{3559EFB3-DA0A-4120-98BC-C921FE63DCA5}" dt="2019-10-26T01:28:13.785" v="6"/>
        <pc:sldMkLst>
          <pc:docMk/>
          <pc:sldMk cId="2215518135" sldId="338"/>
        </pc:sldMkLst>
      </pc:sldChg>
      <pc:sldChg chg="del">
        <pc:chgData name="Renícius Pagotto Fostaini" userId="31f4ab41a4dd3f99" providerId="Windows Live" clId="Web-{3559EFB3-DA0A-4120-98BC-C921FE63DCA5}" dt="2019-10-26T01:28:18.270" v="12"/>
        <pc:sldMkLst>
          <pc:docMk/>
          <pc:sldMk cId="339752166" sldId="339"/>
        </pc:sldMkLst>
      </pc:sldChg>
      <pc:sldChg chg="del">
        <pc:chgData name="Renícius Pagotto Fostaini" userId="31f4ab41a4dd3f99" providerId="Windows Live" clId="Web-{3559EFB3-DA0A-4120-98BC-C921FE63DCA5}" dt="2019-10-26T01:28:18.770" v="13"/>
        <pc:sldMkLst>
          <pc:docMk/>
          <pc:sldMk cId="2788069447" sldId="340"/>
        </pc:sldMkLst>
      </pc:sldChg>
      <pc:sldChg chg="del">
        <pc:chgData name="Renícius Pagotto Fostaini" userId="31f4ab41a4dd3f99" providerId="Windows Live" clId="Web-{3559EFB3-DA0A-4120-98BC-C921FE63DCA5}" dt="2019-10-26T01:28:19.332" v="14"/>
        <pc:sldMkLst>
          <pc:docMk/>
          <pc:sldMk cId="2065003679" sldId="341"/>
        </pc:sldMkLst>
      </pc:sldChg>
      <pc:sldChg chg="del">
        <pc:chgData name="Renícius Pagotto Fostaini" userId="31f4ab41a4dd3f99" providerId="Windows Live" clId="Web-{3559EFB3-DA0A-4120-98BC-C921FE63DCA5}" dt="2019-10-26T01:28:21.910" v="20"/>
        <pc:sldMkLst>
          <pc:docMk/>
          <pc:sldMk cId="3413945748" sldId="342"/>
        </pc:sldMkLst>
      </pc:sldChg>
      <pc:sldChg chg="del">
        <pc:chgData name="Renícius Pagotto Fostaini" userId="31f4ab41a4dd3f99" providerId="Windows Live" clId="Web-{3559EFB3-DA0A-4120-98BC-C921FE63DCA5}" dt="2019-10-26T01:28:19.660" v="15"/>
        <pc:sldMkLst>
          <pc:docMk/>
          <pc:sldMk cId="1548502119" sldId="343"/>
        </pc:sldMkLst>
      </pc:sldChg>
      <pc:sldChg chg="del">
        <pc:chgData name="Renícius Pagotto Fostaini" userId="31f4ab41a4dd3f99" providerId="Windows Live" clId="Web-{3559EFB3-DA0A-4120-98BC-C921FE63DCA5}" dt="2019-10-26T01:28:20.051" v="16"/>
        <pc:sldMkLst>
          <pc:docMk/>
          <pc:sldMk cId="313789009" sldId="344"/>
        </pc:sldMkLst>
      </pc:sldChg>
      <pc:sldChg chg="del">
        <pc:chgData name="Renícius Pagotto Fostaini" userId="31f4ab41a4dd3f99" providerId="Windows Live" clId="Web-{3559EFB3-DA0A-4120-98BC-C921FE63DCA5}" dt="2019-10-26T01:28:20.426" v="17"/>
        <pc:sldMkLst>
          <pc:docMk/>
          <pc:sldMk cId="3617449877" sldId="345"/>
        </pc:sldMkLst>
      </pc:sldChg>
      <pc:sldChg chg="del">
        <pc:chgData name="Renícius Pagotto Fostaini" userId="31f4ab41a4dd3f99" providerId="Windows Live" clId="Web-{3559EFB3-DA0A-4120-98BC-C921FE63DCA5}" dt="2019-10-26T01:28:20.817" v="18"/>
        <pc:sldMkLst>
          <pc:docMk/>
          <pc:sldMk cId="2000982331" sldId="346"/>
        </pc:sldMkLst>
      </pc:sldChg>
      <pc:sldChg chg="del">
        <pc:chgData name="Renícius Pagotto Fostaini" userId="31f4ab41a4dd3f99" providerId="Windows Live" clId="Web-{3559EFB3-DA0A-4120-98BC-C921FE63DCA5}" dt="2019-10-26T01:28:21.254" v="19"/>
        <pc:sldMkLst>
          <pc:docMk/>
          <pc:sldMk cId="219960346" sldId="347"/>
        </pc:sldMkLst>
      </pc:sldChg>
      <pc:sldChg chg="del">
        <pc:chgData name="Renícius Pagotto Fostaini" userId="31f4ab41a4dd3f99" providerId="Windows Live" clId="Web-{3559EFB3-DA0A-4120-98BC-C921FE63DCA5}" dt="2019-10-26T01:28:14.770" v="7"/>
        <pc:sldMkLst>
          <pc:docMk/>
          <pc:sldMk cId="3561790186" sldId="348"/>
        </pc:sldMkLst>
      </pc:sldChg>
      <pc:sldChg chg="modSp">
        <pc:chgData name="Renícius Pagotto Fostaini" userId="31f4ab41a4dd3f99" providerId="Windows Live" clId="Web-{3559EFB3-DA0A-4120-98BC-C921FE63DCA5}" dt="2019-10-26T01:29:22.082" v="28" actId="20577"/>
        <pc:sldMkLst>
          <pc:docMk/>
          <pc:sldMk cId="3267585193" sldId="351"/>
        </pc:sldMkLst>
        <pc:spChg chg="mod">
          <ac:chgData name="Renícius Pagotto Fostaini" userId="31f4ab41a4dd3f99" providerId="Windows Live" clId="Web-{3559EFB3-DA0A-4120-98BC-C921FE63DCA5}" dt="2019-10-26T01:29:22.082" v="28" actId="20577"/>
          <ac:spMkLst>
            <pc:docMk/>
            <pc:sldMk cId="3267585193" sldId="351"/>
            <ac:spMk id="353" creationId="{00000000-0000-0000-0000-000000000000}"/>
          </ac:spMkLst>
        </pc:spChg>
      </pc:sldChg>
      <pc:sldChg chg="modSp">
        <pc:chgData name="Renícius Pagotto Fostaini" userId="31f4ab41a4dd3f99" providerId="Windows Live" clId="Web-{3559EFB3-DA0A-4120-98BC-C921FE63DCA5}" dt="2019-10-26T01:29:28.301" v="29" actId="20577"/>
        <pc:sldMkLst>
          <pc:docMk/>
          <pc:sldMk cId="680772510" sldId="354"/>
        </pc:sldMkLst>
        <pc:spChg chg="mod">
          <ac:chgData name="Renícius Pagotto Fostaini" userId="31f4ab41a4dd3f99" providerId="Windows Live" clId="Web-{3559EFB3-DA0A-4120-98BC-C921FE63DCA5}" dt="2019-10-26T01:29:28.301" v="29" actId="20577"/>
          <ac:spMkLst>
            <pc:docMk/>
            <pc:sldMk cId="680772510" sldId="354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1:29:16.176" v="26" actId="20577"/>
        <pc:sldMkLst>
          <pc:docMk/>
          <pc:sldMk cId="1264323515" sldId="362"/>
        </pc:sldMkLst>
        <pc:spChg chg="mod">
          <ac:chgData name="Renícius Pagotto Fostaini" userId="31f4ab41a4dd3f99" providerId="Windows Live" clId="Web-{3559EFB3-DA0A-4120-98BC-C921FE63DCA5}" dt="2019-10-26T01:29:16.176" v="26" actId="20577"/>
          <ac:spMkLst>
            <pc:docMk/>
            <pc:sldMk cId="1264323515" sldId="362"/>
            <ac:spMk id="353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3559EFB3-DA0A-4120-98BC-C921FE63DCA5}" dt="2019-10-26T01:40:27.673" v="117" actId="20577"/>
        <pc:sldMkLst>
          <pc:docMk/>
          <pc:sldMk cId="1523870164" sldId="363"/>
        </pc:sldMkLst>
        <pc:spChg chg="mod">
          <ac:chgData name="Renícius Pagotto Fostaini" userId="31f4ab41a4dd3f99" providerId="Windows Live" clId="Web-{3559EFB3-DA0A-4120-98BC-C921FE63DCA5}" dt="2019-10-26T01:40:27.673" v="117" actId="20577"/>
          <ac:spMkLst>
            <pc:docMk/>
            <pc:sldMk cId="1523870164" sldId="363"/>
            <ac:spMk id="358" creationId="{00000000-0000-0000-0000-000000000000}"/>
          </ac:spMkLst>
        </pc:spChg>
      </pc:sldChg>
      <pc:sldChg chg="add del replId">
        <pc:chgData name="Renícius Pagotto Fostaini" userId="31f4ab41a4dd3f99" providerId="Windows Live" clId="Web-{3559EFB3-DA0A-4120-98BC-C921FE63DCA5}" dt="2019-10-26T01:31:07.800" v="33"/>
        <pc:sldMkLst>
          <pc:docMk/>
          <pc:sldMk cId="2297748332" sldId="363"/>
        </pc:sldMkLst>
      </pc:sldChg>
      <pc:sldChg chg="add del replId">
        <pc:chgData name="Renícius Pagotto Fostaini" userId="31f4ab41a4dd3f99" providerId="Windows Live" clId="Web-{3559EFB3-DA0A-4120-98BC-C921FE63DCA5}" dt="2019-10-26T01:31:07.800" v="32"/>
        <pc:sldMkLst>
          <pc:docMk/>
          <pc:sldMk cId="2971325681" sldId="364"/>
        </pc:sldMkLst>
      </pc:sldChg>
      <pc:sldChg chg="modSp add replId">
        <pc:chgData name="Renícius Pagotto Fostaini" userId="31f4ab41a4dd3f99" providerId="Windows Live" clId="Web-{3559EFB3-DA0A-4120-98BC-C921FE63DCA5}" dt="2019-10-26T01:34:52.253" v="58" actId="20577"/>
        <pc:sldMkLst>
          <pc:docMk/>
          <pc:sldMk cId="3626683072" sldId="364"/>
        </pc:sldMkLst>
        <pc:spChg chg="mod">
          <ac:chgData name="Renícius Pagotto Fostaini" userId="31f4ab41a4dd3f99" providerId="Windows Live" clId="Web-{3559EFB3-DA0A-4120-98BC-C921FE63DCA5}" dt="2019-10-26T01:34:52.253" v="58" actId="20577"/>
          <ac:spMkLst>
            <pc:docMk/>
            <pc:sldMk cId="3626683072" sldId="364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1:40:44.892" v="125" actId="20577"/>
        <pc:sldMkLst>
          <pc:docMk/>
          <pc:sldMk cId="2444161924" sldId="365"/>
        </pc:sldMkLst>
        <pc:spChg chg="mod">
          <ac:chgData name="Renícius Pagotto Fostaini" userId="31f4ab41a4dd3f99" providerId="Windows Live" clId="Web-{3559EFB3-DA0A-4120-98BC-C921FE63DCA5}" dt="2019-10-26T01:40:44.892" v="125" actId="20577"/>
          <ac:spMkLst>
            <pc:docMk/>
            <pc:sldMk cId="2444161924" sldId="365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3559EFB3-DA0A-4120-98BC-C921FE63DCA5}" dt="2019-10-26T01:35:15.081" v="61" actId="20577"/>
          <ac:spMkLst>
            <pc:docMk/>
            <pc:sldMk cId="2444161924" sldId="365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1:41:54.626" v="143" actId="20577"/>
        <pc:sldMkLst>
          <pc:docMk/>
          <pc:sldMk cId="3982407074" sldId="366"/>
        </pc:sldMkLst>
        <pc:spChg chg="mod">
          <ac:chgData name="Renícius Pagotto Fostaini" userId="31f4ab41a4dd3f99" providerId="Windows Live" clId="Web-{3559EFB3-DA0A-4120-98BC-C921FE63DCA5}" dt="2019-10-26T01:41:54.626" v="143" actId="20577"/>
          <ac:spMkLst>
            <pc:docMk/>
            <pc:sldMk cId="3982407074" sldId="366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1:43:46.094" v="163" actId="20577"/>
        <pc:sldMkLst>
          <pc:docMk/>
          <pc:sldMk cId="2552762560" sldId="367"/>
        </pc:sldMkLst>
        <pc:spChg chg="mod">
          <ac:chgData name="Renícius Pagotto Fostaini" userId="31f4ab41a4dd3f99" providerId="Windows Live" clId="Web-{3559EFB3-DA0A-4120-98BC-C921FE63DCA5}" dt="2019-10-26T01:43:46.094" v="163" actId="20577"/>
          <ac:spMkLst>
            <pc:docMk/>
            <pc:sldMk cId="2552762560" sldId="367"/>
            <ac:spMk id="358" creationId="{00000000-0000-0000-0000-000000000000}"/>
          </ac:spMkLst>
        </pc:spChg>
      </pc:sldChg>
      <pc:sldChg chg="new del">
        <pc:chgData name="Renícius Pagotto Fostaini" userId="31f4ab41a4dd3f99" providerId="Windows Live" clId="Web-{3559EFB3-DA0A-4120-98BC-C921FE63DCA5}" dt="2019-10-26T01:47:17.937" v="165"/>
        <pc:sldMkLst>
          <pc:docMk/>
          <pc:sldMk cId="520055852" sldId="368"/>
        </pc:sldMkLst>
      </pc:sldChg>
      <pc:sldChg chg="addSp delSp modSp add ord replId modNotes">
        <pc:chgData name="Renícius Pagotto Fostaini" userId="31f4ab41a4dd3f99" providerId="Windows Live" clId="Web-{3559EFB3-DA0A-4120-98BC-C921FE63DCA5}" dt="2019-10-26T02:08:44.230" v="456"/>
        <pc:sldMkLst>
          <pc:docMk/>
          <pc:sldMk cId="3702218453" sldId="368"/>
        </pc:sldMkLst>
        <pc:spChg chg="add del mod">
          <ac:chgData name="Renícius Pagotto Fostaini" userId="31f4ab41a4dd3f99" providerId="Windows Live" clId="Web-{3559EFB3-DA0A-4120-98BC-C921FE63DCA5}" dt="2019-10-26T01:47:49.953" v="170"/>
          <ac:spMkLst>
            <pc:docMk/>
            <pc:sldMk cId="3702218453" sldId="368"/>
            <ac:spMk id="3" creationId="{BD4F8811-7F6D-4869-9612-2E7F09575F83}"/>
          </ac:spMkLst>
        </pc:spChg>
        <pc:spChg chg="del">
          <ac:chgData name="Renícius Pagotto Fostaini" userId="31f4ab41a4dd3f99" providerId="Windows Live" clId="Web-{3559EFB3-DA0A-4120-98BC-C921FE63DCA5}" dt="2019-10-26T01:47:26.187" v="167"/>
          <ac:spMkLst>
            <pc:docMk/>
            <pc:sldMk cId="3702218453" sldId="368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3559EFB3-DA0A-4120-98BC-C921FE63DCA5}" dt="2019-10-26T01:48:12.578" v="174" actId="1076"/>
          <ac:picMkLst>
            <pc:docMk/>
            <pc:sldMk cId="3702218453" sldId="368"/>
            <ac:picMk id="4" creationId="{28CDEE9B-FB5E-480B-9026-2AA0026FEABD}"/>
          </ac:picMkLst>
        </pc:picChg>
      </pc:sldChg>
      <pc:sldChg chg="addSp delSp modSp add replId">
        <pc:chgData name="Renícius Pagotto Fostaini" userId="31f4ab41a4dd3f99" providerId="Windows Live" clId="Web-{3559EFB3-DA0A-4120-98BC-C921FE63DCA5}" dt="2019-10-26T01:50:27.905" v="184" actId="1076"/>
        <pc:sldMkLst>
          <pc:docMk/>
          <pc:sldMk cId="594354260" sldId="369"/>
        </pc:sldMkLst>
        <pc:spChg chg="add del mod">
          <ac:chgData name="Renícius Pagotto Fostaini" userId="31f4ab41a4dd3f99" providerId="Windows Live" clId="Web-{3559EFB3-DA0A-4120-98BC-C921FE63DCA5}" dt="2019-10-26T01:50:03.562" v="180"/>
          <ac:spMkLst>
            <pc:docMk/>
            <pc:sldMk cId="594354260" sldId="369"/>
            <ac:spMk id="3" creationId="{E07EDECB-07C2-4817-B9AD-8AFCF4874417}"/>
          </ac:spMkLst>
        </pc:spChg>
        <pc:spChg chg="del">
          <ac:chgData name="Renícius Pagotto Fostaini" userId="31f4ab41a4dd3f99" providerId="Windows Live" clId="Web-{3559EFB3-DA0A-4120-98BC-C921FE63DCA5}" dt="2019-10-26T01:49:59.202" v="177"/>
          <ac:spMkLst>
            <pc:docMk/>
            <pc:sldMk cId="594354260" sldId="369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3559EFB3-DA0A-4120-98BC-C921FE63DCA5}" dt="2019-10-26T01:50:27.905" v="184" actId="1076"/>
          <ac:picMkLst>
            <pc:docMk/>
            <pc:sldMk cId="594354260" sldId="369"/>
            <ac:picMk id="4" creationId="{7AEB33F8-C8FD-4249-8503-3631B4E0D273}"/>
          </ac:picMkLst>
        </pc:picChg>
      </pc:sldChg>
      <pc:sldChg chg="modSp add ord replId">
        <pc:chgData name="Renícius Pagotto Fostaini" userId="31f4ab41a4dd3f99" providerId="Windows Live" clId="Web-{3559EFB3-DA0A-4120-98BC-C921FE63DCA5}" dt="2019-10-26T01:54:22.483" v="191" actId="20577"/>
        <pc:sldMkLst>
          <pc:docMk/>
          <pc:sldMk cId="1606224733" sldId="370"/>
        </pc:sldMkLst>
        <pc:spChg chg="mod">
          <ac:chgData name="Renícius Pagotto Fostaini" userId="31f4ab41a4dd3f99" providerId="Windows Live" clId="Web-{3559EFB3-DA0A-4120-98BC-C921FE63DCA5}" dt="2019-10-26T01:54:22.483" v="191" actId="20577"/>
          <ac:spMkLst>
            <pc:docMk/>
            <pc:sldMk cId="1606224733" sldId="370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3559EFB3-DA0A-4120-98BC-C921FE63DCA5}" dt="2019-10-26T01:54:15.623" v="188" actId="20577"/>
          <ac:spMkLst>
            <pc:docMk/>
            <pc:sldMk cId="1606224733" sldId="370"/>
            <ac:spMk id="353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3559EFB3-DA0A-4120-98BC-C921FE63DCA5}" dt="2019-10-26T01:55:54.342" v="208" actId="20577"/>
        <pc:sldMkLst>
          <pc:docMk/>
          <pc:sldMk cId="483407378" sldId="371"/>
        </pc:sldMkLst>
        <pc:spChg chg="mod">
          <ac:chgData name="Renícius Pagotto Fostaini" userId="31f4ab41a4dd3f99" providerId="Windows Live" clId="Web-{3559EFB3-DA0A-4120-98BC-C921FE63DCA5}" dt="2019-10-26T01:55:54.342" v="208" actId="20577"/>
          <ac:spMkLst>
            <pc:docMk/>
            <pc:sldMk cId="483407378" sldId="371"/>
            <ac:spMk id="352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1:58:12.201" v="217" actId="20577"/>
        <pc:sldMkLst>
          <pc:docMk/>
          <pc:sldMk cId="3954691554" sldId="372"/>
        </pc:sldMkLst>
        <pc:spChg chg="mod">
          <ac:chgData name="Renícius Pagotto Fostaini" userId="31f4ab41a4dd3f99" providerId="Windows Live" clId="Web-{3559EFB3-DA0A-4120-98BC-C921FE63DCA5}" dt="2019-10-26T01:58:12.201" v="217" actId="20577"/>
          <ac:spMkLst>
            <pc:docMk/>
            <pc:sldMk cId="3954691554" sldId="372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3559EFB3-DA0A-4120-98BC-C921FE63DCA5}" dt="2019-10-26T01:56:34.513" v="211" actId="20577"/>
          <ac:spMkLst>
            <pc:docMk/>
            <pc:sldMk cId="3954691554" sldId="372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2:00:22.278" v="293" actId="20577"/>
        <pc:sldMkLst>
          <pc:docMk/>
          <pc:sldMk cId="2240261111" sldId="373"/>
        </pc:sldMkLst>
        <pc:spChg chg="mod">
          <ac:chgData name="Renícius Pagotto Fostaini" userId="31f4ab41a4dd3f99" providerId="Windows Live" clId="Web-{3559EFB3-DA0A-4120-98BC-C921FE63DCA5}" dt="2019-10-26T02:00:22.278" v="293" actId="20577"/>
          <ac:spMkLst>
            <pc:docMk/>
            <pc:sldMk cId="2240261111" sldId="373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2:02:10.137" v="336" actId="20577"/>
        <pc:sldMkLst>
          <pc:docMk/>
          <pc:sldMk cId="1590067845" sldId="374"/>
        </pc:sldMkLst>
        <pc:spChg chg="mod">
          <ac:chgData name="Renícius Pagotto Fostaini" userId="31f4ab41a4dd3f99" providerId="Windows Live" clId="Web-{3559EFB3-DA0A-4120-98BC-C921FE63DCA5}" dt="2019-10-26T02:02:10.137" v="336" actId="20577"/>
          <ac:spMkLst>
            <pc:docMk/>
            <pc:sldMk cId="1590067845" sldId="374"/>
            <ac:spMk id="358" creationId="{00000000-0000-0000-0000-000000000000}"/>
          </ac:spMkLst>
        </pc:spChg>
      </pc:sldChg>
      <pc:sldChg chg="modSp add del replId">
        <pc:chgData name="Renícius Pagotto Fostaini" userId="31f4ab41a4dd3f99" providerId="Windows Live" clId="Web-{3559EFB3-DA0A-4120-98BC-C921FE63DCA5}" dt="2019-10-26T02:04:46.934" v="412"/>
        <pc:sldMkLst>
          <pc:docMk/>
          <pc:sldMk cId="3066040028" sldId="375"/>
        </pc:sldMkLst>
        <pc:spChg chg="mod">
          <ac:chgData name="Renícius Pagotto Fostaini" userId="31f4ab41a4dd3f99" providerId="Windows Live" clId="Web-{3559EFB3-DA0A-4120-98BC-C921FE63DCA5}" dt="2019-10-26T02:03:31.449" v="374" actId="20577"/>
          <ac:spMkLst>
            <pc:docMk/>
            <pc:sldMk cId="3066040028" sldId="375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3559EFB3-DA0A-4120-98BC-C921FE63DCA5}" dt="2019-10-26T02:04:42.902" v="411" actId="20577"/>
        <pc:sldMkLst>
          <pc:docMk/>
          <pc:sldMk cId="170378028" sldId="376"/>
        </pc:sldMkLst>
        <pc:spChg chg="mod">
          <ac:chgData name="Renícius Pagotto Fostaini" userId="31f4ab41a4dd3f99" providerId="Windows Live" clId="Web-{3559EFB3-DA0A-4120-98BC-C921FE63DCA5}" dt="2019-10-26T02:04:42.902" v="411" actId="20577"/>
          <ac:spMkLst>
            <pc:docMk/>
            <pc:sldMk cId="170378028" sldId="376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4C2BD11F-AEBF-4085-A304-F554493FAA27}"/>
    <pc:docChg chg="addSld delSld modSld sldOrd">
      <pc:chgData name="Renícius Pagotto Fostaini" userId="31f4ab41a4dd3f99" providerId="Windows Live" clId="Web-{4C2BD11F-AEBF-4085-A304-F554493FAA27}" dt="2019-07-16T01:26:16.436" v="285" actId="20577"/>
      <pc:docMkLst>
        <pc:docMk/>
      </pc:docMkLst>
      <pc:sldChg chg="modSp">
        <pc:chgData name="Renícius Pagotto Fostaini" userId="31f4ab41a4dd3f99" providerId="Windows Live" clId="Web-{4C2BD11F-AEBF-4085-A304-F554493FAA27}" dt="2019-07-16T01:05:18.087" v="23" actId="20577"/>
        <pc:sldMkLst>
          <pc:docMk/>
          <pc:sldMk cId="0" sldId="256"/>
        </pc:sldMkLst>
        <pc:spChg chg="mod">
          <ac:chgData name="Renícius Pagotto Fostaini" userId="31f4ab41a4dd3f99" providerId="Windows Live" clId="Web-{4C2BD11F-AEBF-4085-A304-F554493FAA27}" dt="2019-07-16T01:05:18.087" v="23" actId="20577"/>
          <ac:spMkLst>
            <pc:docMk/>
            <pc:sldMk cId="0" sldId="256"/>
            <ac:spMk id="337" creationId="{00000000-0000-0000-0000-000000000000}"/>
          </ac:spMkLst>
        </pc:spChg>
      </pc:sldChg>
      <pc:sldChg chg="delSp modSp">
        <pc:chgData name="Renícius Pagotto Fostaini" userId="31f4ab41a4dd3f99" providerId="Windows Live" clId="Web-{4C2BD11F-AEBF-4085-A304-F554493FAA27}" dt="2019-07-16T01:04:51.134" v="22"/>
        <pc:sldMkLst>
          <pc:docMk/>
          <pc:sldMk cId="3481367579" sldId="285"/>
        </pc:sldMkLst>
        <pc:spChg chg="mod">
          <ac:chgData name="Renícius Pagotto Fostaini" userId="31f4ab41a4dd3f99" providerId="Windows Live" clId="Web-{4C2BD11F-AEBF-4085-A304-F554493FAA27}" dt="2019-07-16T01:04:49.555" v="21" actId="20577"/>
          <ac:spMkLst>
            <pc:docMk/>
            <pc:sldMk cId="3481367579" sldId="285"/>
            <ac:spMk id="352" creationId="{00000000-0000-0000-0000-000000000000}"/>
          </ac:spMkLst>
        </pc:spChg>
        <pc:picChg chg="del">
          <ac:chgData name="Renícius Pagotto Fostaini" userId="31f4ab41a4dd3f99" providerId="Windows Live" clId="Web-{4C2BD11F-AEBF-4085-A304-F554493FAA27}" dt="2019-07-16T01:04:51.134" v="22"/>
          <ac:picMkLst>
            <pc:docMk/>
            <pc:sldMk cId="3481367579" sldId="285"/>
            <ac:picMk id="2" creationId="{83155A5D-AB8C-49FB-AEFA-C43756ED719A}"/>
          </ac:picMkLst>
        </pc:picChg>
      </pc:sldChg>
      <pc:sldChg chg="modSp ord">
        <pc:chgData name="Renícius Pagotto Fostaini" userId="31f4ab41a4dd3f99" providerId="Windows Live" clId="Web-{4C2BD11F-AEBF-4085-A304-F554493FAA27}" dt="2019-07-16T01:07:41.087" v="46" actId="20577"/>
        <pc:sldMkLst>
          <pc:docMk/>
          <pc:sldMk cId="489949303" sldId="286"/>
        </pc:sldMkLst>
        <pc:spChg chg="mod">
          <ac:chgData name="Renícius Pagotto Fostaini" userId="31f4ab41a4dd3f99" providerId="Windows Live" clId="Web-{4C2BD11F-AEBF-4085-A304-F554493FAA27}" dt="2019-07-16T01:07:41.087" v="46" actId="20577"/>
          <ac:spMkLst>
            <pc:docMk/>
            <pc:sldMk cId="489949303" sldId="286"/>
            <ac:spMk id="358" creationId="{00000000-0000-0000-0000-000000000000}"/>
          </ac:spMkLst>
        </pc:spChg>
      </pc:sldChg>
      <pc:sldChg chg="del">
        <pc:chgData name="Renícius Pagotto Fostaini" userId="31f4ab41a4dd3f99" providerId="Windows Live" clId="Web-{4C2BD11F-AEBF-4085-A304-F554493FAA27}" dt="2019-07-16T01:04:37.243" v="18"/>
        <pc:sldMkLst>
          <pc:docMk/>
          <pc:sldMk cId="2137305447" sldId="321"/>
        </pc:sldMkLst>
      </pc:sldChg>
      <pc:sldChg chg="modSp add ord replId">
        <pc:chgData name="Renícius Pagotto Fostaini" userId="31f4ab41a4dd3f99" providerId="Windows Live" clId="Web-{4C2BD11F-AEBF-4085-A304-F554493FAA27}" dt="2019-07-16T01:09:01.291" v="64" actId="20577"/>
        <pc:sldMkLst>
          <pc:docMk/>
          <pc:sldMk cId="3319610513" sldId="321"/>
        </pc:sldMkLst>
        <pc:spChg chg="mod">
          <ac:chgData name="Renícius Pagotto Fostaini" userId="31f4ab41a4dd3f99" providerId="Windows Live" clId="Web-{4C2BD11F-AEBF-4085-A304-F554493FAA27}" dt="2019-07-16T01:09:01.291" v="64" actId="20577"/>
          <ac:spMkLst>
            <pc:docMk/>
            <pc:sldMk cId="3319610513" sldId="321"/>
            <ac:spMk id="358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4C2BD11F-AEBF-4085-A304-F554493FAA27}" dt="2019-07-16T01:12:19.542" v="116" actId="20577"/>
        <pc:sldMkLst>
          <pc:docMk/>
          <pc:sldMk cId="172242220" sldId="322"/>
        </pc:sldMkLst>
        <pc:spChg chg="mod">
          <ac:chgData name="Renícius Pagotto Fostaini" userId="31f4ab41a4dd3f99" providerId="Windows Live" clId="Web-{4C2BD11F-AEBF-4085-A304-F554493FAA27}" dt="2019-07-16T01:12:19.542" v="116" actId="20577"/>
          <ac:spMkLst>
            <pc:docMk/>
            <pc:sldMk cId="172242220" sldId="322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4C2BD11F-AEBF-4085-A304-F554493FAA27}" dt="2019-07-16T01:15:07.745" v="206" actId="20577"/>
        <pc:sldMkLst>
          <pc:docMk/>
          <pc:sldMk cId="3074281470" sldId="323"/>
        </pc:sldMkLst>
        <pc:spChg chg="mod">
          <ac:chgData name="Renícius Pagotto Fostaini" userId="31f4ab41a4dd3f99" providerId="Windows Live" clId="Web-{4C2BD11F-AEBF-4085-A304-F554493FAA27}" dt="2019-07-16T01:15:07.745" v="206" actId="20577"/>
          <ac:spMkLst>
            <pc:docMk/>
            <pc:sldMk cId="3074281470" sldId="323"/>
            <ac:spMk id="358" creationId="{00000000-0000-0000-0000-000000000000}"/>
          </ac:spMkLst>
        </pc:spChg>
      </pc:sldChg>
      <pc:sldChg chg="add replId">
        <pc:chgData name="Renícius Pagotto Fostaini" userId="31f4ab41a4dd3f99" providerId="Windows Live" clId="Web-{4C2BD11F-AEBF-4085-A304-F554493FAA27}" dt="2019-07-16T01:11:30.448" v="105"/>
        <pc:sldMkLst>
          <pc:docMk/>
          <pc:sldMk cId="1736908756" sldId="324"/>
        </pc:sldMkLst>
      </pc:sldChg>
      <pc:sldChg chg="modSp add replId">
        <pc:chgData name="Renícius Pagotto Fostaini" userId="31f4ab41a4dd3f99" providerId="Windows Live" clId="Web-{4C2BD11F-AEBF-4085-A304-F554493FAA27}" dt="2019-07-16T01:17:00.918" v="268" actId="20577"/>
        <pc:sldMkLst>
          <pc:docMk/>
          <pc:sldMk cId="3064870728" sldId="325"/>
        </pc:sldMkLst>
        <pc:spChg chg="mod">
          <ac:chgData name="Renícius Pagotto Fostaini" userId="31f4ab41a4dd3f99" providerId="Windows Live" clId="Web-{4C2BD11F-AEBF-4085-A304-F554493FAA27}" dt="2019-07-16T01:17:00.918" v="268" actId="20577"/>
          <ac:spMkLst>
            <pc:docMk/>
            <pc:sldMk cId="3064870728" sldId="325"/>
            <ac:spMk id="358" creationId="{00000000-0000-0000-0000-000000000000}"/>
          </ac:spMkLst>
        </pc:spChg>
      </pc:sldChg>
      <pc:sldChg chg="new del">
        <pc:chgData name="Renícius Pagotto Fostaini" userId="31f4ab41a4dd3f99" providerId="Windows Live" clId="Web-{4C2BD11F-AEBF-4085-A304-F554493FAA27}" dt="2019-07-16T01:17:08.402" v="270"/>
        <pc:sldMkLst>
          <pc:docMk/>
          <pc:sldMk cId="870980661" sldId="326"/>
        </pc:sldMkLst>
      </pc:sldChg>
      <pc:sldChg chg="addSp delSp modSp add replId">
        <pc:chgData name="Renícius Pagotto Fostaini" userId="31f4ab41a4dd3f99" providerId="Windows Live" clId="Web-{4C2BD11F-AEBF-4085-A304-F554493FAA27}" dt="2019-07-16T01:25:44.998" v="280" actId="1076"/>
        <pc:sldMkLst>
          <pc:docMk/>
          <pc:sldMk cId="1076957751" sldId="326"/>
        </pc:sldMkLst>
        <pc:spChg chg="add del mod">
          <ac:chgData name="Renícius Pagotto Fostaini" userId="31f4ab41a4dd3f99" providerId="Windows Live" clId="Web-{4C2BD11F-AEBF-4085-A304-F554493FAA27}" dt="2019-07-16T01:20:21.356" v="273"/>
          <ac:spMkLst>
            <pc:docMk/>
            <pc:sldMk cId="1076957751" sldId="326"/>
            <ac:spMk id="3" creationId="{061E7CB8-1B6D-4A36-9022-C69454B7F9B6}"/>
          </ac:spMkLst>
        </pc:spChg>
        <pc:spChg chg="del">
          <ac:chgData name="Renícius Pagotto Fostaini" userId="31f4ab41a4dd3f99" providerId="Windows Live" clId="Web-{4C2BD11F-AEBF-4085-A304-F554493FAA27}" dt="2019-07-16T01:17:16.152" v="272"/>
          <ac:spMkLst>
            <pc:docMk/>
            <pc:sldMk cId="1076957751" sldId="326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4C2BD11F-AEBF-4085-A304-F554493FAA27}" dt="2019-07-16T01:25:44.998" v="280" actId="1076"/>
          <ac:picMkLst>
            <pc:docMk/>
            <pc:sldMk cId="1076957751" sldId="326"/>
            <ac:picMk id="4" creationId="{730BCC58-3F50-4CD3-9084-F0EF5FD84A16}"/>
          </ac:picMkLst>
        </pc:picChg>
      </pc:sldChg>
      <pc:sldChg chg="modSp add replId">
        <pc:chgData name="Renícius Pagotto Fostaini" userId="31f4ab41a4dd3f99" providerId="Windows Live" clId="Web-{4C2BD11F-AEBF-4085-A304-F554493FAA27}" dt="2019-07-16T01:26:16.436" v="285" actId="20577"/>
        <pc:sldMkLst>
          <pc:docMk/>
          <pc:sldMk cId="3522437008" sldId="327"/>
        </pc:sldMkLst>
        <pc:spChg chg="mod">
          <ac:chgData name="Renícius Pagotto Fostaini" userId="31f4ab41a4dd3f99" providerId="Windows Live" clId="Web-{4C2BD11F-AEBF-4085-A304-F554493FAA27}" dt="2019-07-16T01:26:16.436" v="285" actId="20577"/>
          <ac:spMkLst>
            <pc:docMk/>
            <pc:sldMk cId="3522437008" sldId="327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FD998148-F9F5-41BC-A79F-F9AD596AD812}"/>
    <pc:docChg chg="modSld">
      <pc:chgData name="Renícius Pagotto Fostaini" userId="31f4ab41a4dd3f99" providerId="Windows Live" clId="Web-{FD998148-F9F5-41BC-A79F-F9AD596AD812}" dt="2019-05-25T13:36:21.453" v="6" actId="1076"/>
      <pc:docMkLst>
        <pc:docMk/>
      </pc:docMkLst>
      <pc:sldChg chg="addSp modSp">
        <pc:chgData name="Renícius Pagotto Fostaini" userId="31f4ab41a4dd3f99" providerId="Windows Live" clId="Web-{FD998148-F9F5-41BC-A79F-F9AD596AD812}" dt="2019-05-25T13:36:21.453" v="6" actId="1076"/>
        <pc:sldMkLst>
          <pc:docMk/>
          <pc:sldMk cId="2137305447" sldId="321"/>
        </pc:sldMkLst>
        <pc:spChg chg="mod">
          <ac:chgData name="Renícius Pagotto Fostaini" userId="31f4ab41a4dd3f99" providerId="Windows Live" clId="Web-{FD998148-F9F5-41BC-A79F-F9AD596AD812}" dt="2019-05-25T13:35:03.593" v="0" actId="1076"/>
          <ac:spMkLst>
            <pc:docMk/>
            <pc:sldMk cId="2137305447" sldId="321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FD998148-F9F5-41BC-A79F-F9AD596AD812}" dt="2019-05-25T13:36:21.453" v="6" actId="1076"/>
          <ac:picMkLst>
            <pc:docMk/>
            <pc:sldMk cId="2137305447" sldId="321"/>
            <ac:picMk id="2" creationId="{DF663603-3AAB-4946-B3FE-EA1B8B00E7F4}"/>
          </ac:picMkLst>
        </pc:picChg>
      </pc:sldChg>
    </pc:docChg>
  </pc:docChgLst>
  <pc:docChgLst>
    <pc:chgData name="Renícius Pagotto Fostaini" userId="31f4ab41a4dd3f99" providerId="Windows Live" clId="Web-{0614B2B1-9596-412A-86CE-FA61032D5733}"/>
    <pc:docChg chg="addSld delSld modSld sldOrd">
      <pc:chgData name="Renícius Pagotto Fostaini" userId="31f4ab41a4dd3f99" providerId="Windows Live" clId="Web-{0614B2B1-9596-412A-86CE-FA61032D5733}" dt="2019-11-20T23:53:17.140" v="463" actId="20577"/>
      <pc:docMkLst>
        <pc:docMk/>
      </pc:docMkLst>
      <pc:sldChg chg="modSp">
        <pc:chgData name="Renícius Pagotto Fostaini" userId="31f4ab41a4dd3f99" providerId="Windows Live" clId="Web-{0614B2B1-9596-412A-86CE-FA61032D5733}" dt="2019-11-20T23:29:32.513" v="4" actId="20577"/>
        <pc:sldMkLst>
          <pc:docMk/>
          <pc:sldMk cId="0" sldId="256"/>
        </pc:sldMkLst>
        <pc:spChg chg="mod">
          <ac:chgData name="Renícius Pagotto Fostaini" userId="31f4ab41a4dd3f99" providerId="Windows Live" clId="Web-{0614B2B1-9596-412A-86CE-FA61032D5733}" dt="2019-11-20T23:29:32.513" v="4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">
        <pc:chgData name="Renícius Pagotto Fostaini" userId="31f4ab41a4dd3f99" providerId="Windows Live" clId="Web-{0614B2B1-9596-412A-86CE-FA61032D5733}" dt="2019-11-20T23:40:13.605" v="331" actId="20577"/>
        <pc:sldMkLst>
          <pc:docMk/>
          <pc:sldMk cId="3481367579" sldId="285"/>
        </pc:sldMkLst>
        <pc:spChg chg="mod">
          <ac:chgData name="Renícius Pagotto Fostaini" userId="31f4ab41a4dd3f99" providerId="Windows Live" clId="Web-{0614B2B1-9596-412A-86CE-FA61032D5733}" dt="2019-11-20T23:40:13.605" v="331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modSp ord">
        <pc:chgData name="Renícius Pagotto Fostaini" userId="31f4ab41a4dd3f99" providerId="Windows Live" clId="Web-{0614B2B1-9596-412A-86CE-FA61032D5733}" dt="2019-11-20T23:41:44.953" v="341" actId="20577"/>
        <pc:sldMkLst>
          <pc:docMk/>
          <pc:sldMk cId="1523870164" sldId="363"/>
        </pc:sldMkLst>
        <pc:spChg chg="mod">
          <ac:chgData name="Renícius Pagotto Fostaini" userId="31f4ab41a4dd3f99" providerId="Windows Live" clId="Web-{0614B2B1-9596-412A-86CE-FA61032D5733}" dt="2019-11-20T23:41:44.953" v="341" actId="20577"/>
          <ac:spMkLst>
            <pc:docMk/>
            <pc:sldMk cId="1523870164" sldId="363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0614B2B1-9596-412A-86CE-FA61032D5733}" dt="2019-11-20T23:53:17.140" v="463" actId="20577"/>
        <pc:sldMkLst>
          <pc:docMk/>
          <pc:sldMk cId="3626683072" sldId="364"/>
        </pc:sldMkLst>
        <pc:spChg chg="mod">
          <ac:chgData name="Renícius Pagotto Fostaini" userId="31f4ab41a4dd3f99" providerId="Windows Live" clId="Web-{0614B2B1-9596-412A-86CE-FA61032D5733}" dt="2019-11-20T23:53:17.140" v="463" actId="20577"/>
          <ac:spMkLst>
            <pc:docMk/>
            <pc:sldMk cId="3626683072" sldId="364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0614B2B1-9596-412A-86CE-FA61032D5733}" dt="2019-11-20T23:51:44.792" v="451" actId="20577"/>
        <pc:sldMkLst>
          <pc:docMk/>
          <pc:sldMk cId="2444161924" sldId="365"/>
        </pc:sldMkLst>
        <pc:spChg chg="mod">
          <ac:chgData name="Renícius Pagotto Fostaini" userId="31f4ab41a4dd3f99" providerId="Windows Live" clId="Web-{0614B2B1-9596-412A-86CE-FA61032D5733}" dt="2019-11-20T23:51:44.792" v="451" actId="20577"/>
          <ac:spMkLst>
            <pc:docMk/>
            <pc:sldMk cId="2444161924" sldId="365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0614B2B1-9596-412A-86CE-FA61032D5733}" dt="2019-11-20T23:51:21.572" v="436" actId="20577"/>
          <ac:spMkLst>
            <pc:docMk/>
            <pc:sldMk cId="2444161924" sldId="365"/>
            <ac:spMk id="353" creationId="{00000000-0000-0000-0000-000000000000}"/>
          </ac:spMkLst>
        </pc:spChg>
      </pc:sldChg>
      <pc:sldChg chg="del">
        <pc:chgData name="Renícius Pagotto Fostaini" userId="31f4ab41a4dd3f99" providerId="Windows Live" clId="Web-{0614B2B1-9596-412A-86CE-FA61032D5733}" dt="2019-11-20T23:34:20.292" v="181"/>
        <pc:sldMkLst>
          <pc:docMk/>
          <pc:sldMk cId="3702218453" sldId="368"/>
        </pc:sldMkLst>
      </pc:sldChg>
      <pc:sldChg chg="modSp add replId">
        <pc:chgData name="Renícius Pagotto Fostaini" userId="31f4ab41a4dd3f99" providerId="Windows Live" clId="Web-{0614B2B1-9596-412A-86CE-FA61032D5733}" dt="2019-11-20T23:38:59.038" v="307" actId="20577"/>
        <pc:sldMkLst>
          <pc:docMk/>
          <pc:sldMk cId="390798299" sldId="377"/>
        </pc:sldMkLst>
        <pc:spChg chg="mod">
          <ac:chgData name="Renícius Pagotto Fostaini" userId="31f4ab41a4dd3f99" providerId="Windows Live" clId="Web-{0614B2B1-9596-412A-86CE-FA61032D5733}" dt="2019-11-20T23:38:59.038" v="307" actId="20577"/>
          <ac:spMkLst>
            <pc:docMk/>
            <pc:sldMk cId="390798299" sldId="377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0614B2B1-9596-412A-86CE-FA61032D5733}" dt="2019-11-20T23:39:48.464" v="324" actId="20577"/>
        <pc:sldMkLst>
          <pc:docMk/>
          <pc:sldMk cId="873571669" sldId="378"/>
        </pc:sldMkLst>
        <pc:spChg chg="mod">
          <ac:chgData name="Renícius Pagotto Fostaini" userId="31f4ab41a4dd3f99" providerId="Windows Live" clId="Web-{0614B2B1-9596-412A-86CE-FA61032D5733}" dt="2019-11-20T23:39:48.464" v="324" actId="20577"/>
          <ac:spMkLst>
            <pc:docMk/>
            <pc:sldMk cId="873571669" sldId="378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0614B2B1-9596-412A-86CE-FA61032D5733}" dt="2019-11-20T23:47:22.702" v="422" actId="20577"/>
        <pc:sldMkLst>
          <pc:docMk/>
          <pc:sldMk cId="1809772032" sldId="379"/>
        </pc:sldMkLst>
        <pc:spChg chg="mod">
          <ac:chgData name="Renícius Pagotto Fostaini" userId="31f4ab41a4dd3f99" providerId="Windows Live" clId="Web-{0614B2B1-9596-412A-86CE-FA61032D5733}" dt="2019-11-20T23:47:22.702" v="422" actId="20577"/>
          <ac:spMkLst>
            <pc:docMk/>
            <pc:sldMk cId="1809772032" sldId="379"/>
            <ac:spMk id="353" creationId="{00000000-0000-0000-0000-000000000000}"/>
          </ac:spMkLst>
        </pc:spChg>
      </pc:sldChg>
      <pc:sldChg chg="add replId">
        <pc:chgData name="Renícius Pagotto Fostaini" userId="31f4ab41a4dd3f99" providerId="Windows Live" clId="Web-{0614B2B1-9596-412A-86CE-FA61032D5733}" dt="2019-11-20T23:40:44.168" v="332"/>
        <pc:sldMkLst>
          <pc:docMk/>
          <pc:sldMk cId="2499594384" sldId="380"/>
        </pc:sldMkLst>
      </pc:sldChg>
      <pc:sldChg chg="addSp delSp modSp add replId">
        <pc:chgData name="Renícius Pagotto Fostaini" userId="31f4ab41a4dd3f99" providerId="Windows Live" clId="Web-{0614B2B1-9596-412A-86CE-FA61032D5733}" dt="2019-11-20T23:44:17.990" v="352" actId="1076"/>
        <pc:sldMkLst>
          <pc:docMk/>
          <pc:sldMk cId="486880734" sldId="381"/>
        </pc:sldMkLst>
        <pc:spChg chg="add del mod">
          <ac:chgData name="Renícius Pagotto Fostaini" userId="31f4ab41a4dd3f99" providerId="Windows Live" clId="Web-{0614B2B1-9596-412A-86CE-FA61032D5733}" dt="2019-11-20T23:43:43.192" v="346"/>
          <ac:spMkLst>
            <pc:docMk/>
            <pc:sldMk cId="486880734" sldId="381"/>
            <ac:spMk id="3" creationId="{99ED8809-573E-4A7F-B858-8C461542BB07}"/>
          </ac:spMkLst>
        </pc:spChg>
        <pc:spChg chg="del">
          <ac:chgData name="Renícius Pagotto Fostaini" userId="31f4ab41a4dd3f99" providerId="Windows Live" clId="Web-{0614B2B1-9596-412A-86CE-FA61032D5733}" dt="2019-11-20T23:43:39.723" v="345"/>
          <ac:spMkLst>
            <pc:docMk/>
            <pc:sldMk cId="486880734" sldId="381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0614B2B1-9596-412A-86CE-FA61032D5733}" dt="2019-11-20T23:44:17.990" v="352" actId="1076"/>
          <ac:picMkLst>
            <pc:docMk/>
            <pc:sldMk cId="486880734" sldId="381"/>
            <ac:picMk id="4" creationId="{5CFDBD22-5A44-4203-ABD3-AAD2D2EA0B22}"/>
          </ac:picMkLst>
        </pc:picChg>
      </pc:sldChg>
      <pc:sldChg chg="new del">
        <pc:chgData name="Renícius Pagotto Fostaini" userId="31f4ab41a4dd3f99" providerId="Windows Live" clId="Web-{0614B2B1-9596-412A-86CE-FA61032D5733}" dt="2019-11-20T23:43:29.004" v="343"/>
        <pc:sldMkLst>
          <pc:docMk/>
          <pc:sldMk cId="1744007177" sldId="381"/>
        </pc:sldMkLst>
      </pc:sldChg>
      <pc:sldChg chg="modSp add ord replId">
        <pc:chgData name="Renícius Pagotto Fostaini" userId="31f4ab41a4dd3f99" providerId="Windows Live" clId="Web-{0614B2B1-9596-412A-86CE-FA61032D5733}" dt="2019-11-20T23:47:29.530" v="424" actId="20577"/>
        <pc:sldMkLst>
          <pc:docMk/>
          <pc:sldMk cId="259261040" sldId="382"/>
        </pc:sldMkLst>
        <pc:spChg chg="mod">
          <ac:chgData name="Renícius Pagotto Fostaini" userId="31f4ab41a4dd3f99" providerId="Windows Live" clId="Web-{0614B2B1-9596-412A-86CE-FA61032D5733}" dt="2019-11-20T23:45:15.399" v="366" actId="20577"/>
          <ac:spMkLst>
            <pc:docMk/>
            <pc:sldMk cId="259261040" sldId="382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0614B2B1-9596-412A-86CE-FA61032D5733}" dt="2019-11-20T23:47:29.530" v="424" actId="20577"/>
          <ac:spMkLst>
            <pc:docMk/>
            <pc:sldMk cId="259261040" sldId="382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0614B2B1-9596-412A-86CE-FA61032D5733}" dt="2019-11-20T23:46:47.403" v="415" actId="20577"/>
        <pc:sldMkLst>
          <pc:docMk/>
          <pc:sldMk cId="3216995200" sldId="383"/>
        </pc:sldMkLst>
        <pc:spChg chg="mod">
          <ac:chgData name="Renícius Pagotto Fostaini" userId="31f4ab41a4dd3f99" providerId="Windows Live" clId="Web-{0614B2B1-9596-412A-86CE-FA61032D5733}" dt="2019-11-20T23:46:47.403" v="415" actId="20577"/>
          <ac:spMkLst>
            <pc:docMk/>
            <pc:sldMk cId="3216995200" sldId="383"/>
            <ac:spMk id="358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0614B2B1-9596-412A-86CE-FA61032D5733}" dt="2019-11-20T23:47:34.671" v="425" actId="20577"/>
        <pc:sldMkLst>
          <pc:docMk/>
          <pc:sldMk cId="647528219" sldId="384"/>
        </pc:sldMkLst>
        <pc:spChg chg="mod">
          <ac:chgData name="Renícius Pagotto Fostaini" userId="31f4ab41a4dd3f99" providerId="Windows Live" clId="Web-{0614B2B1-9596-412A-86CE-FA61032D5733}" dt="2019-11-20T23:47:05.998" v="420" actId="20577"/>
          <ac:spMkLst>
            <pc:docMk/>
            <pc:sldMk cId="647528219" sldId="384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0614B2B1-9596-412A-86CE-FA61032D5733}" dt="2019-11-20T23:47:34.671" v="425" actId="20577"/>
          <ac:spMkLst>
            <pc:docMk/>
            <pc:sldMk cId="647528219" sldId="384"/>
            <ac:spMk id="353" creationId="{00000000-0000-0000-0000-000000000000}"/>
          </ac:spMkLst>
        </pc:spChg>
      </pc:sldChg>
      <pc:sldChg chg="addSp delSp modSp add replId">
        <pc:chgData name="Renícius Pagotto Fostaini" userId="31f4ab41a4dd3f99" providerId="Windows Live" clId="Web-{0614B2B1-9596-412A-86CE-FA61032D5733}" dt="2019-11-20T23:51:09.837" v="434" actId="1076"/>
        <pc:sldMkLst>
          <pc:docMk/>
          <pc:sldMk cId="1219007096" sldId="385"/>
        </pc:sldMkLst>
        <pc:spChg chg="add del mod">
          <ac:chgData name="Renícius Pagotto Fostaini" userId="31f4ab41a4dd3f99" providerId="Windows Live" clId="Web-{0614B2B1-9596-412A-86CE-FA61032D5733}" dt="2019-11-20T23:50:35.257" v="429"/>
          <ac:spMkLst>
            <pc:docMk/>
            <pc:sldMk cId="1219007096" sldId="385"/>
            <ac:spMk id="3" creationId="{5DEF1832-E8B8-4B84-A1A3-68C1FAA5FD82}"/>
          </ac:spMkLst>
        </pc:spChg>
        <pc:spChg chg="del mod">
          <ac:chgData name="Renícius Pagotto Fostaini" userId="31f4ab41a4dd3f99" providerId="Windows Live" clId="Web-{0614B2B1-9596-412A-86CE-FA61032D5733}" dt="2019-11-20T23:50:32.257" v="428"/>
          <ac:spMkLst>
            <pc:docMk/>
            <pc:sldMk cId="1219007096" sldId="385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0614B2B1-9596-412A-86CE-FA61032D5733}" dt="2019-11-20T23:51:09.837" v="434" actId="1076"/>
          <ac:picMkLst>
            <pc:docMk/>
            <pc:sldMk cId="1219007096" sldId="385"/>
            <ac:picMk id="4" creationId="{9EA4EEC6-4B67-4BAF-99D6-F9B9F56A229B}"/>
          </ac:picMkLst>
        </pc:picChg>
      </pc:sldChg>
    </pc:docChg>
  </pc:docChgLst>
  <pc:docChgLst>
    <pc:chgData name="Renícius Pagotto Fostaini" userId="31f4ab41a4dd3f99" providerId="Windows Live" clId="Web-{A5B8772E-BB1F-4FB4-A140-495A2AC425B5}"/>
    <pc:docChg chg="addSld modSld">
      <pc:chgData name="Renícius Pagotto Fostaini" userId="31f4ab41a4dd3f99" providerId="Windows Live" clId="Web-{A5B8772E-BB1F-4FB4-A140-495A2AC425B5}" dt="2019-10-22T10:22:06.010" v="153" actId="20577"/>
      <pc:docMkLst>
        <pc:docMk/>
      </pc:docMkLst>
      <pc:sldChg chg="modSp">
        <pc:chgData name="Renícius Pagotto Fostaini" userId="31f4ab41a4dd3f99" providerId="Windows Live" clId="Web-{A5B8772E-BB1F-4FB4-A140-495A2AC425B5}" dt="2019-10-22T10:22:06.010" v="153" actId="20577"/>
        <pc:sldMkLst>
          <pc:docMk/>
          <pc:sldMk cId="294081888" sldId="349"/>
        </pc:sldMkLst>
        <pc:spChg chg="mod">
          <ac:chgData name="Renícius Pagotto Fostaini" userId="31f4ab41a4dd3f99" providerId="Windows Live" clId="Web-{A5B8772E-BB1F-4FB4-A140-495A2AC425B5}" dt="2019-10-22T10:22:06.010" v="153" actId="20577"/>
          <ac:spMkLst>
            <pc:docMk/>
            <pc:sldMk cId="294081888" sldId="349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A5B8772E-BB1F-4FB4-A140-495A2AC425B5}" dt="2019-10-22T10:21:57.557" v="151" actId="20577"/>
        <pc:sldMkLst>
          <pc:docMk/>
          <pc:sldMk cId="685023994" sldId="361"/>
        </pc:sldMkLst>
        <pc:spChg chg="mod">
          <ac:chgData name="Renícius Pagotto Fostaini" userId="31f4ab41a4dd3f99" providerId="Windows Live" clId="Web-{A5B8772E-BB1F-4FB4-A140-495A2AC425B5}" dt="2019-10-22T10:21:57.557" v="151" actId="20577"/>
          <ac:spMkLst>
            <pc:docMk/>
            <pc:sldMk cId="685023994" sldId="361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EE1EAEAB-B28E-4BF7-8B9A-AEA52F3B0941}"/>
    <pc:docChg chg="addSld delSld modSld sldOrd">
      <pc:chgData name="Renícius Pagotto Fostaini" userId="31f4ab41a4dd3f99" providerId="Windows Live" clId="Web-{EE1EAEAB-B28E-4BF7-8B9A-AEA52F3B0941}" dt="2019-07-19T23:17:15.208" v="347" actId="20577"/>
      <pc:docMkLst>
        <pc:docMk/>
      </pc:docMkLst>
      <pc:sldChg chg="del">
        <pc:chgData name="Renícius Pagotto Fostaini" userId="31f4ab41a4dd3f99" providerId="Windows Live" clId="Web-{EE1EAEAB-B28E-4BF7-8B9A-AEA52F3B0941}" dt="2019-07-19T22:11:05.760" v="217"/>
        <pc:sldMkLst>
          <pc:docMk/>
          <pc:sldMk cId="0" sldId="259"/>
        </pc:sldMkLst>
      </pc:sldChg>
      <pc:sldChg chg="del">
        <pc:chgData name="Renícius Pagotto Fostaini" userId="31f4ab41a4dd3f99" providerId="Windows Live" clId="Web-{EE1EAEAB-B28E-4BF7-8B9A-AEA52F3B0941}" dt="2019-07-19T22:11:14.463" v="231"/>
        <pc:sldMkLst>
          <pc:docMk/>
          <pc:sldMk cId="0" sldId="260"/>
        </pc:sldMkLst>
      </pc:sldChg>
      <pc:sldChg chg="modSp">
        <pc:chgData name="Renícius Pagotto Fostaini" userId="31f4ab41a4dd3f99" providerId="Windows Live" clId="Web-{EE1EAEAB-B28E-4BF7-8B9A-AEA52F3B0941}" dt="2019-07-19T21:51:09.707" v="11" actId="20577"/>
        <pc:sldMkLst>
          <pc:docMk/>
          <pc:sldMk cId="3974169197" sldId="287"/>
        </pc:sldMkLst>
        <pc:spChg chg="mod">
          <ac:chgData name="Renícius Pagotto Fostaini" userId="31f4ab41a4dd3f99" providerId="Windows Live" clId="Web-{EE1EAEAB-B28E-4BF7-8B9A-AEA52F3B0941}" dt="2019-07-19T21:51:09.707" v="11" actId="20577"/>
          <ac:spMkLst>
            <pc:docMk/>
            <pc:sldMk cId="3974169197" sldId="287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EE1EAEAB-B28E-4BF7-8B9A-AEA52F3B0941}" dt="2019-07-19T21:54:29.521" v="48" actId="20577"/>
        <pc:sldMkLst>
          <pc:docMk/>
          <pc:sldMk cId="98048947" sldId="288"/>
        </pc:sldMkLst>
        <pc:spChg chg="mod">
          <ac:chgData name="Renícius Pagotto Fostaini" userId="31f4ab41a4dd3f99" providerId="Windows Live" clId="Web-{EE1EAEAB-B28E-4BF7-8B9A-AEA52F3B0941}" dt="2019-07-19T21:54:29.521" v="48" actId="20577"/>
          <ac:spMkLst>
            <pc:docMk/>
            <pc:sldMk cId="98048947" sldId="288"/>
            <ac:spMk id="376" creationId="{00000000-0000-0000-0000-000000000000}"/>
          </ac:spMkLst>
        </pc:spChg>
      </pc:sldChg>
      <pc:sldChg chg="del">
        <pc:chgData name="Renícius Pagotto Fostaini" userId="31f4ab41a4dd3f99" providerId="Windows Live" clId="Web-{EE1EAEAB-B28E-4BF7-8B9A-AEA52F3B0941}" dt="2019-07-19T21:52:19.755" v="27"/>
        <pc:sldMkLst>
          <pc:docMk/>
          <pc:sldMk cId="1082276867" sldId="289"/>
        </pc:sldMkLst>
      </pc:sldChg>
      <pc:sldChg chg="modSp">
        <pc:chgData name="Renícius Pagotto Fostaini" userId="31f4ab41a4dd3f99" providerId="Windows Live" clId="Web-{EE1EAEAB-B28E-4BF7-8B9A-AEA52F3B0941}" dt="2019-07-19T21:53:00.708" v="33" actId="20577"/>
        <pc:sldMkLst>
          <pc:docMk/>
          <pc:sldMk cId="1647183283" sldId="290"/>
        </pc:sldMkLst>
        <pc:spChg chg="mod">
          <ac:chgData name="Renícius Pagotto Fostaini" userId="31f4ab41a4dd3f99" providerId="Windows Live" clId="Web-{EE1EAEAB-B28E-4BF7-8B9A-AEA52F3B0941}" dt="2019-07-19T21:53:00.708" v="33" actId="20577"/>
          <ac:spMkLst>
            <pc:docMk/>
            <pc:sldMk cId="1647183283" sldId="290"/>
            <ac:spMk id="376" creationId="{00000000-0000-0000-0000-000000000000}"/>
          </ac:spMkLst>
        </pc:spChg>
      </pc:sldChg>
      <pc:sldChg chg="del">
        <pc:chgData name="Renícius Pagotto Fostaini" userId="31f4ab41a4dd3f99" providerId="Windows Live" clId="Web-{EE1EAEAB-B28E-4BF7-8B9A-AEA52F3B0941}" dt="2019-07-19T22:11:20.525" v="239"/>
        <pc:sldMkLst>
          <pc:docMk/>
          <pc:sldMk cId="3019927906" sldId="292"/>
        </pc:sldMkLst>
      </pc:sldChg>
      <pc:sldChg chg="del">
        <pc:chgData name="Renícius Pagotto Fostaini" userId="31f4ab41a4dd3f99" providerId="Windows Live" clId="Web-{EE1EAEAB-B28E-4BF7-8B9A-AEA52F3B0941}" dt="2019-07-19T22:11:00.525" v="214"/>
        <pc:sldMkLst>
          <pc:docMk/>
          <pc:sldMk cId="4174255501" sldId="294"/>
        </pc:sldMkLst>
      </pc:sldChg>
      <pc:sldChg chg="del">
        <pc:chgData name="Renícius Pagotto Fostaini" userId="31f4ab41a4dd3f99" providerId="Windows Live" clId="Web-{EE1EAEAB-B28E-4BF7-8B9A-AEA52F3B0941}" dt="2019-07-19T22:11:03.291" v="215"/>
        <pc:sldMkLst>
          <pc:docMk/>
          <pc:sldMk cId="2007950414" sldId="295"/>
        </pc:sldMkLst>
      </pc:sldChg>
      <pc:sldChg chg="del">
        <pc:chgData name="Renícius Pagotto Fostaini" userId="31f4ab41a4dd3f99" providerId="Windows Live" clId="Web-{EE1EAEAB-B28E-4BF7-8B9A-AEA52F3B0941}" dt="2019-07-19T22:11:06.760" v="219"/>
        <pc:sldMkLst>
          <pc:docMk/>
          <pc:sldMk cId="4029823159" sldId="296"/>
        </pc:sldMkLst>
      </pc:sldChg>
      <pc:sldChg chg="del">
        <pc:chgData name="Renícius Pagotto Fostaini" userId="31f4ab41a4dd3f99" providerId="Windows Live" clId="Web-{EE1EAEAB-B28E-4BF7-8B9A-AEA52F3B0941}" dt="2019-07-19T22:11:07.213" v="220"/>
        <pc:sldMkLst>
          <pc:docMk/>
          <pc:sldMk cId="3357036081" sldId="297"/>
        </pc:sldMkLst>
      </pc:sldChg>
      <pc:sldChg chg="del">
        <pc:chgData name="Renícius Pagotto Fostaini" userId="31f4ab41a4dd3f99" providerId="Windows Live" clId="Web-{EE1EAEAB-B28E-4BF7-8B9A-AEA52F3B0941}" dt="2019-07-19T22:11:09.135" v="222"/>
        <pc:sldMkLst>
          <pc:docMk/>
          <pc:sldMk cId="1730824194" sldId="298"/>
        </pc:sldMkLst>
      </pc:sldChg>
      <pc:sldChg chg="del">
        <pc:chgData name="Renícius Pagotto Fostaini" userId="31f4ab41a4dd3f99" providerId="Windows Live" clId="Web-{EE1EAEAB-B28E-4BF7-8B9A-AEA52F3B0941}" dt="2019-07-19T22:11:10.197" v="224"/>
        <pc:sldMkLst>
          <pc:docMk/>
          <pc:sldMk cId="3904157045" sldId="299"/>
        </pc:sldMkLst>
      </pc:sldChg>
      <pc:sldChg chg="del">
        <pc:chgData name="Renícius Pagotto Fostaini" userId="31f4ab41a4dd3f99" providerId="Windows Live" clId="Web-{EE1EAEAB-B28E-4BF7-8B9A-AEA52F3B0941}" dt="2019-07-19T22:11:12.541" v="227"/>
        <pc:sldMkLst>
          <pc:docMk/>
          <pc:sldMk cId="1828914906" sldId="300"/>
        </pc:sldMkLst>
      </pc:sldChg>
      <pc:sldChg chg="del">
        <pc:chgData name="Renícius Pagotto Fostaini" userId="31f4ab41a4dd3f99" providerId="Windows Live" clId="Web-{EE1EAEAB-B28E-4BF7-8B9A-AEA52F3B0941}" dt="2019-07-19T22:11:10.635" v="225"/>
        <pc:sldMkLst>
          <pc:docMk/>
          <pc:sldMk cId="1693402080" sldId="302"/>
        </pc:sldMkLst>
      </pc:sldChg>
      <pc:sldChg chg="del">
        <pc:chgData name="Renícius Pagotto Fostaini" userId="31f4ab41a4dd3f99" providerId="Windows Live" clId="Web-{EE1EAEAB-B28E-4BF7-8B9A-AEA52F3B0941}" dt="2019-07-19T22:11:13.385" v="229"/>
        <pc:sldMkLst>
          <pc:docMk/>
          <pc:sldMk cId="1292543437" sldId="303"/>
        </pc:sldMkLst>
      </pc:sldChg>
      <pc:sldChg chg="del">
        <pc:chgData name="Renícius Pagotto Fostaini" userId="31f4ab41a4dd3f99" providerId="Windows Live" clId="Web-{EE1EAEAB-B28E-4BF7-8B9A-AEA52F3B0941}" dt="2019-07-19T22:11:13.994" v="230"/>
        <pc:sldMkLst>
          <pc:docMk/>
          <pc:sldMk cId="2462538283" sldId="304"/>
        </pc:sldMkLst>
      </pc:sldChg>
      <pc:sldChg chg="del">
        <pc:chgData name="Renícius Pagotto Fostaini" userId="31f4ab41a4dd3f99" providerId="Windows Live" clId="Web-{EE1EAEAB-B28E-4BF7-8B9A-AEA52F3B0941}" dt="2019-07-19T22:11:11.728" v="226"/>
        <pc:sldMkLst>
          <pc:docMk/>
          <pc:sldMk cId="3423204694" sldId="305"/>
        </pc:sldMkLst>
      </pc:sldChg>
      <pc:sldChg chg="del">
        <pc:chgData name="Renícius Pagotto Fostaini" userId="31f4ab41a4dd3f99" providerId="Windows Live" clId="Web-{EE1EAEAB-B28E-4BF7-8B9A-AEA52F3B0941}" dt="2019-07-19T22:11:15.072" v="232"/>
        <pc:sldMkLst>
          <pc:docMk/>
          <pc:sldMk cId="3988910611" sldId="306"/>
        </pc:sldMkLst>
      </pc:sldChg>
      <pc:sldChg chg="del">
        <pc:chgData name="Renícius Pagotto Fostaini" userId="31f4ab41a4dd3f99" providerId="Windows Live" clId="Web-{EE1EAEAB-B28E-4BF7-8B9A-AEA52F3B0941}" dt="2019-07-19T22:11:15.338" v="233"/>
        <pc:sldMkLst>
          <pc:docMk/>
          <pc:sldMk cId="3882458054" sldId="308"/>
        </pc:sldMkLst>
      </pc:sldChg>
      <pc:sldChg chg="del">
        <pc:chgData name="Renícius Pagotto Fostaini" userId="31f4ab41a4dd3f99" providerId="Windows Live" clId="Web-{EE1EAEAB-B28E-4BF7-8B9A-AEA52F3B0941}" dt="2019-07-19T22:11:15.932" v="234"/>
        <pc:sldMkLst>
          <pc:docMk/>
          <pc:sldMk cId="3377021938" sldId="309"/>
        </pc:sldMkLst>
      </pc:sldChg>
      <pc:sldChg chg="del">
        <pc:chgData name="Renícius Pagotto Fostaini" userId="31f4ab41a4dd3f99" providerId="Windows Live" clId="Web-{EE1EAEAB-B28E-4BF7-8B9A-AEA52F3B0941}" dt="2019-07-19T22:11:05.197" v="216"/>
        <pc:sldMkLst>
          <pc:docMk/>
          <pc:sldMk cId="3715228398" sldId="310"/>
        </pc:sldMkLst>
      </pc:sldChg>
      <pc:sldChg chg="del">
        <pc:chgData name="Renícius Pagotto Fostaini" userId="31f4ab41a4dd3f99" providerId="Windows Live" clId="Web-{EE1EAEAB-B28E-4BF7-8B9A-AEA52F3B0941}" dt="2019-07-19T22:11:16.291" v="235"/>
        <pc:sldMkLst>
          <pc:docMk/>
          <pc:sldMk cId="2474357862" sldId="311"/>
        </pc:sldMkLst>
      </pc:sldChg>
      <pc:sldChg chg="del">
        <pc:chgData name="Renícius Pagotto Fostaini" userId="31f4ab41a4dd3f99" providerId="Windows Live" clId="Web-{EE1EAEAB-B28E-4BF7-8B9A-AEA52F3B0941}" dt="2019-07-19T22:11:06.275" v="218"/>
        <pc:sldMkLst>
          <pc:docMk/>
          <pc:sldMk cId="4240842525" sldId="312"/>
        </pc:sldMkLst>
      </pc:sldChg>
      <pc:sldChg chg="del">
        <pc:chgData name="Renícius Pagotto Fostaini" userId="31f4ab41a4dd3f99" providerId="Windows Live" clId="Web-{EE1EAEAB-B28E-4BF7-8B9A-AEA52F3B0941}" dt="2019-07-19T22:11:07.651" v="221"/>
        <pc:sldMkLst>
          <pc:docMk/>
          <pc:sldMk cId="3472791896" sldId="313"/>
        </pc:sldMkLst>
      </pc:sldChg>
      <pc:sldChg chg="del">
        <pc:chgData name="Renícius Pagotto Fostaini" userId="31f4ab41a4dd3f99" providerId="Windows Live" clId="Web-{EE1EAEAB-B28E-4BF7-8B9A-AEA52F3B0941}" dt="2019-07-19T22:11:12.963" v="228"/>
        <pc:sldMkLst>
          <pc:docMk/>
          <pc:sldMk cId="2427897700" sldId="314"/>
        </pc:sldMkLst>
      </pc:sldChg>
      <pc:sldChg chg="del">
        <pc:chgData name="Renícius Pagotto Fostaini" userId="31f4ab41a4dd3f99" providerId="Windows Live" clId="Web-{EE1EAEAB-B28E-4BF7-8B9A-AEA52F3B0941}" dt="2019-07-19T22:11:17.119" v="236"/>
        <pc:sldMkLst>
          <pc:docMk/>
          <pc:sldMk cId="1621634018" sldId="315"/>
        </pc:sldMkLst>
      </pc:sldChg>
      <pc:sldChg chg="del">
        <pc:chgData name="Renícius Pagotto Fostaini" userId="31f4ab41a4dd3f99" providerId="Windows Live" clId="Web-{EE1EAEAB-B28E-4BF7-8B9A-AEA52F3B0941}" dt="2019-07-19T22:11:17.604" v="237"/>
        <pc:sldMkLst>
          <pc:docMk/>
          <pc:sldMk cId="3419612936" sldId="316"/>
        </pc:sldMkLst>
      </pc:sldChg>
      <pc:sldChg chg="del">
        <pc:chgData name="Renícius Pagotto Fostaini" userId="31f4ab41a4dd3f99" providerId="Windows Live" clId="Web-{EE1EAEAB-B28E-4BF7-8B9A-AEA52F3B0941}" dt="2019-07-19T22:11:18.994" v="238"/>
        <pc:sldMkLst>
          <pc:docMk/>
          <pc:sldMk cId="1666301322" sldId="318"/>
        </pc:sldMkLst>
      </pc:sldChg>
      <pc:sldChg chg="del">
        <pc:chgData name="Renícius Pagotto Fostaini" userId="31f4ab41a4dd3f99" providerId="Windows Live" clId="Web-{EE1EAEAB-B28E-4BF7-8B9A-AEA52F3B0941}" dt="2019-07-19T21:55:17.115" v="50"/>
        <pc:sldMkLst>
          <pc:docMk/>
          <pc:sldMk cId="921922388" sldId="319"/>
        </pc:sldMkLst>
      </pc:sldChg>
      <pc:sldChg chg="del">
        <pc:chgData name="Renícius Pagotto Fostaini" userId="31f4ab41a4dd3f99" providerId="Windows Live" clId="Web-{EE1EAEAB-B28E-4BF7-8B9A-AEA52F3B0941}" dt="2019-07-19T22:11:09.713" v="223"/>
        <pc:sldMkLst>
          <pc:docMk/>
          <pc:sldMk cId="3299571283" sldId="320"/>
        </pc:sldMkLst>
      </pc:sldChg>
      <pc:sldChg chg="modSp del">
        <pc:chgData name="Renícius Pagotto Fostaini" userId="31f4ab41a4dd3f99" providerId="Windows Live" clId="Web-{EE1EAEAB-B28E-4BF7-8B9A-AEA52F3B0941}" dt="2019-07-19T22:41:41.136" v="287"/>
        <pc:sldMkLst>
          <pc:docMk/>
          <pc:sldMk cId="1736908756" sldId="324"/>
        </pc:sldMkLst>
        <pc:spChg chg="mod">
          <ac:chgData name="Renícius Pagotto Fostaini" userId="31f4ab41a4dd3f99" providerId="Windows Live" clId="Web-{EE1EAEAB-B28E-4BF7-8B9A-AEA52F3B0941}" dt="2019-07-19T21:52:01.115" v="20" actId="20577"/>
          <ac:spMkLst>
            <pc:docMk/>
            <pc:sldMk cId="1736908756" sldId="324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EE1EAEAB-B28E-4BF7-8B9A-AEA52F3B0941}" dt="2019-07-19T22:40:31.089" v="286" actId="20577"/>
        <pc:sldMkLst>
          <pc:docMk/>
          <pc:sldMk cId="3522437008" sldId="327"/>
        </pc:sldMkLst>
        <pc:spChg chg="mod">
          <ac:chgData name="Renícius Pagotto Fostaini" userId="31f4ab41a4dd3f99" providerId="Windows Live" clId="Web-{EE1EAEAB-B28E-4BF7-8B9A-AEA52F3B0941}" dt="2019-07-19T22:40:31.089" v="286" actId="20577"/>
          <ac:spMkLst>
            <pc:docMk/>
            <pc:sldMk cId="3522437008" sldId="327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3:08.557" v="243" actId="20577"/>
        <pc:sldMkLst>
          <pc:docMk/>
          <pc:sldMk cId="1428836577" sldId="328"/>
        </pc:sldMkLst>
        <pc:spChg chg="mod">
          <ac:chgData name="Renícius Pagotto Fostaini" userId="31f4ab41a4dd3f99" providerId="Windows Live" clId="Web-{EE1EAEAB-B28E-4BF7-8B9A-AEA52F3B0941}" dt="2019-07-19T21:55:30.521" v="55" actId="20577"/>
          <ac:spMkLst>
            <pc:docMk/>
            <pc:sldMk cId="1428836577" sldId="328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EE1EAEAB-B28E-4BF7-8B9A-AEA52F3B0941}" dt="2019-07-19T22:13:08.557" v="243" actId="20577"/>
          <ac:spMkLst>
            <pc:docMk/>
            <pc:sldMk cId="1428836577" sldId="328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03:55.508" v="158" actId="20577"/>
        <pc:sldMkLst>
          <pc:docMk/>
          <pc:sldMk cId="1462692298" sldId="329"/>
        </pc:sldMkLst>
        <pc:spChg chg="mod">
          <ac:chgData name="Renícius Pagotto Fostaini" userId="31f4ab41a4dd3f99" providerId="Windows Live" clId="Web-{EE1EAEAB-B28E-4BF7-8B9A-AEA52F3B0941}" dt="2019-07-19T22:03:55.508" v="158" actId="20577"/>
          <ac:spMkLst>
            <pc:docMk/>
            <pc:sldMk cId="1462692298" sldId="329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3:15.198" v="245" actId="20577"/>
        <pc:sldMkLst>
          <pc:docMk/>
          <pc:sldMk cId="1049794393" sldId="330"/>
        </pc:sldMkLst>
        <pc:spChg chg="mod">
          <ac:chgData name="Renícius Pagotto Fostaini" userId="31f4ab41a4dd3f99" providerId="Windows Live" clId="Web-{EE1EAEAB-B28E-4BF7-8B9A-AEA52F3B0941}" dt="2019-07-19T21:57:36.709" v="89" actId="20577"/>
          <ac:spMkLst>
            <pc:docMk/>
            <pc:sldMk cId="1049794393" sldId="330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EE1EAEAB-B28E-4BF7-8B9A-AEA52F3B0941}" dt="2019-07-19T22:13:15.198" v="245" actId="20577"/>
          <ac:spMkLst>
            <pc:docMk/>
            <pc:sldMk cId="1049794393" sldId="330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03:45.977" v="154" actId="20577"/>
        <pc:sldMkLst>
          <pc:docMk/>
          <pc:sldMk cId="2174930103" sldId="331"/>
        </pc:sldMkLst>
        <pc:spChg chg="mod">
          <ac:chgData name="Renícius Pagotto Fostaini" userId="31f4ab41a4dd3f99" providerId="Windows Live" clId="Web-{EE1EAEAB-B28E-4BF7-8B9A-AEA52F3B0941}" dt="2019-07-19T22:03:45.977" v="154" actId="20577"/>
          <ac:spMkLst>
            <pc:docMk/>
            <pc:sldMk cId="2174930103" sldId="331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3:02.088" v="241" actId="20577"/>
        <pc:sldMkLst>
          <pc:docMk/>
          <pc:sldMk cId="4203521332" sldId="332"/>
        </pc:sldMkLst>
        <pc:spChg chg="mod">
          <ac:chgData name="Renícius Pagotto Fostaini" userId="31f4ab41a4dd3f99" providerId="Windows Live" clId="Web-{EE1EAEAB-B28E-4BF7-8B9A-AEA52F3B0941}" dt="2019-07-19T22:05:20.415" v="167" actId="20577"/>
          <ac:spMkLst>
            <pc:docMk/>
            <pc:sldMk cId="4203521332" sldId="332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EE1EAEAB-B28E-4BF7-8B9A-AEA52F3B0941}" dt="2019-07-19T22:13:02.088" v="241" actId="20577"/>
          <ac:spMkLst>
            <pc:docMk/>
            <pc:sldMk cId="4203521332" sldId="332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0:59.260" v="213" actId="20577"/>
        <pc:sldMkLst>
          <pc:docMk/>
          <pc:sldMk cId="3584225904" sldId="333"/>
        </pc:sldMkLst>
        <pc:spChg chg="mod">
          <ac:chgData name="Renícius Pagotto Fostaini" userId="31f4ab41a4dd3f99" providerId="Windows Live" clId="Web-{EE1EAEAB-B28E-4BF7-8B9A-AEA52F3B0941}" dt="2019-07-19T22:10:59.260" v="213" actId="20577"/>
          <ac:spMkLst>
            <pc:docMk/>
            <pc:sldMk cId="3584225904" sldId="333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0:43.494" v="211" actId="20577"/>
        <pc:sldMkLst>
          <pc:docMk/>
          <pc:sldMk cId="2322517602" sldId="334"/>
        </pc:sldMkLst>
        <pc:spChg chg="mod">
          <ac:chgData name="Renícius Pagotto Fostaini" userId="31f4ab41a4dd3f99" providerId="Windows Live" clId="Web-{EE1EAEAB-B28E-4BF7-8B9A-AEA52F3B0941}" dt="2019-07-19T22:10:43.494" v="211" actId="20577"/>
          <ac:spMkLst>
            <pc:docMk/>
            <pc:sldMk cId="2322517602" sldId="334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0:40.603" v="209" actId="20577"/>
        <pc:sldMkLst>
          <pc:docMk/>
          <pc:sldMk cId="3605421536" sldId="335"/>
        </pc:sldMkLst>
        <pc:spChg chg="mod">
          <ac:chgData name="Renícius Pagotto Fostaini" userId="31f4ab41a4dd3f99" providerId="Windows Live" clId="Web-{EE1EAEAB-B28E-4BF7-8B9A-AEA52F3B0941}" dt="2019-07-19T22:10:40.603" v="209" actId="20577"/>
          <ac:spMkLst>
            <pc:docMk/>
            <pc:sldMk cId="3605421536" sldId="335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0:37.603" v="207" actId="20577"/>
        <pc:sldMkLst>
          <pc:docMk/>
          <pc:sldMk cId="2937249088" sldId="336"/>
        </pc:sldMkLst>
        <pc:spChg chg="mod">
          <ac:chgData name="Renícius Pagotto Fostaini" userId="31f4ab41a4dd3f99" providerId="Windows Live" clId="Web-{EE1EAEAB-B28E-4BF7-8B9A-AEA52F3B0941}" dt="2019-07-19T22:10:37.603" v="207" actId="20577"/>
          <ac:spMkLst>
            <pc:docMk/>
            <pc:sldMk cId="2937249088" sldId="336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0:35.088" v="206" actId="20577"/>
        <pc:sldMkLst>
          <pc:docMk/>
          <pc:sldMk cId="509567245" sldId="337"/>
        </pc:sldMkLst>
        <pc:spChg chg="mod">
          <ac:chgData name="Renícius Pagotto Fostaini" userId="31f4ab41a4dd3f99" providerId="Windows Live" clId="Web-{EE1EAEAB-B28E-4BF7-8B9A-AEA52F3B0941}" dt="2019-07-19T22:10:35.088" v="206" actId="20577"/>
          <ac:spMkLst>
            <pc:docMk/>
            <pc:sldMk cId="509567245" sldId="337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0:29.666" v="204" actId="20577"/>
        <pc:sldMkLst>
          <pc:docMk/>
          <pc:sldMk cId="2215518135" sldId="338"/>
        </pc:sldMkLst>
        <pc:spChg chg="mod">
          <ac:chgData name="Renícius Pagotto Fostaini" userId="31f4ab41a4dd3f99" providerId="Windows Live" clId="Web-{EE1EAEAB-B28E-4BF7-8B9A-AEA52F3B0941}" dt="2019-07-19T22:10:29.666" v="204" actId="20577"/>
          <ac:spMkLst>
            <pc:docMk/>
            <pc:sldMk cId="2215518135" sldId="338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3:38.370" v="255" actId="20577"/>
        <pc:sldMkLst>
          <pc:docMk/>
          <pc:sldMk cId="339752166" sldId="339"/>
        </pc:sldMkLst>
        <pc:spChg chg="mod">
          <ac:chgData name="Renícius Pagotto Fostaini" userId="31f4ab41a4dd3f99" providerId="Windows Live" clId="Web-{EE1EAEAB-B28E-4BF7-8B9A-AEA52F3B0941}" dt="2019-07-19T22:13:38.370" v="255" actId="20577"/>
          <ac:spMkLst>
            <pc:docMk/>
            <pc:sldMk cId="339752166" sldId="339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EE1EAEAB-B28E-4BF7-8B9A-AEA52F3B0941}" dt="2019-07-19T22:13:25.432" v="248" actId="20577"/>
          <ac:spMkLst>
            <pc:docMk/>
            <pc:sldMk cId="339752166" sldId="339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4:51.589" v="263" actId="20577"/>
        <pc:sldMkLst>
          <pc:docMk/>
          <pc:sldMk cId="2788069447" sldId="340"/>
        </pc:sldMkLst>
        <pc:spChg chg="mod">
          <ac:chgData name="Renícius Pagotto Fostaini" userId="31f4ab41a4dd3f99" providerId="Windows Live" clId="Web-{EE1EAEAB-B28E-4BF7-8B9A-AEA52F3B0941}" dt="2019-07-19T22:14:51.589" v="263" actId="20577"/>
          <ac:spMkLst>
            <pc:docMk/>
            <pc:sldMk cId="2788069447" sldId="340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5:20.636" v="272" actId="20577"/>
        <pc:sldMkLst>
          <pc:docMk/>
          <pc:sldMk cId="2065003679" sldId="341"/>
        </pc:sldMkLst>
        <pc:spChg chg="mod">
          <ac:chgData name="Renícius Pagotto Fostaini" userId="31f4ab41a4dd3f99" providerId="Windows Live" clId="Web-{EE1EAEAB-B28E-4BF7-8B9A-AEA52F3B0941}" dt="2019-07-19T22:15:20.636" v="272" actId="20577"/>
          <ac:spMkLst>
            <pc:docMk/>
            <pc:sldMk cId="2065003679" sldId="341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15:58.808" v="278" actId="20577"/>
        <pc:sldMkLst>
          <pc:docMk/>
          <pc:sldMk cId="3413945748" sldId="342"/>
        </pc:sldMkLst>
        <pc:spChg chg="mod">
          <ac:chgData name="Renícius Pagotto Fostaini" userId="31f4ab41a4dd3f99" providerId="Windows Live" clId="Web-{EE1EAEAB-B28E-4BF7-8B9A-AEA52F3B0941}" dt="2019-07-19T22:15:54.745" v="277" actId="20577"/>
          <ac:spMkLst>
            <pc:docMk/>
            <pc:sldMk cId="3413945748" sldId="342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EE1EAEAB-B28E-4BF7-8B9A-AEA52F3B0941}" dt="2019-07-19T22:15:58.808" v="278" actId="20577"/>
          <ac:spMkLst>
            <pc:docMk/>
            <pc:sldMk cId="3413945748" sldId="342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2:45:58.981" v="322" actId="20577"/>
        <pc:sldMkLst>
          <pc:docMk/>
          <pc:sldMk cId="1548502119" sldId="343"/>
        </pc:sldMkLst>
        <pc:spChg chg="mod">
          <ac:chgData name="Renícius Pagotto Fostaini" userId="31f4ab41a4dd3f99" providerId="Windows Live" clId="Web-{EE1EAEAB-B28E-4BF7-8B9A-AEA52F3B0941}" dt="2019-07-19T22:45:58.981" v="322" actId="20577"/>
          <ac:spMkLst>
            <pc:docMk/>
            <pc:sldMk cId="1548502119" sldId="343"/>
            <ac:spMk id="376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EE1EAEAB-B28E-4BF7-8B9A-AEA52F3B0941}" dt="2019-07-19T23:15:48.752" v="334" actId="20577"/>
        <pc:sldMkLst>
          <pc:docMk/>
          <pc:sldMk cId="313789009" sldId="344"/>
        </pc:sldMkLst>
        <pc:spChg chg="mod">
          <ac:chgData name="Renícius Pagotto Fostaini" userId="31f4ab41a4dd3f99" providerId="Windows Live" clId="Web-{EE1EAEAB-B28E-4BF7-8B9A-AEA52F3B0941}" dt="2019-07-19T23:15:48.752" v="334" actId="20577"/>
          <ac:spMkLst>
            <pc:docMk/>
            <pc:sldMk cId="313789009" sldId="344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3:16:38.363" v="342" actId="20577"/>
        <pc:sldMkLst>
          <pc:docMk/>
          <pc:sldMk cId="3617449877" sldId="345"/>
        </pc:sldMkLst>
        <pc:spChg chg="mod">
          <ac:chgData name="Renícius Pagotto Fostaini" userId="31f4ab41a4dd3f99" providerId="Windows Live" clId="Web-{EE1EAEAB-B28E-4BF7-8B9A-AEA52F3B0941}" dt="2019-07-19T23:16:38.363" v="342" actId="20577"/>
          <ac:spMkLst>
            <pc:docMk/>
            <pc:sldMk cId="3617449877" sldId="345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EE1EAEAB-B28E-4BF7-8B9A-AEA52F3B0941}" dt="2019-07-19T23:17:15.208" v="347" actId="20577"/>
        <pc:sldMkLst>
          <pc:docMk/>
          <pc:sldMk cId="2000982331" sldId="346"/>
        </pc:sldMkLst>
        <pc:spChg chg="mod">
          <ac:chgData name="Renícius Pagotto Fostaini" userId="31f4ab41a4dd3f99" providerId="Windows Live" clId="Web-{EE1EAEAB-B28E-4BF7-8B9A-AEA52F3B0941}" dt="2019-07-19T23:17:15.208" v="347" actId="20577"/>
          <ac:spMkLst>
            <pc:docMk/>
            <pc:sldMk cId="2000982331" sldId="346"/>
            <ac:spMk id="376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B198A8AB-432F-4705-B127-E9882F8934DD}"/>
    <pc:docChg chg="addSld delSld modSld sldOrd">
      <pc:chgData name="Renícius Pagotto Fostaini" userId="31f4ab41a4dd3f99" providerId="Windows Live" clId="Web-{B198A8AB-432F-4705-B127-E9882F8934DD}" dt="2019-11-21T00:40:59.795" v="580"/>
      <pc:docMkLst>
        <pc:docMk/>
      </pc:docMkLst>
      <pc:sldChg chg="modSp">
        <pc:chgData name="Renícius Pagotto Fostaini" userId="31f4ab41a4dd3f99" providerId="Windows Live" clId="Web-{B198A8AB-432F-4705-B127-E9882F8934DD}" dt="2019-11-21T00:35:05.345" v="439" actId="20577"/>
        <pc:sldMkLst>
          <pc:docMk/>
          <pc:sldMk cId="3481367579" sldId="285"/>
        </pc:sldMkLst>
        <pc:spChg chg="mod">
          <ac:chgData name="Renícius Pagotto Fostaini" userId="31f4ab41a4dd3f99" providerId="Windows Live" clId="Web-{B198A8AB-432F-4705-B127-E9882F8934DD}" dt="2019-11-21T00:35:05.345" v="439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del">
        <pc:chgData name="Renícius Pagotto Fostaini" userId="31f4ab41a4dd3f99" providerId="Windows Live" clId="Web-{B198A8AB-432F-4705-B127-E9882F8934DD}" dt="2019-11-21T00:18:49.980" v="339"/>
        <pc:sldMkLst>
          <pc:docMk/>
          <pc:sldMk cId="489949303" sldId="286"/>
        </pc:sldMkLst>
      </pc:sldChg>
      <pc:sldChg chg="del">
        <pc:chgData name="Renícius Pagotto Fostaini" userId="31f4ab41a4dd3f99" providerId="Windows Live" clId="Web-{B198A8AB-432F-4705-B127-E9882F8934DD}" dt="2019-11-21T00:19:02.949" v="362"/>
        <pc:sldMkLst>
          <pc:docMk/>
          <pc:sldMk cId="3974169197" sldId="287"/>
        </pc:sldMkLst>
      </pc:sldChg>
      <pc:sldChg chg="del">
        <pc:chgData name="Renícius Pagotto Fostaini" userId="31f4ab41a4dd3f99" providerId="Windows Live" clId="Web-{B198A8AB-432F-4705-B127-E9882F8934DD}" dt="2019-11-21T00:19:03.402" v="363"/>
        <pc:sldMkLst>
          <pc:docMk/>
          <pc:sldMk cId="1647183283" sldId="290"/>
        </pc:sldMkLst>
      </pc:sldChg>
      <pc:sldChg chg="del">
        <pc:chgData name="Renícius Pagotto Fostaini" userId="31f4ab41a4dd3f99" providerId="Windows Live" clId="Web-{B198A8AB-432F-4705-B127-E9882F8934DD}" dt="2019-11-21T00:18:50.980" v="341"/>
        <pc:sldMkLst>
          <pc:docMk/>
          <pc:sldMk cId="3319610513" sldId="321"/>
        </pc:sldMkLst>
      </pc:sldChg>
      <pc:sldChg chg="del">
        <pc:chgData name="Renícius Pagotto Fostaini" userId="31f4ab41a4dd3f99" providerId="Windows Live" clId="Web-{B198A8AB-432F-4705-B127-E9882F8934DD}" dt="2019-11-21T00:19:01.621" v="359"/>
        <pc:sldMkLst>
          <pc:docMk/>
          <pc:sldMk cId="172242220" sldId="322"/>
        </pc:sldMkLst>
      </pc:sldChg>
      <pc:sldChg chg="del">
        <pc:chgData name="Renícius Pagotto Fostaini" userId="31f4ab41a4dd3f99" providerId="Windows Live" clId="Web-{B198A8AB-432F-4705-B127-E9882F8934DD}" dt="2019-11-21T00:18:52.371" v="343"/>
        <pc:sldMkLst>
          <pc:docMk/>
          <pc:sldMk cId="3074281470" sldId="323"/>
        </pc:sldMkLst>
      </pc:sldChg>
      <pc:sldChg chg="del">
        <pc:chgData name="Renícius Pagotto Fostaini" userId="31f4ab41a4dd3f99" providerId="Windows Live" clId="Web-{B198A8AB-432F-4705-B127-E9882F8934DD}" dt="2019-11-21T00:18:52.839" v="344"/>
        <pc:sldMkLst>
          <pc:docMk/>
          <pc:sldMk cId="3064870728" sldId="325"/>
        </pc:sldMkLst>
      </pc:sldChg>
      <pc:sldChg chg="del">
        <pc:chgData name="Renícius Pagotto Fostaini" userId="31f4ab41a4dd3f99" providerId="Windows Live" clId="Web-{B198A8AB-432F-4705-B127-E9882F8934DD}" dt="2019-11-21T00:18:58.792" v="355"/>
        <pc:sldMkLst>
          <pc:docMk/>
          <pc:sldMk cId="1076957751" sldId="326"/>
        </pc:sldMkLst>
      </pc:sldChg>
      <pc:sldChg chg="del">
        <pc:chgData name="Renícius Pagotto Fostaini" userId="31f4ab41a4dd3f99" providerId="Windows Live" clId="Web-{B198A8AB-432F-4705-B127-E9882F8934DD}" dt="2019-11-21T00:19:02.527" v="361"/>
        <pc:sldMkLst>
          <pc:docMk/>
          <pc:sldMk cId="3522437008" sldId="327"/>
        </pc:sldMkLst>
      </pc:sldChg>
      <pc:sldChg chg="del">
        <pc:chgData name="Renícius Pagotto Fostaini" userId="31f4ab41a4dd3f99" providerId="Windows Live" clId="Web-{B198A8AB-432F-4705-B127-E9882F8934DD}" dt="2019-11-21T00:19:04.824" v="366"/>
        <pc:sldMkLst>
          <pc:docMk/>
          <pc:sldMk cId="4203521332" sldId="332"/>
        </pc:sldMkLst>
      </pc:sldChg>
      <pc:sldChg chg="del">
        <pc:chgData name="Renícius Pagotto Fostaini" userId="31f4ab41a4dd3f99" providerId="Windows Live" clId="Web-{B198A8AB-432F-4705-B127-E9882F8934DD}" dt="2019-11-21T00:19:05.465" v="367"/>
        <pc:sldMkLst>
          <pc:docMk/>
          <pc:sldMk cId="3584225904" sldId="333"/>
        </pc:sldMkLst>
      </pc:sldChg>
      <pc:sldChg chg="del">
        <pc:chgData name="Renícius Pagotto Fostaini" userId="31f4ab41a4dd3f99" providerId="Windows Live" clId="Web-{B198A8AB-432F-4705-B127-E9882F8934DD}" dt="2019-11-21T00:19:05.902" v="368"/>
        <pc:sldMkLst>
          <pc:docMk/>
          <pc:sldMk cId="2322517602" sldId="334"/>
        </pc:sldMkLst>
      </pc:sldChg>
      <pc:sldChg chg="del">
        <pc:chgData name="Renícius Pagotto Fostaini" userId="31f4ab41a4dd3f99" providerId="Windows Live" clId="Web-{B198A8AB-432F-4705-B127-E9882F8934DD}" dt="2019-11-21T00:19:06.699" v="369"/>
        <pc:sldMkLst>
          <pc:docMk/>
          <pc:sldMk cId="3605421536" sldId="335"/>
        </pc:sldMkLst>
      </pc:sldChg>
      <pc:sldChg chg="del">
        <pc:chgData name="Renícius Pagotto Fostaini" userId="31f4ab41a4dd3f99" providerId="Windows Live" clId="Web-{B198A8AB-432F-4705-B127-E9882F8934DD}" dt="2019-11-21T00:19:06.902" v="370"/>
        <pc:sldMkLst>
          <pc:docMk/>
          <pc:sldMk cId="2937249088" sldId="336"/>
        </pc:sldMkLst>
      </pc:sldChg>
      <pc:sldChg chg="del">
        <pc:chgData name="Renícius Pagotto Fostaini" userId="31f4ab41a4dd3f99" providerId="Windows Live" clId="Web-{B198A8AB-432F-4705-B127-E9882F8934DD}" dt="2019-11-21T00:19:09.871" v="371"/>
        <pc:sldMkLst>
          <pc:docMk/>
          <pc:sldMk cId="509567245" sldId="337"/>
        </pc:sldMkLst>
      </pc:sldChg>
      <pc:sldChg chg="del">
        <pc:chgData name="Renícius Pagotto Fostaini" userId="31f4ab41a4dd3f99" providerId="Windows Live" clId="Web-{B198A8AB-432F-4705-B127-E9882F8934DD}" dt="2019-11-21T00:18:53.620" v="345"/>
        <pc:sldMkLst>
          <pc:docMk/>
          <pc:sldMk cId="294081888" sldId="349"/>
        </pc:sldMkLst>
      </pc:sldChg>
      <pc:sldChg chg="del">
        <pc:chgData name="Renícius Pagotto Fostaini" userId="31f4ab41a4dd3f99" providerId="Windows Live" clId="Web-{B198A8AB-432F-4705-B127-E9882F8934DD}" dt="2019-11-21T00:18:54.433" v="347"/>
        <pc:sldMkLst>
          <pc:docMk/>
          <pc:sldMk cId="3281107496" sldId="350"/>
        </pc:sldMkLst>
      </pc:sldChg>
      <pc:sldChg chg="del">
        <pc:chgData name="Renícius Pagotto Fostaini" userId="31f4ab41a4dd3f99" providerId="Windows Live" clId="Web-{B198A8AB-432F-4705-B127-E9882F8934DD}" dt="2019-11-21T00:18:57.417" v="352"/>
        <pc:sldMkLst>
          <pc:docMk/>
          <pc:sldMk cId="3267585193" sldId="351"/>
        </pc:sldMkLst>
      </pc:sldChg>
      <pc:sldChg chg="del">
        <pc:chgData name="Renícius Pagotto Fostaini" userId="31f4ab41a4dd3f99" providerId="Windows Live" clId="Web-{B198A8AB-432F-4705-B127-E9882F8934DD}" dt="2019-11-21T00:18:57.996" v="353"/>
        <pc:sldMkLst>
          <pc:docMk/>
          <pc:sldMk cId="1346263606" sldId="352"/>
        </pc:sldMkLst>
      </pc:sldChg>
      <pc:sldChg chg="del">
        <pc:chgData name="Renícius Pagotto Fostaini" userId="31f4ab41a4dd3f99" providerId="Windows Live" clId="Web-{B198A8AB-432F-4705-B127-E9882F8934DD}" dt="2019-11-21T00:18:58.371" v="354"/>
        <pc:sldMkLst>
          <pc:docMk/>
          <pc:sldMk cId="104926328" sldId="353"/>
        </pc:sldMkLst>
      </pc:sldChg>
      <pc:sldChg chg="del">
        <pc:chgData name="Renícius Pagotto Fostaini" userId="31f4ab41a4dd3f99" providerId="Windows Live" clId="Web-{B198A8AB-432F-4705-B127-E9882F8934DD}" dt="2019-11-21T00:18:59.433" v="356"/>
        <pc:sldMkLst>
          <pc:docMk/>
          <pc:sldMk cId="680772510" sldId="354"/>
        </pc:sldMkLst>
      </pc:sldChg>
      <pc:sldChg chg="del">
        <pc:chgData name="Renícius Pagotto Fostaini" userId="31f4ab41a4dd3f99" providerId="Windows Live" clId="Web-{B198A8AB-432F-4705-B127-E9882F8934DD}" dt="2019-11-21T00:18:59.933" v="357"/>
        <pc:sldMkLst>
          <pc:docMk/>
          <pc:sldMk cId="800692773" sldId="355"/>
        </pc:sldMkLst>
      </pc:sldChg>
      <pc:sldChg chg="del">
        <pc:chgData name="Renícius Pagotto Fostaini" userId="31f4ab41a4dd3f99" providerId="Windows Live" clId="Web-{B198A8AB-432F-4705-B127-E9882F8934DD}" dt="2019-11-21T00:19:01.074" v="358"/>
        <pc:sldMkLst>
          <pc:docMk/>
          <pc:sldMk cId="3417365716" sldId="357"/>
        </pc:sldMkLst>
      </pc:sldChg>
      <pc:sldChg chg="del">
        <pc:chgData name="Renícius Pagotto Fostaini" userId="31f4ab41a4dd3f99" providerId="Windows Live" clId="Web-{B198A8AB-432F-4705-B127-E9882F8934DD}" dt="2019-11-21T00:19:02.043" v="360"/>
        <pc:sldMkLst>
          <pc:docMk/>
          <pc:sldMk cId="3790168610" sldId="358"/>
        </pc:sldMkLst>
      </pc:sldChg>
      <pc:sldChg chg="del">
        <pc:chgData name="Renícius Pagotto Fostaini" userId="31f4ab41a4dd3f99" providerId="Windows Live" clId="Web-{B198A8AB-432F-4705-B127-E9882F8934DD}" dt="2019-11-21T00:19:03.840" v="364"/>
        <pc:sldMkLst>
          <pc:docMk/>
          <pc:sldMk cId="1672803911" sldId="359"/>
        </pc:sldMkLst>
      </pc:sldChg>
      <pc:sldChg chg="del">
        <pc:chgData name="Renícius Pagotto Fostaini" userId="31f4ab41a4dd3f99" providerId="Windows Live" clId="Web-{B198A8AB-432F-4705-B127-E9882F8934DD}" dt="2019-11-21T00:19:04.215" v="365"/>
        <pc:sldMkLst>
          <pc:docMk/>
          <pc:sldMk cId="2463314027" sldId="360"/>
        </pc:sldMkLst>
      </pc:sldChg>
      <pc:sldChg chg="del">
        <pc:chgData name="Renícius Pagotto Fostaini" userId="31f4ab41a4dd3f99" providerId="Windows Live" clId="Web-{B198A8AB-432F-4705-B127-E9882F8934DD}" dt="2019-11-21T00:18:53.995" v="346"/>
        <pc:sldMkLst>
          <pc:docMk/>
          <pc:sldMk cId="685023994" sldId="361"/>
        </pc:sldMkLst>
      </pc:sldChg>
      <pc:sldChg chg="del">
        <pc:chgData name="Renícius Pagotto Fostaini" userId="31f4ab41a4dd3f99" providerId="Windows Live" clId="Web-{B198A8AB-432F-4705-B127-E9882F8934DD}" dt="2019-11-21T00:18:49.464" v="338"/>
        <pc:sldMkLst>
          <pc:docMk/>
          <pc:sldMk cId="1264323515" sldId="362"/>
        </pc:sldMkLst>
      </pc:sldChg>
      <pc:sldChg chg="modSp">
        <pc:chgData name="Renícius Pagotto Fostaini" userId="31f4ab41a4dd3f99" providerId="Windows Live" clId="Web-{B198A8AB-432F-4705-B127-E9882F8934DD}" dt="2019-11-21T00:30:56.897" v="406" actId="20577"/>
        <pc:sldMkLst>
          <pc:docMk/>
          <pc:sldMk cId="3626683072" sldId="364"/>
        </pc:sldMkLst>
        <pc:spChg chg="mod">
          <ac:chgData name="Renícius Pagotto Fostaini" userId="31f4ab41a4dd3f99" providerId="Windows Live" clId="Web-{B198A8AB-432F-4705-B127-E9882F8934DD}" dt="2019-11-21T00:30:56.897" v="406" actId="20577"/>
          <ac:spMkLst>
            <pc:docMk/>
            <pc:sldMk cId="3626683072" sldId="364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B198A8AB-432F-4705-B127-E9882F8934DD}" dt="2019-11-21T00:17:03.116" v="331" actId="20577"/>
        <pc:sldMkLst>
          <pc:docMk/>
          <pc:sldMk cId="3982407074" sldId="366"/>
        </pc:sldMkLst>
        <pc:spChg chg="mod">
          <ac:chgData name="Renícius Pagotto Fostaini" userId="31f4ab41a4dd3f99" providerId="Windows Live" clId="Web-{B198A8AB-432F-4705-B127-E9882F8934DD}" dt="2019-11-21T00:17:03.116" v="331" actId="20577"/>
          <ac:spMkLst>
            <pc:docMk/>
            <pc:sldMk cId="3982407074" sldId="366"/>
            <ac:spMk id="358" creationId="{00000000-0000-0000-0000-000000000000}"/>
          </ac:spMkLst>
        </pc:spChg>
      </pc:sldChg>
      <pc:sldChg chg="del">
        <pc:chgData name="Renícius Pagotto Fostaini" userId="31f4ab41a4dd3f99" providerId="Windows Live" clId="Web-{B198A8AB-432F-4705-B127-E9882F8934DD}" dt="2019-11-21T00:18:48.323" v="337"/>
        <pc:sldMkLst>
          <pc:docMk/>
          <pc:sldMk cId="2552762560" sldId="367"/>
        </pc:sldMkLst>
      </pc:sldChg>
      <pc:sldChg chg="del">
        <pc:chgData name="Renícius Pagotto Fostaini" userId="31f4ab41a4dd3f99" providerId="Windows Live" clId="Web-{B198A8AB-432F-4705-B127-E9882F8934DD}" dt="2019-11-21T00:18:47.980" v="336"/>
        <pc:sldMkLst>
          <pc:docMk/>
          <pc:sldMk cId="594354260" sldId="369"/>
        </pc:sldMkLst>
      </pc:sldChg>
      <pc:sldChg chg="del">
        <pc:chgData name="Renícius Pagotto Fostaini" userId="31f4ab41a4dd3f99" providerId="Windows Live" clId="Web-{B198A8AB-432F-4705-B127-E9882F8934DD}" dt="2019-11-21T00:18:50.574" v="340"/>
        <pc:sldMkLst>
          <pc:docMk/>
          <pc:sldMk cId="1606224733" sldId="370"/>
        </pc:sldMkLst>
      </pc:sldChg>
      <pc:sldChg chg="del">
        <pc:chgData name="Renícius Pagotto Fostaini" userId="31f4ab41a4dd3f99" providerId="Windows Live" clId="Web-{B198A8AB-432F-4705-B127-E9882F8934DD}" dt="2019-11-21T00:18:51.339" v="342"/>
        <pc:sldMkLst>
          <pc:docMk/>
          <pc:sldMk cId="483407378" sldId="371"/>
        </pc:sldMkLst>
      </pc:sldChg>
      <pc:sldChg chg="del">
        <pc:chgData name="Renícius Pagotto Fostaini" userId="31f4ab41a4dd3f99" providerId="Windows Live" clId="Web-{B198A8AB-432F-4705-B127-E9882F8934DD}" dt="2019-11-21T00:18:55.152" v="348"/>
        <pc:sldMkLst>
          <pc:docMk/>
          <pc:sldMk cId="3954691554" sldId="372"/>
        </pc:sldMkLst>
      </pc:sldChg>
      <pc:sldChg chg="del">
        <pc:chgData name="Renícius Pagotto Fostaini" userId="31f4ab41a4dd3f99" providerId="Windows Live" clId="Web-{B198A8AB-432F-4705-B127-E9882F8934DD}" dt="2019-11-21T00:18:55.339" v="349"/>
        <pc:sldMkLst>
          <pc:docMk/>
          <pc:sldMk cId="2240261111" sldId="373"/>
        </pc:sldMkLst>
      </pc:sldChg>
      <pc:sldChg chg="del">
        <pc:chgData name="Renícius Pagotto Fostaini" userId="31f4ab41a4dd3f99" providerId="Windows Live" clId="Web-{B198A8AB-432F-4705-B127-E9882F8934DD}" dt="2019-11-21T00:18:55.714" v="350"/>
        <pc:sldMkLst>
          <pc:docMk/>
          <pc:sldMk cId="1590067845" sldId="374"/>
        </pc:sldMkLst>
      </pc:sldChg>
      <pc:sldChg chg="del">
        <pc:chgData name="Renícius Pagotto Fostaini" userId="31f4ab41a4dd3f99" providerId="Windows Live" clId="Web-{B198A8AB-432F-4705-B127-E9882F8934DD}" dt="2019-11-21T00:18:56.074" v="351"/>
        <pc:sldMkLst>
          <pc:docMk/>
          <pc:sldMk cId="170378028" sldId="376"/>
        </pc:sldMkLst>
      </pc:sldChg>
      <pc:sldChg chg="modSp">
        <pc:chgData name="Renícius Pagotto Fostaini" userId="31f4ab41a4dd3f99" providerId="Windows Live" clId="Web-{B198A8AB-432F-4705-B127-E9882F8934DD}" dt="2019-11-21T00:20:46.671" v="377" actId="20577"/>
        <pc:sldMkLst>
          <pc:docMk/>
          <pc:sldMk cId="1809772032" sldId="379"/>
        </pc:sldMkLst>
        <pc:spChg chg="mod">
          <ac:chgData name="Renícius Pagotto Fostaini" userId="31f4ab41a4dd3f99" providerId="Windows Live" clId="Web-{B198A8AB-432F-4705-B127-E9882F8934DD}" dt="2019-11-21T00:20:46.671" v="377" actId="20577"/>
          <ac:spMkLst>
            <pc:docMk/>
            <pc:sldMk cId="1809772032" sldId="379"/>
            <ac:spMk id="353" creationId="{00000000-0000-0000-0000-000000000000}"/>
          </ac:spMkLst>
        </pc:spChg>
      </pc:sldChg>
      <pc:sldChg chg="modSp ord">
        <pc:chgData name="Renícius Pagotto Fostaini" userId="31f4ab41a4dd3f99" providerId="Windows Live" clId="Web-{B198A8AB-432F-4705-B127-E9882F8934DD}" dt="2019-11-21T00:20:42.203" v="375" actId="20577"/>
        <pc:sldMkLst>
          <pc:docMk/>
          <pc:sldMk cId="259261040" sldId="382"/>
        </pc:sldMkLst>
        <pc:spChg chg="mod">
          <ac:chgData name="Renícius Pagotto Fostaini" userId="31f4ab41a4dd3f99" providerId="Windows Live" clId="Web-{B198A8AB-432F-4705-B127-E9882F8934DD}" dt="2019-11-21T00:20:42.203" v="375" actId="20577"/>
          <ac:spMkLst>
            <pc:docMk/>
            <pc:sldMk cId="259261040" sldId="382"/>
            <ac:spMk id="353" creationId="{00000000-0000-0000-0000-000000000000}"/>
          </ac:spMkLst>
        </pc:spChg>
      </pc:sldChg>
      <pc:sldChg chg="ord">
        <pc:chgData name="Renícius Pagotto Fostaini" userId="31f4ab41a4dd3f99" providerId="Windows Live" clId="Web-{B198A8AB-432F-4705-B127-E9882F8934DD}" dt="2019-11-21T00:20:38.546" v="373"/>
        <pc:sldMkLst>
          <pc:docMk/>
          <pc:sldMk cId="3216995200" sldId="383"/>
        </pc:sldMkLst>
      </pc:sldChg>
      <pc:sldChg chg="modSp add ord replId">
        <pc:chgData name="Renícius Pagotto Fostaini" userId="31f4ab41a4dd3f99" providerId="Windows Live" clId="Web-{B198A8AB-432F-4705-B127-E9882F8934DD}" dt="2019-11-20T23:57:00.509" v="16" actId="20577"/>
        <pc:sldMkLst>
          <pc:docMk/>
          <pc:sldMk cId="719807152" sldId="386"/>
        </pc:sldMkLst>
        <pc:spChg chg="mod">
          <ac:chgData name="Renícius Pagotto Fostaini" userId="31f4ab41a4dd3f99" providerId="Windows Live" clId="Web-{B198A8AB-432F-4705-B127-E9882F8934DD}" dt="2019-11-20T23:57:00.509" v="16" actId="20577"/>
          <ac:spMkLst>
            <pc:docMk/>
            <pc:sldMk cId="719807152" sldId="386"/>
            <ac:spMk id="358" creationId="{00000000-0000-0000-0000-000000000000}"/>
          </ac:spMkLst>
        </pc:spChg>
      </pc:sldChg>
      <pc:sldChg chg="addSp delSp modSp add replId">
        <pc:chgData name="Renícius Pagotto Fostaini" userId="31f4ab41a4dd3f99" providerId="Windows Live" clId="Web-{B198A8AB-432F-4705-B127-E9882F8934DD}" dt="2019-11-20T23:56:45.743" v="15" actId="1076"/>
        <pc:sldMkLst>
          <pc:docMk/>
          <pc:sldMk cId="712699530" sldId="387"/>
        </pc:sldMkLst>
        <pc:spChg chg="add del mod">
          <ac:chgData name="Renícius Pagotto Fostaini" userId="31f4ab41a4dd3f99" providerId="Windows Live" clId="Web-{B198A8AB-432F-4705-B127-E9882F8934DD}" dt="2019-11-20T23:54:57.864" v="8"/>
          <ac:spMkLst>
            <pc:docMk/>
            <pc:sldMk cId="712699530" sldId="387"/>
            <ac:spMk id="3" creationId="{5463A73F-A7BA-4DBE-80B4-3F3A1A5E16C4}"/>
          </ac:spMkLst>
        </pc:spChg>
        <pc:spChg chg="del">
          <ac:chgData name="Renícius Pagotto Fostaini" userId="31f4ab41a4dd3f99" providerId="Windows Live" clId="Web-{B198A8AB-432F-4705-B127-E9882F8934DD}" dt="2019-11-20T23:54:55.317" v="7"/>
          <ac:spMkLst>
            <pc:docMk/>
            <pc:sldMk cId="712699530" sldId="387"/>
            <ac:spMk id="358" creationId="{00000000-0000-0000-0000-000000000000}"/>
          </ac:spMkLst>
        </pc:spChg>
        <pc:picChg chg="add del mod">
          <ac:chgData name="Renícius Pagotto Fostaini" userId="31f4ab41a4dd3f99" providerId="Windows Live" clId="Web-{B198A8AB-432F-4705-B127-E9882F8934DD}" dt="2019-11-20T23:56:25.758" v="12"/>
          <ac:picMkLst>
            <pc:docMk/>
            <pc:sldMk cId="712699530" sldId="387"/>
            <ac:picMk id="4" creationId="{3234AF4C-534A-4701-9F51-FF6B7005E5FF}"/>
          </ac:picMkLst>
        </pc:picChg>
        <pc:picChg chg="add mod">
          <ac:chgData name="Renícius Pagotto Fostaini" userId="31f4ab41a4dd3f99" providerId="Windows Live" clId="Web-{B198A8AB-432F-4705-B127-E9882F8934DD}" dt="2019-11-20T23:56:45.743" v="15" actId="1076"/>
          <ac:picMkLst>
            <pc:docMk/>
            <pc:sldMk cId="712699530" sldId="387"/>
            <ac:picMk id="6" creationId="{DB9D6963-DD62-45EA-BEBA-DAA4B53E6BAA}"/>
          </ac:picMkLst>
        </pc:picChg>
      </pc:sldChg>
      <pc:sldChg chg="modSp add replId">
        <pc:chgData name="Renícius Pagotto Fostaini" userId="31f4ab41a4dd3f99" providerId="Windows Live" clId="Web-{B198A8AB-432F-4705-B127-E9882F8934DD}" dt="2019-11-21T00:36:43.848" v="460" actId="20577"/>
        <pc:sldMkLst>
          <pc:docMk/>
          <pc:sldMk cId="3057766140" sldId="388"/>
        </pc:sldMkLst>
        <pc:spChg chg="mod">
          <ac:chgData name="Renícius Pagotto Fostaini" userId="31f4ab41a4dd3f99" providerId="Windows Live" clId="Web-{B198A8AB-432F-4705-B127-E9882F8934DD}" dt="2019-11-21T00:36:43.848" v="460" actId="20577"/>
          <ac:spMkLst>
            <pc:docMk/>
            <pc:sldMk cId="3057766140" sldId="388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198A8AB-432F-4705-B127-E9882F8934DD}" dt="2019-11-20T23:59:27.171" v="28" actId="20577"/>
        <pc:sldMkLst>
          <pc:docMk/>
          <pc:sldMk cId="489857080" sldId="389"/>
        </pc:sldMkLst>
        <pc:spChg chg="mod">
          <ac:chgData name="Renícius Pagotto Fostaini" userId="31f4ab41a4dd3f99" providerId="Windows Live" clId="Web-{B198A8AB-432F-4705-B127-E9882F8934DD}" dt="2019-11-20T23:59:27.171" v="28" actId="20577"/>
          <ac:spMkLst>
            <pc:docMk/>
            <pc:sldMk cId="489857080" sldId="389"/>
            <ac:spMk id="358" creationId="{00000000-0000-0000-0000-000000000000}"/>
          </ac:spMkLst>
        </pc:spChg>
      </pc:sldChg>
      <pc:sldChg chg="modSp add del ord replId">
        <pc:chgData name="Renícius Pagotto Fostaini" userId="31f4ab41a4dd3f99" providerId="Windows Live" clId="Web-{B198A8AB-432F-4705-B127-E9882F8934DD}" dt="2019-11-21T00:10:56.181" v="186"/>
        <pc:sldMkLst>
          <pc:docMk/>
          <pc:sldMk cId="1779817175" sldId="390"/>
        </pc:sldMkLst>
        <pc:spChg chg="mod">
          <ac:chgData name="Renícius Pagotto Fostaini" userId="31f4ab41a4dd3f99" providerId="Windows Live" clId="Web-{B198A8AB-432F-4705-B127-E9882F8934DD}" dt="2019-11-21T00:01:44.020" v="46" actId="20577"/>
          <ac:spMkLst>
            <pc:docMk/>
            <pc:sldMk cId="1779817175" sldId="390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B198A8AB-432F-4705-B127-E9882F8934DD}" dt="2019-11-21T00:01:53.723" v="48" actId="20577"/>
          <ac:spMkLst>
            <pc:docMk/>
            <pc:sldMk cId="1779817175" sldId="390"/>
            <ac:spMk id="353" creationId="{00000000-0000-0000-0000-000000000000}"/>
          </ac:spMkLst>
        </pc:spChg>
      </pc:sldChg>
      <pc:sldChg chg="add del replId">
        <pc:chgData name="Renícius Pagotto Fostaini" userId="31f4ab41a4dd3f99" providerId="Windows Live" clId="Web-{B198A8AB-432F-4705-B127-E9882F8934DD}" dt="2019-11-21T00:02:18.787" v="50"/>
        <pc:sldMkLst>
          <pc:docMk/>
          <pc:sldMk cId="1338678703" sldId="391"/>
        </pc:sldMkLst>
      </pc:sldChg>
      <pc:sldChg chg="modSp add replId">
        <pc:chgData name="Renícius Pagotto Fostaini" userId="31f4ab41a4dd3f99" providerId="Windows Live" clId="Web-{B198A8AB-432F-4705-B127-E9882F8934DD}" dt="2019-11-21T00:40:09.496" v="545" actId="20577"/>
        <pc:sldMkLst>
          <pc:docMk/>
          <pc:sldMk cId="4247218105" sldId="391"/>
        </pc:sldMkLst>
        <pc:spChg chg="mod">
          <ac:chgData name="Renícius Pagotto Fostaini" userId="31f4ab41a4dd3f99" providerId="Windows Live" clId="Web-{B198A8AB-432F-4705-B127-E9882F8934DD}" dt="2019-11-21T00:40:09.496" v="545" actId="20577"/>
          <ac:spMkLst>
            <pc:docMk/>
            <pc:sldMk cId="4247218105" sldId="391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198A8AB-432F-4705-B127-E9882F8934DD}" dt="2019-11-21T00:09:06.942" v="184" actId="20577"/>
        <pc:sldMkLst>
          <pc:docMk/>
          <pc:sldMk cId="3604524179" sldId="392"/>
        </pc:sldMkLst>
        <pc:spChg chg="mod">
          <ac:chgData name="Renícius Pagotto Fostaini" userId="31f4ab41a4dd3f99" providerId="Windows Live" clId="Web-{B198A8AB-432F-4705-B127-E9882F8934DD}" dt="2019-11-21T00:09:06.942" v="184" actId="20577"/>
          <ac:spMkLst>
            <pc:docMk/>
            <pc:sldMk cId="3604524179" sldId="392"/>
            <ac:spMk id="358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B198A8AB-432F-4705-B127-E9882F8934DD}" dt="2019-11-21T00:11:08.869" v="192" actId="20577"/>
        <pc:sldMkLst>
          <pc:docMk/>
          <pc:sldMk cId="2983907164" sldId="393"/>
        </pc:sldMkLst>
        <pc:spChg chg="mod">
          <ac:chgData name="Renícius Pagotto Fostaini" userId="31f4ab41a4dd3f99" providerId="Windows Live" clId="Web-{B198A8AB-432F-4705-B127-E9882F8934DD}" dt="2019-11-21T00:11:08.869" v="192" actId="20577"/>
          <ac:spMkLst>
            <pc:docMk/>
            <pc:sldMk cId="2983907164" sldId="393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B198A8AB-432F-4705-B127-E9882F8934DD}" dt="2019-11-21T00:11:04.791" v="190" actId="20577"/>
          <ac:spMkLst>
            <pc:docMk/>
            <pc:sldMk cId="2983907164" sldId="393"/>
            <ac:spMk id="353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B198A8AB-432F-4705-B127-E9882F8934DD}" dt="2019-11-21T00:13:11.702" v="233" actId="20577"/>
        <pc:sldMkLst>
          <pc:docMk/>
          <pc:sldMk cId="266437538" sldId="394"/>
        </pc:sldMkLst>
        <pc:spChg chg="mod">
          <ac:chgData name="Renícius Pagotto Fostaini" userId="31f4ab41a4dd3f99" providerId="Windows Live" clId="Web-{B198A8AB-432F-4705-B127-E9882F8934DD}" dt="2019-11-21T00:13:11.702" v="233" actId="20577"/>
          <ac:spMkLst>
            <pc:docMk/>
            <pc:sldMk cId="266437538" sldId="394"/>
            <ac:spMk id="352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B198A8AB-432F-4705-B127-E9882F8934DD}" dt="2019-11-21T00:23:22.943" v="389" actId="20577"/>
        <pc:sldMkLst>
          <pc:docMk/>
          <pc:sldMk cId="1998532982" sldId="395"/>
        </pc:sldMkLst>
        <pc:spChg chg="mod">
          <ac:chgData name="Renícius Pagotto Fostaini" userId="31f4ab41a4dd3f99" providerId="Windows Live" clId="Web-{B198A8AB-432F-4705-B127-E9882F8934DD}" dt="2019-11-21T00:23:22.943" v="389" actId="20577"/>
          <ac:spMkLst>
            <pc:docMk/>
            <pc:sldMk cId="1998532982" sldId="395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B198A8AB-432F-4705-B127-E9882F8934DD}" dt="2019-11-21T00:23:11.646" v="381" actId="20577"/>
          <ac:spMkLst>
            <pc:docMk/>
            <pc:sldMk cId="1998532982" sldId="395"/>
            <ac:spMk id="353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B198A8AB-432F-4705-B127-E9882F8934DD}" dt="2019-11-21T00:23:42.897" v="403" actId="20577"/>
        <pc:sldMkLst>
          <pc:docMk/>
          <pc:sldMk cId="4110568962" sldId="396"/>
        </pc:sldMkLst>
        <pc:spChg chg="mod">
          <ac:chgData name="Renícius Pagotto Fostaini" userId="31f4ab41a4dd3f99" providerId="Windows Live" clId="Web-{B198A8AB-432F-4705-B127-E9882F8934DD}" dt="2019-11-21T00:23:42.897" v="403" actId="20577"/>
          <ac:spMkLst>
            <pc:docMk/>
            <pc:sldMk cId="4110568962" sldId="396"/>
            <ac:spMk id="358" creationId="{00000000-0000-0000-0000-000000000000}"/>
          </ac:spMkLst>
        </pc:spChg>
      </pc:sldChg>
      <pc:sldChg chg="modSp add del ord replId">
        <pc:chgData name="Renícius Pagotto Fostaini" userId="31f4ab41a4dd3f99" providerId="Windows Live" clId="Web-{B198A8AB-432F-4705-B127-E9882F8934DD}" dt="2019-11-21T00:32:18.807" v="423"/>
        <pc:sldMkLst>
          <pc:docMk/>
          <pc:sldMk cId="1526881949" sldId="397"/>
        </pc:sldMkLst>
        <pc:spChg chg="mod">
          <ac:chgData name="Renícius Pagotto Fostaini" userId="31f4ab41a4dd3f99" providerId="Windows Live" clId="Web-{B198A8AB-432F-4705-B127-E9882F8934DD}" dt="2019-11-21T00:32:14.556" v="422" actId="20577"/>
          <ac:spMkLst>
            <pc:docMk/>
            <pc:sldMk cId="1526881949" sldId="397"/>
            <ac:spMk id="358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B198A8AB-432F-4705-B127-E9882F8934DD}" dt="2019-11-21T00:40:59.795" v="580"/>
        <pc:sldMkLst>
          <pc:docMk/>
          <pc:sldMk cId="2525720797" sldId="397"/>
        </pc:sldMkLst>
        <pc:spChg chg="mod">
          <ac:chgData name="Renícius Pagotto Fostaini" userId="31f4ab41a4dd3f99" providerId="Windows Live" clId="Web-{B198A8AB-432F-4705-B127-E9882F8934DD}" dt="2019-11-21T00:39:16.666" v="537" actId="20577"/>
          <ac:spMkLst>
            <pc:docMk/>
            <pc:sldMk cId="2525720797" sldId="397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B198A8AB-432F-4705-B127-E9882F8934DD}" dt="2019-11-21T00:40:54.310" v="579" actId="20577"/>
        <pc:sldMkLst>
          <pc:docMk/>
          <pc:sldMk cId="1431560796" sldId="398"/>
        </pc:sldMkLst>
        <pc:spChg chg="mod">
          <ac:chgData name="Renícius Pagotto Fostaini" userId="31f4ab41a4dd3f99" providerId="Windows Live" clId="Web-{B198A8AB-432F-4705-B127-E9882F8934DD}" dt="2019-11-21T00:40:54.310" v="579" actId="20577"/>
          <ac:spMkLst>
            <pc:docMk/>
            <pc:sldMk cId="1431560796" sldId="398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EDD7F38B-A4CE-4515-A80D-A3602E33FF52}"/>
    <pc:docChg chg="modSld">
      <pc:chgData name="Renícius Pagotto Fostaini" userId="31f4ab41a4dd3f99" providerId="Windows Live" clId="Web-{EDD7F38B-A4CE-4515-A80D-A3602E33FF52}" dt="2019-07-20T00:03:07.020" v="3" actId="20577"/>
      <pc:docMkLst>
        <pc:docMk/>
      </pc:docMkLst>
      <pc:sldChg chg="modSp">
        <pc:chgData name="Renícius Pagotto Fostaini" userId="31f4ab41a4dd3f99" providerId="Windows Live" clId="Web-{EDD7F38B-A4CE-4515-A80D-A3602E33FF52}" dt="2019-07-20T00:03:07.020" v="3" actId="20577"/>
        <pc:sldMkLst>
          <pc:docMk/>
          <pc:sldMk cId="98048947" sldId="288"/>
        </pc:sldMkLst>
        <pc:spChg chg="mod">
          <ac:chgData name="Renícius Pagotto Fostaini" userId="31f4ab41a4dd3f99" providerId="Windows Live" clId="Web-{EDD7F38B-A4CE-4515-A80D-A3602E33FF52}" dt="2019-07-20T00:03:07.020" v="3" actId="20577"/>
          <ac:spMkLst>
            <pc:docMk/>
            <pc:sldMk cId="98048947" sldId="288"/>
            <ac:spMk id="376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FF23B1A0-ECD0-4B3B-887F-CE660761D695}"/>
    <pc:docChg chg="modSld">
      <pc:chgData name="Renícius Pagotto Fostaini" userId="31f4ab41a4dd3f99" providerId="Windows Live" clId="Web-{FF23B1A0-ECD0-4B3B-887F-CE660761D695}" dt="2019-11-23T13:39:16.350" v="6" actId="20577"/>
      <pc:docMkLst>
        <pc:docMk/>
      </pc:docMkLst>
      <pc:sldChg chg="modSp">
        <pc:chgData name="Renícius Pagotto Fostaini" userId="31f4ab41a4dd3f99" providerId="Windows Live" clId="Web-{FF23B1A0-ECD0-4B3B-887F-CE660761D695}" dt="2019-11-23T13:39:09.662" v="5" actId="20577"/>
        <pc:sldMkLst>
          <pc:docMk/>
          <pc:sldMk cId="266437538" sldId="394"/>
        </pc:sldMkLst>
        <pc:spChg chg="mod">
          <ac:chgData name="Renícius Pagotto Fostaini" userId="31f4ab41a4dd3f99" providerId="Windows Live" clId="Web-{FF23B1A0-ECD0-4B3B-887F-CE660761D695}" dt="2019-11-23T13:39:09.662" v="5" actId="20577"/>
          <ac:spMkLst>
            <pc:docMk/>
            <pc:sldMk cId="266437538" sldId="394"/>
            <ac:spMk id="353" creationId="{00000000-0000-0000-0000-000000000000}"/>
          </ac:spMkLst>
        </pc:spChg>
      </pc:sldChg>
      <pc:sldChg chg="modSp">
        <pc:chgData name="Renícius Pagotto Fostaini" userId="31f4ab41a4dd3f99" providerId="Windows Live" clId="Web-{FF23B1A0-ECD0-4B3B-887F-CE660761D695}" dt="2019-11-23T13:38:58.053" v="1" actId="20577"/>
        <pc:sldMkLst>
          <pc:docMk/>
          <pc:sldMk cId="1401592655" sldId="401"/>
        </pc:sldMkLst>
        <pc:spChg chg="mod">
          <ac:chgData name="Renícius Pagotto Fostaini" userId="31f4ab41a4dd3f99" providerId="Windows Live" clId="Web-{FF23B1A0-ECD0-4B3B-887F-CE660761D695}" dt="2019-11-23T13:38:58.053" v="1" actId="20577"/>
          <ac:spMkLst>
            <pc:docMk/>
            <pc:sldMk cId="1401592655" sldId="401"/>
            <ac:spMk id="353" creationId="{00000000-0000-0000-0000-000000000000}"/>
          </ac:spMkLst>
        </pc:spChg>
      </pc:sldChg>
      <pc:sldChg chg="modSp">
        <pc:chgData name="Renícius Pagotto Fostaini" userId="31f4ab41a4dd3f99" providerId="Windows Live" clId="Web-{FF23B1A0-ECD0-4B3B-887F-CE660761D695}" dt="2019-11-23T13:39:03.631" v="3" actId="20577"/>
        <pc:sldMkLst>
          <pc:docMk/>
          <pc:sldMk cId="3475641106" sldId="405"/>
        </pc:sldMkLst>
        <pc:spChg chg="mod">
          <ac:chgData name="Renícius Pagotto Fostaini" userId="31f4ab41a4dd3f99" providerId="Windows Live" clId="Web-{FF23B1A0-ECD0-4B3B-887F-CE660761D695}" dt="2019-11-23T13:39:03.631" v="3" actId="20577"/>
          <ac:spMkLst>
            <pc:docMk/>
            <pc:sldMk cId="3475641106" sldId="405"/>
            <ac:spMk id="353" creationId="{00000000-0000-0000-0000-000000000000}"/>
          </ac:spMkLst>
        </pc:spChg>
      </pc:sldChg>
      <pc:sldChg chg="modSp">
        <pc:chgData name="Renícius Pagotto Fostaini" userId="31f4ab41a4dd3f99" providerId="Windows Live" clId="Web-{FF23B1A0-ECD0-4B3B-887F-CE660761D695}" dt="2019-11-23T13:39:16.350" v="6" actId="20577"/>
        <pc:sldMkLst>
          <pc:docMk/>
          <pc:sldMk cId="89462344" sldId="409"/>
        </pc:sldMkLst>
        <pc:spChg chg="mod">
          <ac:chgData name="Renícius Pagotto Fostaini" userId="31f4ab41a4dd3f99" providerId="Windows Live" clId="Web-{FF23B1A0-ECD0-4B3B-887F-CE660761D695}" dt="2019-11-23T13:39:16.350" v="6" actId="20577"/>
          <ac:spMkLst>
            <pc:docMk/>
            <pc:sldMk cId="89462344" sldId="409"/>
            <ac:spMk id="353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AA8F51EA-B275-4986-ABA5-DD17EFB8E167}"/>
    <pc:docChg chg="addSld delSld modSld">
      <pc:chgData name="Renícius Pagotto Fostaini" userId="31f4ab41a4dd3f99" providerId="Windows Live" clId="Web-{AA8F51EA-B275-4986-ABA5-DD17EFB8E167}" dt="2019-05-25T01:45:27.924" v="47"/>
      <pc:docMkLst>
        <pc:docMk/>
      </pc:docMkLst>
      <pc:sldChg chg="del">
        <pc:chgData name="Renícius Pagotto Fostaini" userId="31f4ab41a4dd3f99" providerId="Windows Live" clId="Web-{AA8F51EA-B275-4986-ABA5-DD17EFB8E167}" dt="2019-05-25T01:45:27.924" v="47"/>
        <pc:sldMkLst>
          <pc:docMk/>
          <pc:sldMk cId="1931247650" sldId="317"/>
        </pc:sldMkLst>
      </pc:sldChg>
      <pc:sldChg chg="modSp add replId">
        <pc:chgData name="Renícius Pagotto Fostaini" userId="31f4ab41a4dd3f99" providerId="Windows Live" clId="Web-{AA8F51EA-B275-4986-ABA5-DD17EFB8E167}" dt="2019-05-25T01:45:01.299" v="46" actId="20577"/>
        <pc:sldMkLst>
          <pc:docMk/>
          <pc:sldMk cId="1666301322" sldId="318"/>
        </pc:sldMkLst>
        <pc:spChg chg="mod">
          <ac:chgData name="Renícius Pagotto Fostaini" userId="31f4ab41a4dd3f99" providerId="Windows Live" clId="Web-{AA8F51EA-B275-4986-ABA5-DD17EFB8E167}" dt="2019-05-25T01:45:01.299" v="46" actId="20577"/>
          <ac:spMkLst>
            <pc:docMk/>
            <pc:sldMk cId="1666301322" sldId="318"/>
            <ac:spMk id="413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C217E888-8348-4C21-9A20-CCFC476EB508}"/>
    <pc:docChg chg="delSld modSld">
      <pc:chgData name="Renícius Pagotto Fostaini" userId="31f4ab41a4dd3f99" providerId="Windows Live" clId="Web-{C217E888-8348-4C21-9A20-CCFC476EB508}" dt="2019-05-21T01:05:09.100" v="163"/>
      <pc:docMkLst>
        <pc:docMk/>
      </pc:docMkLst>
      <pc:sldChg chg="modSp">
        <pc:chgData name="Renícius Pagotto Fostaini" userId="31f4ab41a4dd3f99" providerId="Windows Live" clId="Web-{C217E888-8348-4C21-9A20-CCFC476EB508}" dt="2019-05-21T01:05:05.913" v="162" actId="20577"/>
        <pc:sldMkLst>
          <pc:docMk/>
          <pc:sldMk cId="0" sldId="256"/>
        </pc:sldMkLst>
        <pc:spChg chg="mod">
          <ac:chgData name="Renícius Pagotto Fostaini" userId="31f4ab41a4dd3f99" providerId="Windows Live" clId="Web-{C217E888-8348-4C21-9A20-CCFC476EB508}" dt="2019-05-21T01:05:05.913" v="162" actId="20577"/>
          <ac:spMkLst>
            <pc:docMk/>
            <pc:sldMk cId="0" sldId="256"/>
            <ac:spMk id="337" creationId="{00000000-0000-0000-0000-000000000000}"/>
          </ac:spMkLst>
        </pc:spChg>
      </pc:sldChg>
      <pc:sldChg chg="del">
        <pc:chgData name="Renícius Pagotto Fostaini" userId="31f4ab41a4dd3f99" providerId="Windows Live" clId="Web-{C217E888-8348-4C21-9A20-CCFC476EB508}" dt="2019-05-21T01:05:09.100" v="163"/>
        <pc:sldMkLst>
          <pc:docMk/>
          <pc:sldMk cId="0" sldId="257"/>
        </pc:sldMkLst>
      </pc:sldChg>
      <pc:sldChg chg="addSp delSp modSp">
        <pc:chgData name="Renícius Pagotto Fostaini" userId="31f4ab41a4dd3f99" providerId="Windows Live" clId="Web-{C217E888-8348-4C21-9A20-CCFC476EB508}" dt="2019-05-21T01:04:19.036" v="154" actId="20577"/>
        <pc:sldMkLst>
          <pc:docMk/>
          <pc:sldMk cId="0" sldId="258"/>
        </pc:sldMkLst>
        <pc:spChg chg="mod">
          <ac:chgData name="Renícius Pagotto Fostaini" userId="31f4ab41a4dd3f99" providerId="Windows Live" clId="Web-{C217E888-8348-4C21-9A20-CCFC476EB508}" dt="2019-05-21T00:59:37.791" v="59" actId="1076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Renícius Pagotto Fostaini" userId="31f4ab41a4dd3f99" providerId="Windows Live" clId="Web-{C217E888-8348-4C21-9A20-CCFC476EB508}" dt="2019-05-21T01:04:19.036" v="154" actId="20577"/>
          <ac:spMkLst>
            <pc:docMk/>
            <pc:sldMk cId="0" sldId="258"/>
            <ac:spMk id="352" creationId="{00000000-0000-0000-0000-000000000000}"/>
          </ac:spMkLst>
        </pc:spChg>
        <pc:picChg chg="add del mod">
          <ac:chgData name="Renícius Pagotto Fostaini" userId="31f4ab41a4dd3f99" providerId="Windows Live" clId="Web-{C217E888-8348-4C21-9A20-CCFC476EB508}" dt="2019-05-21T00:56:50.317" v="32"/>
          <ac:picMkLst>
            <pc:docMk/>
            <pc:sldMk cId="0" sldId="258"/>
            <ac:picMk id="2" creationId="{DA8D6710-3A47-4267-8D97-7529E1C70748}"/>
          </ac:picMkLst>
        </pc:picChg>
        <pc:picChg chg="add del mod">
          <ac:chgData name="Renícius Pagotto Fostaini" userId="31f4ab41a4dd3f99" providerId="Windows Live" clId="Web-{C217E888-8348-4C21-9A20-CCFC476EB508}" dt="2019-05-21T00:58:54.009" v="46"/>
          <ac:picMkLst>
            <pc:docMk/>
            <pc:sldMk cId="0" sldId="258"/>
            <ac:picMk id="353" creationId="{00000000-0000-0000-0000-000000000000}"/>
          </ac:picMkLst>
        </pc:picChg>
      </pc:sldChg>
    </pc:docChg>
  </pc:docChgLst>
  <pc:docChgLst>
    <pc:chgData name="Renícius Pagotto Fostaini" userId="31f4ab41a4dd3f99" providerId="Windows Live" clId="Web-{D8C7BD1D-C6DD-453A-B1A5-715A8E63F7E6}"/>
    <pc:docChg chg="addSld delSld modSld sldOrd">
      <pc:chgData name="Renícius Pagotto Fostaini" userId="31f4ab41a4dd3f99" providerId="Windows Live" clId="Web-{D8C7BD1D-C6DD-453A-B1A5-715A8E63F7E6}" dt="2019-10-22T01:42:30.100" v="751" actId="20577"/>
      <pc:docMkLst>
        <pc:docMk/>
      </pc:docMkLst>
      <pc:sldChg chg="modSp">
        <pc:chgData name="Renícius Pagotto Fostaini" userId="31f4ab41a4dd3f99" providerId="Windows Live" clId="Web-{D8C7BD1D-C6DD-453A-B1A5-715A8E63F7E6}" dt="2019-10-22T01:42:30.100" v="751" actId="20577"/>
        <pc:sldMkLst>
          <pc:docMk/>
          <pc:sldMk cId="0" sldId="256"/>
        </pc:sldMkLst>
        <pc:spChg chg="mod">
          <ac:chgData name="Renícius Pagotto Fostaini" userId="31f4ab41a4dd3f99" providerId="Windows Live" clId="Web-{D8C7BD1D-C6DD-453A-B1A5-715A8E63F7E6}" dt="2019-10-22T01:42:30.100" v="751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0:53:20.373" v="66" actId="20577"/>
        <pc:sldMkLst>
          <pc:docMk/>
          <pc:sldMk cId="0" sldId="258"/>
        </pc:sldMkLst>
        <pc:spChg chg="mod">
          <ac:chgData name="Renícius Pagotto Fostaini" userId="31f4ab41a4dd3f99" providerId="Windows Live" clId="Web-{D8C7BD1D-C6DD-453A-B1A5-715A8E63F7E6}" dt="2019-10-22T00:53:20.373" v="66" actId="20577"/>
          <ac:spMkLst>
            <pc:docMk/>
            <pc:sldMk cId="0" sldId="258"/>
            <ac:spMk id="352" creationId="{00000000-0000-0000-0000-000000000000}"/>
          </ac:spMkLst>
        </pc:spChg>
      </pc:sldChg>
      <pc:sldChg chg="modSp ord">
        <pc:chgData name="Renícius Pagotto Fostaini" userId="31f4ab41a4dd3f99" providerId="Windows Live" clId="Web-{D8C7BD1D-C6DD-453A-B1A5-715A8E63F7E6}" dt="2019-10-22T00:56:55.179" v="76" actId="20577"/>
        <pc:sldMkLst>
          <pc:docMk/>
          <pc:sldMk cId="3481367579" sldId="285"/>
        </pc:sldMkLst>
        <pc:spChg chg="mod">
          <ac:chgData name="Renícius Pagotto Fostaini" userId="31f4ab41a4dd3f99" providerId="Windows Live" clId="Web-{D8C7BD1D-C6DD-453A-B1A5-715A8E63F7E6}" dt="2019-10-22T00:56:55.179" v="76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0:57:54.494" v="89" actId="20577"/>
        <pc:sldMkLst>
          <pc:docMk/>
          <pc:sldMk cId="489949303" sldId="286"/>
        </pc:sldMkLst>
        <pc:spChg chg="mod">
          <ac:chgData name="Renícius Pagotto Fostaini" userId="31f4ab41a4dd3f99" providerId="Windows Live" clId="Web-{D8C7BD1D-C6DD-453A-B1A5-715A8E63F7E6}" dt="2019-10-22T00:57:54.494" v="89" actId="20577"/>
          <ac:spMkLst>
            <pc:docMk/>
            <pc:sldMk cId="489949303" sldId="286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27:38.299" v="680" actId="20577"/>
        <pc:sldMkLst>
          <pc:docMk/>
          <pc:sldMk cId="3974169197" sldId="287"/>
        </pc:sldMkLst>
        <pc:spChg chg="mod">
          <ac:chgData name="Renícius Pagotto Fostaini" userId="31f4ab41a4dd3f99" providerId="Windows Live" clId="Web-{D8C7BD1D-C6DD-453A-B1A5-715A8E63F7E6}" dt="2019-10-22T01:27:38.299" v="680" actId="20577"/>
          <ac:spMkLst>
            <pc:docMk/>
            <pc:sldMk cId="3974169197" sldId="287"/>
            <ac:spMk id="358" creationId="{00000000-0000-0000-0000-000000000000}"/>
          </ac:spMkLst>
        </pc:spChg>
      </pc:sldChg>
      <pc:sldChg chg="del">
        <pc:chgData name="Renícius Pagotto Fostaini" userId="31f4ab41a4dd3f99" providerId="Windows Live" clId="Web-{D8C7BD1D-C6DD-453A-B1A5-715A8E63F7E6}" dt="2019-10-22T01:28:33.051" v="689"/>
        <pc:sldMkLst>
          <pc:docMk/>
          <pc:sldMk cId="98048947" sldId="288"/>
        </pc:sldMkLst>
      </pc:sldChg>
      <pc:sldChg chg="modSp">
        <pc:chgData name="Renícius Pagotto Fostaini" userId="31f4ab41a4dd3f99" providerId="Windows Live" clId="Web-{D8C7BD1D-C6DD-453A-B1A5-715A8E63F7E6}" dt="2019-10-22T01:28:01.706" v="683" actId="20577"/>
        <pc:sldMkLst>
          <pc:docMk/>
          <pc:sldMk cId="1647183283" sldId="290"/>
        </pc:sldMkLst>
        <pc:spChg chg="mod">
          <ac:chgData name="Renícius Pagotto Fostaini" userId="31f4ab41a4dd3f99" providerId="Windows Live" clId="Web-{D8C7BD1D-C6DD-453A-B1A5-715A8E63F7E6}" dt="2019-10-22T01:28:01.706" v="683" actId="20577"/>
          <ac:spMkLst>
            <pc:docMk/>
            <pc:sldMk cId="1647183283" sldId="290"/>
            <ac:spMk id="376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00:46.891" v="144" actId="20577"/>
        <pc:sldMkLst>
          <pc:docMk/>
          <pc:sldMk cId="3319610513" sldId="321"/>
        </pc:sldMkLst>
        <pc:spChg chg="mod">
          <ac:chgData name="Renícius Pagotto Fostaini" userId="31f4ab41a4dd3f99" providerId="Windows Live" clId="Web-{D8C7BD1D-C6DD-453A-B1A5-715A8E63F7E6}" dt="2019-10-22T01:00:46.891" v="144" actId="20577"/>
          <ac:spMkLst>
            <pc:docMk/>
            <pc:sldMk cId="3319610513" sldId="321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26:04.108" v="664" actId="1076"/>
        <pc:sldMkLst>
          <pc:docMk/>
          <pc:sldMk cId="172242220" sldId="322"/>
        </pc:sldMkLst>
        <pc:spChg chg="mod">
          <ac:chgData name="Renícius Pagotto Fostaini" userId="31f4ab41a4dd3f99" providerId="Windows Live" clId="Web-{D8C7BD1D-C6DD-453A-B1A5-715A8E63F7E6}" dt="2019-10-22T01:26:04.108" v="664" actId="1076"/>
          <ac:spMkLst>
            <pc:docMk/>
            <pc:sldMk cId="172242220" sldId="322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03:38.007" v="272" actId="20577"/>
        <pc:sldMkLst>
          <pc:docMk/>
          <pc:sldMk cId="3074281470" sldId="323"/>
        </pc:sldMkLst>
        <pc:spChg chg="mod">
          <ac:chgData name="Renícius Pagotto Fostaini" userId="31f4ab41a4dd3f99" providerId="Windows Live" clId="Web-{D8C7BD1D-C6DD-453A-B1A5-715A8E63F7E6}" dt="2019-10-22T01:03:38.007" v="272" actId="20577"/>
          <ac:spMkLst>
            <pc:docMk/>
            <pc:sldMk cId="3074281470" sldId="323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04:59.621" v="342" actId="20577"/>
        <pc:sldMkLst>
          <pc:docMk/>
          <pc:sldMk cId="3064870728" sldId="325"/>
        </pc:sldMkLst>
        <pc:spChg chg="mod">
          <ac:chgData name="Renícius Pagotto Fostaini" userId="31f4ab41a4dd3f99" providerId="Windows Live" clId="Web-{D8C7BD1D-C6DD-453A-B1A5-715A8E63F7E6}" dt="2019-10-22T01:04:59.621" v="342" actId="20577"/>
          <ac:spMkLst>
            <pc:docMk/>
            <pc:sldMk cId="3064870728" sldId="325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27:10.126" v="676" actId="20577"/>
        <pc:sldMkLst>
          <pc:docMk/>
          <pc:sldMk cId="3522437008" sldId="327"/>
        </pc:sldMkLst>
        <pc:spChg chg="mod">
          <ac:chgData name="Renícius Pagotto Fostaini" userId="31f4ab41a4dd3f99" providerId="Windows Live" clId="Web-{D8C7BD1D-C6DD-453A-B1A5-715A8E63F7E6}" dt="2019-10-22T01:27:10.126" v="676" actId="20577"/>
          <ac:spMkLst>
            <pc:docMk/>
            <pc:sldMk cId="3522437008" sldId="327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29:43.992" v="705" actId="20577"/>
        <pc:sldMkLst>
          <pc:docMk/>
          <pc:sldMk cId="4203521332" sldId="332"/>
        </pc:sldMkLst>
        <pc:spChg chg="mod">
          <ac:chgData name="Renícius Pagotto Fostaini" userId="31f4ab41a4dd3f99" providerId="Windows Live" clId="Web-{D8C7BD1D-C6DD-453A-B1A5-715A8E63F7E6}" dt="2019-10-22T01:29:43.992" v="705" actId="20577"/>
          <ac:spMkLst>
            <pc:docMk/>
            <pc:sldMk cId="4203521332" sldId="332"/>
            <ac:spMk id="352" creationId="{00000000-0000-0000-0000-000000000000}"/>
          </ac:spMkLst>
        </pc:spChg>
      </pc:sldChg>
      <pc:sldChg chg="addSp delSp modSp">
        <pc:chgData name="Renícius Pagotto Fostaini" userId="31f4ab41a4dd3f99" providerId="Windows Live" clId="Web-{D8C7BD1D-C6DD-453A-B1A5-715A8E63F7E6}" dt="2019-10-22T01:31:00.291" v="715" actId="1076"/>
        <pc:sldMkLst>
          <pc:docMk/>
          <pc:sldMk cId="3584225904" sldId="333"/>
        </pc:sldMkLst>
        <pc:spChg chg="add del mod">
          <ac:chgData name="Renícius Pagotto Fostaini" userId="31f4ab41a4dd3f99" providerId="Windows Live" clId="Web-{D8C7BD1D-C6DD-453A-B1A5-715A8E63F7E6}" dt="2019-10-22T01:30:20.446" v="709"/>
          <ac:spMkLst>
            <pc:docMk/>
            <pc:sldMk cId="3584225904" sldId="333"/>
            <ac:spMk id="3" creationId="{4FA003ED-2B9F-42E5-A249-893C747890E4}"/>
          </ac:spMkLst>
        </pc:spChg>
        <pc:spChg chg="del">
          <ac:chgData name="Renícius Pagotto Fostaini" userId="31f4ab41a4dd3f99" providerId="Windows Live" clId="Web-{D8C7BD1D-C6DD-453A-B1A5-715A8E63F7E6}" dt="2019-10-22T01:30:02.992" v="706"/>
          <ac:spMkLst>
            <pc:docMk/>
            <pc:sldMk cId="3584225904" sldId="333"/>
            <ac:spMk id="376" creationId="{00000000-0000-0000-0000-000000000000}"/>
          </ac:spMkLst>
        </pc:spChg>
        <pc:picChg chg="add mod">
          <ac:chgData name="Renícius Pagotto Fostaini" userId="31f4ab41a4dd3f99" providerId="Windows Live" clId="Web-{D8C7BD1D-C6DD-453A-B1A5-715A8E63F7E6}" dt="2019-10-22T01:31:00.291" v="715" actId="1076"/>
          <ac:picMkLst>
            <pc:docMk/>
            <pc:sldMk cId="3584225904" sldId="333"/>
            <ac:picMk id="4" creationId="{C6B268A3-29BD-46EA-A276-69152C80B5B5}"/>
          </ac:picMkLst>
        </pc:picChg>
      </pc:sldChg>
      <pc:sldChg chg="modSp">
        <pc:chgData name="Renícius Pagotto Fostaini" userId="31f4ab41a4dd3f99" providerId="Windows Live" clId="Web-{D8C7BD1D-C6DD-453A-B1A5-715A8E63F7E6}" dt="2019-10-22T01:36:12.836" v="729" actId="20577"/>
        <pc:sldMkLst>
          <pc:docMk/>
          <pc:sldMk cId="2322517602" sldId="334"/>
        </pc:sldMkLst>
        <pc:spChg chg="mod">
          <ac:chgData name="Renícius Pagotto Fostaini" userId="31f4ab41a4dd3f99" providerId="Windows Live" clId="Web-{D8C7BD1D-C6DD-453A-B1A5-715A8E63F7E6}" dt="2019-10-22T01:36:12.836" v="729" actId="20577"/>
          <ac:spMkLst>
            <pc:docMk/>
            <pc:sldMk cId="2322517602" sldId="334"/>
            <ac:spMk id="376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36:19.039" v="730" actId="20577"/>
        <pc:sldMkLst>
          <pc:docMk/>
          <pc:sldMk cId="3605421536" sldId="335"/>
        </pc:sldMkLst>
        <pc:spChg chg="mod">
          <ac:chgData name="Renícius Pagotto Fostaini" userId="31f4ab41a4dd3f99" providerId="Windows Live" clId="Web-{D8C7BD1D-C6DD-453A-B1A5-715A8E63F7E6}" dt="2019-10-22T01:36:19.039" v="730" actId="20577"/>
          <ac:spMkLst>
            <pc:docMk/>
            <pc:sldMk cId="3605421536" sldId="335"/>
            <ac:spMk id="376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36:51.680" v="737" actId="20577"/>
        <pc:sldMkLst>
          <pc:docMk/>
          <pc:sldMk cId="2937249088" sldId="336"/>
        </pc:sldMkLst>
        <pc:spChg chg="mod">
          <ac:chgData name="Renícius Pagotto Fostaini" userId="31f4ab41a4dd3f99" providerId="Windows Live" clId="Web-{D8C7BD1D-C6DD-453A-B1A5-715A8E63F7E6}" dt="2019-10-22T01:36:51.680" v="737" actId="20577"/>
          <ac:spMkLst>
            <pc:docMk/>
            <pc:sldMk cId="2937249088" sldId="336"/>
            <ac:spMk id="376" creationId="{00000000-0000-0000-0000-000000000000}"/>
          </ac:spMkLst>
        </pc:spChg>
      </pc:sldChg>
      <pc:sldChg chg="modSp">
        <pc:chgData name="Renícius Pagotto Fostaini" userId="31f4ab41a4dd3f99" providerId="Windows Live" clId="Web-{D8C7BD1D-C6DD-453A-B1A5-715A8E63F7E6}" dt="2019-10-22T01:37:22.150" v="745" actId="20577"/>
        <pc:sldMkLst>
          <pc:docMk/>
          <pc:sldMk cId="509567245" sldId="337"/>
        </pc:sldMkLst>
        <pc:spChg chg="mod">
          <ac:chgData name="Renícius Pagotto Fostaini" userId="31f4ab41a4dd3f99" providerId="Windows Live" clId="Web-{D8C7BD1D-C6DD-453A-B1A5-715A8E63F7E6}" dt="2019-10-22T01:37:22.150" v="745" actId="20577"/>
          <ac:spMkLst>
            <pc:docMk/>
            <pc:sldMk cId="509567245" sldId="337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05:53.450" v="358" actId="20577"/>
        <pc:sldMkLst>
          <pc:docMk/>
          <pc:sldMk cId="294081888" sldId="349"/>
        </pc:sldMkLst>
        <pc:spChg chg="mod">
          <ac:chgData name="Renícius Pagotto Fostaini" userId="31f4ab41a4dd3f99" providerId="Windows Live" clId="Web-{D8C7BD1D-C6DD-453A-B1A5-715A8E63F7E6}" dt="2019-10-22T01:05:53.450" v="358" actId="20577"/>
          <ac:spMkLst>
            <pc:docMk/>
            <pc:sldMk cId="294081888" sldId="349"/>
            <ac:spMk id="358" creationId="{00000000-0000-0000-0000-000000000000}"/>
          </ac:spMkLst>
        </pc:spChg>
      </pc:sldChg>
      <pc:sldChg chg="addSp modSp add replId">
        <pc:chgData name="Renícius Pagotto Fostaini" userId="31f4ab41a4dd3f99" providerId="Windows Live" clId="Web-{D8C7BD1D-C6DD-453A-B1A5-715A8E63F7E6}" dt="2019-10-22T01:07:51.658" v="369" actId="1076"/>
        <pc:sldMkLst>
          <pc:docMk/>
          <pc:sldMk cId="3281107496" sldId="350"/>
        </pc:sldMkLst>
        <pc:spChg chg="mod">
          <ac:chgData name="Renícius Pagotto Fostaini" userId="31f4ab41a4dd3f99" providerId="Windows Live" clId="Web-{D8C7BD1D-C6DD-453A-B1A5-715A8E63F7E6}" dt="2019-10-22T01:06:47.562" v="361" actId="20577"/>
          <ac:spMkLst>
            <pc:docMk/>
            <pc:sldMk cId="3281107496" sldId="350"/>
            <ac:spMk id="358" creationId="{00000000-0000-0000-0000-000000000000}"/>
          </ac:spMkLst>
        </pc:spChg>
        <pc:picChg chg="add mod">
          <ac:chgData name="Renícius Pagotto Fostaini" userId="31f4ab41a4dd3f99" providerId="Windows Live" clId="Web-{D8C7BD1D-C6DD-453A-B1A5-715A8E63F7E6}" dt="2019-10-22T01:07:51.658" v="369" actId="1076"/>
          <ac:picMkLst>
            <pc:docMk/>
            <pc:sldMk cId="3281107496" sldId="350"/>
            <ac:picMk id="2" creationId="{D11716A0-862C-4669-8442-E1A5AC4909CB}"/>
          </ac:picMkLst>
        </pc:picChg>
      </pc:sldChg>
      <pc:sldChg chg="modSp add replId">
        <pc:chgData name="Renícius Pagotto Fostaini" userId="31f4ab41a4dd3f99" providerId="Windows Live" clId="Web-{D8C7BD1D-C6DD-453A-B1A5-715A8E63F7E6}" dt="2019-10-22T01:13:58.126" v="398" actId="20577"/>
        <pc:sldMkLst>
          <pc:docMk/>
          <pc:sldMk cId="3267585193" sldId="351"/>
        </pc:sldMkLst>
        <pc:spChg chg="mod">
          <ac:chgData name="Renícius Pagotto Fostaini" userId="31f4ab41a4dd3f99" providerId="Windows Live" clId="Web-{D8C7BD1D-C6DD-453A-B1A5-715A8E63F7E6}" dt="2019-10-22T01:13:58.126" v="398" actId="20577"/>
          <ac:spMkLst>
            <pc:docMk/>
            <pc:sldMk cId="3267585193" sldId="351"/>
            <ac:spMk id="352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21:24.456" v="508" actId="20577"/>
        <pc:sldMkLst>
          <pc:docMk/>
          <pc:sldMk cId="1346263606" sldId="352"/>
        </pc:sldMkLst>
        <pc:spChg chg="mod">
          <ac:chgData name="Renícius Pagotto Fostaini" userId="31f4ab41a4dd3f99" providerId="Windows Live" clId="Web-{D8C7BD1D-C6DD-453A-B1A5-715A8E63F7E6}" dt="2019-10-22T01:21:24.456" v="508" actId="20577"/>
          <ac:spMkLst>
            <pc:docMk/>
            <pc:sldMk cId="1346263606" sldId="352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17:00.961" v="481" actId="20577"/>
        <pc:sldMkLst>
          <pc:docMk/>
          <pc:sldMk cId="104926328" sldId="353"/>
        </pc:sldMkLst>
        <pc:spChg chg="mod">
          <ac:chgData name="Renícius Pagotto Fostaini" userId="31f4ab41a4dd3f99" providerId="Windows Live" clId="Web-{D8C7BD1D-C6DD-453A-B1A5-715A8E63F7E6}" dt="2019-10-22T01:17:00.961" v="481" actId="20577"/>
          <ac:spMkLst>
            <pc:docMk/>
            <pc:sldMk cId="104926328" sldId="353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17:55.088" v="493" actId="20577"/>
        <pc:sldMkLst>
          <pc:docMk/>
          <pc:sldMk cId="680772510" sldId="354"/>
        </pc:sldMkLst>
        <pc:spChg chg="mod">
          <ac:chgData name="Renícius Pagotto Fostaini" userId="31f4ab41a4dd3f99" providerId="Windows Live" clId="Web-{D8C7BD1D-C6DD-453A-B1A5-715A8E63F7E6}" dt="2019-10-22T01:17:43.916" v="492" actId="20577"/>
          <ac:spMkLst>
            <pc:docMk/>
            <pc:sldMk cId="680772510" sldId="354"/>
            <ac:spMk id="352" creationId="{00000000-0000-0000-0000-000000000000}"/>
          </ac:spMkLst>
        </pc:spChg>
        <pc:spChg chg="mod">
          <ac:chgData name="Renícius Pagotto Fostaini" userId="31f4ab41a4dd3f99" providerId="Windows Live" clId="Web-{D8C7BD1D-C6DD-453A-B1A5-715A8E63F7E6}" dt="2019-10-22T01:17:55.088" v="493" actId="20577"/>
          <ac:spMkLst>
            <pc:docMk/>
            <pc:sldMk cId="680772510" sldId="354"/>
            <ac:spMk id="353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24:19.650" v="646" actId="20577"/>
        <pc:sldMkLst>
          <pc:docMk/>
          <pc:sldMk cId="800692773" sldId="355"/>
        </pc:sldMkLst>
        <pc:spChg chg="mod">
          <ac:chgData name="Renícius Pagotto Fostaini" userId="31f4ab41a4dd3f99" providerId="Windows Live" clId="Web-{D8C7BD1D-C6DD-453A-B1A5-715A8E63F7E6}" dt="2019-10-22T01:24:19.650" v="646" actId="20577"/>
          <ac:spMkLst>
            <pc:docMk/>
            <pc:sldMk cId="800692773" sldId="355"/>
            <ac:spMk id="358" creationId="{00000000-0000-0000-0000-000000000000}"/>
          </ac:spMkLst>
        </pc:spChg>
      </pc:sldChg>
      <pc:sldChg chg="modSp add del replId">
        <pc:chgData name="Renícius Pagotto Fostaini" userId="31f4ab41a4dd3f99" providerId="Windows Live" clId="Web-{D8C7BD1D-C6DD-453A-B1A5-715A8E63F7E6}" dt="2019-10-22T01:25:01.418" v="647"/>
        <pc:sldMkLst>
          <pc:docMk/>
          <pc:sldMk cId="3970074187" sldId="356"/>
        </pc:sldMkLst>
        <pc:spChg chg="mod">
          <ac:chgData name="Renícius Pagotto Fostaini" userId="31f4ab41a4dd3f99" providerId="Windows Live" clId="Web-{D8C7BD1D-C6DD-453A-B1A5-715A8E63F7E6}" dt="2019-10-22T01:23:41.383" v="641" actId="20577"/>
          <ac:spMkLst>
            <pc:docMk/>
            <pc:sldMk cId="3970074187" sldId="356"/>
            <ac:spMk id="352" creationId="{00000000-0000-0000-0000-000000000000}"/>
          </ac:spMkLst>
        </pc:spChg>
      </pc:sldChg>
      <pc:sldChg chg="add replId">
        <pc:chgData name="Renícius Pagotto Fostaini" userId="31f4ab41a4dd3f99" providerId="Windows Live" clId="Web-{D8C7BD1D-C6DD-453A-B1A5-715A8E63F7E6}" dt="2019-10-22T01:24:01.540" v="642"/>
        <pc:sldMkLst>
          <pc:docMk/>
          <pc:sldMk cId="3417365716" sldId="357"/>
        </pc:sldMkLst>
      </pc:sldChg>
      <pc:sldChg chg="modSp add replId">
        <pc:chgData name="Renícius Pagotto Fostaini" userId="31f4ab41a4dd3f99" providerId="Windows Live" clId="Web-{D8C7BD1D-C6DD-453A-B1A5-715A8E63F7E6}" dt="2019-10-22T01:26:49.719" v="672" actId="20577"/>
        <pc:sldMkLst>
          <pc:docMk/>
          <pc:sldMk cId="3790168610" sldId="358"/>
        </pc:sldMkLst>
        <pc:spChg chg="mod">
          <ac:chgData name="Renícius Pagotto Fostaini" userId="31f4ab41a4dd3f99" providerId="Windows Live" clId="Web-{D8C7BD1D-C6DD-453A-B1A5-715A8E63F7E6}" dt="2019-10-22T01:26:49.719" v="672" actId="20577"/>
          <ac:spMkLst>
            <pc:docMk/>
            <pc:sldMk cId="3790168610" sldId="358"/>
            <ac:spMk id="352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28:25.316" v="688" actId="20577"/>
        <pc:sldMkLst>
          <pc:docMk/>
          <pc:sldMk cId="1672803911" sldId="359"/>
        </pc:sldMkLst>
        <pc:spChg chg="mod">
          <ac:chgData name="Renícius Pagotto Fostaini" userId="31f4ab41a4dd3f99" providerId="Windows Live" clId="Web-{D8C7BD1D-C6DD-453A-B1A5-715A8E63F7E6}" dt="2019-10-22T01:28:25.316" v="688" actId="20577"/>
          <ac:spMkLst>
            <pc:docMk/>
            <pc:sldMk cId="1672803911" sldId="359"/>
            <ac:spMk id="376" creationId="{00000000-0000-0000-0000-000000000000}"/>
          </ac:spMkLst>
        </pc:spChg>
      </pc:sldChg>
      <pc:sldChg chg="modSp add replId">
        <pc:chgData name="Renícius Pagotto Fostaini" userId="31f4ab41a4dd3f99" providerId="Windows Live" clId="Web-{D8C7BD1D-C6DD-453A-B1A5-715A8E63F7E6}" dt="2019-10-22T01:28:51.646" v="693" actId="20577"/>
        <pc:sldMkLst>
          <pc:docMk/>
          <pc:sldMk cId="2463314027" sldId="360"/>
        </pc:sldMkLst>
        <pc:spChg chg="mod">
          <ac:chgData name="Renícius Pagotto Fostaini" userId="31f4ab41a4dd3f99" providerId="Windows Live" clId="Web-{D8C7BD1D-C6DD-453A-B1A5-715A8E63F7E6}" dt="2019-10-22T01:28:51.646" v="693" actId="20577"/>
          <ac:spMkLst>
            <pc:docMk/>
            <pc:sldMk cId="2463314027" sldId="360"/>
            <ac:spMk id="376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F4C1A31F-264F-4501-8DCA-8ED7603E8A49}"/>
    <pc:docChg chg="addSld delSld modSld sldOrd">
      <pc:chgData name="Renícius Pagotto Fostaini" userId="31f4ab41a4dd3f99" providerId="Windows Live" clId="Web-{F4C1A31F-264F-4501-8DCA-8ED7603E8A49}" dt="2019-05-21T23:13:06.815" v="248"/>
      <pc:docMkLst>
        <pc:docMk/>
      </pc:docMkLst>
      <pc:sldChg chg="modSp mod setBg">
        <pc:chgData name="Renícius Pagotto Fostaini" userId="31f4ab41a4dd3f99" providerId="Windows Live" clId="Web-{F4C1A31F-264F-4501-8DCA-8ED7603E8A49}" dt="2019-05-21T23:13:06.815" v="248"/>
        <pc:sldMkLst>
          <pc:docMk/>
          <pc:sldMk cId="0" sldId="256"/>
        </pc:sldMkLst>
        <pc:spChg chg="mod">
          <ac:chgData name="Renícius Pagotto Fostaini" userId="31f4ab41a4dd3f99" providerId="Windows Live" clId="Web-{F4C1A31F-264F-4501-8DCA-8ED7603E8A49}" dt="2019-05-21T23:07:26.829" v="117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5.987" v="230"/>
        <pc:sldMkLst>
          <pc:docMk/>
          <pc:sldMk cId="0" sldId="258"/>
        </pc:sldMkLst>
        <pc:spChg chg="mod">
          <ac:chgData name="Renícius Pagotto Fostaini" userId="31f4ab41a4dd3f99" providerId="Windows Live" clId="Web-{F4C1A31F-264F-4501-8DCA-8ED7603E8A49}" dt="2019-05-21T23:08:37.954" v="146" actId="20577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Renícius Pagotto Fostaini" userId="31f4ab41a4dd3f99" providerId="Windows Live" clId="Web-{F4C1A31F-264F-4501-8DCA-8ED7603E8A49}" dt="2019-05-21T23:09:02.392" v="149" actId="20577"/>
          <ac:spMkLst>
            <pc:docMk/>
            <pc:sldMk cId="0" sldId="258"/>
            <ac:spMk id="352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424" v="239"/>
        <pc:sldMkLst>
          <pc:docMk/>
          <pc:sldMk cId="0" sldId="259"/>
        </pc:sldMkLst>
        <pc:spChg chg="mod">
          <ac:chgData name="Renícius Pagotto Fostaini" userId="31f4ab41a4dd3f99" providerId="Windows Live" clId="Web-{F4C1A31F-264F-4501-8DCA-8ED7603E8A49}" dt="2019-05-21T23:10:31.736" v="160" actId="20577"/>
          <ac:spMkLst>
            <pc:docMk/>
            <pc:sldMk cId="0" sldId="259"/>
            <ac:spMk id="359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5.815" v="226"/>
        <pc:sldMkLst>
          <pc:docMk/>
          <pc:sldMk cId="0" sldId="260"/>
        </pc:sldMkLst>
        <pc:spChg chg="mod">
          <ac:chgData name="Renícius Pagotto Fostaini" userId="31f4ab41a4dd3f99" providerId="Windows Live" clId="Web-{F4C1A31F-264F-4501-8DCA-8ED7603E8A49}" dt="2019-05-21T23:11:16.392" v="169" actId="20577"/>
          <ac:spMkLst>
            <pc:docMk/>
            <pc:sldMk cId="0" sldId="260"/>
            <ac:spMk id="366" creationId="{00000000-0000-0000-0000-000000000000}"/>
          </ac:spMkLst>
        </pc:spChg>
      </pc:sldChg>
      <pc:sldChg chg="del">
        <pc:chgData name="Renícius Pagotto Fostaini" userId="31f4ab41a4dd3f99" providerId="Windows Live" clId="Web-{F4C1A31F-264F-4501-8DCA-8ED7603E8A49}" dt="2019-05-21T22:44:47.151" v="37"/>
        <pc:sldMkLst>
          <pc:docMk/>
          <pc:sldMk cId="0" sldId="261"/>
        </pc:sldMkLst>
      </pc:sldChg>
      <pc:sldChg chg="delSp modSp del">
        <pc:chgData name="Renícius Pagotto Fostaini" userId="31f4ab41a4dd3f99" providerId="Windows Live" clId="Web-{F4C1A31F-264F-4501-8DCA-8ED7603E8A49}" dt="2019-05-21T22:43:49.776" v="12"/>
        <pc:sldMkLst>
          <pc:docMk/>
          <pc:sldMk cId="0" sldId="262"/>
        </pc:sldMkLst>
        <pc:spChg chg="mod">
          <ac:chgData name="Renícius Pagotto Fostaini" userId="31f4ab41a4dd3f99" providerId="Windows Live" clId="Web-{F4C1A31F-264F-4501-8DCA-8ED7603E8A49}" dt="2019-05-21T22:43:28.761" v="11" actId="20577"/>
          <ac:spMkLst>
            <pc:docMk/>
            <pc:sldMk cId="0" sldId="262"/>
            <ac:spMk id="380" creationId="{00000000-0000-0000-0000-000000000000}"/>
          </ac:spMkLst>
        </pc:spChg>
        <pc:spChg chg="del">
          <ac:chgData name="Renícius Pagotto Fostaini" userId="31f4ab41a4dd3f99" providerId="Windows Live" clId="Web-{F4C1A31F-264F-4501-8DCA-8ED7603E8A49}" dt="2019-05-21T22:43:20.213" v="10"/>
          <ac:spMkLst>
            <pc:docMk/>
            <pc:sldMk cId="0" sldId="262"/>
            <ac:spMk id="381" creationId="{00000000-0000-0000-0000-000000000000}"/>
          </ac:spMkLst>
        </pc:spChg>
      </pc:sldChg>
      <pc:sldChg chg="del">
        <pc:chgData name="Renícius Pagotto Fostaini" userId="31f4ab41a4dd3f99" providerId="Windows Live" clId="Web-{F4C1A31F-264F-4501-8DCA-8ED7603E8A49}" dt="2019-05-21T22:43:52.276" v="13"/>
        <pc:sldMkLst>
          <pc:docMk/>
          <pc:sldMk cId="0" sldId="263"/>
        </pc:sldMkLst>
      </pc:sldChg>
      <pc:sldChg chg="del">
        <pc:chgData name="Renícius Pagotto Fostaini" userId="31f4ab41a4dd3f99" providerId="Windows Live" clId="Web-{F4C1A31F-264F-4501-8DCA-8ED7603E8A49}" dt="2019-05-21T22:43:53.573" v="14"/>
        <pc:sldMkLst>
          <pc:docMk/>
          <pc:sldMk cId="0" sldId="264"/>
        </pc:sldMkLst>
      </pc:sldChg>
      <pc:sldChg chg="del">
        <pc:chgData name="Renícius Pagotto Fostaini" userId="31f4ab41a4dd3f99" providerId="Windows Live" clId="Web-{F4C1A31F-264F-4501-8DCA-8ED7603E8A49}" dt="2019-05-21T22:43:56.745" v="15"/>
        <pc:sldMkLst>
          <pc:docMk/>
          <pc:sldMk cId="0" sldId="265"/>
        </pc:sldMkLst>
      </pc:sldChg>
      <pc:sldChg chg="modSp del">
        <pc:chgData name="Renícius Pagotto Fostaini" userId="31f4ab41a4dd3f99" providerId="Windows Live" clId="Web-{F4C1A31F-264F-4501-8DCA-8ED7603E8A49}" dt="2019-05-21T22:44:05.682" v="18"/>
        <pc:sldMkLst>
          <pc:docMk/>
          <pc:sldMk cId="0" sldId="266"/>
        </pc:sldMkLst>
        <pc:spChg chg="mod">
          <ac:chgData name="Renícius Pagotto Fostaini" userId="31f4ab41a4dd3f99" providerId="Windows Live" clId="Web-{F4C1A31F-264F-4501-8DCA-8ED7603E8A49}" dt="2019-05-21T22:44:03.464" v="17" actId="20577"/>
          <ac:spMkLst>
            <pc:docMk/>
            <pc:sldMk cId="0" sldId="266"/>
            <ac:spMk id="423" creationId="{00000000-0000-0000-0000-000000000000}"/>
          </ac:spMkLst>
        </pc:spChg>
      </pc:sldChg>
      <pc:sldChg chg="del">
        <pc:chgData name="Renícius Pagotto Fostaini" userId="31f4ab41a4dd3f99" providerId="Windows Live" clId="Web-{F4C1A31F-264F-4501-8DCA-8ED7603E8A49}" dt="2019-05-21T22:44:05.792" v="19"/>
        <pc:sldMkLst>
          <pc:docMk/>
          <pc:sldMk cId="0" sldId="267"/>
        </pc:sldMkLst>
      </pc:sldChg>
      <pc:sldChg chg="del">
        <pc:chgData name="Renícius Pagotto Fostaini" userId="31f4ab41a4dd3f99" providerId="Windows Live" clId="Web-{F4C1A31F-264F-4501-8DCA-8ED7603E8A49}" dt="2019-05-21T22:44:06.823" v="20"/>
        <pc:sldMkLst>
          <pc:docMk/>
          <pc:sldMk cId="0" sldId="268"/>
        </pc:sldMkLst>
      </pc:sldChg>
      <pc:sldChg chg="del">
        <pc:chgData name="Renícius Pagotto Fostaini" userId="31f4ab41a4dd3f99" providerId="Windows Live" clId="Web-{F4C1A31F-264F-4501-8DCA-8ED7603E8A49}" dt="2019-05-21T22:44:08.667" v="22"/>
        <pc:sldMkLst>
          <pc:docMk/>
          <pc:sldMk cId="0" sldId="269"/>
        </pc:sldMkLst>
      </pc:sldChg>
      <pc:sldChg chg="del">
        <pc:chgData name="Renícius Pagotto Fostaini" userId="31f4ab41a4dd3f99" providerId="Windows Live" clId="Web-{F4C1A31F-264F-4501-8DCA-8ED7603E8A49}" dt="2019-05-21T22:44:07.854" v="21"/>
        <pc:sldMkLst>
          <pc:docMk/>
          <pc:sldMk cId="0" sldId="270"/>
        </pc:sldMkLst>
      </pc:sldChg>
      <pc:sldChg chg="del">
        <pc:chgData name="Renícius Pagotto Fostaini" userId="31f4ab41a4dd3f99" providerId="Windows Live" clId="Web-{F4C1A31F-264F-4501-8DCA-8ED7603E8A49}" dt="2019-05-21T22:44:10.667" v="23"/>
        <pc:sldMkLst>
          <pc:docMk/>
          <pc:sldMk cId="0" sldId="271"/>
        </pc:sldMkLst>
      </pc:sldChg>
      <pc:sldChg chg="del">
        <pc:chgData name="Renícius Pagotto Fostaini" userId="31f4ab41a4dd3f99" providerId="Windows Live" clId="Web-{F4C1A31F-264F-4501-8DCA-8ED7603E8A49}" dt="2019-05-21T22:44:10.776" v="24"/>
        <pc:sldMkLst>
          <pc:docMk/>
          <pc:sldMk cId="0" sldId="272"/>
        </pc:sldMkLst>
      </pc:sldChg>
      <pc:sldChg chg="del">
        <pc:chgData name="Renícius Pagotto Fostaini" userId="31f4ab41a4dd3f99" providerId="Windows Live" clId="Web-{F4C1A31F-264F-4501-8DCA-8ED7603E8A49}" dt="2019-05-21T22:44:11.385" v="25"/>
        <pc:sldMkLst>
          <pc:docMk/>
          <pc:sldMk cId="0" sldId="273"/>
        </pc:sldMkLst>
      </pc:sldChg>
      <pc:sldChg chg="del">
        <pc:chgData name="Renícius Pagotto Fostaini" userId="31f4ab41a4dd3f99" providerId="Windows Live" clId="Web-{F4C1A31F-264F-4501-8DCA-8ED7603E8A49}" dt="2019-05-21T22:44:12.026" v="26"/>
        <pc:sldMkLst>
          <pc:docMk/>
          <pc:sldMk cId="0" sldId="274"/>
        </pc:sldMkLst>
      </pc:sldChg>
      <pc:sldChg chg="del">
        <pc:chgData name="Renícius Pagotto Fostaini" userId="31f4ab41a4dd3f99" providerId="Windows Live" clId="Web-{F4C1A31F-264F-4501-8DCA-8ED7603E8A49}" dt="2019-05-21T22:44:12.542" v="27"/>
        <pc:sldMkLst>
          <pc:docMk/>
          <pc:sldMk cId="0" sldId="275"/>
        </pc:sldMkLst>
      </pc:sldChg>
      <pc:sldChg chg="del">
        <pc:chgData name="Renícius Pagotto Fostaini" userId="31f4ab41a4dd3f99" providerId="Windows Live" clId="Web-{F4C1A31F-264F-4501-8DCA-8ED7603E8A49}" dt="2019-05-21T22:44:12.979" v="28"/>
        <pc:sldMkLst>
          <pc:docMk/>
          <pc:sldMk cId="0" sldId="276"/>
        </pc:sldMkLst>
      </pc:sldChg>
      <pc:sldChg chg="del">
        <pc:chgData name="Renícius Pagotto Fostaini" userId="31f4ab41a4dd3f99" providerId="Windows Live" clId="Web-{F4C1A31F-264F-4501-8DCA-8ED7603E8A49}" dt="2019-05-21T22:44:13.401" v="29"/>
        <pc:sldMkLst>
          <pc:docMk/>
          <pc:sldMk cId="0" sldId="277"/>
        </pc:sldMkLst>
      </pc:sldChg>
      <pc:sldChg chg="del">
        <pc:chgData name="Renícius Pagotto Fostaini" userId="31f4ab41a4dd3f99" providerId="Windows Live" clId="Web-{F4C1A31F-264F-4501-8DCA-8ED7603E8A49}" dt="2019-05-21T22:44:13.807" v="30"/>
        <pc:sldMkLst>
          <pc:docMk/>
          <pc:sldMk cId="0" sldId="278"/>
        </pc:sldMkLst>
      </pc:sldChg>
      <pc:sldChg chg="del">
        <pc:chgData name="Renícius Pagotto Fostaini" userId="31f4ab41a4dd3f99" providerId="Windows Live" clId="Web-{F4C1A31F-264F-4501-8DCA-8ED7603E8A49}" dt="2019-05-21T22:44:14.214" v="31"/>
        <pc:sldMkLst>
          <pc:docMk/>
          <pc:sldMk cId="0" sldId="279"/>
        </pc:sldMkLst>
      </pc:sldChg>
      <pc:sldChg chg="del">
        <pc:chgData name="Renícius Pagotto Fostaini" userId="31f4ab41a4dd3f99" providerId="Windows Live" clId="Web-{F4C1A31F-264F-4501-8DCA-8ED7603E8A49}" dt="2019-05-21T22:44:49.401" v="38"/>
        <pc:sldMkLst>
          <pc:docMk/>
          <pc:sldMk cId="0" sldId="280"/>
        </pc:sldMkLst>
      </pc:sldChg>
      <pc:sldChg chg="del">
        <pc:chgData name="Renícius Pagotto Fostaini" userId="31f4ab41a4dd3f99" providerId="Windows Live" clId="Web-{F4C1A31F-264F-4501-8DCA-8ED7603E8A49}" dt="2019-05-21T22:44:18.089" v="32"/>
        <pc:sldMkLst>
          <pc:docMk/>
          <pc:sldMk cId="0" sldId="281"/>
        </pc:sldMkLst>
      </pc:sldChg>
      <pc:sldChg chg="del">
        <pc:chgData name="Renícius Pagotto Fostaini" userId="31f4ab41a4dd3f99" providerId="Windows Live" clId="Web-{F4C1A31F-264F-4501-8DCA-8ED7603E8A49}" dt="2019-05-21T22:44:20.401" v="33"/>
        <pc:sldMkLst>
          <pc:docMk/>
          <pc:sldMk cId="0" sldId="282"/>
        </pc:sldMkLst>
      </pc:sldChg>
      <pc:sldChg chg="del">
        <pc:chgData name="Renícius Pagotto Fostaini" userId="31f4ab41a4dd3f99" providerId="Windows Live" clId="Web-{F4C1A31F-264F-4501-8DCA-8ED7603E8A49}" dt="2019-05-21T22:44:22.714" v="34"/>
        <pc:sldMkLst>
          <pc:docMk/>
          <pc:sldMk cId="0" sldId="283"/>
        </pc:sldMkLst>
      </pc:sldChg>
      <pc:sldChg chg="del">
        <pc:chgData name="Renícius Pagotto Fostaini" userId="31f4ab41a4dd3f99" providerId="Windows Live" clId="Web-{F4C1A31F-264F-4501-8DCA-8ED7603E8A49}" dt="2019-05-21T22:44:23.417" v="35"/>
        <pc:sldMkLst>
          <pc:docMk/>
          <pc:sldMk cId="0" sldId="284"/>
        </pc:sldMkLst>
      </pc:sldChg>
      <pc:sldChg chg="modSp mod setBg">
        <pc:chgData name="Renícius Pagotto Fostaini" userId="31f4ab41a4dd3f99" providerId="Windows Live" clId="Web-{F4C1A31F-264F-4501-8DCA-8ED7603E8A49}" dt="2019-05-21T23:13:06.018" v="231"/>
        <pc:sldMkLst>
          <pc:docMk/>
          <pc:sldMk cId="3481367579" sldId="285"/>
        </pc:sldMkLst>
        <pc:spChg chg="mod">
          <ac:chgData name="Renícius Pagotto Fostaini" userId="31f4ab41a4dd3f99" providerId="Windows Live" clId="Web-{F4C1A31F-264F-4501-8DCA-8ED7603E8A49}" dt="2019-05-21T23:09:22.079" v="150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080" v="232"/>
        <pc:sldMkLst>
          <pc:docMk/>
          <pc:sldMk cId="489949303" sldId="286"/>
        </pc:sldMkLst>
        <pc:spChg chg="mod">
          <ac:chgData name="Renícius Pagotto Fostaini" userId="31f4ab41a4dd3f99" providerId="Windows Live" clId="Web-{F4C1A31F-264F-4501-8DCA-8ED7603E8A49}" dt="2019-05-21T23:09:32.033" v="151" actId="20577"/>
          <ac:spMkLst>
            <pc:docMk/>
            <pc:sldMk cId="489949303" sldId="286"/>
            <ac:spMk id="358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112" v="233"/>
        <pc:sldMkLst>
          <pc:docMk/>
          <pc:sldMk cId="3974169197" sldId="287"/>
        </pc:sldMkLst>
        <pc:spChg chg="mod">
          <ac:chgData name="Renícius Pagotto Fostaini" userId="31f4ab41a4dd3f99" providerId="Windows Live" clId="Web-{F4C1A31F-264F-4501-8DCA-8ED7603E8A49}" dt="2019-05-21T23:09:40.720" v="152" actId="20577"/>
          <ac:spMkLst>
            <pc:docMk/>
            <pc:sldMk cId="3974169197" sldId="287"/>
            <ac:spMk id="358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5.721" v="224"/>
        <pc:sldMkLst>
          <pc:docMk/>
          <pc:sldMk cId="98048947" sldId="288"/>
        </pc:sldMkLst>
        <pc:spChg chg="mod">
          <ac:chgData name="Renícius Pagotto Fostaini" userId="31f4ab41a4dd3f99" providerId="Windows Live" clId="Web-{F4C1A31F-264F-4501-8DCA-8ED7603E8A49}" dt="2019-05-21T23:10:06.127" v="157" actId="20577"/>
          <ac:spMkLst>
            <pc:docMk/>
            <pc:sldMk cId="98048947" sldId="288"/>
            <ac:spMk id="376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159" v="234"/>
        <pc:sldMkLst>
          <pc:docMk/>
          <pc:sldMk cId="1082276867" sldId="289"/>
        </pc:sldMkLst>
        <pc:spChg chg="mod">
          <ac:chgData name="Renícius Pagotto Fostaini" userId="31f4ab41a4dd3f99" providerId="Windows Live" clId="Web-{F4C1A31F-264F-4501-8DCA-8ED7603E8A49}" dt="2019-05-21T23:09:49.298" v="153" actId="20577"/>
          <ac:spMkLst>
            <pc:docMk/>
            <pc:sldMk cId="1082276867" sldId="289"/>
            <ac:spMk id="370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237" v="235"/>
        <pc:sldMkLst>
          <pc:docMk/>
          <pc:sldMk cId="1647183283" sldId="290"/>
        </pc:sldMkLst>
        <pc:spChg chg="mod">
          <ac:chgData name="Renícius Pagotto Fostaini" userId="31f4ab41a4dd3f99" providerId="Windows Live" clId="Web-{F4C1A31F-264F-4501-8DCA-8ED7603E8A49}" dt="2019-05-21T23:09:57.080" v="154" actId="20577"/>
          <ac:spMkLst>
            <pc:docMk/>
            <pc:sldMk cId="1647183283" sldId="290"/>
            <ac:spMk id="376" creationId="{00000000-0000-0000-0000-000000000000}"/>
          </ac:spMkLst>
        </pc:spChg>
      </pc:sldChg>
      <pc:sldChg chg="mod setBg">
        <pc:chgData name="Renícius Pagotto Fostaini" userId="31f4ab41a4dd3f99" providerId="Windows Live" clId="Web-{F4C1A31F-264F-4501-8DCA-8ED7603E8A49}" dt="2019-05-21T23:13:06.284" v="236"/>
        <pc:sldMkLst>
          <pc:docMk/>
          <pc:sldMk cId="3019927906" sldId="292"/>
        </pc:sldMkLst>
      </pc:sldChg>
      <pc:sldChg chg="modSp mod setBg">
        <pc:chgData name="Renícius Pagotto Fostaini" userId="31f4ab41a4dd3f99" providerId="Windows Live" clId="Web-{F4C1A31F-264F-4501-8DCA-8ED7603E8A49}" dt="2019-05-21T23:13:06.346" v="237"/>
        <pc:sldMkLst>
          <pc:docMk/>
          <pc:sldMk cId="4174255501" sldId="294"/>
        </pc:sldMkLst>
        <pc:spChg chg="mod">
          <ac:chgData name="Renícius Pagotto Fostaini" userId="31f4ab41a4dd3f99" providerId="Windows Live" clId="Web-{F4C1A31F-264F-4501-8DCA-8ED7603E8A49}" dt="2019-05-21T23:10:16.939" v="158" actId="20577"/>
          <ac:spMkLst>
            <pc:docMk/>
            <pc:sldMk cId="4174255501" sldId="294"/>
            <ac:spMk id="382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377" v="238"/>
        <pc:sldMkLst>
          <pc:docMk/>
          <pc:sldMk cId="2007950414" sldId="295"/>
        </pc:sldMkLst>
        <pc:spChg chg="mod">
          <ac:chgData name="Renícius Pagotto Fostaini" userId="31f4ab41a4dd3f99" providerId="Windows Live" clId="Web-{F4C1A31F-264F-4501-8DCA-8ED7603E8A49}" dt="2019-05-21T23:10:25.517" v="159" actId="20577"/>
          <ac:spMkLst>
            <pc:docMk/>
            <pc:sldMk cId="2007950414" sldId="295"/>
            <ac:spMk id="388" creationId="{00000000-0000-0000-0000-000000000000}"/>
          </ac:spMkLst>
        </pc:spChg>
      </pc:sldChg>
      <pc:sldChg chg="mod setBg">
        <pc:chgData name="Renícius Pagotto Fostaini" userId="31f4ab41a4dd3f99" providerId="Windows Live" clId="Web-{F4C1A31F-264F-4501-8DCA-8ED7603E8A49}" dt="2019-05-21T23:13:06.471" v="240"/>
        <pc:sldMkLst>
          <pc:docMk/>
          <pc:sldMk cId="4029823159" sldId="296"/>
        </pc:sldMkLst>
      </pc:sldChg>
      <pc:sldChg chg="modSp mod setBg">
        <pc:chgData name="Renícius Pagotto Fostaini" userId="31f4ab41a4dd3f99" providerId="Windows Live" clId="Web-{F4C1A31F-264F-4501-8DCA-8ED7603E8A49}" dt="2019-05-21T23:13:06.502" v="241"/>
        <pc:sldMkLst>
          <pc:docMk/>
          <pc:sldMk cId="3357036081" sldId="297"/>
        </pc:sldMkLst>
        <pc:spChg chg="mod">
          <ac:chgData name="Renícius Pagotto Fostaini" userId="31f4ab41a4dd3f99" providerId="Windows Live" clId="Web-{F4C1A31F-264F-4501-8DCA-8ED7603E8A49}" dt="2019-05-21T23:10:39.892" v="161" actId="20577"/>
          <ac:spMkLst>
            <pc:docMk/>
            <pc:sldMk cId="3357036081" sldId="297"/>
            <ac:spMk id="359" creationId="{00000000-0000-0000-0000-000000000000}"/>
          </ac:spMkLst>
        </pc:spChg>
      </pc:sldChg>
      <pc:sldChg chg="mod setBg">
        <pc:chgData name="Renícius Pagotto Fostaini" userId="31f4ab41a4dd3f99" providerId="Windows Live" clId="Web-{F4C1A31F-264F-4501-8DCA-8ED7603E8A49}" dt="2019-05-21T23:13:06.549" v="242"/>
        <pc:sldMkLst>
          <pc:docMk/>
          <pc:sldMk cId="1730824194" sldId="298"/>
        </pc:sldMkLst>
      </pc:sldChg>
      <pc:sldChg chg="modSp mod setBg">
        <pc:chgData name="Renícius Pagotto Fostaini" userId="31f4ab41a4dd3f99" providerId="Windows Live" clId="Web-{F4C1A31F-264F-4501-8DCA-8ED7603E8A49}" dt="2019-05-21T23:13:06.596" v="243"/>
        <pc:sldMkLst>
          <pc:docMk/>
          <pc:sldMk cId="3904157045" sldId="299"/>
        </pc:sldMkLst>
        <pc:spChg chg="mod">
          <ac:chgData name="Renícius Pagotto Fostaini" userId="31f4ab41a4dd3f99" providerId="Windows Live" clId="Web-{F4C1A31F-264F-4501-8DCA-8ED7603E8A49}" dt="2019-05-21T23:10:45.627" v="162" actId="20577"/>
          <ac:spMkLst>
            <pc:docMk/>
            <pc:sldMk cId="3904157045" sldId="299"/>
            <ac:spMk id="359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752" v="246"/>
        <pc:sldMkLst>
          <pc:docMk/>
          <pc:sldMk cId="1828914906" sldId="300"/>
        </pc:sldMkLst>
        <pc:spChg chg="mod">
          <ac:chgData name="Renícius Pagotto Fostaini" userId="31f4ab41a4dd3f99" providerId="Windows Live" clId="Web-{F4C1A31F-264F-4501-8DCA-8ED7603E8A49}" dt="2019-05-21T23:11:00.955" v="164" actId="20577"/>
          <ac:spMkLst>
            <pc:docMk/>
            <pc:sldMk cId="1828914906" sldId="300"/>
            <ac:spMk id="358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643" v="244"/>
        <pc:sldMkLst>
          <pc:docMk/>
          <pc:sldMk cId="1693402080" sldId="302"/>
        </pc:sldMkLst>
        <pc:spChg chg="mod">
          <ac:chgData name="Renícius Pagotto Fostaini" userId="31f4ab41a4dd3f99" providerId="Windows Live" clId="Web-{F4C1A31F-264F-4501-8DCA-8ED7603E8A49}" dt="2019-05-21T23:10:54.549" v="163" actId="20577"/>
          <ac:spMkLst>
            <pc:docMk/>
            <pc:sldMk cId="1693402080" sldId="302"/>
            <ac:spMk id="358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6.784" v="247"/>
        <pc:sldMkLst>
          <pc:docMk/>
          <pc:sldMk cId="1292543437" sldId="303"/>
        </pc:sldMkLst>
        <pc:spChg chg="mod">
          <ac:chgData name="Renícius Pagotto Fostaini" userId="31f4ab41a4dd3f99" providerId="Windows Live" clId="Web-{F4C1A31F-264F-4501-8DCA-8ED7603E8A49}" dt="2019-05-21T23:11:08.143" v="166" actId="20577"/>
          <ac:spMkLst>
            <pc:docMk/>
            <pc:sldMk cId="1292543437" sldId="303"/>
            <ac:spMk id="406" creationId="{00000000-0000-0000-0000-000000000000}"/>
          </ac:spMkLst>
        </pc:spChg>
      </pc:sldChg>
      <pc:sldChg chg="modSp mod setBg">
        <pc:chgData name="Renícius Pagotto Fostaini" userId="31f4ab41a4dd3f99" providerId="Windows Live" clId="Web-{F4C1A31F-264F-4501-8DCA-8ED7603E8A49}" dt="2019-05-21T23:13:05.768" v="225"/>
        <pc:sldMkLst>
          <pc:docMk/>
          <pc:sldMk cId="2462538283" sldId="304"/>
        </pc:sldMkLst>
        <pc:spChg chg="mod">
          <ac:chgData name="Renícius Pagotto Fostaini" userId="31f4ab41a4dd3f99" providerId="Windows Live" clId="Web-{F4C1A31F-264F-4501-8DCA-8ED7603E8A49}" dt="2019-05-21T23:11:13.408" v="168" actId="20577"/>
          <ac:spMkLst>
            <pc:docMk/>
            <pc:sldMk cId="2462538283" sldId="304"/>
            <ac:spMk id="413" creationId="{00000000-0000-0000-0000-000000000000}"/>
          </ac:spMkLst>
        </pc:spChg>
      </pc:sldChg>
      <pc:sldChg chg="mod setBg">
        <pc:chgData name="Renícius Pagotto Fostaini" userId="31f4ab41a4dd3f99" providerId="Windows Live" clId="Web-{F4C1A31F-264F-4501-8DCA-8ED7603E8A49}" dt="2019-05-21T23:13:06.705" v="245"/>
        <pc:sldMkLst>
          <pc:docMk/>
          <pc:sldMk cId="3423204694" sldId="305"/>
        </pc:sldMkLst>
      </pc:sldChg>
      <pc:sldChg chg="modSp add mod replId setBg">
        <pc:chgData name="Renícius Pagotto Fostaini" userId="31f4ab41a4dd3f99" providerId="Windows Live" clId="Web-{F4C1A31F-264F-4501-8DCA-8ED7603E8A49}" dt="2019-05-21T23:13:05.846" v="227"/>
        <pc:sldMkLst>
          <pc:docMk/>
          <pc:sldMk cId="3988910611" sldId="306"/>
        </pc:sldMkLst>
        <pc:spChg chg="mod">
          <ac:chgData name="Renícius Pagotto Fostaini" userId="31f4ab41a4dd3f99" providerId="Windows Live" clId="Web-{F4C1A31F-264F-4501-8DCA-8ED7603E8A49}" dt="2019-05-21T23:11:21.127" v="170" actId="20577"/>
          <ac:spMkLst>
            <pc:docMk/>
            <pc:sldMk cId="3988910611" sldId="306"/>
            <ac:spMk id="359" creationId="{00000000-0000-0000-0000-000000000000}"/>
          </ac:spMkLst>
        </pc:spChg>
      </pc:sldChg>
      <pc:sldChg chg="modSp add mod setBg">
        <pc:chgData name="Renícius Pagotto Fostaini" userId="31f4ab41a4dd3f99" providerId="Windows Live" clId="Web-{F4C1A31F-264F-4501-8DCA-8ED7603E8A49}" dt="2019-05-21T23:13:05.924" v="229"/>
        <pc:sldMkLst>
          <pc:docMk/>
          <pc:sldMk cId="3945963994" sldId="307"/>
        </pc:sldMkLst>
        <pc:spChg chg="mod">
          <ac:chgData name="Renícius Pagotto Fostaini" userId="31f4ab41a4dd3f99" providerId="Windows Live" clId="Web-{F4C1A31F-264F-4501-8DCA-8ED7603E8A49}" dt="2019-05-21T23:11:26.674" v="171" actId="20577"/>
          <ac:spMkLst>
            <pc:docMk/>
            <pc:sldMk cId="3945963994" sldId="307"/>
            <ac:spMk id="653" creationId="{00000000-0000-0000-0000-000000000000}"/>
          </ac:spMkLst>
        </pc:spChg>
        <pc:spChg chg="mod">
          <ac:chgData name="Renícius Pagotto Fostaini" userId="31f4ab41a4dd3f99" providerId="Windows Live" clId="Web-{F4C1A31F-264F-4501-8DCA-8ED7603E8A49}" dt="2019-05-21T23:11:30.236" v="173" actId="20577"/>
          <ac:spMkLst>
            <pc:docMk/>
            <pc:sldMk cId="3945963994" sldId="307"/>
            <ac:spMk id="654" creationId="{00000000-0000-0000-0000-000000000000}"/>
          </ac:spMkLst>
        </pc:spChg>
      </pc:sldChg>
      <pc:sldChg chg="new del">
        <pc:chgData name="Renícius Pagotto Fostaini" userId="31f4ab41a4dd3f99" providerId="Windows Live" clId="Web-{F4C1A31F-264F-4501-8DCA-8ED7603E8A49}" dt="2019-05-21T22:52:08.372" v="42"/>
        <pc:sldMkLst>
          <pc:docMk/>
          <pc:sldMk cId="2261472228" sldId="308"/>
        </pc:sldMkLst>
      </pc:sldChg>
      <pc:sldChg chg="add del">
        <pc:chgData name="Renícius Pagotto Fostaini" userId="31f4ab41a4dd3f99" providerId="Windows Live" clId="Web-{F4C1A31F-264F-4501-8DCA-8ED7603E8A49}" dt="2019-05-21T22:51:43.559" v="40"/>
        <pc:sldMkLst>
          <pc:docMk/>
          <pc:sldMk cId="3243356793" sldId="308"/>
        </pc:sldMkLst>
      </pc:sldChg>
      <pc:sldChg chg="addSp delSp modSp new mod ord setBg">
        <pc:chgData name="Renícius Pagotto Fostaini" userId="31f4ab41a4dd3f99" providerId="Windows Live" clId="Web-{F4C1A31F-264F-4501-8DCA-8ED7603E8A49}" dt="2019-05-21T23:13:05.893" v="228"/>
        <pc:sldMkLst>
          <pc:docMk/>
          <pc:sldMk cId="3882458054" sldId="308"/>
        </pc:sldMkLst>
        <pc:picChg chg="add mod">
          <ac:chgData name="Renícius Pagotto Fostaini" userId="31f4ab41a4dd3f99" providerId="Windows Live" clId="Web-{F4C1A31F-264F-4501-8DCA-8ED7603E8A49}" dt="2019-05-21T23:05:55.500" v="104" actId="14100"/>
          <ac:picMkLst>
            <pc:docMk/>
            <pc:sldMk cId="3882458054" sldId="308"/>
            <ac:picMk id="3" creationId="{9B4F9CC6-78F2-4183-8242-02BFBBB204B0}"/>
          </ac:picMkLst>
        </pc:picChg>
        <pc:picChg chg="add del mod">
          <ac:chgData name="Renícius Pagotto Fostaini" userId="31f4ab41a4dd3f99" providerId="Windows Live" clId="Web-{F4C1A31F-264F-4501-8DCA-8ED7603E8A49}" dt="2019-05-21T23:01:30.218" v="76"/>
          <ac:picMkLst>
            <pc:docMk/>
            <pc:sldMk cId="3882458054" sldId="308"/>
            <ac:picMk id="5" creationId="{75488220-5216-4BB5-A7B8-10230E128752}"/>
          </ac:picMkLst>
        </pc:picChg>
        <pc:picChg chg="add del mod">
          <ac:chgData name="Renícius Pagotto Fostaini" userId="31f4ab41a4dd3f99" providerId="Windows Live" clId="Web-{F4C1A31F-264F-4501-8DCA-8ED7603E8A49}" dt="2019-05-21T22:58:39.186" v="68"/>
          <ac:picMkLst>
            <pc:docMk/>
            <pc:sldMk cId="3882458054" sldId="308"/>
            <ac:picMk id="7" creationId="{60C5374F-D353-489B-B3DD-28FC9569177E}"/>
          </ac:picMkLst>
        </pc:picChg>
        <pc:picChg chg="add del mod">
          <ac:chgData name="Renícius Pagotto Fostaini" userId="31f4ab41a4dd3f99" providerId="Windows Live" clId="Web-{F4C1A31F-264F-4501-8DCA-8ED7603E8A49}" dt="2019-05-21T22:58:51.967" v="71"/>
          <ac:picMkLst>
            <pc:docMk/>
            <pc:sldMk cId="3882458054" sldId="308"/>
            <ac:picMk id="9" creationId="{9A9C898A-9655-4DA0-B8AB-D39B505C7CE1}"/>
          </ac:picMkLst>
        </pc:picChg>
        <pc:picChg chg="add del mod">
          <ac:chgData name="Renícius Pagotto Fostaini" userId="31f4ab41a4dd3f99" providerId="Windows Live" clId="Web-{F4C1A31F-264F-4501-8DCA-8ED7603E8A49}" dt="2019-05-21T23:00:43.859" v="75"/>
          <ac:picMkLst>
            <pc:docMk/>
            <pc:sldMk cId="3882458054" sldId="308"/>
            <ac:picMk id="11" creationId="{8B9BE5D5-0747-40F5-88E3-82D21C193686}"/>
          </ac:picMkLst>
        </pc:picChg>
        <pc:picChg chg="add del mod">
          <ac:chgData name="Renícius Pagotto Fostaini" userId="31f4ab41a4dd3f99" providerId="Windows Live" clId="Web-{F4C1A31F-264F-4501-8DCA-8ED7603E8A49}" dt="2019-05-21T23:03:56.984" v="92"/>
          <ac:picMkLst>
            <pc:docMk/>
            <pc:sldMk cId="3882458054" sldId="308"/>
            <ac:picMk id="13" creationId="{F6DF04C4-A10C-4D5B-A541-E76FEBD81376}"/>
          </ac:picMkLst>
        </pc:picChg>
        <pc:picChg chg="add del mod">
          <ac:chgData name="Renícius Pagotto Fostaini" userId="31f4ab41a4dd3f99" providerId="Windows Live" clId="Web-{F4C1A31F-264F-4501-8DCA-8ED7603E8A49}" dt="2019-05-21T23:03:58.625" v="93"/>
          <ac:picMkLst>
            <pc:docMk/>
            <pc:sldMk cId="3882458054" sldId="308"/>
            <ac:picMk id="15" creationId="{84A0D51C-F9F1-4399-BEDA-66E3326B657A}"/>
          </ac:picMkLst>
        </pc:picChg>
        <pc:picChg chg="add del mod">
          <ac:chgData name="Renícius Pagotto Fostaini" userId="31f4ab41a4dd3f99" providerId="Windows Live" clId="Web-{F4C1A31F-264F-4501-8DCA-8ED7603E8A49}" dt="2019-05-21T23:04:16.688" v="96"/>
          <ac:picMkLst>
            <pc:docMk/>
            <pc:sldMk cId="3882458054" sldId="308"/>
            <ac:picMk id="17" creationId="{FD48FBCB-2899-4D4F-90D5-F4423B94CD72}"/>
          </ac:picMkLst>
        </pc:picChg>
        <pc:picChg chg="add del mod">
          <ac:chgData name="Renícius Pagotto Fostaini" userId="31f4ab41a4dd3f99" providerId="Windows Live" clId="Web-{F4C1A31F-264F-4501-8DCA-8ED7603E8A49}" dt="2019-05-21T23:04:54.297" v="99"/>
          <ac:picMkLst>
            <pc:docMk/>
            <pc:sldMk cId="3882458054" sldId="308"/>
            <ac:picMk id="19" creationId="{CDFD9D40-52A9-4CA9-9814-8EDB569BF489}"/>
          </ac:picMkLst>
        </pc:picChg>
        <pc:picChg chg="add mod">
          <ac:chgData name="Renícius Pagotto Fostaini" userId="31f4ab41a4dd3f99" providerId="Windows Live" clId="Web-{F4C1A31F-264F-4501-8DCA-8ED7603E8A49}" dt="2019-05-21T23:06:38.157" v="115" actId="14100"/>
          <ac:picMkLst>
            <pc:docMk/>
            <pc:sldMk cId="3882458054" sldId="308"/>
            <ac:picMk id="21" creationId="{3C4B5481-2D48-4813-BB6E-9B6D1178B6BA}"/>
          </ac:picMkLst>
        </pc:picChg>
        <pc:picChg chg="add mod">
          <ac:chgData name="Renícius Pagotto Fostaini" userId="31f4ab41a4dd3f99" providerId="Windows Live" clId="Web-{F4C1A31F-264F-4501-8DCA-8ED7603E8A49}" dt="2019-05-21T23:06:29.079" v="113" actId="1076"/>
          <ac:picMkLst>
            <pc:docMk/>
            <pc:sldMk cId="3882458054" sldId="308"/>
            <ac:picMk id="23" creationId="{C980262E-EEBF-4E01-A6FB-2FA7267FC61E}"/>
          </ac:picMkLst>
        </pc:picChg>
      </pc:sldChg>
    </pc:docChg>
  </pc:docChgLst>
  <pc:docChgLst>
    <pc:chgData name="Renicius Pagotto Fostaini" userId="31f4ab41a4dd3f99" providerId="Windows Live" clId="Web-{5D25EB3A-A0DD-41D9-BAC3-A520CFE4829C}"/>
    <pc:docChg chg="modSld">
      <pc:chgData name="Renicius Pagotto Fostaini" userId="31f4ab41a4dd3f99" providerId="Windows Live" clId="Web-{5D25EB3A-A0DD-41D9-BAC3-A520CFE4829C}" dt="2024-03-19T00:06:25.507" v="0" actId="20577"/>
      <pc:docMkLst>
        <pc:docMk/>
      </pc:docMkLst>
      <pc:sldChg chg="modSp">
        <pc:chgData name="Renicius Pagotto Fostaini" userId="31f4ab41a4dd3f99" providerId="Windows Live" clId="Web-{5D25EB3A-A0DD-41D9-BAC3-A520CFE4829C}" dt="2024-03-19T00:06:25.507" v="0" actId="20577"/>
        <pc:sldMkLst>
          <pc:docMk/>
          <pc:sldMk cId="0" sldId="256"/>
        </pc:sldMkLst>
        <pc:spChg chg="mod">
          <ac:chgData name="Renicius Pagotto Fostaini" userId="31f4ab41a4dd3f99" providerId="Windows Live" clId="Web-{5D25EB3A-A0DD-41D9-BAC3-A520CFE4829C}" dt="2024-03-19T00:06:25.507" v="0" actId="20577"/>
          <ac:spMkLst>
            <pc:docMk/>
            <pc:sldMk cId="0" sldId="256"/>
            <ac:spMk id="337" creationId="{00000000-0000-0000-0000-000000000000}"/>
          </ac:spMkLst>
        </pc:spChg>
      </pc:sldChg>
    </pc:docChg>
  </pc:docChgLst>
  <pc:docChgLst>
    <pc:chgData name="Renicius Pagotto Fostaini" userId="31f4ab41a4dd3f99" providerId="Windows Live" clId="Web-{7923F890-F544-4ECA-B503-C2E68964477D}"/>
    <pc:docChg chg="addSld delSld modSld sldOrd">
      <pc:chgData name="Renicius Pagotto Fostaini" userId="31f4ab41a4dd3f99" providerId="Windows Live" clId="Web-{7923F890-F544-4ECA-B503-C2E68964477D}" dt="2024-03-19T00:05:02.144" v="883" actId="20577"/>
      <pc:docMkLst>
        <pc:docMk/>
      </pc:docMkLst>
      <pc:sldChg chg="modSp">
        <pc:chgData name="Renicius Pagotto Fostaini" userId="31f4ab41a4dd3f99" providerId="Windows Live" clId="Web-{7923F890-F544-4ECA-B503-C2E68964477D}" dt="2024-03-18T23:20:48.400" v="27" actId="14100"/>
        <pc:sldMkLst>
          <pc:docMk/>
          <pc:sldMk cId="0" sldId="258"/>
        </pc:sldMkLst>
        <pc:spChg chg="mod">
          <ac:chgData name="Renicius Pagotto Fostaini" userId="31f4ab41a4dd3f99" providerId="Windows Live" clId="Web-{7923F890-F544-4ECA-B503-C2E68964477D}" dt="2024-03-18T23:20:48.400" v="27" actId="14100"/>
          <ac:spMkLst>
            <pc:docMk/>
            <pc:sldMk cId="0" sldId="258"/>
            <ac:spMk id="352" creationId="{00000000-0000-0000-0000-000000000000}"/>
          </ac:spMkLst>
        </pc:spChg>
      </pc:sldChg>
      <pc:sldChg chg="modSp">
        <pc:chgData name="Renicius Pagotto Fostaini" userId="31f4ab41a4dd3f99" providerId="Windows Live" clId="Web-{7923F890-F544-4ECA-B503-C2E68964477D}" dt="2024-03-18T23:27:51.195" v="150" actId="20577"/>
        <pc:sldMkLst>
          <pc:docMk/>
          <pc:sldMk cId="3481367579" sldId="285"/>
        </pc:sldMkLst>
        <pc:spChg chg="mod">
          <ac:chgData name="Renicius Pagotto Fostaini" userId="31f4ab41a4dd3f99" providerId="Windows Live" clId="Web-{7923F890-F544-4ECA-B503-C2E68964477D}" dt="2024-03-18T23:27:51.195" v="150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del">
        <pc:chgData name="Renicius Pagotto Fostaini" userId="31f4ab41a4dd3f99" providerId="Windows Live" clId="Web-{7923F890-F544-4ECA-B503-C2E68964477D}" dt="2024-03-18T23:24:00.250" v="126"/>
        <pc:sldMkLst>
          <pc:docMk/>
          <pc:sldMk cId="1523870164" sldId="363"/>
        </pc:sldMkLst>
      </pc:sldChg>
      <pc:sldChg chg="del">
        <pc:chgData name="Renicius Pagotto Fostaini" userId="31f4ab41a4dd3f99" providerId="Windows Live" clId="Web-{7923F890-F544-4ECA-B503-C2E68964477D}" dt="2024-03-19T00:02:21.248" v="849"/>
        <pc:sldMkLst>
          <pc:docMk/>
          <pc:sldMk cId="3626683072" sldId="364"/>
        </pc:sldMkLst>
      </pc:sldChg>
      <pc:sldChg chg="del">
        <pc:chgData name="Renicius Pagotto Fostaini" userId="31f4ab41a4dd3f99" providerId="Windows Live" clId="Web-{7923F890-F544-4ECA-B503-C2E68964477D}" dt="2024-03-18T23:48:31.736" v="534"/>
        <pc:sldMkLst>
          <pc:docMk/>
          <pc:sldMk cId="2444161924" sldId="365"/>
        </pc:sldMkLst>
      </pc:sldChg>
      <pc:sldChg chg="modSp">
        <pc:chgData name="Renicius Pagotto Fostaini" userId="31f4ab41a4dd3f99" providerId="Windows Live" clId="Web-{7923F890-F544-4ECA-B503-C2E68964477D}" dt="2024-03-19T00:05:02.144" v="883" actId="20577"/>
        <pc:sldMkLst>
          <pc:docMk/>
          <pc:sldMk cId="3982407074" sldId="366"/>
        </pc:sldMkLst>
        <pc:spChg chg="mod">
          <ac:chgData name="Renicius Pagotto Fostaini" userId="31f4ab41a4dd3f99" providerId="Windows Live" clId="Web-{7923F890-F544-4ECA-B503-C2E68964477D}" dt="2024-03-19T00:05:02.144" v="883" actId="20577"/>
          <ac:spMkLst>
            <pc:docMk/>
            <pc:sldMk cId="3982407074" sldId="366"/>
            <ac:spMk id="358" creationId="{00000000-0000-0000-0000-000000000000}"/>
          </ac:spMkLst>
        </pc:spChg>
      </pc:sldChg>
      <pc:sldChg chg="del">
        <pc:chgData name="Renicius Pagotto Fostaini" userId="31f4ab41a4dd3f99" providerId="Windows Live" clId="Web-{7923F890-F544-4ECA-B503-C2E68964477D}" dt="2024-03-18T23:48:30.283" v="532"/>
        <pc:sldMkLst>
          <pc:docMk/>
          <pc:sldMk cId="873571669" sldId="378"/>
        </pc:sldMkLst>
      </pc:sldChg>
      <pc:sldChg chg="addSp delSp modSp">
        <pc:chgData name="Renicius Pagotto Fostaini" userId="31f4ab41a4dd3f99" providerId="Windows Live" clId="Web-{7923F890-F544-4ECA-B503-C2E68964477D}" dt="2024-03-18T23:30:22.810" v="260" actId="14100"/>
        <pc:sldMkLst>
          <pc:docMk/>
          <pc:sldMk cId="1809772032" sldId="379"/>
        </pc:sldMkLst>
        <pc:spChg chg="mod">
          <ac:chgData name="Renicius Pagotto Fostaini" userId="31f4ab41a4dd3f99" providerId="Windows Live" clId="Web-{7923F890-F544-4ECA-B503-C2E68964477D}" dt="2024-03-18T23:30:22.810" v="260" actId="14100"/>
          <ac:spMkLst>
            <pc:docMk/>
            <pc:sldMk cId="1809772032" sldId="379"/>
            <ac:spMk id="352" creationId="{00000000-0000-0000-0000-000000000000}"/>
          </ac:spMkLst>
        </pc:spChg>
        <pc:picChg chg="add del mod">
          <ac:chgData name="Renicius Pagotto Fostaini" userId="31f4ab41a4dd3f99" providerId="Windows Live" clId="Web-{7923F890-F544-4ECA-B503-C2E68964477D}" dt="2024-03-18T23:29:52.231" v="255"/>
          <ac:picMkLst>
            <pc:docMk/>
            <pc:sldMk cId="1809772032" sldId="379"/>
            <ac:picMk id="2" creationId="{DA5BBB70-B196-F978-3984-95A0E2B7B286}"/>
          </ac:picMkLst>
        </pc:picChg>
      </pc:sldChg>
      <pc:sldChg chg="del">
        <pc:chgData name="Renicius Pagotto Fostaini" userId="31f4ab41a4dd3f99" providerId="Windows Live" clId="Web-{7923F890-F544-4ECA-B503-C2E68964477D}" dt="2024-03-18T23:48:29.221" v="531"/>
        <pc:sldMkLst>
          <pc:docMk/>
          <pc:sldMk cId="647528219" sldId="384"/>
        </pc:sldMkLst>
      </pc:sldChg>
      <pc:sldChg chg="del">
        <pc:chgData name="Renicius Pagotto Fostaini" userId="31f4ab41a4dd3f99" providerId="Windows Live" clId="Web-{7923F890-F544-4ECA-B503-C2E68964477D}" dt="2024-03-18T23:48:31.221" v="533"/>
        <pc:sldMkLst>
          <pc:docMk/>
          <pc:sldMk cId="1219007096" sldId="385"/>
        </pc:sldMkLst>
      </pc:sldChg>
      <pc:sldChg chg="del">
        <pc:chgData name="Renicius Pagotto Fostaini" userId="31f4ab41a4dd3f99" providerId="Windows Live" clId="Web-{7923F890-F544-4ECA-B503-C2E68964477D}" dt="2024-03-18T23:48:32.471" v="535"/>
        <pc:sldMkLst>
          <pc:docMk/>
          <pc:sldMk cId="719807152" sldId="386"/>
        </pc:sldMkLst>
      </pc:sldChg>
      <pc:sldChg chg="ord">
        <pc:chgData name="Renicius Pagotto Fostaini" userId="31f4ab41a4dd3f99" providerId="Windows Live" clId="Web-{7923F890-F544-4ECA-B503-C2E68964477D}" dt="2024-03-18T23:48:59.050" v="537"/>
        <pc:sldMkLst>
          <pc:docMk/>
          <pc:sldMk cId="712699530" sldId="387"/>
        </pc:sldMkLst>
      </pc:sldChg>
      <pc:sldChg chg="del">
        <pc:chgData name="Renicius Pagotto Fostaini" userId="31f4ab41a4dd3f99" providerId="Windows Live" clId="Web-{7923F890-F544-4ECA-B503-C2E68964477D}" dt="2024-03-18T23:51:34.664" v="553"/>
        <pc:sldMkLst>
          <pc:docMk/>
          <pc:sldMk cId="3057766140" sldId="388"/>
        </pc:sldMkLst>
      </pc:sldChg>
      <pc:sldChg chg="del">
        <pc:chgData name="Renicius Pagotto Fostaini" userId="31f4ab41a4dd3f99" providerId="Windows Live" clId="Web-{7923F890-F544-4ECA-B503-C2E68964477D}" dt="2024-03-18T23:48:33.330" v="536"/>
        <pc:sldMkLst>
          <pc:docMk/>
          <pc:sldMk cId="489857080" sldId="389"/>
        </pc:sldMkLst>
      </pc:sldChg>
      <pc:sldChg chg="del">
        <pc:chgData name="Renicius Pagotto Fostaini" userId="31f4ab41a4dd3f99" providerId="Windows Live" clId="Web-{7923F890-F544-4ECA-B503-C2E68964477D}" dt="2024-03-18T23:51:33.492" v="552"/>
        <pc:sldMkLst>
          <pc:docMk/>
          <pc:sldMk cId="1779817175" sldId="390"/>
        </pc:sldMkLst>
      </pc:sldChg>
      <pc:sldChg chg="del">
        <pc:chgData name="Renicius Pagotto Fostaini" userId="31f4ab41a4dd3f99" providerId="Windows Live" clId="Web-{7923F890-F544-4ECA-B503-C2E68964477D}" dt="2024-03-18T23:50:11.458" v="549"/>
        <pc:sldMkLst>
          <pc:docMk/>
          <pc:sldMk cId="4247218105" sldId="391"/>
        </pc:sldMkLst>
      </pc:sldChg>
      <pc:sldChg chg="del">
        <pc:chgData name="Renicius Pagotto Fostaini" userId="31f4ab41a4dd3f99" providerId="Windows Live" clId="Web-{7923F890-F544-4ECA-B503-C2E68964477D}" dt="2024-03-18T23:50:09.630" v="548"/>
        <pc:sldMkLst>
          <pc:docMk/>
          <pc:sldMk cId="3604524179" sldId="392"/>
        </pc:sldMkLst>
      </pc:sldChg>
      <pc:sldChg chg="modSp">
        <pc:chgData name="Renicius Pagotto Fostaini" userId="31f4ab41a4dd3f99" providerId="Windows Live" clId="Web-{7923F890-F544-4ECA-B503-C2E68964477D}" dt="2024-03-19T00:02:33.795" v="852" actId="20577"/>
        <pc:sldMkLst>
          <pc:docMk/>
          <pc:sldMk cId="2983907164" sldId="393"/>
        </pc:sldMkLst>
        <pc:spChg chg="mod">
          <ac:chgData name="Renicius Pagotto Fostaini" userId="31f4ab41a4dd3f99" providerId="Windows Live" clId="Web-{7923F890-F544-4ECA-B503-C2E68964477D}" dt="2024-03-19T00:02:33.795" v="852" actId="20577"/>
          <ac:spMkLst>
            <pc:docMk/>
            <pc:sldMk cId="2983907164" sldId="393"/>
            <ac:spMk id="352" creationId="{00000000-0000-0000-0000-000000000000}"/>
          </ac:spMkLst>
        </pc:spChg>
      </pc:sldChg>
      <pc:sldChg chg="del">
        <pc:chgData name="Renicius Pagotto Fostaini" userId="31f4ab41a4dd3f99" providerId="Windows Live" clId="Web-{7923F890-F544-4ECA-B503-C2E68964477D}" dt="2024-03-18T23:54:25.639" v="613"/>
        <pc:sldMkLst>
          <pc:docMk/>
          <pc:sldMk cId="2525720797" sldId="397"/>
        </pc:sldMkLst>
      </pc:sldChg>
      <pc:sldChg chg="ord">
        <pc:chgData name="Renicius Pagotto Fostaini" userId="31f4ab41a4dd3f99" providerId="Windows Live" clId="Web-{7923F890-F544-4ECA-B503-C2E68964477D}" dt="2024-03-18T23:50:52.710" v="550"/>
        <pc:sldMkLst>
          <pc:docMk/>
          <pc:sldMk cId="1431560796" sldId="398"/>
        </pc:sldMkLst>
      </pc:sldChg>
      <pc:sldChg chg="del">
        <pc:chgData name="Renicius Pagotto Fostaini" userId="31f4ab41a4dd3f99" providerId="Windows Live" clId="Web-{7923F890-F544-4ECA-B503-C2E68964477D}" dt="2024-03-18T23:54:24.654" v="612"/>
        <pc:sldMkLst>
          <pc:docMk/>
          <pc:sldMk cId="3956808742" sldId="399"/>
        </pc:sldMkLst>
      </pc:sldChg>
      <pc:sldChg chg="del">
        <pc:chgData name="Renicius Pagotto Fostaini" userId="31f4ab41a4dd3f99" providerId="Windows Live" clId="Web-{7923F890-F544-4ECA-B503-C2E68964477D}" dt="2024-03-18T23:54:26.436" v="614"/>
        <pc:sldMkLst>
          <pc:docMk/>
          <pc:sldMk cId="741823718" sldId="400"/>
        </pc:sldMkLst>
      </pc:sldChg>
      <pc:sldChg chg="del">
        <pc:chgData name="Renicius Pagotto Fostaini" userId="31f4ab41a4dd3f99" providerId="Windows Live" clId="Web-{7923F890-F544-4ECA-B503-C2E68964477D}" dt="2024-03-19T00:02:07.888" v="845"/>
        <pc:sldMkLst>
          <pc:docMk/>
          <pc:sldMk cId="1401592655" sldId="401"/>
        </pc:sldMkLst>
      </pc:sldChg>
      <pc:sldChg chg="modSp">
        <pc:chgData name="Renicius Pagotto Fostaini" userId="31f4ab41a4dd3f99" providerId="Windows Live" clId="Web-{7923F890-F544-4ECA-B503-C2E68964477D}" dt="2024-03-19T00:01:54.169" v="842" actId="20577"/>
        <pc:sldMkLst>
          <pc:docMk/>
          <pc:sldMk cId="2994023733" sldId="402"/>
        </pc:sldMkLst>
        <pc:spChg chg="mod">
          <ac:chgData name="Renicius Pagotto Fostaini" userId="31f4ab41a4dd3f99" providerId="Windows Live" clId="Web-{7923F890-F544-4ECA-B503-C2E68964477D}" dt="2024-03-19T00:01:54.169" v="842" actId="20577"/>
          <ac:spMkLst>
            <pc:docMk/>
            <pc:sldMk cId="2994023733" sldId="402"/>
            <ac:spMk id="358" creationId="{00000000-0000-0000-0000-000000000000}"/>
          </ac:spMkLst>
        </pc:spChg>
      </pc:sldChg>
      <pc:sldChg chg="del">
        <pc:chgData name="Renicius Pagotto Fostaini" userId="31f4ab41a4dd3f99" providerId="Windows Live" clId="Web-{7923F890-F544-4ECA-B503-C2E68964477D}" dt="2024-03-19T00:02:01.466" v="843"/>
        <pc:sldMkLst>
          <pc:docMk/>
          <pc:sldMk cId="1680249787" sldId="403"/>
        </pc:sldMkLst>
      </pc:sldChg>
      <pc:sldChg chg="del">
        <pc:chgData name="Renicius Pagotto Fostaini" userId="31f4ab41a4dd3f99" providerId="Windows Live" clId="Web-{7923F890-F544-4ECA-B503-C2E68964477D}" dt="2024-03-19T00:02:06.279" v="844"/>
        <pc:sldMkLst>
          <pc:docMk/>
          <pc:sldMk cId="1886515440" sldId="404"/>
        </pc:sldMkLst>
      </pc:sldChg>
      <pc:sldChg chg="del">
        <pc:chgData name="Renicius Pagotto Fostaini" userId="31f4ab41a4dd3f99" providerId="Windows Live" clId="Web-{7923F890-F544-4ECA-B503-C2E68964477D}" dt="2024-03-19T00:02:18.295" v="848"/>
        <pc:sldMkLst>
          <pc:docMk/>
          <pc:sldMk cId="3475641106" sldId="405"/>
        </pc:sldMkLst>
      </pc:sldChg>
      <pc:sldChg chg="del">
        <pc:chgData name="Renicius Pagotto Fostaini" userId="31f4ab41a4dd3f99" providerId="Windows Live" clId="Web-{7923F890-F544-4ECA-B503-C2E68964477D}" dt="2024-03-19T00:02:08.732" v="846"/>
        <pc:sldMkLst>
          <pc:docMk/>
          <pc:sldMk cId="4226966425" sldId="406"/>
        </pc:sldMkLst>
      </pc:sldChg>
      <pc:sldChg chg="del">
        <pc:chgData name="Renicius Pagotto Fostaini" userId="31f4ab41a4dd3f99" providerId="Windows Live" clId="Web-{7923F890-F544-4ECA-B503-C2E68964477D}" dt="2024-03-19T00:02:10.029" v="847"/>
        <pc:sldMkLst>
          <pc:docMk/>
          <pc:sldMk cId="522268536" sldId="407"/>
        </pc:sldMkLst>
      </pc:sldChg>
      <pc:sldChg chg="del ord">
        <pc:chgData name="Renicius Pagotto Fostaini" userId="31f4ab41a4dd3f99" providerId="Windows Live" clId="Web-{7923F890-F544-4ECA-B503-C2E68964477D}" dt="2024-03-18T23:54:15.717" v="611"/>
        <pc:sldMkLst>
          <pc:docMk/>
          <pc:sldMk cId="3571402510" sldId="408"/>
        </pc:sldMkLst>
      </pc:sldChg>
      <pc:sldChg chg="del">
        <pc:chgData name="Renicius Pagotto Fostaini" userId="31f4ab41a4dd3f99" providerId="Windows Live" clId="Web-{7923F890-F544-4ECA-B503-C2E68964477D}" dt="2024-03-19T00:03:02.093" v="855"/>
        <pc:sldMkLst>
          <pc:docMk/>
          <pc:sldMk cId="89462344" sldId="409"/>
        </pc:sldMkLst>
      </pc:sldChg>
      <pc:sldChg chg="del">
        <pc:chgData name="Renicius Pagotto Fostaini" userId="31f4ab41a4dd3f99" providerId="Windows Live" clId="Web-{7923F890-F544-4ECA-B503-C2E68964477D}" dt="2024-03-19T00:03:03.062" v="856"/>
        <pc:sldMkLst>
          <pc:docMk/>
          <pc:sldMk cId="2557357779" sldId="410"/>
        </pc:sldMkLst>
      </pc:sldChg>
      <pc:sldChg chg="modSp add ord replId">
        <pc:chgData name="Renicius Pagotto Fostaini" userId="31f4ab41a4dd3f99" providerId="Windows Live" clId="Web-{7923F890-F544-4ECA-B503-C2E68964477D}" dt="2024-03-18T23:28:45.385" v="231" actId="20577"/>
        <pc:sldMkLst>
          <pc:docMk/>
          <pc:sldMk cId="3514180596" sldId="411"/>
        </pc:sldMkLst>
        <pc:spChg chg="mod">
          <ac:chgData name="Renicius Pagotto Fostaini" userId="31f4ab41a4dd3f99" providerId="Windows Live" clId="Web-{7923F890-F544-4ECA-B503-C2E68964477D}" dt="2024-03-18T23:28:45.385" v="231" actId="20577"/>
          <ac:spMkLst>
            <pc:docMk/>
            <pc:sldMk cId="3514180596" sldId="411"/>
            <ac:spMk id="358" creationId="{00000000-0000-0000-0000-000000000000}"/>
          </ac:spMkLst>
        </pc:spChg>
      </pc:sldChg>
      <pc:sldChg chg="add replId">
        <pc:chgData name="Renicius Pagotto Fostaini" userId="31f4ab41a4dd3f99" providerId="Windows Live" clId="Web-{7923F890-F544-4ECA-B503-C2E68964477D}" dt="2024-03-18T23:25:43.160" v="127"/>
        <pc:sldMkLst>
          <pc:docMk/>
          <pc:sldMk cId="229992797" sldId="412"/>
        </pc:sldMkLst>
      </pc:sldChg>
      <pc:sldChg chg="add replId">
        <pc:chgData name="Renicius Pagotto Fostaini" userId="31f4ab41a4dd3f99" providerId="Windows Live" clId="Web-{7923F890-F544-4ECA-B503-C2E68964477D}" dt="2024-03-18T23:25:50.066" v="128"/>
        <pc:sldMkLst>
          <pc:docMk/>
          <pc:sldMk cId="2287487120" sldId="413"/>
        </pc:sldMkLst>
      </pc:sldChg>
      <pc:sldChg chg="addSp delSp modSp add replId">
        <pc:chgData name="Renicius Pagotto Fostaini" userId="31f4ab41a4dd3f99" providerId="Windows Live" clId="Web-{7923F890-F544-4ECA-B503-C2E68964477D}" dt="2024-03-18T23:27:03.209" v="142" actId="1076"/>
        <pc:sldMkLst>
          <pc:docMk/>
          <pc:sldMk cId="2319295025" sldId="414"/>
        </pc:sldMkLst>
        <pc:spChg chg="add del mod">
          <ac:chgData name="Renicius Pagotto Fostaini" userId="31f4ab41a4dd3f99" providerId="Windows Live" clId="Web-{7923F890-F544-4ECA-B503-C2E68964477D}" dt="2024-03-18T23:26:04.879" v="133"/>
          <ac:spMkLst>
            <pc:docMk/>
            <pc:sldMk cId="2319295025" sldId="414"/>
            <ac:spMk id="3" creationId="{03DB8CB8-16AC-A75E-791E-A192DB955BE2}"/>
          </ac:spMkLst>
        </pc:spChg>
        <pc:spChg chg="del">
          <ac:chgData name="Renicius Pagotto Fostaini" userId="31f4ab41a4dd3f99" providerId="Windows Live" clId="Web-{7923F890-F544-4ECA-B503-C2E68964477D}" dt="2024-03-18T23:25:57.645" v="131"/>
          <ac:spMkLst>
            <pc:docMk/>
            <pc:sldMk cId="2319295025" sldId="414"/>
            <ac:spMk id="358" creationId="{00000000-0000-0000-0000-000000000000}"/>
          </ac:spMkLst>
        </pc:spChg>
        <pc:picChg chg="add del mod">
          <ac:chgData name="Renicius Pagotto Fostaini" userId="31f4ab41a4dd3f99" providerId="Windows Live" clId="Web-{7923F890-F544-4ECA-B503-C2E68964477D}" dt="2024-03-18T23:26:40.771" v="136"/>
          <ac:picMkLst>
            <pc:docMk/>
            <pc:sldMk cId="2319295025" sldId="414"/>
            <ac:picMk id="4" creationId="{68535C3F-7E51-5E0C-8FB7-2FF848DE40E1}"/>
          </ac:picMkLst>
        </pc:picChg>
        <pc:picChg chg="add mod">
          <ac:chgData name="Renicius Pagotto Fostaini" userId="31f4ab41a4dd3f99" providerId="Windows Live" clId="Web-{7923F890-F544-4ECA-B503-C2E68964477D}" dt="2024-03-18T23:27:03.209" v="142" actId="1076"/>
          <ac:picMkLst>
            <pc:docMk/>
            <pc:sldMk cId="2319295025" sldId="414"/>
            <ac:picMk id="5" creationId="{1B541DE6-0806-EDEA-3CF5-7B828EE9A728}"/>
          </ac:picMkLst>
        </pc:picChg>
      </pc:sldChg>
      <pc:sldChg chg="modSp add replId">
        <pc:chgData name="Renicius Pagotto Fostaini" userId="31f4ab41a4dd3f99" providerId="Windows Live" clId="Web-{7923F890-F544-4ECA-B503-C2E68964477D}" dt="2024-03-18T23:46:33.529" v="522" actId="20577"/>
        <pc:sldMkLst>
          <pc:docMk/>
          <pc:sldMk cId="430693816" sldId="415"/>
        </pc:sldMkLst>
        <pc:spChg chg="mod">
          <ac:chgData name="Renicius Pagotto Fostaini" userId="31f4ab41a4dd3f99" providerId="Windows Live" clId="Web-{7923F890-F544-4ECA-B503-C2E68964477D}" dt="2024-03-18T23:46:33.529" v="522" actId="20577"/>
          <ac:spMkLst>
            <pc:docMk/>
            <pc:sldMk cId="430693816" sldId="415"/>
            <ac:spMk id="352" creationId="{00000000-0000-0000-0000-000000000000}"/>
          </ac:spMkLst>
        </pc:spChg>
      </pc:sldChg>
      <pc:sldChg chg="modSp add replId">
        <pc:chgData name="Renicius Pagotto Fostaini" userId="31f4ab41a4dd3f99" providerId="Windows Live" clId="Web-{7923F890-F544-4ECA-B503-C2E68964477D}" dt="2024-03-18T23:56:37.346" v="678" actId="20577"/>
        <pc:sldMkLst>
          <pc:docMk/>
          <pc:sldMk cId="3078710904" sldId="416"/>
        </pc:sldMkLst>
        <pc:spChg chg="mod">
          <ac:chgData name="Renicius Pagotto Fostaini" userId="31f4ab41a4dd3f99" providerId="Windows Live" clId="Web-{7923F890-F544-4ECA-B503-C2E68964477D}" dt="2024-03-18T23:56:37.346" v="678" actId="20577"/>
          <ac:spMkLst>
            <pc:docMk/>
            <pc:sldMk cId="3078710904" sldId="416"/>
            <ac:spMk id="358" creationId="{00000000-0000-0000-0000-000000000000}"/>
          </ac:spMkLst>
        </pc:spChg>
      </pc:sldChg>
      <pc:sldChg chg="add replId">
        <pc:chgData name="Renicius Pagotto Fostaini" userId="31f4ab41a4dd3f99" providerId="Windows Live" clId="Web-{7923F890-F544-4ECA-B503-C2E68964477D}" dt="2024-03-18T23:40:33.768" v="398"/>
        <pc:sldMkLst>
          <pc:docMk/>
          <pc:sldMk cId="431890228" sldId="417"/>
        </pc:sldMkLst>
      </pc:sldChg>
      <pc:sldChg chg="modSp add ord replId">
        <pc:chgData name="Renicius Pagotto Fostaini" userId="31f4ab41a4dd3f99" providerId="Windows Live" clId="Web-{7923F890-F544-4ECA-B503-C2E68964477D}" dt="2024-03-18T23:41:47.551" v="477" actId="20577"/>
        <pc:sldMkLst>
          <pc:docMk/>
          <pc:sldMk cId="3179000935" sldId="418"/>
        </pc:sldMkLst>
        <pc:spChg chg="mod">
          <ac:chgData name="Renicius Pagotto Fostaini" userId="31f4ab41a4dd3f99" providerId="Windows Live" clId="Web-{7923F890-F544-4ECA-B503-C2E68964477D}" dt="2024-03-18T23:41:47.551" v="477" actId="20577"/>
          <ac:spMkLst>
            <pc:docMk/>
            <pc:sldMk cId="3179000935" sldId="418"/>
            <ac:spMk id="358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7923F890-F544-4ECA-B503-C2E68964477D}" dt="2024-03-18T23:44:12.603" v="490" actId="1076"/>
        <pc:sldMkLst>
          <pc:docMk/>
          <pc:sldMk cId="1631638900" sldId="419"/>
        </pc:sldMkLst>
        <pc:spChg chg="add del mod">
          <ac:chgData name="Renicius Pagotto Fostaini" userId="31f4ab41a4dd3f99" providerId="Windows Live" clId="Web-{7923F890-F544-4ECA-B503-C2E68964477D}" dt="2024-03-18T23:42:38.397" v="480"/>
          <ac:spMkLst>
            <pc:docMk/>
            <pc:sldMk cId="1631638900" sldId="419"/>
            <ac:spMk id="3" creationId="{25926632-8A15-3408-F662-E364E301FE1B}"/>
          </ac:spMkLst>
        </pc:spChg>
        <pc:spChg chg="del">
          <ac:chgData name="Renicius Pagotto Fostaini" userId="31f4ab41a4dd3f99" providerId="Windows Live" clId="Web-{7923F890-F544-4ECA-B503-C2E68964477D}" dt="2024-03-18T23:42:35.943" v="479"/>
          <ac:spMkLst>
            <pc:docMk/>
            <pc:sldMk cId="1631638900" sldId="419"/>
            <ac:spMk id="358" creationId="{00000000-0000-0000-0000-000000000000}"/>
          </ac:spMkLst>
        </pc:spChg>
        <pc:picChg chg="add mod">
          <ac:chgData name="Renicius Pagotto Fostaini" userId="31f4ab41a4dd3f99" providerId="Windows Live" clId="Web-{7923F890-F544-4ECA-B503-C2E68964477D}" dt="2024-03-18T23:44:12.603" v="490" actId="1076"/>
          <ac:picMkLst>
            <pc:docMk/>
            <pc:sldMk cId="1631638900" sldId="419"/>
            <ac:picMk id="4" creationId="{783ED318-95B5-B126-B5C4-2EAA0C749960}"/>
          </ac:picMkLst>
        </pc:picChg>
      </pc:sldChg>
      <pc:sldChg chg="addSp delSp modSp add replId">
        <pc:chgData name="Renicius Pagotto Fostaini" userId="31f4ab41a4dd3f99" providerId="Windows Live" clId="Web-{7923F890-F544-4ECA-B503-C2E68964477D}" dt="2024-03-18T23:43:37.352" v="486" actId="1076"/>
        <pc:sldMkLst>
          <pc:docMk/>
          <pc:sldMk cId="1743467999" sldId="420"/>
        </pc:sldMkLst>
        <pc:spChg chg="add del mod">
          <ac:chgData name="Renicius Pagotto Fostaini" userId="31f4ab41a4dd3f99" providerId="Windows Live" clId="Web-{7923F890-F544-4ECA-B503-C2E68964477D}" dt="2024-03-18T23:43:28.039" v="483"/>
          <ac:spMkLst>
            <pc:docMk/>
            <pc:sldMk cId="1743467999" sldId="420"/>
            <ac:spMk id="3" creationId="{BF7B4D95-39C1-4883-1468-EAA6760400F4}"/>
          </ac:spMkLst>
        </pc:spChg>
        <pc:spChg chg="del">
          <ac:chgData name="Renicius Pagotto Fostaini" userId="31f4ab41a4dd3f99" providerId="Windows Live" clId="Web-{7923F890-F544-4ECA-B503-C2E68964477D}" dt="2024-03-18T23:43:24.679" v="482"/>
          <ac:spMkLst>
            <pc:docMk/>
            <pc:sldMk cId="1743467999" sldId="420"/>
            <ac:spMk id="358" creationId="{00000000-0000-0000-0000-000000000000}"/>
          </ac:spMkLst>
        </pc:spChg>
        <pc:picChg chg="add mod">
          <ac:chgData name="Renicius Pagotto Fostaini" userId="31f4ab41a4dd3f99" providerId="Windows Live" clId="Web-{7923F890-F544-4ECA-B503-C2E68964477D}" dt="2024-03-18T23:43:37.352" v="486" actId="1076"/>
          <ac:picMkLst>
            <pc:docMk/>
            <pc:sldMk cId="1743467999" sldId="420"/>
            <ac:picMk id="4" creationId="{FCF0BEC6-2FB7-244A-8985-04FF58214C1C}"/>
          </ac:picMkLst>
        </pc:picChg>
      </pc:sldChg>
      <pc:sldChg chg="addSp delSp modSp add ord replId">
        <pc:chgData name="Renicius Pagotto Fostaini" userId="31f4ab41a4dd3f99" providerId="Windows Live" clId="Web-{7923F890-F544-4ECA-B503-C2E68964477D}" dt="2024-03-18T23:51:16.820" v="551"/>
        <pc:sldMkLst>
          <pc:docMk/>
          <pc:sldMk cId="3672910931" sldId="421"/>
        </pc:sldMkLst>
        <pc:spChg chg="add del mod">
          <ac:chgData name="Renicius Pagotto Fostaini" userId="31f4ab41a4dd3f99" providerId="Windows Live" clId="Web-{7923F890-F544-4ECA-B503-C2E68964477D}" dt="2024-03-18T23:48:04.392" v="526"/>
          <ac:spMkLst>
            <pc:docMk/>
            <pc:sldMk cId="3672910931" sldId="421"/>
            <ac:spMk id="3" creationId="{60903CF9-E7B9-D2FB-2D1A-AEC45690E7B3}"/>
          </ac:spMkLst>
        </pc:spChg>
        <pc:spChg chg="del">
          <ac:chgData name="Renicius Pagotto Fostaini" userId="31f4ab41a4dd3f99" providerId="Windows Live" clId="Web-{7923F890-F544-4ECA-B503-C2E68964477D}" dt="2024-03-18T23:47:49.735" v="524"/>
          <ac:spMkLst>
            <pc:docMk/>
            <pc:sldMk cId="3672910931" sldId="421"/>
            <ac:spMk id="358" creationId="{00000000-0000-0000-0000-000000000000}"/>
          </ac:spMkLst>
        </pc:spChg>
        <pc:picChg chg="add mod">
          <ac:chgData name="Renicius Pagotto Fostaini" userId="31f4ab41a4dd3f99" providerId="Windows Live" clId="Web-{7923F890-F544-4ECA-B503-C2E68964477D}" dt="2024-03-18T23:48:17.252" v="530" actId="1076"/>
          <ac:picMkLst>
            <pc:docMk/>
            <pc:sldMk cId="3672910931" sldId="421"/>
            <ac:picMk id="4" creationId="{57F0F486-AFAC-3481-9855-087B43E3A315}"/>
          </ac:picMkLst>
        </pc:picChg>
      </pc:sldChg>
      <pc:sldChg chg="addSp delSp modSp add ord replId">
        <pc:chgData name="Renicius Pagotto Fostaini" userId="31f4ab41a4dd3f99" providerId="Windows Live" clId="Web-{7923F890-F544-4ECA-B503-C2E68964477D}" dt="2024-03-18T23:49:55.364" v="547" actId="1076"/>
        <pc:sldMkLst>
          <pc:docMk/>
          <pc:sldMk cId="772069317" sldId="422"/>
        </pc:sldMkLst>
        <pc:picChg chg="add mod">
          <ac:chgData name="Renicius Pagotto Fostaini" userId="31f4ab41a4dd3f99" providerId="Windows Live" clId="Web-{7923F890-F544-4ECA-B503-C2E68964477D}" dt="2024-03-18T23:49:55.364" v="547" actId="1076"/>
          <ac:picMkLst>
            <pc:docMk/>
            <pc:sldMk cId="772069317" sldId="422"/>
            <ac:picMk id="2" creationId="{A5A1CBE1-8556-E526-5A07-2A44A612BA72}"/>
          </ac:picMkLst>
        </pc:picChg>
        <pc:picChg chg="del">
          <ac:chgData name="Renicius Pagotto Fostaini" userId="31f4ab41a4dd3f99" providerId="Windows Live" clId="Web-{7923F890-F544-4ECA-B503-C2E68964477D}" dt="2024-03-18T23:49:44.317" v="541"/>
          <ac:picMkLst>
            <pc:docMk/>
            <pc:sldMk cId="772069317" sldId="422"/>
            <ac:picMk id="4" creationId="{57F0F486-AFAC-3481-9855-087B43E3A315}"/>
          </ac:picMkLst>
        </pc:picChg>
      </pc:sldChg>
      <pc:sldChg chg="modSp add del replId">
        <pc:chgData name="Renicius Pagotto Fostaini" userId="31f4ab41a4dd3f99" providerId="Windows Live" clId="Web-{7923F890-F544-4ECA-B503-C2E68964477D}" dt="2024-03-18T23:54:08.013" v="610"/>
        <pc:sldMkLst>
          <pc:docMk/>
          <pc:sldMk cId="551559603" sldId="423"/>
        </pc:sldMkLst>
        <pc:spChg chg="mod">
          <ac:chgData name="Renicius Pagotto Fostaini" userId="31f4ab41a4dd3f99" providerId="Windows Live" clId="Web-{7923F890-F544-4ECA-B503-C2E68964477D}" dt="2024-03-18T23:53:50.216" v="582" actId="20577"/>
          <ac:spMkLst>
            <pc:docMk/>
            <pc:sldMk cId="551559603" sldId="423"/>
            <ac:spMk id="358" creationId="{00000000-0000-0000-0000-000000000000}"/>
          </ac:spMkLst>
        </pc:spChg>
      </pc:sldChg>
    </pc:docChg>
  </pc:docChgLst>
  <pc:docChgLst>
    <pc:chgData clId="Web-{DA95E208-3B53-41F5-9FC8-1015D519E07E}"/>
    <pc:docChg chg="modSld">
      <pc:chgData name="" userId="" providerId="" clId="Web-{DA95E208-3B53-41F5-9FC8-1015D519E07E}" dt="2019-05-25T13:32:00.125" v="0" actId="20577"/>
      <pc:docMkLst>
        <pc:docMk/>
      </pc:docMkLst>
      <pc:sldChg chg="modSp">
        <pc:chgData name="" userId="" providerId="" clId="Web-{DA95E208-3B53-41F5-9FC8-1015D519E07E}" dt="2019-05-25T13:32:00.125" v="0" actId="20577"/>
        <pc:sldMkLst>
          <pc:docMk/>
          <pc:sldMk cId="2137305447" sldId="321"/>
        </pc:sldMkLst>
        <pc:spChg chg="mod">
          <ac:chgData name="" userId="" providerId="" clId="Web-{DA95E208-3B53-41F5-9FC8-1015D519E07E}" dt="2019-05-25T13:32:00.125" v="0" actId="20577"/>
          <ac:spMkLst>
            <pc:docMk/>
            <pc:sldMk cId="2137305447" sldId="321"/>
            <ac:spMk id="358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36EE8C88-935D-4174-8957-5A247B5DBA0E}"/>
    <pc:docChg chg="addSld delSld modSld sldOrd">
      <pc:chgData name="Renícius Pagotto Fostaini" userId="31f4ab41a4dd3f99" providerId="Windows Live" clId="Web-{36EE8C88-935D-4174-8957-5A247B5DBA0E}" dt="2019-05-21T02:21:18.783" v="495" actId="20577"/>
      <pc:docMkLst>
        <pc:docMk/>
      </pc:docMkLst>
      <pc:sldChg chg="modSp">
        <pc:chgData name="Renícius Pagotto Fostaini" userId="31f4ab41a4dd3f99" providerId="Windows Live" clId="Web-{36EE8C88-935D-4174-8957-5A247B5DBA0E}" dt="2019-05-21T01:27:46.907" v="68" actId="20577"/>
        <pc:sldMkLst>
          <pc:docMk/>
          <pc:sldMk cId="0" sldId="256"/>
        </pc:sldMkLst>
        <pc:spChg chg="mod">
          <ac:chgData name="Renícius Pagotto Fostaini" userId="31f4ab41a4dd3f99" providerId="Windows Live" clId="Web-{36EE8C88-935D-4174-8957-5A247B5DBA0E}" dt="2019-05-21T01:27:46.907" v="68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">
        <pc:chgData name="Renícius Pagotto Fostaini" userId="31f4ab41a4dd3f99" providerId="Windows Live" clId="Web-{36EE8C88-935D-4174-8957-5A247B5DBA0E}" dt="2019-05-21T01:27:41.703" v="67" actId="20577"/>
        <pc:sldMkLst>
          <pc:docMk/>
          <pc:sldMk cId="0" sldId="258"/>
        </pc:sldMkLst>
        <pc:spChg chg="mod">
          <ac:chgData name="Renícius Pagotto Fostaini" userId="31f4ab41a4dd3f99" providerId="Windows Live" clId="Web-{36EE8C88-935D-4174-8957-5A247B5DBA0E}" dt="2019-05-21T01:27:41.703" v="67" actId="20577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Renícius Pagotto Fostaini" userId="31f4ab41a4dd3f99" providerId="Windows Live" clId="Web-{36EE8C88-935D-4174-8957-5A247B5DBA0E}" dt="2019-05-21T01:27:37.437" v="66" actId="20577"/>
          <ac:spMkLst>
            <pc:docMk/>
            <pc:sldMk cId="0" sldId="258"/>
            <ac:spMk id="352" creationId="{00000000-0000-0000-0000-000000000000}"/>
          </ac:spMkLst>
        </pc:spChg>
      </pc:sldChg>
      <pc:sldChg chg="addSp delSp modSp">
        <pc:chgData name="Renícius Pagotto Fostaini" userId="31f4ab41a4dd3f99" providerId="Windows Live" clId="Web-{36EE8C88-935D-4174-8957-5A247B5DBA0E}" dt="2019-05-21T01:50:30.054" v="270" actId="20577"/>
        <pc:sldMkLst>
          <pc:docMk/>
          <pc:sldMk cId="0" sldId="259"/>
        </pc:sldMkLst>
        <pc:spChg chg="add del mod">
          <ac:chgData name="Renícius Pagotto Fostaini" userId="31f4ab41a4dd3f99" providerId="Windows Live" clId="Web-{36EE8C88-935D-4174-8957-5A247B5DBA0E}" dt="2019-05-21T01:48:40.456" v="245"/>
          <ac:spMkLst>
            <pc:docMk/>
            <pc:sldMk cId="0" sldId="259"/>
            <ac:spMk id="3" creationId="{BFBD28B4-E915-405A-8840-0A7EA5A8B64B}"/>
          </ac:spMkLst>
        </pc:spChg>
        <pc:spChg chg="mod">
          <ac:chgData name="Renícius Pagotto Fostaini" userId="31f4ab41a4dd3f99" providerId="Windows Live" clId="Web-{36EE8C88-935D-4174-8957-5A247B5DBA0E}" dt="2019-05-21T01:50:30.054" v="270" actId="20577"/>
          <ac:spMkLst>
            <pc:docMk/>
            <pc:sldMk cId="0" sldId="259"/>
            <ac:spMk id="359" creationId="{00000000-0000-0000-0000-000000000000}"/>
          </ac:spMkLst>
        </pc:spChg>
        <pc:spChg chg="del">
          <ac:chgData name="Renícius Pagotto Fostaini" userId="31f4ab41a4dd3f99" providerId="Windows Live" clId="Web-{36EE8C88-935D-4174-8957-5A247B5DBA0E}" dt="2019-05-21T01:48:35.940" v="244"/>
          <ac:spMkLst>
            <pc:docMk/>
            <pc:sldMk cId="0" sldId="259"/>
            <ac:spMk id="360" creationId="{00000000-0000-0000-0000-000000000000}"/>
          </ac:spMkLst>
        </pc:spChg>
        <pc:spChg chg="mod">
          <ac:chgData name="Renícius Pagotto Fostaini" userId="31f4ab41a4dd3f99" providerId="Windows Live" clId="Web-{36EE8C88-935D-4174-8957-5A247B5DBA0E}" dt="2019-05-21T01:48:06.564" v="232" actId="20577"/>
          <ac:spMkLst>
            <pc:docMk/>
            <pc:sldMk cId="0" sldId="259"/>
            <ac:spMk id="361" creationId="{00000000-0000-0000-0000-000000000000}"/>
          </ac:spMkLst>
        </pc:spChg>
      </pc:sldChg>
      <pc:sldChg chg="modSp">
        <pc:chgData name="Renícius Pagotto Fostaini" userId="31f4ab41a4dd3f99" providerId="Windows Live" clId="Web-{36EE8C88-935D-4174-8957-5A247B5DBA0E}" dt="2019-05-21T02:15:29.706" v="459" actId="20577"/>
        <pc:sldMkLst>
          <pc:docMk/>
          <pc:sldMk cId="0" sldId="260"/>
        </pc:sldMkLst>
        <pc:spChg chg="mod">
          <ac:chgData name="Renícius Pagotto Fostaini" userId="31f4ab41a4dd3f99" providerId="Windows Live" clId="Web-{36EE8C88-935D-4174-8957-5A247B5DBA0E}" dt="2019-05-21T02:15:29.706" v="459" actId="20577"/>
          <ac:spMkLst>
            <pc:docMk/>
            <pc:sldMk cId="0" sldId="260"/>
            <ac:spMk id="366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1:27:28.953" v="63" actId="20577"/>
        <pc:sldMkLst>
          <pc:docMk/>
          <pc:sldMk cId="3481367579" sldId="285"/>
        </pc:sldMkLst>
        <pc:spChg chg="mod">
          <ac:chgData name="Renícius Pagotto Fostaini" userId="31f4ab41a4dd3f99" providerId="Windows Live" clId="Web-{36EE8C88-935D-4174-8957-5A247B5DBA0E}" dt="2019-05-21T01:27:28.953" v="63" actId="20577"/>
          <ac:spMkLst>
            <pc:docMk/>
            <pc:sldMk cId="3481367579" sldId="285"/>
            <ac:spMk id="352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1:27:26.109" v="62" actId="20577"/>
        <pc:sldMkLst>
          <pc:docMk/>
          <pc:sldMk cId="489949303" sldId="286"/>
        </pc:sldMkLst>
        <pc:spChg chg="mod">
          <ac:chgData name="Renícius Pagotto Fostaini" userId="31f4ab41a4dd3f99" providerId="Windows Live" clId="Web-{36EE8C88-935D-4174-8957-5A247B5DBA0E}" dt="2019-05-21T01:27:26.109" v="62" actId="20577"/>
          <ac:spMkLst>
            <pc:docMk/>
            <pc:sldMk cId="489949303" sldId="286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36EE8C88-935D-4174-8957-5A247B5DBA0E}" dt="2019-05-21T01:28:26.410" v="70" actId="20577"/>
        <pc:sldMkLst>
          <pc:docMk/>
          <pc:sldMk cId="3974169197" sldId="287"/>
        </pc:sldMkLst>
        <pc:spChg chg="mod">
          <ac:chgData name="Renícius Pagotto Fostaini" userId="31f4ab41a4dd3f99" providerId="Windows Live" clId="Web-{36EE8C88-935D-4174-8957-5A247B5DBA0E}" dt="2019-05-21T01:28:26.410" v="70" actId="20577"/>
          <ac:spMkLst>
            <pc:docMk/>
            <pc:sldMk cId="3974169197" sldId="287"/>
            <ac:spMk id="358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1:33:23.529" v="99" actId="20577"/>
        <pc:sldMkLst>
          <pc:docMk/>
          <pc:sldMk cId="98048947" sldId="288"/>
        </pc:sldMkLst>
        <pc:spChg chg="mod">
          <ac:chgData name="Renícius Pagotto Fostaini" userId="31f4ab41a4dd3f99" providerId="Windows Live" clId="Web-{36EE8C88-935D-4174-8957-5A247B5DBA0E}" dt="2019-05-21T01:33:23.529" v="99" actId="20577"/>
          <ac:spMkLst>
            <pc:docMk/>
            <pc:sldMk cId="98048947" sldId="288"/>
            <ac:spMk id="376" creationId="{00000000-0000-0000-0000-000000000000}"/>
          </ac:spMkLst>
        </pc:spChg>
      </pc:sldChg>
      <pc:sldChg chg="modSp add del">
        <pc:chgData name="Renícius Pagotto Fostaini" userId="31f4ab41a4dd3f99" providerId="Windows Live" clId="Web-{36EE8C88-935D-4174-8957-5A247B5DBA0E}" dt="2019-05-21T01:29:38.520" v="80"/>
        <pc:sldMkLst>
          <pc:docMk/>
          <pc:sldMk cId="3213792522" sldId="288"/>
        </pc:sldMkLst>
        <pc:spChg chg="mod">
          <ac:chgData name="Renícius Pagotto Fostaini" userId="31f4ab41a4dd3f99" providerId="Windows Live" clId="Web-{36EE8C88-935D-4174-8957-5A247B5DBA0E}" dt="2019-05-21T01:29:37.536" v="79" actId="20577"/>
          <ac:spMkLst>
            <pc:docMk/>
            <pc:sldMk cId="3213792522" sldId="288"/>
            <ac:spMk id="370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1:29:57.755" v="85" actId="20577"/>
        <pc:sldMkLst>
          <pc:docMk/>
          <pc:sldMk cId="1082276867" sldId="289"/>
        </pc:sldMkLst>
        <pc:spChg chg="mod">
          <ac:chgData name="Renícius Pagotto Fostaini" userId="31f4ab41a4dd3f99" providerId="Windows Live" clId="Web-{36EE8C88-935D-4174-8957-5A247B5DBA0E}" dt="2019-05-21T01:29:57.755" v="85" actId="20577"/>
          <ac:spMkLst>
            <pc:docMk/>
            <pc:sldMk cId="1082276867" sldId="289"/>
            <ac:spMk id="370" creationId="{00000000-0000-0000-0000-000000000000}"/>
          </ac:spMkLst>
        </pc:spChg>
      </pc:sldChg>
      <pc:sldChg chg="add del">
        <pc:chgData name="Renícius Pagotto Fostaini" userId="31f4ab41a4dd3f99" providerId="Windows Live" clId="Web-{36EE8C88-935D-4174-8957-5A247B5DBA0E}" dt="2019-05-21T01:29:35.286" v="76"/>
        <pc:sldMkLst>
          <pc:docMk/>
          <pc:sldMk cId="3409043235" sldId="289"/>
        </pc:sldMkLst>
      </pc:sldChg>
      <pc:sldChg chg="modSp add ord replId">
        <pc:chgData name="Renícius Pagotto Fostaini" userId="31f4ab41a4dd3f99" providerId="Windows Live" clId="Web-{36EE8C88-935D-4174-8957-5A247B5DBA0E}" dt="2019-05-21T01:33:05.450" v="94"/>
        <pc:sldMkLst>
          <pc:docMk/>
          <pc:sldMk cId="1647183283" sldId="290"/>
        </pc:sldMkLst>
        <pc:spChg chg="mod">
          <ac:chgData name="Renícius Pagotto Fostaini" userId="31f4ab41a4dd3f99" providerId="Windows Live" clId="Web-{36EE8C88-935D-4174-8957-5A247B5DBA0E}" dt="2019-05-21T01:32:36.465" v="93" actId="20577"/>
          <ac:spMkLst>
            <pc:docMk/>
            <pc:sldMk cId="1647183283" sldId="290"/>
            <ac:spMk id="376" creationId="{00000000-0000-0000-0000-000000000000}"/>
          </ac:spMkLst>
        </pc:spChg>
      </pc:sldChg>
      <pc:sldChg chg="addSp delSp modSp add del replId">
        <pc:chgData name="Renícius Pagotto Fostaini" userId="31f4ab41a4dd3f99" providerId="Windows Live" clId="Web-{36EE8C88-935D-4174-8957-5A247B5DBA0E}" dt="2019-05-21T01:40:00.967" v="130"/>
        <pc:sldMkLst>
          <pc:docMk/>
          <pc:sldMk cId="1908095673" sldId="291"/>
        </pc:sldMkLst>
        <pc:spChg chg="del mod">
          <ac:chgData name="Renícius Pagotto Fostaini" userId="31f4ab41a4dd3f99" providerId="Windows Live" clId="Web-{36EE8C88-935D-4174-8957-5A247B5DBA0E}" dt="2019-05-21T01:37:20.085" v="104"/>
          <ac:spMkLst>
            <pc:docMk/>
            <pc:sldMk cId="1908095673" sldId="291"/>
            <ac:spMk id="376" creationId="{00000000-0000-0000-0000-000000000000}"/>
          </ac:spMkLst>
        </pc:spChg>
        <pc:picChg chg="add mod">
          <ac:chgData name="Renícius Pagotto Fostaini" userId="31f4ab41a4dd3f99" providerId="Windows Live" clId="Web-{36EE8C88-935D-4174-8957-5A247B5DBA0E}" dt="2019-05-21T01:37:44.774" v="112" actId="1076"/>
          <ac:picMkLst>
            <pc:docMk/>
            <pc:sldMk cId="1908095673" sldId="291"/>
            <ac:picMk id="2" creationId="{7FE94552-7F3E-4F21-A2D7-09FFBF64A859}"/>
          </ac:picMkLst>
        </pc:picChg>
      </pc:sldChg>
      <pc:sldChg chg="add del">
        <pc:chgData name="Renícius Pagotto Fostaini" userId="31f4ab41a4dd3f99" providerId="Windows Live" clId="Web-{36EE8C88-935D-4174-8957-5A247B5DBA0E}" dt="2019-05-21T01:38:59.167" v="114"/>
        <pc:sldMkLst>
          <pc:docMk/>
          <pc:sldMk cId="2446308750" sldId="292"/>
        </pc:sldMkLst>
      </pc:sldChg>
      <pc:sldChg chg="addSp delSp modSp add">
        <pc:chgData name="Renícius Pagotto Fostaini" userId="31f4ab41a4dd3f99" providerId="Windows Live" clId="Web-{36EE8C88-935D-4174-8957-5A247B5DBA0E}" dt="2019-05-21T01:41:26.236" v="140" actId="1076"/>
        <pc:sldMkLst>
          <pc:docMk/>
          <pc:sldMk cId="3019927906" sldId="292"/>
        </pc:sldMkLst>
        <pc:spChg chg="add del mod">
          <ac:chgData name="Renícius Pagotto Fostaini" userId="31f4ab41a4dd3f99" providerId="Windows Live" clId="Web-{36EE8C88-935D-4174-8957-5A247B5DBA0E}" dt="2019-05-21T01:39:37.122" v="121"/>
          <ac:spMkLst>
            <pc:docMk/>
            <pc:sldMk cId="3019927906" sldId="292"/>
            <ac:spMk id="3" creationId="{3A2C139A-100A-4EB2-BC18-570C42036FDE}"/>
          </ac:spMkLst>
        </pc:spChg>
        <pc:spChg chg="add del mod">
          <ac:chgData name="Renícius Pagotto Fostaini" userId="31f4ab41a4dd3f99" providerId="Windows Live" clId="Web-{36EE8C88-935D-4174-8957-5A247B5DBA0E}" dt="2019-05-21T01:39:40.481" v="122"/>
          <ac:spMkLst>
            <pc:docMk/>
            <pc:sldMk cId="3019927906" sldId="292"/>
            <ac:spMk id="5" creationId="{E6AEE069-A042-4A69-8B7F-BCF3FFAC1E5C}"/>
          </ac:spMkLst>
        </pc:spChg>
        <pc:spChg chg="del">
          <ac:chgData name="Renícius Pagotto Fostaini" userId="31f4ab41a4dd3f99" providerId="Windows Live" clId="Web-{36EE8C88-935D-4174-8957-5A247B5DBA0E}" dt="2019-05-21T01:39:34.075" v="120"/>
          <ac:spMkLst>
            <pc:docMk/>
            <pc:sldMk cId="3019927906" sldId="292"/>
            <ac:spMk id="110" creationId="{00000000-0000-0000-0000-000000000000}"/>
          </ac:spMkLst>
        </pc:spChg>
        <pc:spChg chg="del mod">
          <ac:chgData name="Renícius Pagotto Fostaini" userId="31f4ab41a4dd3f99" providerId="Windows Live" clId="Web-{36EE8C88-935D-4174-8957-5A247B5DBA0E}" dt="2019-05-21T01:39:31.965" v="119"/>
          <ac:spMkLst>
            <pc:docMk/>
            <pc:sldMk cId="3019927906" sldId="292"/>
            <ac:spMk id="111" creationId="{00000000-0000-0000-0000-000000000000}"/>
          </ac:spMkLst>
        </pc:spChg>
        <pc:picChg chg="add del mod">
          <ac:chgData name="Renícius Pagotto Fostaini" userId="31f4ab41a4dd3f99" providerId="Windows Live" clId="Web-{36EE8C88-935D-4174-8957-5A247B5DBA0E}" dt="2019-05-21T01:41:02.406" v="132"/>
          <ac:picMkLst>
            <pc:docMk/>
            <pc:sldMk cId="3019927906" sldId="292"/>
            <ac:picMk id="6" creationId="{4C0F2B01-CA0A-44B5-9B3B-F296B392D6EF}"/>
          </ac:picMkLst>
        </pc:picChg>
        <pc:picChg chg="add mod">
          <ac:chgData name="Renícius Pagotto Fostaini" userId="31f4ab41a4dd3f99" providerId="Windows Live" clId="Web-{36EE8C88-935D-4174-8957-5A247B5DBA0E}" dt="2019-05-21T01:41:26.236" v="140" actId="1076"/>
          <ac:picMkLst>
            <pc:docMk/>
            <pc:sldMk cId="3019927906" sldId="292"/>
            <ac:picMk id="7" creationId="{748657AA-E8F5-402C-8562-A7D94BC6AF4C}"/>
          </ac:picMkLst>
        </pc:picChg>
      </pc:sldChg>
      <pc:sldChg chg="modSp add del ord replId">
        <pc:chgData name="Renícius Pagotto Fostaini" userId="31f4ab41a4dd3f99" providerId="Windows Live" clId="Web-{36EE8C88-935D-4174-8957-5A247B5DBA0E}" dt="2019-05-21T01:45:39.339" v="221"/>
        <pc:sldMkLst>
          <pc:docMk/>
          <pc:sldMk cId="3887108632" sldId="293"/>
        </pc:sldMkLst>
        <pc:spChg chg="mod">
          <ac:chgData name="Renícius Pagotto Fostaini" userId="31f4ab41a4dd3f99" providerId="Windows Live" clId="Web-{36EE8C88-935D-4174-8957-5A247B5DBA0E}" dt="2019-05-21T01:45:08.447" v="219" actId="20577"/>
          <ac:spMkLst>
            <pc:docMk/>
            <pc:sldMk cId="3887108632" sldId="293"/>
            <ac:spMk id="376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1:46:49.717" v="226" actId="20577"/>
        <pc:sldMkLst>
          <pc:docMk/>
          <pc:sldMk cId="4174255501" sldId="294"/>
        </pc:sldMkLst>
        <pc:spChg chg="mod">
          <ac:chgData name="Renícius Pagotto Fostaini" userId="31f4ab41a4dd3f99" providerId="Windows Live" clId="Web-{36EE8C88-935D-4174-8957-5A247B5DBA0E}" dt="2019-05-21T01:46:49.717" v="226" actId="20577"/>
          <ac:spMkLst>
            <pc:docMk/>
            <pc:sldMk cId="4174255501" sldId="294"/>
            <ac:spMk id="382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1:47:25.656" v="230" actId="20577"/>
        <pc:sldMkLst>
          <pc:docMk/>
          <pc:sldMk cId="2007950414" sldId="295"/>
        </pc:sldMkLst>
        <pc:spChg chg="mod">
          <ac:chgData name="Renícius Pagotto Fostaini" userId="31f4ab41a4dd3f99" providerId="Windows Live" clId="Web-{36EE8C88-935D-4174-8957-5A247B5DBA0E}" dt="2019-05-21T01:47:25.656" v="230" actId="20577"/>
          <ac:spMkLst>
            <pc:docMk/>
            <pc:sldMk cId="2007950414" sldId="295"/>
            <ac:spMk id="388" creationId="{00000000-0000-0000-0000-000000000000}"/>
          </ac:spMkLst>
        </pc:spChg>
      </pc:sldChg>
      <pc:sldChg chg="add del ord replId">
        <pc:chgData name="Renícius Pagotto Fostaini" userId="31f4ab41a4dd3f99" providerId="Windows Live" clId="Web-{36EE8C88-935D-4174-8957-5A247B5DBA0E}" dt="2019-05-21T01:50:03.053" v="263"/>
        <pc:sldMkLst>
          <pc:docMk/>
          <pc:sldMk cId="3831918259" sldId="296"/>
        </pc:sldMkLst>
      </pc:sldChg>
      <pc:sldChg chg="addSp delSp modSp add replId">
        <pc:chgData name="Renícius Pagotto Fostaini" userId="31f4ab41a4dd3f99" providerId="Windows Live" clId="Web-{36EE8C88-935D-4174-8957-5A247B5DBA0E}" dt="2019-05-21T01:52:58.513" v="276" actId="14100"/>
        <pc:sldMkLst>
          <pc:docMk/>
          <pc:sldMk cId="4029823159" sldId="296"/>
        </pc:sldMkLst>
        <pc:picChg chg="add mod">
          <ac:chgData name="Renícius Pagotto Fostaini" userId="31f4ab41a4dd3f99" providerId="Windows Live" clId="Web-{36EE8C88-935D-4174-8957-5A247B5DBA0E}" dt="2019-05-21T01:52:58.513" v="276" actId="14100"/>
          <ac:picMkLst>
            <pc:docMk/>
            <pc:sldMk cId="4029823159" sldId="296"/>
            <ac:picMk id="2" creationId="{3BE79421-120D-4CB7-9E9F-AD384BC5B1D7}"/>
          </ac:picMkLst>
        </pc:picChg>
        <pc:picChg chg="del">
          <ac:chgData name="Renícius Pagotto Fostaini" userId="31f4ab41a4dd3f99" providerId="Windows Live" clId="Web-{36EE8C88-935D-4174-8957-5A247B5DBA0E}" dt="2019-05-21T01:50:09.990" v="265"/>
          <ac:picMkLst>
            <pc:docMk/>
            <pc:sldMk cId="4029823159" sldId="296"/>
            <ac:picMk id="7" creationId="{748657AA-E8F5-402C-8562-A7D94BC6AF4C}"/>
          </ac:picMkLst>
        </pc:picChg>
      </pc:sldChg>
      <pc:sldChg chg="modSp add ord replId">
        <pc:chgData name="Renícius Pagotto Fostaini" userId="31f4ab41a4dd3f99" providerId="Windows Live" clId="Web-{36EE8C88-935D-4174-8957-5A247B5DBA0E}" dt="2019-05-21T02:02:41.520" v="315" actId="20577"/>
        <pc:sldMkLst>
          <pc:docMk/>
          <pc:sldMk cId="3357036081" sldId="297"/>
        </pc:sldMkLst>
        <pc:spChg chg="mod">
          <ac:chgData name="Renícius Pagotto Fostaini" userId="31f4ab41a4dd3f99" providerId="Windows Live" clId="Web-{36EE8C88-935D-4174-8957-5A247B5DBA0E}" dt="2019-05-21T01:50:35.023" v="271" actId="20577"/>
          <ac:spMkLst>
            <pc:docMk/>
            <pc:sldMk cId="3357036081" sldId="297"/>
            <ac:spMk id="359" creationId="{00000000-0000-0000-0000-000000000000}"/>
          </ac:spMkLst>
        </pc:spChg>
        <pc:spChg chg="mod">
          <ac:chgData name="Renícius Pagotto Fostaini" userId="31f4ab41a4dd3f99" providerId="Windows Live" clId="Web-{36EE8C88-935D-4174-8957-5A247B5DBA0E}" dt="2019-05-21T02:02:41.520" v="315" actId="20577"/>
          <ac:spMkLst>
            <pc:docMk/>
            <pc:sldMk cId="3357036081" sldId="297"/>
            <ac:spMk id="361" creationId="{00000000-0000-0000-0000-000000000000}"/>
          </ac:spMkLst>
        </pc:spChg>
      </pc:sldChg>
      <pc:sldChg chg="addSp modSp add replId">
        <pc:chgData name="Renícius Pagotto Fostaini" userId="31f4ab41a4dd3f99" providerId="Windows Live" clId="Web-{36EE8C88-935D-4174-8957-5A247B5DBA0E}" dt="2019-05-21T01:53:39.561" v="282" actId="1076"/>
        <pc:sldMkLst>
          <pc:docMk/>
          <pc:sldMk cId="1730824194" sldId="298"/>
        </pc:sldMkLst>
        <pc:picChg chg="add mod">
          <ac:chgData name="Renícius Pagotto Fostaini" userId="31f4ab41a4dd3f99" providerId="Windows Live" clId="Web-{36EE8C88-935D-4174-8957-5A247B5DBA0E}" dt="2019-05-21T01:53:39.561" v="282" actId="1076"/>
          <ac:picMkLst>
            <pc:docMk/>
            <pc:sldMk cId="1730824194" sldId="298"/>
            <ac:picMk id="2" creationId="{2A57D1FA-B1AA-4EC6-9135-63883CA19562}"/>
          </ac:picMkLst>
        </pc:picChg>
      </pc:sldChg>
      <pc:sldChg chg="modSp add replId">
        <pc:chgData name="Renícius Pagotto Fostaini" userId="31f4ab41a4dd3f99" providerId="Windows Live" clId="Web-{36EE8C88-935D-4174-8957-5A247B5DBA0E}" dt="2019-05-21T02:09:30.474" v="433" actId="20577"/>
        <pc:sldMkLst>
          <pc:docMk/>
          <pc:sldMk cId="3904157045" sldId="299"/>
        </pc:sldMkLst>
        <pc:spChg chg="mod">
          <ac:chgData name="Renícius Pagotto Fostaini" userId="31f4ab41a4dd3f99" providerId="Windows Live" clId="Web-{36EE8C88-935D-4174-8957-5A247B5DBA0E}" dt="2019-05-21T02:09:30.474" v="433" actId="20577"/>
          <ac:spMkLst>
            <pc:docMk/>
            <pc:sldMk cId="3904157045" sldId="299"/>
            <ac:spMk id="359" creationId="{00000000-0000-0000-0000-000000000000}"/>
          </ac:spMkLst>
        </pc:spChg>
        <pc:spChg chg="mod">
          <ac:chgData name="Renícius Pagotto Fostaini" userId="31f4ab41a4dd3f99" providerId="Windows Live" clId="Web-{36EE8C88-935D-4174-8957-5A247B5DBA0E}" dt="2019-05-21T02:02:48.676" v="317" actId="20577"/>
          <ac:spMkLst>
            <pc:docMk/>
            <pc:sldMk cId="3904157045" sldId="299"/>
            <ac:spMk id="361" creationId="{00000000-0000-0000-0000-000000000000}"/>
          </ac:spMkLst>
        </pc:spChg>
      </pc:sldChg>
      <pc:sldChg chg="modSp add replId">
        <pc:chgData name="Renícius Pagotto Fostaini" userId="31f4ab41a4dd3f99" providerId="Windows Live" clId="Web-{36EE8C88-935D-4174-8957-5A247B5DBA0E}" dt="2019-05-21T02:21:18.783" v="495" actId="20577"/>
        <pc:sldMkLst>
          <pc:docMk/>
          <pc:sldMk cId="1828914906" sldId="300"/>
        </pc:sldMkLst>
        <pc:spChg chg="mod">
          <ac:chgData name="Renícius Pagotto Fostaini" userId="31f4ab41a4dd3f99" providerId="Windows Live" clId="Web-{36EE8C88-935D-4174-8957-5A247B5DBA0E}" dt="2019-05-21T02:21:18.783" v="495" actId="20577"/>
          <ac:spMkLst>
            <pc:docMk/>
            <pc:sldMk cId="1828914906" sldId="300"/>
            <ac:spMk id="358" creationId="{00000000-0000-0000-0000-000000000000}"/>
          </ac:spMkLst>
        </pc:spChg>
      </pc:sldChg>
      <pc:sldChg chg="modSp add del ord replId">
        <pc:chgData name="Renícius Pagotto Fostaini" userId="31f4ab41a4dd3f99" providerId="Windows Live" clId="Web-{36EE8C88-935D-4174-8957-5A247B5DBA0E}" dt="2019-05-21T02:09:31.692" v="434"/>
        <pc:sldMkLst>
          <pc:docMk/>
          <pc:sldMk cId="3296529549" sldId="301"/>
        </pc:sldMkLst>
        <pc:spChg chg="mod">
          <ac:chgData name="Renícius Pagotto Fostaini" userId="31f4ab41a4dd3f99" providerId="Windows Live" clId="Web-{36EE8C88-935D-4174-8957-5A247B5DBA0E}" dt="2019-05-21T02:03:09.943" v="326" actId="20577"/>
          <ac:spMkLst>
            <pc:docMk/>
            <pc:sldMk cId="3296529549" sldId="301"/>
            <ac:spMk id="359" creationId="{00000000-0000-0000-0000-000000000000}"/>
          </ac:spMkLst>
        </pc:spChg>
        <pc:spChg chg="mod">
          <ac:chgData name="Renícius Pagotto Fostaini" userId="31f4ab41a4dd3f99" providerId="Windows Live" clId="Web-{36EE8C88-935D-4174-8957-5A247B5DBA0E}" dt="2019-05-21T02:03:15.162" v="328" actId="20577"/>
          <ac:spMkLst>
            <pc:docMk/>
            <pc:sldMk cId="3296529549" sldId="301"/>
            <ac:spMk id="361" creationId="{00000000-0000-0000-0000-000000000000}"/>
          </ac:spMkLst>
        </pc:spChg>
      </pc:sldChg>
      <pc:sldChg chg="modSp add ord replId">
        <pc:chgData name="Renícius Pagotto Fostaini" userId="31f4ab41a4dd3f99" providerId="Windows Live" clId="Web-{36EE8C88-935D-4174-8957-5A247B5DBA0E}" dt="2019-05-21T02:09:38.458" v="435"/>
        <pc:sldMkLst>
          <pc:docMk/>
          <pc:sldMk cId="1693402080" sldId="302"/>
        </pc:sldMkLst>
        <pc:spChg chg="mod">
          <ac:chgData name="Renícius Pagotto Fostaini" userId="31f4ab41a4dd3f99" providerId="Windows Live" clId="Web-{36EE8C88-935D-4174-8957-5A247B5DBA0E}" dt="2019-05-21T02:05:48.871" v="387" actId="20577"/>
          <ac:spMkLst>
            <pc:docMk/>
            <pc:sldMk cId="1693402080" sldId="302"/>
            <ac:spMk id="358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2:11:34.260" v="437" actId="20577"/>
        <pc:sldMkLst>
          <pc:docMk/>
          <pc:sldMk cId="1292543437" sldId="303"/>
        </pc:sldMkLst>
        <pc:spChg chg="mod">
          <ac:chgData name="Renícius Pagotto Fostaini" userId="31f4ab41a4dd3f99" providerId="Windows Live" clId="Web-{36EE8C88-935D-4174-8957-5A247B5DBA0E}" dt="2019-05-21T02:11:34.260" v="437" actId="20577"/>
          <ac:spMkLst>
            <pc:docMk/>
            <pc:sldMk cId="1292543437" sldId="303"/>
            <ac:spMk id="406" creationId="{00000000-0000-0000-0000-000000000000}"/>
          </ac:spMkLst>
        </pc:spChg>
      </pc:sldChg>
      <pc:sldChg chg="modSp add">
        <pc:chgData name="Renícius Pagotto Fostaini" userId="31f4ab41a4dd3f99" providerId="Windows Live" clId="Web-{36EE8C88-935D-4174-8957-5A247B5DBA0E}" dt="2019-05-21T02:11:49.932" v="439" actId="20577"/>
        <pc:sldMkLst>
          <pc:docMk/>
          <pc:sldMk cId="2462538283" sldId="304"/>
        </pc:sldMkLst>
        <pc:spChg chg="mod">
          <ac:chgData name="Renícius Pagotto Fostaini" userId="31f4ab41a4dd3f99" providerId="Windows Live" clId="Web-{36EE8C88-935D-4174-8957-5A247B5DBA0E}" dt="2019-05-21T02:11:49.932" v="439" actId="20577"/>
          <ac:spMkLst>
            <pc:docMk/>
            <pc:sldMk cId="2462538283" sldId="304"/>
            <ac:spMk id="413" creationId="{00000000-0000-0000-0000-000000000000}"/>
          </ac:spMkLst>
        </pc:spChg>
      </pc:sldChg>
      <pc:sldChg chg="addSp delSp modSp add replId">
        <pc:chgData name="Renícius Pagotto Fostaini" userId="31f4ab41a4dd3f99" providerId="Windows Live" clId="Web-{36EE8C88-935D-4174-8957-5A247B5DBA0E}" dt="2019-05-21T02:20:18.593" v="479" actId="14100"/>
        <pc:sldMkLst>
          <pc:docMk/>
          <pc:sldMk cId="3423204694" sldId="305"/>
        </pc:sldMkLst>
        <pc:picChg chg="del">
          <ac:chgData name="Renícius Pagotto Fostaini" userId="31f4ab41a4dd3f99" providerId="Windows Live" clId="Web-{36EE8C88-935D-4174-8957-5A247B5DBA0E}" dt="2019-05-21T02:17:17.820" v="461"/>
          <ac:picMkLst>
            <pc:docMk/>
            <pc:sldMk cId="3423204694" sldId="305"/>
            <ac:picMk id="2" creationId="{2A57D1FA-B1AA-4EC6-9135-63883CA19562}"/>
          </ac:picMkLst>
        </pc:picChg>
        <pc:picChg chg="add del mod">
          <ac:chgData name="Renícius Pagotto Fostaini" userId="31f4ab41a4dd3f99" providerId="Windows Live" clId="Web-{36EE8C88-935D-4174-8957-5A247B5DBA0E}" dt="2019-05-21T02:20:05.639" v="471"/>
          <ac:picMkLst>
            <pc:docMk/>
            <pc:sldMk cId="3423204694" sldId="305"/>
            <ac:picMk id="3" creationId="{2276A67B-B728-4696-AEE1-68F0A26CA8AA}"/>
          </ac:picMkLst>
        </pc:picChg>
        <pc:picChg chg="add mod">
          <ac:chgData name="Renícius Pagotto Fostaini" userId="31f4ab41a4dd3f99" providerId="Windows Live" clId="Web-{36EE8C88-935D-4174-8957-5A247B5DBA0E}" dt="2019-05-21T02:20:18.593" v="479" actId="14100"/>
          <ac:picMkLst>
            <pc:docMk/>
            <pc:sldMk cId="3423204694" sldId="305"/>
            <ac:picMk id="5" creationId="{C4514CA8-CDA7-409E-BDD9-ED386B4762A2}"/>
          </ac:picMkLst>
        </pc:picChg>
      </pc:sldChg>
    </pc:docChg>
  </pc:docChgLst>
  <pc:docChgLst>
    <pc:chgData name="Renícius Pagotto Fostaini" userId="31f4ab41a4dd3f99" providerId="Windows Live" clId="Web-{8CDE169B-F3AA-462D-9409-A2F2B6C21AF3}"/>
    <pc:docChg chg="addSld modSld">
      <pc:chgData name="Renícius Pagotto Fostaini" userId="31f4ab41a4dd3f99" providerId="Windows Live" clId="Web-{8CDE169B-F3AA-462D-9409-A2F2B6C21AF3}" dt="2019-05-25T01:42:17.489" v="264" actId="20577"/>
      <pc:docMkLst>
        <pc:docMk/>
      </pc:docMkLst>
      <pc:sldChg chg="modSp">
        <pc:chgData name="Renícius Pagotto Fostaini" userId="31f4ab41a4dd3f99" providerId="Windows Live" clId="Web-{8CDE169B-F3AA-462D-9409-A2F2B6C21AF3}" dt="2019-05-25T00:59:44.682" v="55" actId="20577"/>
        <pc:sldMkLst>
          <pc:docMk/>
          <pc:sldMk cId="0" sldId="259"/>
        </pc:sldMkLst>
        <pc:spChg chg="mod">
          <ac:chgData name="Renícius Pagotto Fostaini" userId="31f4ab41a4dd3f99" providerId="Windows Live" clId="Web-{8CDE169B-F3AA-462D-9409-A2F2B6C21AF3}" dt="2019-05-25T00:59:44.682" v="55" actId="20577"/>
          <ac:spMkLst>
            <pc:docMk/>
            <pc:sldMk cId="0" sldId="259"/>
            <ac:spMk id="359" creationId="{00000000-0000-0000-0000-000000000000}"/>
          </ac:spMkLst>
        </pc:spChg>
      </pc:sldChg>
      <pc:sldChg chg="modSp">
        <pc:chgData name="Renícius Pagotto Fostaini" userId="31f4ab41a4dd3f99" providerId="Windows Live" clId="Web-{8CDE169B-F3AA-462D-9409-A2F2B6C21AF3}" dt="2019-05-25T00:59:19.383" v="54" actId="20577"/>
        <pc:sldMkLst>
          <pc:docMk/>
          <pc:sldMk cId="3974169197" sldId="287"/>
        </pc:sldMkLst>
        <pc:spChg chg="mod">
          <ac:chgData name="Renícius Pagotto Fostaini" userId="31f4ab41a4dd3f99" providerId="Windows Live" clId="Web-{8CDE169B-F3AA-462D-9409-A2F2B6C21AF3}" dt="2019-05-25T00:59:19.383" v="54" actId="20577"/>
          <ac:spMkLst>
            <pc:docMk/>
            <pc:sldMk cId="3974169197" sldId="287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8CDE169B-F3AA-462D-9409-A2F2B6C21AF3}" dt="2019-05-25T00:59:52.260" v="56" actId="20577"/>
        <pc:sldMkLst>
          <pc:docMk/>
          <pc:sldMk cId="3357036081" sldId="297"/>
        </pc:sldMkLst>
        <pc:spChg chg="mod">
          <ac:chgData name="Renícius Pagotto Fostaini" userId="31f4ab41a4dd3f99" providerId="Windows Live" clId="Web-{8CDE169B-F3AA-462D-9409-A2F2B6C21AF3}" dt="2019-05-25T00:59:52.260" v="56" actId="20577"/>
          <ac:spMkLst>
            <pc:docMk/>
            <pc:sldMk cId="3357036081" sldId="297"/>
            <ac:spMk id="359" creationId="{00000000-0000-0000-0000-000000000000}"/>
          </ac:spMkLst>
        </pc:spChg>
      </pc:sldChg>
      <pc:sldChg chg="modSp">
        <pc:chgData name="Renícius Pagotto Fostaini" userId="31f4ab41a4dd3f99" providerId="Windows Live" clId="Web-{8CDE169B-F3AA-462D-9409-A2F2B6C21AF3}" dt="2019-05-25T01:09:51.182" v="102" actId="20577"/>
        <pc:sldMkLst>
          <pc:docMk/>
          <pc:sldMk cId="1693402080" sldId="302"/>
        </pc:sldMkLst>
        <pc:spChg chg="mod">
          <ac:chgData name="Renícius Pagotto Fostaini" userId="31f4ab41a4dd3f99" providerId="Windows Live" clId="Web-{8CDE169B-F3AA-462D-9409-A2F2B6C21AF3}" dt="2019-05-25T01:09:51.182" v="102" actId="20577"/>
          <ac:spMkLst>
            <pc:docMk/>
            <pc:sldMk cId="1693402080" sldId="302"/>
            <ac:spMk id="358" creationId="{00000000-0000-0000-0000-000000000000}"/>
          </ac:spMkLst>
        </pc:spChg>
      </pc:sldChg>
      <pc:sldChg chg="modSp">
        <pc:chgData name="Renícius Pagotto Fostaini" userId="31f4ab41a4dd3f99" providerId="Windows Live" clId="Web-{8CDE169B-F3AA-462D-9409-A2F2B6C21AF3}" dt="2019-05-25T01:11:29.563" v="148" actId="14100"/>
        <pc:sldMkLst>
          <pc:docMk/>
          <pc:sldMk cId="1292543437" sldId="303"/>
        </pc:sldMkLst>
        <pc:spChg chg="mod">
          <ac:chgData name="Renícius Pagotto Fostaini" userId="31f4ab41a4dd3f99" providerId="Windows Live" clId="Web-{8CDE169B-F3AA-462D-9409-A2F2B6C21AF3}" dt="2019-05-25T01:11:29.563" v="148" actId="14100"/>
          <ac:spMkLst>
            <pc:docMk/>
            <pc:sldMk cId="1292543437" sldId="303"/>
            <ac:spMk id="406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0:03:33.518" v="29" actId="20577"/>
        <pc:sldMkLst>
          <pc:docMk/>
          <pc:sldMk cId="3377021938" sldId="309"/>
        </pc:sldMkLst>
        <pc:spChg chg="mod">
          <ac:chgData name="Renícius Pagotto Fostaini" userId="31f4ab41a4dd3f99" providerId="Windows Live" clId="Web-{8CDE169B-F3AA-462D-9409-A2F2B6C21AF3}" dt="2019-05-25T00:03:33.518" v="29" actId="20577"/>
          <ac:spMkLst>
            <pc:docMk/>
            <pc:sldMk cId="3377021938" sldId="309"/>
            <ac:spMk id="413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02:27.456" v="63" actId="14100"/>
        <pc:sldMkLst>
          <pc:docMk/>
          <pc:sldMk cId="3715228398" sldId="310"/>
        </pc:sldMkLst>
        <pc:spChg chg="mod">
          <ac:chgData name="Renícius Pagotto Fostaini" userId="31f4ab41a4dd3f99" providerId="Windows Live" clId="Web-{8CDE169B-F3AA-462D-9409-A2F2B6C21AF3}" dt="2019-05-25T01:02:27.456" v="63" actId="14100"/>
          <ac:spMkLst>
            <pc:docMk/>
            <pc:sldMk cId="3715228398" sldId="310"/>
            <ac:spMk id="388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03:12.927" v="66" actId="20577"/>
        <pc:sldMkLst>
          <pc:docMk/>
          <pc:sldMk cId="2474357862" sldId="311"/>
        </pc:sldMkLst>
        <pc:spChg chg="mod">
          <ac:chgData name="Renícius Pagotto Fostaini" userId="31f4ab41a4dd3f99" providerId="Windows Live" clId="Web-{8CDE169B-F3AA-462D-9409-A2F2B6C21AF3}" dt="2019-05-25T01:03:12.927" v="66" actId="20577"/>
          <ac:spMkLst>
            <pc:docMk/>
            <pc:sldMk cId="2474357862" sldId="311"/>
            <ac:spMk id="361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08:45.788" v="97" actId="20577"/>
        <pc:sldMkLst>
          <pc:docMk/>
          <pc:sldMk cId="4240842525" sldId="312"/>
        </pc:sldMkLst>
        <pc:spChg chg="mod">
          <ac:chgData name="Renícius Pagotto Fostaini" userId="31f4ab41a4dd3f99" providerId="Windows Live" clId="Web-{8CDE169B-F3AA-462D-9409-A2F2B6C21AF3}" dt="2019-05-25T01:08:45.788" v="97" actId="20577"/>
          <ac:spMkLst>
            <pc:docMk/>
            <pc:sldMk cId="4240842525" sldId="312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07:16.159" v="90" actId="20577"/>
        <pc:sldMkLst>
          <pc:docMk/>
          <pc:sldMk cId="3472791896" sldId="313"/>
        </pc:sldMkLst>
        <pc:spChg chg="mod">
          <ac:chgData name="Renícius Pagotto Fostaini" userId="31f4ab41a4dd3f99" providerId="Windows Live" clId="Web-{8CDE169B-F3AA-462D-9409-A2F2B6C21AF3}" dt="2019-05-25T01:07:16.159" v="90" actId="20577"/>
          <ac:spMkLst>
            <pc:docMk/>
            <pc:sldMk cId="3472791896" sldId="313"/>
            <ac:spMk id="358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12:52.723" v="160" actId="20577"/>
        <pc:sldMkLst>
          <pc:docMk/>
          <pc:sldMk cId="2427897700" sldId="314"/>
        </pc:sldMkLst>
        <pc:spChg chg="mod">
          <ac:chgData name="Renícius Pagotto Fostaini" userId="31f4ab41a4dd3f99" providerId="Windows Live" clId="Web-{8CDE169B-F3AA-462D-9409-A2F2B6C21AF3}" dt="2019-05-25T01:12:52.723" v="160" actId="20577"/>
          <ac:spMkLst>
            <pc:docMk/>
            <pc:sldMk cId="2427897700" sldId="314"/>
            <ac:spMk id="366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23:33.945" v="166" actId="20577"/>
        <pc:sldMkLst>
          <pc:docMk/>
          <pc:sldMk cId="1621634018" sldId="315"/>
        </pc:sldMkLst>
        <pc:spChg chg="mod">
          <ac:chgData name="Renícius Pagotto Fostaini" userId="31f4ab41a4dd3f99" providerId="Windows Live" clId="Web-{8CDE169B-F3AA-462D-9409-A2F2B6C21AF3}" dt="2019-05-25T01:23:33.945" v="166" actId="20577"/>
          <ac:spMkLst>
            <pc:docMk/>
            <pc:sldMk cId="1621634018" sldId="315"/>
            <ac:spMk id="359" creationId="{00000000-0000-0000-0000-000000000000}"/>
          </ac:spMkLst>
        </pc:spChg>
        <pc:spChg chg="mod">
          <ac:chgData name="Renícius Pagotto Fostaini" userId="31f4ab41a4dd3f99" providerId="Windows Live" clId="Web-{8CDE169B-F3AA-462D-9409-A2F2B6C21AF3}" dt="2019-05-25T01:23:27.554" v="163" actId="20577"/>
          <ac:spMkLst>
            <pc:docMk/>
            <pc:sldMk cId="1621634018" sldId="315"/>
            <ac:spMk id="361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28:57.524" v="259" actId="20577"/>
        <pc:sldMkLst>
          <pc:docMk/>
          <pc:sldMk cId="3419612936" sldId="316"/>
        </pc:sldMkLst>
        <pc:spChg chg="mod">
          <ac:chgData name="Renícius Pagotto Fostaini" userId="31f4ab41a4dd3f99" providerId="Windows Live" clId="Web-{8CDE169B-F3AA-462D-9409-A2F2B6C21AF3}" dt="2019-05-25T01:28:57.524" v="259" actId="20577"/>
          <ac:spMkLst>
            <pc:docMk/>
            <pc:sldMk cId="3419612936" sldId="316"/>
            <ac:spMk id="413" creationId="{00000000-0000-0000-0000-000000000000}"/>
          </ac:spMkLst>
        </pc:spChg>
      </pc:sldChg>
      <pc:sldChg chg="modSp add replId">
        <pc:chgData name="Renícius Pagotto Fostaini" userId="31f4ab41a4dd3f99" providerId="Windows Live" clId="Web-{8CDE169B-F3AA-462D-9409-A2F2B6C21AF3}" dt="2019-05-25T01:42:17.489" v="264" actId="20577"/>
        <pc:sldMkLst>
          <pc:docMk/>
          <pc:sldMk cId="1931247650" sldId="317"/>
        </pc:sldMkLst>
        <pc:spChg chg="mod">
          <ac:chgData name="Renícius Pagotto Fostaini" userId="31f4ab41a4dd3f99" providerId="Windows Live" clId="Web-{8CDE169B-F3AA-462D-9409-A2F2B6C21AF3}" dt="2019-05-25T01:42:17.489" v="264" actId="20577"/>
          <ac:spMkLst>
            <pc:docMk/>
            <pc:sldMk cId="1931247650" sldId="317"/>
            <ac:spMk id="361" creationId="{00000000-0000-0000-0000-000000000000}"/>
          </ac:spMkLst>
        </pc:spChg>
      </pc:sldChg>
    </pc:docChg>
  </pc:docChgLst>
  <pc:docChgLst>
    <pc:chgData name="Renícius Pagotto Fostaini" userId="31f4ab41a4dd3f99" providerId="Windows Live" clId="Web-{C2819633-5EF3-470B-86F7-9D5F6E2D36EB}"/>
    <pc:docChg chg="modSld">
      <pc:chgData name="Renícius Pagotto Fostaini" userId="31f4ab41a4dd3f99" providerId="Windows Live" clId="Web-{C2819633-5EF3-470B-86F7-9D5F6E2D36EB}" dt="2019-07-19T23:37:34.814" v="9" actId="20577"/>
      <pc:docMkLst>
        <pc:docMk/>
      </pc:docMkLst>
      <pc:sldChg chg="modSp">
        <pc:chgData name="Renícius Pagotto Fostaini" userId="31f4ab41a4dd3f99" providerId="Windows Live" clId="Web-{C2819633-5EF3-470B-86F7-9D5F6E2D36EB}" dt="2019-07-19T23:36:47.673" v="1" actId="20577"/>
        <pc:sldMkLst>
          <pc:docMk/>
          <pc:sldMk cId="0" sldId="256"/>
        </pc:sldMkLst>
        <pc:spChg chg="mod">
          <ac:chgData name="Renícius Pagotto Fostaini" userId="31f4ab41a4dd3f99" providerId="Windows Live" clId="Web-{C2819633-5EF3-470B-86F7-9D5F6E2D36EB}" dt="2019-07-19T23:36:47.673" v="1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">
        <pc:chgData name="Renícius Pagotto Fostaini" userId="31f4ab41a4dd3f99" providerId="Windows Live" clId="Web-{C2819633-5EF3-470B-86F7-9D5F6E2D36EB}" dt="2019-07-19T23:37:34.814" v="9" actId="20577"/>
        <pc:sldMkLst>
          <pc:docMk/>
          <pc:sldMk cId="0" sldId="258"/>
        </pc:sldMkLst>
        <pc:spChg chg="mod">
          <ac:chgData name="Renícius Pagotto Fostaini" userId="31f4ab41a4dd3f99" providerId="Windows Live" clId="Web-{C2819633-5EF3-470B-86F7-9D5F6E2D36EB}" dt="2019-07-19T23:37:34.814" v="9" actId="20577"/>
          <ac:spMkLst>
            <pc:docMk/>
            <pc:sldMk cId="0" sldId="258"/>
            <ac:spMk id="3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16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7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8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13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2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76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89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6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438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8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5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2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92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01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8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526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984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35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88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90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2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62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03261" y="1981042"/>
            <a:ext cx="866184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b="1" dirty="0">
                <a:solidFill>
                  <a:schemeClr val="tx1"/>
                </a:solidFill>
              </a:rPr>
              <a:t>Event-Driven Architecture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 b="1" err="1">
                <a:solidFill>
                  <a:schemeClr val="tx1"/>
                </a:solidFill>
              </a:rPr>
              <a:t>Eventos</a:t>
            </a:r>
            <a:endParaRPr lang="en" sz="2000" b="1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>
                <a:solidFill>
                  <a:schemeClr val="tx1"/>
                </a:solidFill>
              </a:rPr>
              <a:t>HTTP</a:t>
            </a:r>
          </a:p>
          <a:p>
            <a:pPr>
              <a:lnSpc>
                <a:spcPct val="114999"/>
              </a:lnSpc>
            </a:pPr>
            <a:r>
              <a:rPr lang="en" sz="2000" b="1">
                <a:solidFill>
                  <a:schemeClr val="tx1"/>
                </a:solidFill>
              </a:rPr>
              <a:t>RPC</a:t>
            </a:r>
          </a:p>
          <a:p>
            <a:pPr>
              <a:lnSpc>
                <a:spcPct val="114999"/>
              </a:lnSpc>
            </a:pPr>
            <a:r>
              <a:rPr lang="en" sz="2000" b="1">
                <a:solidFill>
                  <a:schemeClr val="tx1"/>
                </a:solidFill>
              </a:rPr>
              <a:t>Outros </a:t>
            </a:r>
            <a:r>
              <a:rPr lang="en" sz="2000" b="1" err="1">
                <a:solidFill>
                  <a:schemeClr val="tx1"/>
                </a:solidFill>
              </a:rPr>
              <a:t>estilos</a:t>
            </a:r>
          </a:p>
          <a:p>
            <a:pPr>
              <a:lnSpc>
                <a:spcPct val="114999"/>
              </a:lnSpc>
            </a:pPr>
            <a:endParaRPr lang="en" sz="2000" b="1">
              <a:solidFill>
                <a:schemeClr val="tx1"/>
              </a:solidFill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9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19874" y="1735750"/>
            <a:ext cx="62919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</a:rPr>
              <a:t>Event Driven Architecture</a:t>
            </a:r>
            <a:endParaRPr lang="en" sz="3200" dirty="0">
              <a:solidFill>
                <a:schemeClr val="tx1"/>
              </a:solidFill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977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Paradigma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Arquitetural</a:t>
            </a:r>
            <a:endParaRPr lang="en" sz="2000" b="1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Reação</a:t>
            </a:r>
            <a:r>
              <a:rPr lang="en" sz="2000" b="1" dirty="0">
                <a:solidFill>
                  <a:schemeClr val="tx1"/>
                </a:solidFill>
              </a:rPr>
              <a:t> a </a:t>
            </a:r>
            <a:r>
              <a:rPr lang="en" sz="2000" b="1" dirty="0" err="1">
                <a:solidFill>
                  <a:schemeClr val="tx1"/>
                </a:solidFill>
              </a:rPr>
              <a:t>eventos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ocorridos</a:t>
            </a:r>
            <a:endParaRPr lang="en" sz="2000" b="1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Decomposição</a:t>
            </a:r>
            <a:r>
              <a:rPr lang="en" sz="2000" b="1" dirty="0">
                <a:solidFill>
                  <a:schemeClr val="tx1"/>
                </a:solidFill>
              </a:rPr>
              <a:t> de </a:t>
            </a:r>
            <a:r>
              <a:rPr lang="en" sz="2000" b="1" dirty="0" err="1">
                <a:solidFill>
                  <a:schemeClr val="tx1"/>
                </a:solidFill>
              </a:rPr>
              <a:t>serviços</a:t>
            </a:r>
            <a:r>
              <a:rPr lang="en" sz="2000" b="1" dirty="0">
                <a:solidFill>
                  <a:schemeClr val="tx1"/>
                </a:solidFill>
              </a:rPr>
              <a:t> / Baixo </a:t>
            </a:r>
            <a:r>
              <a:rPr lang="en" sz="2000" b="1" dirty="0" err="1">
                <a:solidFill>
                  <a:schemeClr val="tx1"/>
                </a:solidFill>
              </a:rPr>
              <a:t>acoplamento</a:t>
            </a:r>
            <a:endParaRPr lang="en" sz="2000" b="1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Comunicação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Assíncrona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através</a:t>
            </a:r>
            <a:r>
              <a:rPr lang="en" sz="2000" b="1" dirty="0">
                <a:solidFill>
                  <a:schemeClr val="tx1"/>
                </a:solidFill>
              </a:rPr>
              <a:t> de </a:t>
            </a:r>
            <a:r>
              <a:rPr lang="en" sz="2000" b="1" dirty="0" err="1">
                <a:solidFill>
                  <a:schemeClr val="tx1"/>
                </a:solidFill>
              </a:rPr>
              <a:t>eventos</a:t>
            </a:r>
          </a:p>
          <a:p>
            <a:pPr>
              <a:lnSpc>
                <a:spcPct val="114999"/>
              </a:lnSpc>
            </a:pPr>
            <a:r>
              <a:rPr lang="en" sz="2000" b="1" dirty="0">
                <a:solidFill>
                  <a:schemeClr val="tx1"/>
                </a:solidFill>
              </a:rPr>
              <a:t>Message Broker (Azure Event Hubs)</a:t>
            </a:r>
          </a:p>
          <a:p>
            <a:pPr>
              <a:lnSpc>
                <a:spcPct val="114999"/>
              </a:lnSpc>
            </a:pPr>
            <a:r>
              <a:rPr lang="en" sz="2000" b="1" err="1">
                <a:solidFill>
                  <a:schemeClr val="tx1"/>
                </a:solidFill>
              </a:rPr>
              <a:t>Fácil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err="1">
                <a:solidFill>
                  <a:schemeClr val="tx1"/>
                </a:solidFill>
              </a:rPr>
              <a:t>escalabilidade</a:t>
            </a:r>
            <a:r>
              <a:rPr lang="en" sz="2000" b="1">
                <a:solidFill>
                  <a:schemeClr val="tx1"/>
                </a:solidFill>
              </a:rPr>
              <a:t> e evolução</a:t>
            </a:r>
          </a:p>
          <a:p>
            <a:pPr>
              <a:lnSpc>
                <a:spcPct val="114999"/>
              </a:lnSpc>
            </a:pPr>
            <a:r>
              <a:rPr lang="en" sz="2000" b="1" dirty="0">
                <a:solidFill>
                  <a:schemeClr val="tx1"/>
                </a:solidFill>
              </a:rPr>
              <a:t>Falha </a:t>
            </a:r>
            <a:r>
              <a:rPr lang="en" sz="2000" b="1" dirty="0" err="1">
                <a:solidFill>
                  <a:schemeClr val="tx1"/>
                </a:solidFill>
              </a:rPr>
              <a:t>independente</a:t>
            </a:r>
            <a:endParaRPr lang="en" sz="2000" b="1" dirty="0">
              <a:solidFill>
                <a:schemeClr val="tx1"/>
              </a:solidFill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71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83ED318-95B5-B126-B5C4-2EAA0C74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49" y="486649"/>
            <a:ext cx="5391150" cy="41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chemeClr val="tx1"/>
                </a:solidFill>
              </a:rPr>
              <a:t>Azure Event Hubs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069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Processamento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em</a:t>
            </a:r>
            <a:r>
              <a:rPr lang="en" sz="2000" b="1" dirty="0">
                <a:solidFill>
                  <a:schemeClr val="tx1"/>
                </a:solidFill>
              </a:rPr>
              <a:t> tempo real</a:t>
            </a: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Particionamento</a:t>
            </a:r>
            <a:r>
              <a:rPr lang="en" sz="2000" b="1" dirty="0">
                <a:solidFill>
                  <a:schemeClr val="tx1"/>
                </a:solidFill>
              </a:rPr>
              <a:t> de </a:t>
            </a:r>
            <a:r>
              <a:rPr lang="en" sz="2000" b="1" dirty="0" err="1">
                <a:solidFill>
                  <a:schemeClr val="tx1"/>
                </a:solidFill>
              </a:rPr>
              <a:t>mensagens</a:t>
            </a: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Reprocessamento</a:t>
            </a:r>
            <a:r>
              <a:rPr lang="en" sz="2000" b="1" dirty="0">
                <a:solidFill>
                  <a:schemeClr val="tx1"/>
                </a:solidFill>
              </a:rPr>
              <a:t> de </a:t>
            </a:r>
            <a:r>
              <a:rPr lang="en" sz="2000" b="1" dirty="0" err="1">
                <a:solidFill>
                  <a:schemeClr val="tx1"/>
                </a:solidFill>
              </a:rPr>
              <a:t>mensagens</a:t>
            </a: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00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 descr="A diagram of a diagram of a function&#10;&#10;Description automatically generated">
            <a:extLst>
              <a:ext uri="{FF2B5EF4-FFF2-40B4-BE49-F238E27FC236}">
                <a16:creationId xmlns:a16="http://schemas.microsoft.com/office/drawing/2014/main" id="{FCF0BEC6-2FB7-244A-8985-04FF5821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67" y="1071660"/>
            <a:ext cx="6524237" cy="30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err="1">
                <a:solidFill>
                  <a:schemeClr val="tx1"/>
                </a:solidFill>
              </a:rPr>
              <a:t>Eventos</a:t>
            </a:r>
            <a:endParaRPr lang="en-US" err="1"/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189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lnSpc>
                <a:spcPct val="114999"/>
              </a:lnSpc>
              <a:buNone/>
            </a:pPr>
            <a:r>
              <a:rPr lang="en" b="1" dirty="0" err="1">
                <a:solidFill>
                  <a:schemeClr val="tx1"/>
                </a:solidFill>
              </a:rPr>
              <a:t>Eventos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são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notificações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ou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ações</a:t>
            </a:r>
            <a:r>
              <a:rPr lang="en" b="1" dirty="0">
                <a:solidFill>
                  <a:schemeClr val="tx1"/>
                </a:solidFill>
              </a:rPr>
              <a:t> que o software </a:t>
            </a:r>
            <a:r>
              <a:rPr lang="en" b="1" dirty="0" err="1">
                <a:solidFill>
                  <a:schemeClr val="tx1"/>
                </a:solidFill>
              </a:rPr>
              <a:t>emite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ou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recebe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quando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algo</a:t>
            </a:r>
            <a:r>
              <a:rPr lang="en" b="1" dirty="0">
                <a:solidFill>
                  <a:schemeClr val="tx1"/>
                </a:solidFill>
              </a:rPr>
              <a:t> de </a:t>
            </a:r>
            <a:r>
              <a:rPr lang="en" b="1" dirty="0" err="1">
                <a:solidFill>
                  <a:schemeClr val="tx1"/>
                </a:solidFill>
              </a:rPr>
              <a:t>significativo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aconteceu</a:t>
            </a:r>
            <a:r>
              <a:rPr lang="en" b="1" dirty="0">
                <a:solidFill>
                  <a:schemeClr val="tx1"/>
                </a:solidFill>
              </a:rPr>
              <a:t>, por </a:t>
            </a:r>
            <a:r>
              <a:rPr lang="en" b="1" dirty="0" err="1">
                <a:solidFill>
                  <a:schemeClr val="tx1"/>
                </a:solidFill>
              </a:rPr>
              <a:t>exemplo</a:t>
            </a:r>
            <a:r>
              <a:rPr lang="en" b="1" dirty="0">
                <a:solidFill>
                  <a:schemeClr val="tx1"/>
                </a:solidFill>
              </a:rPr>
              <a:t>, </a:t>
            </a:r>
            <a:r>
              <a:rPr lang="en" b="1" dirty="0" err="1">
                <a:solidFill>
                  <a:schemeClr val="tx1"/>
                </a:solidFill>
              </a:rPr>
              <a:t>quando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uma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atualização</a:t>
            </a:r>
            <a:r>
              <a:rPr lang="en" b="1" dirty="0">
                <a:solidFill>
                  <a:schemeClr val="tx1"/>
                </a:solidFill>
              </a:rPr>
              <a:t> de </a:t>
            </a:r>
            <a:r>
              <a:rPr lang="en" b="1" dirty="0" err="1">
                <a:solidFill>
                  <a:schemeClr val="tx1"/>
                </a:solidFill>
              </a:rPr>
              <a:t>alguma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entidade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acontece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em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nosso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sistema</a:t>
            </a:r>
            <a:r>
              <a:rPr lang="en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59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B9D6963-DD62-45EA-BEBA-DAA4B53E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28" y="1218577"/>
            <a:ext cx="6751693" cy="27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9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01813" y="125486"/>
            <a:ext cx="5564920" cy="1278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err="1">
                <a:solidFill>
                  <a:schemeClr val="tx1"/>
                </a:solidFill>
              </a:rPr>
              <a:t>Renicius</a:t>
            </a:r>
            <a:r>
              <a:rPr lang="en" sz="3200" b="1">
                <a:solidFill>
                  <a:schemeClr val="tx1"/>
                </a:solidFill>
              </a:rPr>
              <a:t> </a:t>
            </a:r>
            <a:r>
              <a:rPr lang="en" sz="3200" b="1" err="1">
                <a:solidFill>
                  <a:schemeClr val="tx1"/>
                </a:solidFill>
              </a:rPr>
              <a:t>Pagotto</a:t>
            </a:r>
            <a:r>
              <a:rPr lang="en" sz="3200" b="1">
                <a:solidFill>
                  <a:schemeClr val="tx1"/>
                </a:solidFill>
              </a:rPr>
              <a:t> </a:t>
            </a:r>
            <a:r>
              <a:rPr lang="en" sz="3200" b="1" err="1">
                <a:solidFill>
                  <a:schemeClr val="tx1"/>
                </a:solidFill>
              </a:rPr>
              <a:t>Fostaini</a:t>
            </a:r>
            <a:endParaRPr lang="en" sz="3200" b="1">
              <a:solidFill>
                <a:schemeClr val="tx1"/>
              </a:solidFill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529796" y="1645439"/>
            <a:ext cx="6240212" cy="3216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1900" b="1" dirty="0">
                <a:solidFill>
                  <a:schemeClr val="tx1"/>
                </a:solidFill>
                <a:latin typeface="Nixie One"/>
                <a:cs typeface="Arial"/>
              </a:rPr>
              <a:t>Platform / Software Engineer - Thoughtworks</a:t>
            </a:r>
          </a:p>
          <a:p>
            <a:pPr marL="342900" indent="-342900"/>
            <a:r>
              <a:rPr lang="en" sz="1900" b="1" dirty="0" err="1">
                <a:solidFill>
                  <a:schemeClr val="tx1"/>
                </a:solidFill>
                <a:latin typeface="Nixie One"/>
                <a:cs typeface="Arial"/>
              </a:rPr>
              <a:t>Cofundador</a:t>
            </a:r>
            <a:r>
              <a:rPr lang="en" sz="1900" b="1" dirty="0">
                <a:solidFill>
                  <a:schemeClr val="tx1"/>
                </a:solidFill>
                <a:latin typeface="Nixie One"/>
                <a:cs typeface="Arial"/>
              </a:rPr>
              <a:t> do Itu Developers</a:t>
            </a:r>
          </a:p>
          <a:p>
            <a:pPr marL="342900" indent="-342900"/>
            <a:r>
              <a:rPr lang="en" sz="1900" b="1" dirty="0">
                <a:solidFill>
                  <a:schemeClr val="tx1"/>
                </a:solidFill>
                <a:latin typeface="Nixie One"/>
                <a:cs typeface="Arial"/>
              </a:rPr>
              <a:t>Microsoft MVP</a:t>
            </a:r>
            <a:endParaRPr lang="en" dirty="0">
              <a:solidFill>
                <a:schemeClr val="tx1"/>
              </a:solidFill>
            </a:endParaRPr>
          </a:p>
          <a:p>
            <a:pPr marL="342900" indent="-342900"/>
            <a:endParaRPr lang="en" sz="1900" b="1">
              <a:solidFill>
                <a:schemeClr val="tx1"/>
              </a:solidFill>
              <a:latin typeface="Nixie One"/>
            </a:endParaRPr>
          </a:p>
          <a:p>
            <a:pPr marL="342900" indent="-342900"/>
            <a:r>
              <a:rPr lang="en" sz="1900" b="1" dirty="0">
                <a:solidFill>
                  <a:schemeClr val="tx1"/>
                </a:solidFill>
                <a:latin typeface="Nixie One"/>
              </a:rPr>
              <a:t>renicius.pagotto@outlook.com</a:t>
            </a:r>
            <a:endParaRPr lang="en" sz="1900" dirty="0">
              <a:solidFill>
                <a:schemeClr val="tx1"/>
              </a:solidFill>
            </a:endParaRPr>
          </a:p>
          <a:p>
            <a:pPr marL="342900" indent="-342900"/>
            <a:r>
              <a:rPr lang="en" sz="1900" b="1" dirty="0">
                <a:solidFill>
                  <a:schemeClr val="tx1"/>
                </a:solidFill>
                <a:latin typeface="Nixie One"/>
              </a:rPr>
              <a:t>medium.com/@renicius.pagotto</a:t>
            </a:r>
            <a:endParaRPr lang="en-US" sz="1900" b="1" dirty="0">
              <a:solidFill>
                <a:schemeClr val="tx1"/>
              </a:solidFill>
              <a:latin typeface="Nixie One"/>
            </a:endParaRPr>
          </a:p>
          <a:p>
            <a:pPr marL="342900" indent="-342900"/>
            <a:r>
              <a:rPr lang="en" sz="1900" b="1" dirty="0">
                <a:solidFill>
                  <a:schemeClr val="tx1"/>
                </a:solidFill>
                <a:latin typeface="Nixie One"/>
              </a:rPr>
              <a:t>linkedin.com/in/</a:t>
            </a:r>
            <a:r>
              <a:rPr lang="en" sz="1900" b="1" dirty="0" err="1">
                <a:solidFill>
                  <a:schemeClr val="tx1"/>
                </a:solidFill>
                <a:latin typeface="Nixie One"/>
              </a:rPr>
              <a:t>renicius-pagotto</a:t>
            </a:r>
            <a:endParaRPr lang="en" sz="1900" b="1" dirty="0">
              <a:solidFill>
                <a:schemeClr val="tx1"/>
              </a:solidFill>
              <a:latin typeface="Nixie One"/>
            </a:endParaRPr>
          </a:p>
          <a:p>
            <a:pPr marL="571500" indent="-571500"/>
            <a:endParaRPr lang="en" sz="1900" b="1">
              <a:solidFill>
                <a:schemeClr val="tx1"/>
              </a:solidFill>
            </a:endParaRPr>
          </a:p>
        </p:txBody>
      </p:sp>
      <p:pic>
        <p:nvPicPr>
          <p:cNvPr id="353" name="Google Shape;353;p13" descr="A person wearing a uniform posing for the camera&#10;&#10;Description generated with very high confidence"/>
          <p:cNvPicPr preferRelativeResize="0"/>
          <p:nvPr/>
        </p:nvPicPr>
        <p:blipFill rotWithShape="1">
          <a:blip r:embed="rId3"/>
          <a:srcRect l="9917" t="14915" r="9909" b="12960"/>
          <a:stretch/>
        </p:blipFill>
        <p:spPr>
          <a:xfrm>
            <a:off x="1045650" y="677875"/>
            <a:ext cx="16938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lnSpc>
                <a:spcPct val="114999"/>
              </a:lnSpc>
              <a:buNone/>
            </a:pPr>
            <a:r>
              <a:rPr lang="en" b="1" err="1">
                <a:solidFill>
                  <a:schemeClr val="tx1"/>
                </a:solidFill>
              </a:rPr>
              <a:t>Quando</a:t>
            </a:r>
            <a:r>
              <a:rPr lang="en" b="1">
                <a:solidFill>
                  <a:schemeClr val="tx1"/>
                </a:solidFill>
              </a:rPr>
              <a:t> um </a:t>
            </a:r>
            <a:r>
              <a:rPr lang="en" b="1" err="1">
                <a:solidFill>
                  <a:schemeClr val="tx1"/>
                </a:solidFill>
              </a:rPr>
              <a:t>serviço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recebe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alguma</a:t>
            </a:r>
            <a:r>
              <a:rPr lang="en" b="1">
                <a:solidFill>
                  <a:schemeClr val="tx1"/>
                </a:solidFill>
              </a:rPr>
              <a:t> </a:t>
            </a:r>
            <a:r>
              <a:rPr lang="en" b="1" err="1">
                <a:solidFill>
                  <a:schemeClr val="tx1"/>
                </a:solidFill>
              </a:rPr>
              <a:t>notificação</a:t>
            </a:r>
            <a:r>
              <a:rPr lang="en" b="1">
                <a:solidFill>
                  <a:schemeClr val="tx1"/>
                </a:solidFill>
              </a:rPr>
              <a:t> de que </a:t>
            </a:r>
            <a:r>
              <a:rPr lang="en" b="1" err="1">
                <a:solidFill>
                  <a:schemeClr val="tx1"/>
                </a:solidFill>
              </a:rPr>
              <a:t>algo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aconteceu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em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nosso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sistema</a:t>
            </a:r>
            <a:r>
              <a:rPr lang="en" b="1">
                <a:solidFill>
                  <a:schemeClr val="tx1"/>
                </a:solidFill>
              </a:rPr>
              <a:t>, </a:t>
            </a:r>
            <a:r>
              <a:rPr lang="en" b="1" err="1">
                <a:solidFill>
                  <a:schemeClr val="tx1"/>
                </a:solidFill>
              </a:rPr>
              <a:t>ele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pode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atualizar</a:t>
            </a:r>
            <a:r>
              <a:rPr lang="en" b="1">
                <a:solidFill>
                  <a:schemeClr val="tx1"/>
                </a:solidFill>
              </a:rPr>
              <a:t> a </a:t>
            </a:r>
            <a:r>
              <a:rPr lang="en" b="1" err="1">
                <a:solidFill>
                  <a:schemeClr val="tx1"/>
                </a:solidFill>
              </a:rPr>
              <a:t>entidade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em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questão</a:t>
            </a:r>
            <a:r>
              <a:rPr lang="en" b="1">
                <a:solidFill>
                  <a:schemeClr val="tx1"/>
                </a:solidFill>
              </a:rPr>
              <a:t> e </a:t>
            </a:r>
            <a:r>
              <a:rPr lang="en" b="1" err="1">
                <a:solidFill>
                  <a:schemeClr val="tx1"/>
                </a:solidFill>
              </a:rPr>
              <a:t>ainda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pode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emitir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uma</a:t>
            </a:r>
            <a:r>
              <a:rPr lang="en" b="1">
                <a:solidFill>
                  <a:schemeClr val="tx1"/>
                </a:solidFill>
              </a:rPr>
              <a:t> nova </a:t>
            </a:r>
            <a:r>
              <a:rPr lang="en" b="1" err="1">
                <a:solidFill>
                  <a:schemeClr val="tx1"/>
                </a:solidFill>
              </a:rPr>
              <a:t>notificação</a:t>
            </a:r>
            <a:r>
              <a:rPr lang="en" b="1">
                <a:solidFill>
                  <a:schemeClr val="tx1"/>
                </a:solidFill>
              </a:rPr>
              <a:t>, dessa </a:t>
            </a:r>
            <a:r>
              <a:rPr lang="en" b="1" err="1">
                <a:solidFill>
                  <a:schemeClr val="tx1"/>
                </a:solidFill>
              </a:rPr>
              <a:t>atualização</a:t>
            </a:r>
            <a:r>
              <a:rPr lang="e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9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lnSpc>
                <a:spcPct val="114999"/>
              </a:lnSpc>
              <a:buNone/>
            </a:pPr>
            <a:r>
              <a:rPr lang="en" b="1">
                <a:solidFill>
                  <a:schemeClr val="tx1"/>
                </a:solidFill>
              </a:rPr>
              <a:t>Um </a:t>
            </a:r>
            <a:r>
              <a:rPr lang="en" b="1" err="1">
                <a:solidFill>
                  <a:schemeClr val="tx1"/>
                </a:solidFill>
              </a:rPr>
              <a:t>serviço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pode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consumir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ou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emitir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uma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ou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mais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mensagens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em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uma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ou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mais</a:t>
            </a:r>
            <a:r>
              <a:rPr lang="en" b="1">
                <a:solidFill>
                  <a:schemeClr val="tx1"/>
                </a:solidFill>
              </a:rPr>
              <a:t> </a:t>
            </a:r>
            <a:r>
              <a:rPr lang="en" b="1" err="1">
                <a:solidFill>
                  <a:schemeClr val="tx1"/>
                </a:solidFill>
              </a:rPr>
              <a:t>filas</a:t>
            </a:r>
            <a:r>
              <a:rPr lang="en" b="1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56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 descr="What Is Event-Driven Architecture? Everything You Need to Know">
            <a:extLst>
              <a:ext uri="{FF2B5EF4-FFF2-40B4-BE49-F238E27FC236}">
                <a16:creationId xmlns:a16="http://schemas.microsoft.com/office/drawing/2014/main" id="{57F0F486-AFAC-3481-9855-087B43E3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95" y="1168002"/>
            <a:ext cx="649876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 descr="api - Event Driven Architecture - backend services with two interfaces  (interface types) - Stack Overflow">
            <a:extLst>
              <a:ext uri="{FF2B5EF4-FFF2-40B4-BE49-F238E27FC236}">
                <a16:creationId xmlns:a16="http://schemas.microsoft.com/office/drawing/2014/main" id="{A5A1CBE1-8556-E526-5A07-2A44A612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78" y="864079"/>
            <a:ext cx="6463780" cy="34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</a:rPr>
              <a:t>Casos de </a:t>
            </a:r>
            <a:r>
              <a:rPr lang="en" sz="3200" b="1" dirty="0" err="1">
                <a:solidFill>
                  <a:schemeClr val="tx1"/>
                </a:solidFill>
              </a:rPr>
              <a:t>Uso</a:t>
            </a:r>
            <a:r>
              <a:rPr lang="en" sz="3200" b="1" dirty="0">
                <a:solidFill>
                  <a:schemeClr val="tx1"/>
                </a:solidFill>
              </a:rPr>
              <a:t> | EDA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390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Replicação</a:t>
            </a:r>
            <a:r>
              <a:rPr lang="en" sz="2000" b="1" dirty="0">
                <a:solidFill>
                  <a:schemeClr val="tx1"/>
                </a:solidFill>
              </a:rPr>
              <a:t> de Dados</a:t>
            </a:r>
          </a:p>
          <a:p>
            <a:pPr>
              <a:lnSpc>
                <a:spcPct val="114999"/>
              </a:lnSpc>
            </a:pPr>
            <a:r>
              <a:rPr lang="en" sz="2000" b="1" err="1">
                <a:solidFill>
                  <a:schemeClr val="tx1"/>
                </a:solidFill>
              </a:rPr>
              <a:t>Processamento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err="1">
                <a:solidFill>
                  <a:schemeClr val="tx1"/>
                </a:solidFill>
              </a:rPr>
              <a:t>Paralelo</a:t>
            </a:r>
            <a:endParaRPr lang="en" sz="2000" b="1" dirty="0" err="1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Processamento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Assíncrono</a:t>
            </a:r>
            <a:endParaRPr lang="en" sz="2000" b="1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Monitoramento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em</a:t>
            </a:r>
            <a:r>
              <a:rPr lang="en" sz="2000" b="1" dirty="0">
                <a:solidFill>
                  <a:schemeClr val="tx1"/>
                </a:solidFill>
              </a:rPr>
              <a:t> tempo real</a:t>
            </a: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Integração</a:t>
            </a:r>
            <a:r>
              <a:rPr lang="en" sz="2000" b="1" dirty="0">
                <a:solidFill>
                  <a:schemeClr val="tx1"/>
                </a:solidFill>
              </a:rPr>
              <a:t> entre </a:t>
            </a:r>
            <a:r>
              <a:rPr lang="en" sz="2000" b="1" dirty="0" err="1">
                <a:solidFill>
                  <a:schemeClr val="tx1"/>
                </a:solidFill>
              </a:rPr>
              <a:t>aplicações</a:t>
            </a:r>
          </a:p>
          <a:p>
            <a:pPr>
              <a:lnSpc>
                <a:spcPct val="114999"/>
              </a:lnSpc>
            </a:pPr>
            <a:r>
              <a:rPr lang="en" sz="2000" b="1" dirty="0">
                <a:solidFill>
                  <a:schemeClr val="tx1"/>
                </a:solidFill>
              </a:rPr>
              <a:t>IoT</a:t>
            </a:r>
          </a:p>
          <a:p>
            <a:pPr>
              <a:lnSpc>
                <a:spcPct val="114999"/>
              </a:lnSpc>
            </a:pPr>
            <a:endParaRPr lang="en" sz="2000" b="1" dirty="0">
              <a:solidFill>
                <a:schemeClr val="tx1"/>
              </a:solidFill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02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err="1">
                <a:solidFill>
                  <a:schemeClr val="tx1"/>
                </a:solidFill>
              </a:rPr>
              <a:t>Complexidades</a:t>
            </a:r>
            <a:endParaRPr lang="en-US" err="1"/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643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697936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 b="1" dirty="0">
                <a:solidFill>
                  <a:schemeClr val="tx1"/>
                </a:solidFill>
              </a:rPr>
              <a:t>Alto </a:t>
            </a:r>
            <a:r>
              <a:rPr lang="en" sz="2000" b="1" dirty="0" err="1">
                <a:solidFill>
                  <a:schemeClr val="tx1"/>
                </a:solidFill>
              </a:rPr>
              <a:t>custo</a:t>
            </a:r>
            <a:r>
              <a:rPr lang="en" sz="2000" b="1" dirty="0">
                <a:solidFill>
                  <a:schemeClr val="tx1"/>
                </a:solidFill>
              </a:rPr>
              <a:t> de </a:t>
            </a:r>
            <a:r>
              <a:rPr lang="en" sz="2000" b="1" dirty="0" err="1">
                <a:solidFill>
                  <a:schemeClr val="tx1"/>
                </a:solidFill>
              </a:rPr>
              <a:t>manutenção</a:t>
            </a:r>
            <a:endParaRPr lang="en" sz="2000" b="1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Complexidade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na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infraestrutura</a:t>
            </a: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Complexidade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na</a:t>
            </a:r>
            <a:r>
              <a:rPr lang="en" sz="2000" b="1" dirty="0">
                <a:solidFill>
                  <a:schemeClr val="tx1"/>
                </a:solidFill>
              </a:rPr>
              <a:t> </a:t>
            </a:r>
            <a:r>
              <a:rPr lang="en" sz="2000" b="1" dirty="0" err="1">
                <a:solidFill>
                  <a:schemeClr val="tx1"/>
                </a:solidFill>
              </a:rPr>
              <a:t>arquitetura</a:t>
            </a:r>
            <a:endParaRPr lang="en" sz="2000" b="1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 sz="2000" b="1" dirty="0" err="1">
                <a:solidFill>
                  <a:schemeClr val="tx1"/>
                </a:solidFill>
              </a:rPr>
              <a:t>Consistência</a:t>
            </a:r>
            <a:r>
              <a:rPr lang="en" sz="2000" b="1" dirty="0">
                <a:solidFill>
                  <a:schemeClr val="tx1"/>
                </a:solidFill>
              </a:rPr>
              <a:t> Eventual</a:t>
            </a: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40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6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5225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err="1">
                <a:solidFill>
                  <a:schemeClr val="tx1"/>
                </a:solidFill>
              </a:rPr>
              <a:t>Obrigado</a:t>
            </a:r>
            <a:r>
              <a:rPr lang="en" sz="8000">
                <a:solidFill>
                  <a:schemeClr val="tx1"/>
                </a:solidFill>
              </a:rPr>
              <a:t>!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654" name="Google Shape;654;p6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err="1">
                <a:solidFill>
                  <a:schemeClr val="tx1"/>
                </a:solidFill>
              </a:rPr>
              <a:t>Perguntas</a:t>
            </a:r>
            <a:r>
              <a:rPr lang="en" sz="3600" b="1">
                <a:solidFill>
                  <a:schemeClr val="tx1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5" name="Google Shape;655;p63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96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chemeClr val="tx1"/>
                </a:solidFill>
              </a:rPr>
              <a:t>Monolito</a:t>
            </a:r>
            <a:endParaRPr lang="en-US" dirty="0"/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6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b="1" dirty="0">
                <a:solidFill>
                  <a:schemeClr val="tx1"/>
                </a:solidFill>
              </a:rPr>
              <a:t>Todos </a:t>
            </a:r>
            <a:r>
              <a:rPr lang="en" b="1" dirty="0" err="1">
                <a:solidFill>
                  <a:schemeClr val="tx1"/>
                </a:solidFill>
              </a:rPr>
              <a:t>os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componentes</a:t>
            </a:r>
            <a:r>
              <a:rPr lang="en" b="1" dirty="0">
                <a:solidFill>
                  <a:schemeClr val="tx1"/>
                </a:solidFill>
              </a:rPr>
              <a:t> de </a:t>
            </a:r>
            <a:r>
              <a:rPr lang="en" b="1" dirty="0" err="1">
                <a:solidFill>
                  <a:schemeClr val="tx1"/>
                </a:solidFill>
              </a:rPr>
              <a:t>uma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aplicação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estão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contidos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em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uma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única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unidade</a:t>
            </a:r>
          </a:p>
          <a:p>
            <a:pPr>
              <a:lnSpc>
                <a:spcPct val="114999"/>
              </a:lnSpc>
            </a:pPr>
            <a:endParaRPr lang="en" b="1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1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Monolithic architecture - Software Architect's Handbook [Book]">
            <a:extLst>
              <a:ext uri="{FF2B5EF4-FFF2-40B4-BE49-F238E27FC236}">
                <a16:creationId xmlns:a16="http://schemas.microsoft.com/office/drawing/2014/main" id="{1B541DE6-0806-EDEA-3CF5-7B828EE9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222215"/>
            <a:ext cx="5938931" cy="26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err="1">
                <a:solidFill>
                  <a:schemeClr val="tx1"/>
                </a:solidFill>
              </a:rPr>
              <a:t>Microsserviços</a:t>
            </a:r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051200" y="1288950"/>
            <a:ext cx="6282300" cy="27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b="1" dirty="0">
                <a:solidFill>
                  <a:schemeClr val="tx1"/>
                </a:solidFill>
              </a:rPr>
              <a:t>Estilo </a:t>
            </a:r>
            <a:r>
              <a:rPr lang="en" b="1" dirty="0" err="1">
                <a:solidFill>
                  <a:schemeClr val="tx1"/>
                </a:solidFill>
              </a:rPr>
              <a:t>Arquitetural</a:t>
            </a:r>
          </a:p>
          <a:p>
            <a:pPr>
              <a:lnSpc>
                <a:spcPct val="114999"/>
              </a:lnSpc>
            </a:pPr>
            <a:r>
              <a:rPr lang="en" b="1" dirty="0" err="1">
                <a:solidFill>
                  <a:schemeClr val="tx1"/>
                </a:solidFill>
              </a:rPr>
              <a:t>Decomposição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em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serviços</a:t>
            </a:r>
          </a:p>
          <a:p>
            <a:pPr>
              <a:lnSpc>
                <a:spcPct val="114999"/>
              </a:lnSpc>
            </a:pPr>
            <a:r>
              <a:rPr lang="en" b="1" dirty="0">
                <a:solidFill>
                  <a:schemeClr val="tx1"/>
                </a:solidFill>
              </a:rPr>
              <a:t>Serviços </a:t>
            </a:r>
            <a:r>
              <a:rPr lang="en" b="1" dirty="0" err="1">
                <a:solidFill>
                  <a:schemeClr val="tx1"/>
                </a:solidFill>
              </a:rPr>
              <a:t>são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independentes</a:t>
            </a:r>
          </a:p>
          <a:p>
            <a:pPr>
              <a:lnSpc>
                <a:spcPct val="114999"/>
              </a:lnSpc>
            </a:pPr>
            <a:r>
              <a:rPr lang="en" b="1" dirty="0" err="1">
                <a:solidFill>
                  <a:schemeClr val="tx1"/>
                </a:solidFill>
              </a:rPr>
              <a:t>Resiliência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Arquitetural</a:t>
            </a:r>
          </a:p>
          <a:p>
            <a:pPr>
              <a:lnSpc>
                <a:spcPct val="114999"/>
              </a:lnSpc>
            </a:pPr>
            <a:endParaRPr lang="en" b="1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4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5CFDBD22-5A44-4203-ABD3-AAD2D2EA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78" y="863831"/>
            <a:ext cx="6376306" cy="34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err="1">
                <a:solidFill>
                  <a:schemeClr val="tx1"/>
                </a:solidFill>
              </a:rPr>
              <a:t>Comunicação</a:t>
            </a:r>
            <a:r>
              <a:rPr lang="en" b="1">
                <a:solidFill>
                  <a:schemeClr val="tx1"/>
                </a:solidFill>
              </a:rPr>
              <a:t> entre </a:t>
            </a:r>
            <a:r>
              <a:rPr lang="en" b="1" err="1">
                <a:solidFill>
                  <a:schemeClr val="tx1"/>
                </a:solidFill>
              </a:rPr>
              <a:t>serviços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26104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Imogen template</vt:lpstr>
      <vt:lpstr>Event-Driven Architecture</vt:lpstr>
      <vt:lpstr>Renicius Pagotto Fostaini</vt:lpstr>
      <vt:lpstr>Monolito</vt:lpstr>
      <vt:lpstr>PowerPoint Presentation</vt:lpstr>
      <vt:lpstr>PowerPoint Presentation</vt:lpstr>
      <vt:lpstr>Microsserviços</vt:lpstr>
      <vt:lpstr>PowerPoint Presentation</vt:lpstr>
      <vt:lpstr>PowerPoint Presentation</vt:lpstr>
      <vt:lpstr>Comunicação entre serviços</vt:lpstr>
      <vt:lpstr>PowerPoint Presentation</vt:lpstr>
      <vt:lpstr>Event Driven Architecture</vt:lpstr>
      <vt:lpstr>PowerPoint Presentation</vt:lpstr>
      <vt:lpstr>PowerPoint Presentation</vt:lpstr>
      <vt:lpstr>Azure Event Hubs</vt:lpstr>
      <vt:lpstr>PowerPoint Presentation</vt:lpstr>
      <vt:lpstr>PowerPoint Presentation</vt:lpstr>
      <vt:lpstr>Eventos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Casos de Uso | EDA</vt:lpstr>
      <vt:lpstr>PowerPoint Presentation</vt:lpstr>
      <vt:lpstr>Complexidades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cp:revision>319</cp:revision>
  <dcterms:modified xsi:type="dcterms:W3CDTF">2024-03-19T00:06:30Z</dcterms:modified>
</cp:coreProperties>
</file>