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0"/>
  </p:notesMasterIdLst>
  <p:sldIdLst>
    <p:sldId id="286" r:id="rId3"/>
    <p:sldId id="287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CEA4D-E4B6-4BA3-82C8-D041B2F9BB35}" v="43" dt="2024-03-19T00:10:2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icius Pagotto Fostaini" userId="31f4ab41a4dd3f99" providerId="Windows Live" clId="Web-{E1D7A022-7D91-45A2-847C-4D1C63E7EB92}"/>
    <pc:docChg chg="addSld delSld modSld">
      <pc:chgData name="Renicius Pagotto Fostaini" userId="31f4ab41a4dd3f99" providerId="Windows Live" clId="Web-{E1D7A022-7D91-45A2-847C-4D1C63E7EB92}" dt="2021-09-30T00:26:02.514" v="385" actId="20577"/>
      <pc:docMkLst>
        <pc:docMk/>
      </pc:docMkLst>
      <pc:sldChg chg="modSp">
        <pc:chgData name="Renicius Pagotto Fostaini" userId="31f4ab41a4dd3f99" providerId="Windows Live" clId="Web-{E1D7A022-7D91-45A2-847C-4D1C63E7EB92}" dt="2021-09-30T00:00:28.528" v="325" actId="20577"/>
        <pc:sldMkLst>
          <pc:docMk/>
          <pc:sldMk cId="1490350677" sldId="259"/>
        </pc:sldMkLst>
        <pc:spChg chg="mod">
          <ac:chgData name="Renicius Pagotto Fostaini" userId="31f4ab41a4dd3f99" providerId="Windows Live" clId="Web-{E1D7A022-7D91-45A2-847C-4D1C63E7EB92}" dt="2021-09-30T00:00:28.528" v="325" actId="20577"/>
          <ac:spMkLst>
            <pc:docMk/>
            <pc:sldMk cId="1490350677" sldId="259"/>
            <ac:spMk id="4" creationId="{00000000-0000-0000-0000-000000000000}"/>
          </ac:spMkLst>
        </pc:spChg>
      </pc:sldChg>
      <pc:sldChg chg="delSp modSp">
        <pc:chgData name="Renicius Pagotto Fostaini" userId="31f4ab41a4dd3f99" providerId="Windows Live" clId="Web-{E1D7A022-7D91-45A2-847C-4D1C63E7EB92}" dt="2021-09-30T00:10:52.057" v="350"/>
        <pc:sldMkLst>
          <pc:docMk/>
          <pc:sldMk cId="2330706284" sldId="262"/>
        </pc:sldMkLst>
        <pc:spChg chg="del mod">
          <ac:chgData name="Renicius Pagotto Fostaini" userId="31f4ab41a4dd3f99" providerId="Windows Live" clId="Web-{E1D7A022-7D91-45A2-847C-4D1C63E7EB92}" dt="2021-09-30T00:10:52.057" v="350"/>
          <ac:spMkLst>
            <pc:docMk/>
            <pc:sldMk cId="2330706284" sldId="262"/>
            <ac:spMk id="5" creationId="{55FCD02A-395C-4BC1-B17F-F2E2A0921C16}"/>
          </ac:spMkLst>
        </pc:spChg>
      </pc:sldChg>
      <pc:sldChg chg="del">
        <pc:chgData name="Renicius Pagotto Fostaini" userId="31f4ab41a4dd3f99" providerId="Windows Live" clId="Web-{E1D7A022-7D91-45A2-847C-4D1C63E7EB92}" dt="2021-09-29T23:40:25.112" v="1"/>
        <pc:sldMkLst>
          <pc:docMk/>
          <pc:sldMk cId="3919614524" sldId="267"/>
        </pc:sldMkLst>
      </pc:sldChg>
      <pc:sldChg chg="modSp">
        <pc:chgData name="Renicius Pagotto Fostaini" userId="31f4ab41a4dd3f99" providerId="Windows Live" clId="Web-{E1D7A022-7D91-45A2-847C-4D1C63E7EB92}" dt="2021-09-30T00:26:02.514" v="385" actId="20577"/>
        <pc:sldMkLst>
          <pc:docMk/>
          <pc:sldMk cId="2882011568" sldId="276"/>
        </pc:sldMkLst>
        <pc:spChg chg="mod">
          <ac:chgData name="Renicius Pagotto Fostaini" userId="31f4ab41a4dd3f99" providerId="Windows Live" clId="Web-{E1D7A022-7D91-45A2-847C-4D1C63E7EB92}" dt="2021-09-30T00:26:02.514" v="385" actId="20577"/>
          <ac:spMkLst>
            <pc:docMk/>
            <pc:sldMk cId="2882011568" sldId="276"/>
            <ac:spMk id="4" creationId="{00000000-0000-0000-0000-000000000000}"/>
          </ac:spMkLst>
        </pc:spChg>
      </pc:sldChg>
      <pc:sldChg chg="modSp">
        <pc:chgData name="Renicius Pagotto Fostaini" userId="31f4ab41a4dd3f99" providerId="Windows Live" clId="Web-{E1D7A022-7D91-45A2-847C-4D1C63E7EB92}" dt="2021-09-30T00:02:07.592" v="347" actId="20577"/>
        <pc:sldMkLst>
          <pc:docMk/>
          <pc:sldMk cId="3331830570" sldId="278"/>
        </pc:sldMkLst>
        <pc:spChg chg="mod">
          <ac:chgData name="Renicius Pagotto Fostaini" userId="31f4ab41a4dd3f99" providerId="Windows Live" clId="Web-{E1D7A022-7D91-45A2-847C-4D1C63E7EB92}" dt="2021-09-30T00:02:07.592" v="347" actId="20577"/>
          <ac:spMkLst>
            <pc:docMk/>
            <pc:sldMk cId="3331830570" sldId="278"/>
            <ac:spMk id="4" creationId="{00000000-0000-0000-0000-000000000000}"/>
          </ac:spMkLst>
        </pc:spChg>
      </pc:sldChg>
      <pc:sldChg chg="modSp add replId">
        <pc:chgData name="Renicius Pagotto Fostaini" userId="31f4ab41a4dd3f99" providerId="Windows Live" clId="Web-{E1D7A022-7D91-45A2-847C-4D1C63E7EB92}" dt="2021-09-29T23:46:24.150" v="111" actId="20577"/>
        <pc:sldMkLst>
          <pc:docMk/>
          <pc:sldMk cId="4002891476" sldId="286"/>
        </pc:sldMkLst>
        <pc:spChg chg="mod">
          <ac:chgData name="Renicius Pagotto Fostaini" userId="31f4ab41a4dd3f99" providerId="Windows Live" clId="Web-{E1D7A022-7D91-45A2-847C-4D1C63E7EB92}" dt="2021-09-29T23:41:41.082" v="7" actId="20577"/>
          <ac:spMkLst>
            <pc:docMk/>
            <pc:sldMk cId="4002891476" sldId="286"/>
            <ac:spMk id="3" creationId="{00000000-0000-0000-0000-000000000000}"/>
          </ac:spMkLst>
        </pc:spChg>
        <pc:spChg chg="mod">
          <ac:chgData name="Renicius Pagotto Fostaini" userId="31f4ab41a4dd3f99" providerId="Windows Live" clId="Web-{E1D7A022-7D91-45A2-847C-4D1C63E7EB92}" dt="2021-09-29T23:46:24.150" v="111" actId="20577"/>
          <ac:spMkLst>
            <pc:docMk/>
            <pc:sldMk cId="4002891476" sldId="286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E1D7A022-7D91-45A2-847C-4D1C63E7EB92}" dt="2021-09-29T23:47:42.449" v="117" actId="1076"/>
        <pc:sldMkLst>
          <pc:docMk/>
          <pc:sldMk cId="2365121329" sldId="287"/>
        </pc:sldMkLst>
        <pc:spChg chg="del mod">
          <ac:chgData name="Renicius Pagotto Fostaini" userId="31f4ab41a4dd3f99" providerId="Windows Live" clId="Web-{E1D7A022-7D91-45A2-847C-4D1C63E7EB92}" dt="2021-09-29T23:47:28.558" v="114"/>
          <ac:spMkLst>
            <pc:docMk/>
            <pc:sldMk cId="2365121329" sldId="287"/>
            <ac:spMk id="4" creationId="{00000000-0000-0000-0000-000000000000}"/>
          </ac:spMkLst>
        </pc:spChg>
        <pc:picChg chg="add mod">
          <ac:chgData name="Renicius Pagotto Fostaini" userId="31f4ab41a4dd3f99" providerId="Windows Live" clId="Web-{E1D7A022-7D91-45A2-847C-4D1C63E7EB92}" dt="2021-09-29T23:47:42.449" v="117" actId="1076"/>
          <ac:picMkLst>
            <pc:docMk/>
            <pc:sldMk cId="2365121329" sldId="287"/>
            <ac:picMk id="2" creationId="{341B07AA-17FB-4E7A-9FB6-A222C34B45A3}"/>
          </ac:picMkLst>
        </pc:picChg>
      </pc:sldChg>
      <pc:sldChg chg="modSp add del replId">
        <pc:chgData name="Renicius Pagotto Fostaini" userId="31f4ab41a4dd3f99" providerId="Windows Live" clId="Web-{E1D7A022-7D91-45A2-847C-4D1C63E7EB92}" dt="2021-09-29T23:48:33.528" v="125"/>
        <pc:sldMkLst>
          <pc:docMk/>
          <pc:sldMk cId="2083956301" sldId="288"/>
        </pc:sldMkLst>
        <pc:spChg chg="mod">
          <ac:chgData name="Renicius Pagotto Fostaini" userId="31f4ab41a4dd3f99" providerId="Windows Live" clId="Web-{E1D7A022-7D91-45A2-847C-4D1C63E7EB92}" dt="2021-09-29T23:48:23.809" v="123" actId="20577"/>
          <ac:spMkLst>
            <pc:docMk/>
            <pc:sldMk cId="2083956301" sldId="288"/>
            <ac:spMk id="3" creationId="{00000000-0000-0000-0000-000000000000}"/>
          </ac:spMkLst>
        </pc:spChg>
      </pc:sldChg>
      <pc:sldChg chg="modSp add replId">
        <pc:chgData name="Renicius Pagotto Fostaini" userId="31f4ab41a4dd3f99" providerId="Windows Live" clId="Web-{E1D7A022-7D91-45A2-847C-4D1C63E7EB92}" dt="2021-09-29T23:54:14.473" v="241" actId="20577"/>
        <pc:sldMkLst>
          <pc:docMk/>
          <pc:sldMk cId="3371723224" sldId="289"/>
        </pc:sldMkLst>
        <pc:spChg chg="mod">
          <ac:chgData name="Renicius Pagotto Fostaini" userId="31f4ab41a4dd3f99" providerId="Windows Live" clId="Web-{E1D7A022-7D91-45A2-847C-4D1C63E7EB92}" dt="2021-09-29T23:48:55.247" v="132" actId="20577"/>
          <ac:spMkLst>
            <pc:docMk/>
            <pc:sldMk cId="3371723224" sldId="289"/>
            <ac:spMk id="3" creationId="{00000000-0000-0000-0000-000000000000}"/>
          </ac:spMkLst>
        </pc:spChg>
        <pc:spChg chg="mod">
          <ac:chgData name="Renicius Pagotto Fostaini" userId="31f4ab41a4dd3f99" providerId="Windows Live" clId="Web-{E1D7A022-7D91-45A2-847C-4D1C63E7EB92}" dt="2021-09-29T23:54:14.473" v="241" actId="20577"/>
          <ac:spMkLst>
            <pc:docMk/>
            <pc:sldMk cId="3371723224" sldId="289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E1D7A022-7D91-45A2-847C-4D1C63E7EB92}" dt="2021-09-29T23:51:32.688" v="203" actId="1076"/>
        <pc:sldMkLst>
          <pc:docMk/>
          <pc:sldMk cId="2374175480" sldId="290"/>
        </pc:sldMkLst>
        <pc:spChg chg="mod">
          <ac:chgData name="Renicius Pagotto Fostaini" userId="31f4ab41a4dd3f99" providerId="Windows Live" clId="Web-{E1D7A022-7D91-45A2-847C-4D1C63E7EB92}" dt="2021-09-29T23:51:19.125" v="200" actId="20577"/>
          <ac:spMkLst>
            <pc:docMk/>
            <pc:sldMk cId="2374175480" sldId="290"/>
            <ac:spMk id="3" creationId="{00000000-0000-0000-0000-000000000000}"/>
          </ac:spMkLst>
        </pc:spChg>
        <pc:picChg chg="del">
          <ac:chgData name="Renicius Pagotto Fostaini" userId="31f4ab41a4dd3f99" providerId="Windows Live" clId="Web-{E1D7A022-7D91-45A2-847C-4D1C63E7EB92}" dt="2021-09-29T23:50:40.265" v="196"/>
          <ac:picMkLst>
            <pc:docMk/>
            <pc:sldMk cId="2374175480" sldId="290"/>
            <ac:picMk id="2" creationId="{341B07AA-17FB-4E7A-9FB6-A222C34B45A3}"/>
          </ac:picMkLst>
        </pc:picChg>
        <pc:picChg chg="add mod">
          <ac:chgData name="Renicius Pagotto Fostaini" userId="31f4ab41a4dd3f99" providerId="Windows Live" clId="Web-{E1D7A022-7D91-45A2-847C-4D1C63E7EB92}" dt="2021-09-29T23:51:32.688" v="203" actId="1076"/>
          <ac:picMkLst>
            <pc:docMk/>
            <pc:sldMk cId="2374175480" sldId="290"/>
            <ac:picMk id="4" creationId="{C6A90723-61B7-40F1-BB62-E97CF3298440}"/>
          </ac:picMkLst>
        </pc:picChg>
      </pc:sldChg>
      <pc:sldChg chg="modSp add replId">
        <pc:chgData name="Renicius Pagotto Fostaini" userId="31f4ab41a4dd3f99" providerId="Windows Live" clId="Web-{E1D7A022-7D91-45A2-847C-4D1C63E7EB92}" dt="2021-09-29T23:55:52.522" v="302" actId="20577"/>
        <pc:sldMkLst>
          <pc:docMk/>
          <pc:sldMk cId="1683899706" sldId="291"/>
        </pc:sldMkLst>
        <pc:spChg chg="mod">
          <ac:chgData name="Renicius Pagotto Fostaini" userId="31f4ab41a4dd3f99" providerId="Windows Live" clId="Web-{E1D7A022-7D91-45A2-847C-4D1C63E7EB92}" dt="2021-09-29T23:52:50.127" v="207" actId="20577"/>
          <ac:spMkLst>
            <pc:docMk/>
            <pc:sldMk cId="1683899706" sldId="291"/>
            <ac:spMk id="3" creationId="{00000000-0000-0000-0000-000000000000}"/>
          </ac:spMkLst>
        </pc:spChg>
        <pc:spChg chg="mod">
          <ac:chgData name="Renicius Pagotto Fostaini" userId="31f4ab41a4dd3f99" providerId="Windows Live" clId="Web-{E1D7A022-7D91-45A2-847C-4D1C63E7EB92}" dt="2021-09-29T23:55:52.522" v="302" actId="20577"/>
          <ac:spMkLst>
            <pc:docMk/>
            <pc:sldMk cId="1683899706" sldId="291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E1D7A022-7D91-45A2-847C-4D1C63E7EB92}" dt="2021-09-29T23:57:45.321" v="314" actId="1076"/>
        <pc:sldMkLst>
          <pc:docMk/>
          <pc:sldMk cId="594359249" sldId="292"/>
        </pc:sldMkLst>
        <pc:spChg chg="mod">
          <ac:chgData name="Renicius Pagotto Fostaini" userId="31f4ab41a4dd3f99" providerId="Windows Live" clId="Web-{E1D7A022-7D91-45A2-847C-4D1C63E7EB92}" dt="2021-09-29T23:56:07.647" v="310" actId="20577"/>
          <ac:spMkLst>
            <pc:docMk/>
            <pc:sldMk cId="594359249" sldId="292"/>
            <ac:spMk id="3" creationId="{00000000-0000-0000-0000-000000000000}"/>
          </ac:spMkLst>
        </pc:spChg>
        <pc:picChg chg="add mod">
          <ac:chgData name="Renicius Pagotto Fostaini" userId="31f4ab41a4dd3f99" providerId="Windows Live" clId="Web-{E1D7A022-7D91-45A2-847C-4D1C63E7EB92}" dt="2021-09-29T23:57:45.321" v="314" actId="1076"/>
          <ac:picMkLst>
            <pc:docMk/>
            <pc:sldMk cId="594359249" sldId="292"/>
            <ac:picMk id="2" creationId="{65A1ABF6-599C-429B-B7F8-1CE65D14CA55}"/>
          </ac:picMkLst>
        </pc:picChg>
        <pc:picChg chg="del">
          <ac:chgData name="Renicius Pagotto Fostaini" userId="31f4ab41a4dd3f99" providerId="Windows Live" clId="Web-{E1D7A022-7D91-45A2-847C-4D1C63E7EB92}" dt="2021-09-29T23:57:34.930" v="311"/>
          <ac:picMkLst>
            <pc:docMk/>
            <pc:sldMk cId="594359249" sldId="292"/>
            <ac:picMk id="4" creationId="{C6A90723-61B7-40F1-BB62-E97CF3298440}"/>
          </ac:picMkLst>
        </pc:picChg>
      </pc:sldChg>
      <pc:sldChg chg="addSp delSp modSp add replId">
        <pc:chgData name="Renicius Pagotto Fostaini" userId="31f4ab41a4dd3f99" providerId="Windows Live" clId="Web-{E1D7A022-7D91-45A2-847C-4D1C63E7EB92}" dt="2021-09-29T23:59:45.308" v="323" actId="1076"/>
        <pc:sldMkLst>
          <pc:docMk/>
          <pc:sldMk cId="1092507562" sldId="293"/>
        </pc:sldMkLst>
        <pc:spChg chg="mod">
          <ac:chgData name="Renicius Pagotto Fostaini" userId="31f4ab41a4dd3f99" providerId="Windows Live" clId="Web-{E1D7A022-7D91-45A2-847C-4D1C63E7EB92}" dt="2021-09-29T23:59:28.089" v="318" actId="20577"/>
          <ac:spMkLst>
            <pc:docMk/>
            <pc:sldMk cId="1092507562" sldId="293"/>
            <ac:spMk id="3" creationId="{00000000-0000-0000-0000-000000000000}"/>
          </ac:spMkLst>
        </pc:spChg>
        <pc:picChg chg="del">
          <ac:chgData name="Renicius Pagotto Fostaini" userId="31f4ab41a4dd3f99" providerId="Windows Live" clId="Web-{E1D7A022-7D91-45A2-847C-4D1C63E7EB92}" dt="2021-09-29T23:59:30.433" v="319"/>
          <ac:picMkLst>
            <pc:docMk/>
            <pc:sldMk cId="1092507562" sldId="293"/>
            <ac:picMk id="2" creationId="{65A1ABF6-599C-429B-B7F8-1CE65D14CA55}"/>
          </ac:picMkLst>
        </pc:picChg>
        <pc:picChg chg="add mod">
          <ac:chgData name="Renicius Pagotto Fostaini" userId="31f4ab41a4dd3f99" providerId="Windows Live" clId="Web-{E1D7A022-7D91-45A2-847C-4D1C63E7EB92}" dt="2021-09-29T23:59:45.308" v="323" actId="1076"/>
          <ac:picMkLst>
            <pc:docMk/>
            <pc:sldMk cId="1092507562" sldId="293"/>
            <ac:picMk id="4" creationId="{10A6C6C9-F601-4AD1-BCB1-DD6CF32F7132}"/>
          </ac:picMkLst>
        </pc:picChg>
      </pc:sldChg>
    </pc:docChg>
  </pc:docChgLst>
  <pc:docChgLst>
    <pc:chgData name="Renicius Pagotto Fostaini" userId="31f4ab41a4dd3f99" providerId="Windows Live" clId="Web-{815CEA4D-E4B6-4BA3-82C8-D041B2F9BB35}"/>
    <pc:docChg chg="delSld modSld">
      <pc:chgData name="Renicius Pagotto Fostaini" userId="31f4ab41a4dd3f99" providerId="Windows Live" clId="Web-{815CEA4D-E4B6-4BA3-82C8-D041B2F9BB35}" dt="2024-03-19T00:12:25.296" v="40"/>
      <pc:docMkLst>
        <pc:docMk/>
      </pc:docMkLst>
      <pc:sldChg chg="del">
        <pc:chgData name="Renicius Pagotto Fostaini" userId="31f4ab41a4dd3f99" providerId="Windows Live" clId="Web-{815CEA4D-E4B6-4BA3-82C8-D041B2F9BB35}" dt="2024-03-19T00:08:23.241" v="0"/>
        <pc:sldMkLst>
          <pc:docMk/>
          <pc:sldMk cId="1694233516" sldId="256"/>
        </pc:sldMkLst>
      </pc:sldChg>
      <pc:sldChg chg="del">
        <pc:chgData name="Renicius Pagotto Fostaini" userId="31f4ab41a4dd3f99" providerId="Windows Live" clId="Web-{815CEA4D-E4B6-4BA3-82C8-D041B2F9BB35}" dt="2024-03-19T00:08:25.569" v="1"/>
        <pc:sldMkLst>
          <pc:docMk/>
          <pc:sldMk cId="1490350677" sldId="259"/>
        </pc:sldMkLst>
      </pc:sldChg>
      <pc:sldChg chg="del">
        <pc:chgData name="Renicius Pagotto Fostaini" userId="31f4ab41a4dd3f99" providerId="Windows Live" clId="Web-{815CEA4D-E4B6-4BA3-82C8-D041B2F9BB35}" dt="2024-03-19T00:09:18.383" v="23"/>
        <pc:sldMkLst>
          <pc:docMk/>
          <pc:sldMk cId="2330706284" sldId="262"/>
        </pc:sldMkLst>
      </pc:sldChg>
      <pc:sldChg chg="del">
        <pc:chgData name="Renicius Pagotto Fostaini" userId="31f4ab41a4dd3f99" providerId="Windows Live" clId="Web-{815CEA4D-E4B6-4BA3-82C8-D041B2F9BB35}" dt="2024-03-19T00:09:20.196" v="24"/>
        <pc:sldMkLst>
          <pc:docMk/>
          <pc:sldMk cId="1100175642" sldId="269"/>
        </pc:sldMkLst>
      </pc:sldChg>
      <pc:sldChg chg="del">
        <pc:chgData name="Renicius Pagotto Fostaini" userId="31f4ab41a4dd3f99" providerId="Windows Live" clId="Web-{815CEA4D-E4B6-4BA3-82C8-D041B2F9BB35}" dt="2024-03-19T00:08:26.428" v="2"/>
        <pc:sldMkLst>
          <pc:docMk/>
          <pc:sldMk cId="1314520985" sldId="271"/>
        </pc:sldMkLst>
      </pc:sldChg>
      <pc:sldChg chg="del">
        <pc:chgData name="Renicius Pagotto Fostaini" userId="31f4ab41a4dd3f99" providerId="Windows Live" clId="Web-{815CEA4D-E4B6-4BA3-82C8-D041B2F9BB35}" dt="2024-03-19T00:08:26.913" v="3"/>
        <pc:sldMkLst>
          <pc:docMk/>
          <pc:sldMk cId="3017304227" sldId="272"/>
        </pc:sldMkLst>
      </pc:sldChg>
      <pc:sldChg chg="del">
        <pc:chgData name="Renicius Pagotto Fostaini" userId="31f4ab41a4dd3f99" providerId="Windows Live" clId="Web-{815CEA4D-E4B6-4BA3-82C8-D041B2F9BB35}" dt="2024-03-19T00:08:27.584" v="4"/>
        <pc:sldMkLst>
          <pc:docMk/>
          <pc:sldMk cId="1550991954" sldId="273"/>
        </pc:sldMkLst>
      </pc:sldChg>
      <pc:sldChg chg="del">
        <pc:chgData name="Renicius Pagotto Fostaini" userId="31f4ab41a4dd3f99" providerId="Windows Live" clId="Web-{815CEA4D-E4B6-4BA3-82C8-D041B2F9BB35}" dt="2024-03-19T00:08:27.944" v="5"/>
        <pc:sldMkLst>
          <pc:docMk/>
          <pc:sldMk cId="3093199997" sldId="274"/>
        </pc:sldMkLst>
      </pc:sldChg>
      <pc:sldChg chg="del">
        <pc:chgData name="Renicius Pagotto Fostaini" userId="31f4ab41a4dd3f99" providerId="Windows Live" clId="Web-{815CEA4D-E4B6-4BA3-82C8-D041B2F9BB35}" dt="2024-03-19T00:08:28.647" v="6"/>
        <pc:sldMkLst>
          <pc:docMk/>
          <pc:sldMk cId="2945641679" sldId="275"/>
        </pc:sldMkLst>
      </pc:sldChg>
      <pc:sldChg chg="del">
        <pc:chgData name="Renicius Pagotto Fostaini" userId="31f4ab41a4dd3f99" providerId="Windows Live" clId="Web-{815CEA4D-E4B6-4BA3-82C8-D041B2F9BB35}" dt="2024-03-19T00:08:28.975" v="7"/>
        <pc:sldMkLst>
          <pc:docMk/>
          <pc:sldMk cId="2882011568" sldId="276"/>
        </pc:sldMkLst>
      </pc:sldChg>
      <pc:sldChg chg="del">
        <pc:chgData name="Renicius Pagotto Fostaini" userId="31f4ab41a4dd3f99" providerId="Windows Live" clId="Web-{815CEA4D-E4B6-4BA3-82C8-D041B2F9BB35}" dt="2024-03-19T00:08:34.225" v="8"/>
        <pc:sldMkLst>
          <pc:docMk/>
          <pc:sldMk cId="175161192" sldId="277"/>
        </pc:sldMkLst>
      </pc:sldChg>
      <pc:sldChg chg="del">
        <pc:chgData name="Renicius Pagotto Fostaini" userId="31f4ab41a4dd3f99" providerId="Windows Live" clId="Web-{815CEA4D-E4B6-4BA3-82C8-D041B2F9BB35}" dt="2024-03-19T00:08:35.069" v="9"/>
        <pc:sldMkLst>
          <pc:docMk/>
          <pc:sldMk cId="3331830570" sldId="278"/>
        </pc:sldMkLst>
      </pc:sldChg>
      <pc:sldChg chg="del">
        <pc:chgData name="Renicius Pagotto Fostaini" userId="31f4ab41a4dd3f99" providerId="Windows Live" clId="Web-{815CEA4D-E4B6-4BA3-82C8-D041B2F9BB35}" dt="2024-03-19T00:08:35.428" v="10"/>
        <pc:sldMkLst>
          <pc:docMk/>
          <pc:sldMk cId="4077826797" sldId="279"/>
        </pc:sldMkLst>
      </pc:sldChg>
      <pc:sldChg chg="del">
        <pc:chgData name="Renicius Pagotto Fostaini" userId="31f4ab41a4dd3f99" providerId="Windows Live" clId="Web-{815CEA4D-E4B6-4BA3-82C8-D041B2F9BB35}" dt="2024-03-19T00:08:35.991" v="11"/>
        <pc:sldMkLst>
          <pc:docMk/>
          <pc:sldMk cId="1531194282" sldId="280"/>
        </pc:sldMkLst>
      </pc:sldChg>
      <pc:sldChg chg="del">
        <pc:chgData name="Renicius Pagotto Fostaini" userId="31f4ab41a4dd3f99" providerId="Windows Live" clId="Web-{815CEA4D-E4B6-4BA3-82C8-D041B2F9BB35}" dt="2024-03-19T00:08:36.757" v="12"/>
        <pc:sldMkLst>
          <pc:docMk/>
          <pc:sldMk cId="1816960216" sldId="281"/>
        </pc:sldMkLst>
      </pc:sldChg>
      <pc:sldChg chg="del">
        <pc:chgData name="Renicius Pagotto Fostaini" userId="31f4ab41a4dd3f99" providerId="Windows Live" clId="Web-{815CEA4D-E4B6-4BA3-82C8-D041B2F9BB35}" dt="2024-03-19T00:08:37.210" v="13"/>
        <pc:sldMkLst>
          <pc:docMk/>
          <pc:sldMk cId="1577716087" sldId="282"/>
        </pc:sldMkLst>
      </pc:sldChg>
      <pc:sldChg chg="del">
        <pc:chgData name="Renicius Pagotto Fostaini" userId="31f4ab41a4dd3f99" providerId="Windows Live" clId="Web-{815CEA4D-E4B6-4BA3-82C8-D041B2F9BB35}" dt="2024-03-19T00:08:37.897" v="14"/>
        <pc:sldMkLst>
          <pc:docMk/>
          <pc:sldMk cId="1358377414" sldId="284"/>
        </pc:sldMkLst>
      </pc:sldChg>
      <pc:sldChg chg="del">
        <pc:chgData name="Renicius Pagotto Fostaini" userId="31f4ab41a4dd3f99" providerId="Windows Live" clId="Web-{815CEA4D-E4B6-4BA3-82C8-D041B2F9BB35}" dt="2024-03-19T00:08:38.694" v="15"/>
        <pc:sldMkLst>
          <pc:docMk/>
          <pc:sldMk cId="1639632395" sldId="285"/>
        </pc:sldMkLst>
      </pc:sldChg>
      <pc:sldChg chg="addSp delSp modSp mod setBg">
        <pc:chgData name="Renicius Pagotto Fostaini" userId="31f4ab41a4dd3f99" providerId="Windows Live" clId="Web-{815CEA4D-E4B6-4BA3-82C8-D041B2F9BB35}" dt="2024-03-19T00:11:04.590" v="32"/>
        <pc:sldMkLst>
          <pc:docMk/>
          <pc:sldMk cId="4002891476" sldId="286"/>
        </pc:sldMkLst>
        <pc:spChg chg="mod">
          <ac:chgData name="Renicius Pagotto Fostaini" userId="31f4ab41a4dd3f99" providerId="Windows Live" clId="Web-{815CEA4D-E4B6-4BA3-82C8-D041B2F9BB35}" dt="2024-03-19T00:11:04.590" v="32"/>
          <ac:spMkLst>
            <pc:docMk/>
            <pc:sldMk cId="4002891476" sldId="286"/>
            <ac:spMk id="3" creationId="{00000000-0000-0000-0000-000000000000}"/>
          </ac:spMkLst>
        </pc:spChg>
        <pc:spChg chg="mod">
          <ac:chgData name="Renicius Pagotto Fostaini" userId="31f4ab41a4dd3f99" providerId="Windows Live" clId="Web-{815CEA4D-E4B6-4BA3-82C8-D041B2F9BB35}" dt="2024-03-19T00:11:04.590" v="32"/>
          <ac:spMkLst>
            <pc:docMk/>
            <pc:sldMk cId="4002891476" sldId="286"/>
            <ac:spMk id="4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8:43.944" v="16"/>
          <ac:spMkLst>
            <pc:docMk/>
            <pc:sldMk cId="4002891476" sldId="286"/>
            <ac:spMk id="5" creationId="{5BB337D2-086D-4C7B-9E95-9A814EA9F4CA}"/>
          </ac:spMkLst>
        </pc:spChg>
        <pc:spChg chg="add">
          <ac:chgData name="Renicius Pagotto Fostaini" userId="31f4ab41a4dd3f99" providerId="Windows Live" clId="Web-{815CEA4D-E4B6-4BA3-82C8-D041B2F9BB35}" dt="2024-03-19T00:11:04.590" v="32"/>
          <ac:spMkLst>
            <pc:docMk/>
            <pc:sldMk cId="4002891476" sldId="286"/>
            <ac:spMk id="9" creationId="{B0890400-BB8B-4A44-AB63-65C7CA223EBA}"/>
          </ac:spMkLst>
        </pc:spChg>
        <pc:cxnChg chg="add">
          <ac:chgData name="Renicius Pagotto Fostaini" userId="31f4ab41a4dd3f99" providerId="Windows Live" clId="Web-{815CEA4D-E4B6-4BA3-82C8-D041B2F9BB35}" dt="2024-03-19T00:11:04.590" v="32"/>
          <ac:cxnSpMkLst>
            <pc:docMk/>
            <pc:sldMk cId="4002891476" sldId="286"/>
            <ac:cxnSpMk id="11" creationId="{4D39B797-CDC6-4529-8A36-9CBFC9816337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1:22.107" v="33"/>
        <pc:sldMkLst>
          <pc:docMk/>
          <pc:sldMk cId="2365121329" sldId="287"/>
        </pc:sldMkLst>
        <pc:spChg chg="mod">
          <ac:chgData name="Renicius Pagotto Fostaini" userId="31f4ab41a4dd3f99" providerId="Windows Live" clId="Web-{815CEA4D-E4B6-4BA3-82C8-D041B2F9BB35}" dt="2024-03-19T00:11:22.107" v="33"/>
          <ac:spMkLst>
            <pc:docMk/>
            <pc:sldMk cId="2365121329" sldId="287"/>
            <ac:spMk id="3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8:50.163" v="17"/>
          <ac:spMkLst>
            <pc:docMk/>
            <pc:sldMk cId="2365121329" sldId="287"/>
            <ac:spMk id="5" creationId="{5BB337D2-086D-4C7B-9E95-9A814EA9F4CA}"/>
          </ac:spMkLst>
        </pc:spChg>
        <pc:spChg chg="add">
          <ac:chgData name="Renicius Pagotto Fostaini" userId="31f4ab41a4dd3f99" providerId="Windows Live" clId="Web-{815CEA4D-E4B6-4BA3-82C8-D041B2F9BB35}" dt="2024-03-19T00:11:22.107" v="33"/>
          <ac:spMkLst>
            <pc:docMk/>
            <pc:sldMk cId="2365121329" sldId="287"/>
            <ac:spMk id="10" creationId="{6EAAB671-E1B2-4834-B3F6-E0A2D3BE861F}"/>
          </ac:spMkLst>
        </pc:spChg>
        <pc:spChg chg="add">
          <ac:chgData name="Renicius Pagotto Fostaini" userId="31f4ab41a4dd3f99" providerId="Windows Live" clId="Web-{815CEA4D-E4B6-4BA3-82C8-D041B2F9BB35}" dt="2024-03-19T00:11:22.107" v="33"/>
          <ac:spMkLst>
            <pc:docMk/>
            <pc:sldMk cId="2365121329" sldId="287"/>
            <ac:spMk id="12" creationId="{3C5ED0A0-6E58-4828-B5E9-FA61FD864165}"/>
          </ac:spMkLst>
        </pc:spChg>
        <pc:picChg chg="mod">
          <ac:chgData name="Renicius Pagotto Fostaini" userId="31f4ab41a4dd3f99" providerId="Windows Live" clId="Web-{815CEA4D-E4B6-4BA3-82C8-D041B2F9BB35}" dt="2024-03-19T00:11:22.107" v="33"/>
          <ac:picMkLst>
            <pc:docMk/>
            <pc:sldMk cId="2365121329" sldId="287"/>
            <ac:picMk id="2" creationId="{341B07AA-17FB-4E7A-9FB6-A222C34B45A3}"/>
          </ac:picMkLst>
        </pc:picChg>
        <pc:cxnChg chg="add">
          <ac:chgData name="Renicius Pagotto Fostaini" userId="31f4ab41a4dd3f99" providerId="Windows Live" clId="Web-{815CEA4D-E4B6-4BA3-82C8-D041B2F9BB35}" dt="2024-03-19T00:11:22.107" v="33"/>
          <ac:cxnSpMkLst>
            <pc:docMk/>
            <pc:sldMk cId="2365121329" sldId="287"/>
            <ac:cxnSpMk id="8" creationId="{B73DEAEA-BFDB-410C-89E7-02514506C826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1:35.341" v="34"/>
        <pc:sldMkLst>
          <pc:docMk/>
          <pc:sldMk cId="3371723224" sldId="289"/>
        </pc:sldMkLst>
        <pc:spChg chg="mod">
          <ac:chgData name="Renicius Pagotto Fostaini" userId="31f4ab41a4dd3f99" providerId="Windows Live" clId="Web-{815CEA4D-E4B6-4BA3-82C8-D041B2F9BB35}" dt="2024-03-19T00:11:35.341" v="34"/>
          <ac:spMkLst>
            <pc:docMk/>
            <pc:sldMk cId="3371723224" sldId="289"/>
            <ac:spMk id="3" creationId="{00000000-0000-0000-0000-000000000000}"/>
          </ac:spMkLst>
        </pc:spChg>
        <pc:spChg chg="mod">
          <ac:chgData name="Renicius Pagotto Fostaini" userId="31f4ab41a4dd3f99" providerId="Windows Live" clId="Web-{815CEA4D-E4B6-4BA3-82C8-D041B2F9BB35}" dt="2024-03-19T00:11:35.341" v="34"/>
          <ac:spMkLst>
            <pc:docMk/>
            <pc:sldMk cId="3371723224" sldId="289"/>
            <ac:spMk id="4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8:54.257" v="18"/>
          <ac:spMkLst>
            <pc:docMk/>
            <pc:sldMk cId="3371723224" sldId="289"/>
            <ac:spMk id="5" creationId="{5BB337D2-086D-4C7B-9E95-9A814EA9F4CA}"/>
          </ac:spMkLst>
        </pc:spChg>
        <pc:picChg chg="add">
          <ac:chgData name="Renicius Pagotto Fostaini" userId="31f4ab41a4dd3f99" providerId="Windows Live" clId="Web-{815CEA4D-E4B6-4BA3-82C8-D041B2F9BB35}" dt="2024-03-19T00:11:35.341" v="34"/>
          <ac:picMkLst>
            <pc:docMk/>
            <pc:sldMk cId="3371723224" sldId="289"/>
            <ac:picMk id="6" creationId="{F095AEBA-1E37-FAED-8671-5591BB55C970}"/>
          </ac:picMkLst>
        </pc:picChg>
        <pc:cxnChg chg="add">
          <ac:chgData name="Renicius Pagotto Fostaini" userId="31f4ab41a4dd3f99" providerId="Windows Live" clId="Web-{815CEA4D-E4B6-4BA3-82C8-D041B2F9BB35}" dt="2024-03-19T00:11:35.341" v="34"/>
          <ac:cxnSpMkLst>
            <pc:docMk/>
            <pc:sldMk cId="3371723224" sldId="289"/>
            <ac:cxnSpMk id="10" creationId="{3CEB095E-D776-4087-A910-2658B2951D5A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1:47.170" v="35"/>
        <pc:sldMkLst>
          <pc:docMk/>
          <pc:sldMk cId="2374175480" sldId="290"/>
        </pc:sldMkLst>
        <pc:spChg chg="mod">
          <ac:chgData name="Renicius Pagotto Fostaini" userId="31f4ab41a4dd3f99" providerId="Windows Live" clId="Web-{815CEA4D-E4B6-4BA3-82C8-D041B2F9BB35}" dt="2024-03-19T00:11:47.170" v="35"/>
          <ac:spMkLst>
            <pc:docMk/>
            <pc:sldMk cId="2374175480" sldId="290"/>
            <ac:spMk id="3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8:59.039" v="19"/>
          <ac:spMkLst>
            <pc:docMk/>
            <pc:sldMk cId="2374175480" sldId="290"/>
            <ac:spMk id="5" creationId="{5BB337D2-086D-4C7B-9E95-9A814EA9F4CA}"/>
          </ac:spMkLst>
        </pc:spChg>
        <pc:spChg chg="add">
          <ac:chgData name="Renicius Pagotto Fostaini" userId="31f4ab41a4dd3f99" providerId="Windows Live" clId="Web-{815CEA4D-E4B6-4BA3-82C8-D041B2F9BB35}" dt="2024-03-19T00:11:47.170" v="35"/>
          <ac:spMkLst>
            <pc:docMk/>
            <pc:sldMk cId="2374175480" sldId="290"/>
            <ac:spMk id="11" creationId="{6EAAB671-E1B2-4834-B3F6-E0A2D3BE861F}"/>
          </ac:spMkLst>
        </pc:spChg>
        <pc:spChg chg="add">
          <ac:chgData name="Renicius Pagotto Fostaini" userId="31f4ab41a4dd3f99" providerId="Windows Live" clId="Web-{815CEA4D-E4B6-4BA3-82C8-D041B2F9BB35}" dt="2024-03-19T00:11:47.170" v="35"/>
          <ac:spMkLst>
            <pc:docMk/>
            <pc:sldMk cId="2374175480" sldId="290"/>
            <ac:spMk id="13" creationId="{3C5ED0A0-6E58-4828-B5E9-FA61FD864165}"/>
          </ac:spMkLst>
        </pc:spChg>
        <pc:picChg chg="mod">
          <ac:chgData name="Renicius Pagotto Fostaini" userId="31f4ab41a4dd3f99" providerId="Windows Live" clId="Web-{815CEA4D-E4B6-4BA3-82C8-D041B2F9BB35}" dt="2024-03-19T00:11:47.170" v="35"/>
          <ac:picMkLst>
            <pc:docMk/>
            <pc:sldMk cId="2374175480" sldId="290"/>
            <ac:picMk id="4" creationId="{C6A90723-61B7-40F1-BB62-E97CF3298440}"/>
          </ac:picMkLst>
        </pc:picChg>
        <pc:cxnChg chg="add">
          <ac:chgData name="Renicius Pagotto Fostaini" userId="31f4ab41a4dd3f99" providerId="Windows Live" clId="Web-{815CEA4D-E4B6-4BA3-82C8-D041B2F9BB35}" dt="2024-03-19T00:11:47.170" v="35"/>
          <ac:cxnSpMkLst>
            <pc:docMk/>
            <pc:sldMk cId="2374175480" sldId="290"/>
            <ac:cxnSpMk id="9" creationId="{B73DEAEA-BFDB-410C-89E7-02514506C826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1:58.155" v="36"/>
        <pc:sldMkLst>
          <pc:docMk/>
          <pc:sldMk cId="1683899706" sldId="291"/>
        </pc:sldMkLst>
        <pc:spChg chg="mod">
          <ac:chgData name="Renicius Pagotto Fostaini" userId="31f4ab41a4dd3f99" providerId="Windows Live" clId="Web-{815CEA4D-E4B6-4BA3-82C8-D041B2F9BB35}" dt="2024-03-19T00:11:58.155" v="36"/>
          <ac:spMkLst>
            <pc:docMk/>
            <pc:sldMk cId="1683899706" sldId="291"/>
            <ac:spMk id="3" creationId="{00000000-0000-0000-0000-000000000000}"/>
          </ac:spMkLst>
        </pc:spChg>
        <pc:spChg chg="mod">
          <ac:chgData name="Renicius Pagotto Fostaini" userId="31f4ab41a4dd3f99" providerId="Windows Live" clId="Web-{815CEA4D-E4B6-4BA3-82C8-D041B2F9BB35}" dt="2024-03-19T00:11:58.155" v="36"/>
          <ac:spMkLst>
            <pc:docMk/>
            <pc:sldMk cId="1683899706" sldId="291"/>
            <ac:spMk id="4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9:02.851" v="20"/>
          <ac:spMkLst>
            <pc:docMk/>
            <pc:sldMk cId="1683899706" sldId="291"/>
            <ac:spMk id="5" creationId="{5BB337D2-086D-4C7B-9E95-9A814EA9F4CA}"/>
          </ac:spMkLst>
        </pc:spChg>
        <pc:spChg chg="add">
          <ac:chgData name="Renicius Pagotto Fostaini" userId="31f4ab41a4dd3f99" providerId="Windows Live" clId="Web-{815CEA4D-E4B6-4BA3-82C8-D041B2F9BB35}" dt="2024-03-19T00:11:58.155" v="36"/>
          <ac:spMkLst>
            <pc:docMk/>
            <pc:sldMk cId="1683899706" sldId="291"/>
            <ac:spMk id="9" creationId="{B0890400-BB8B-4A44-AB63-65C7CA223EBA}"/>
          </ac:spMkLst>
        </pc:spChg>
        <pc:cxnChg chg="add">
          <ac:chgData name="Renicius Pagotto Fostaini" userId="31f4ab41a4dd3f99" providerId="Windows Live" clId="Web-{815CEA4D-E4B6-4BA3-82C8-D041B2F9BB35}" dt="2024-03-19T00:11:58.155" v="36"/>
          <ac:cxnSpMkLst>
            <pc:docMk/>
            <pc:sldMk cId="1683899706" sldId="291"/>
            <ac:cxnSpMk id="11" creationId="{4D39B797-CDC6-4529-8A36-9CBFC9816337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2:16.968" v="39"/>
        <pc:sldMkLst>
          <pc:docMk/>
          <pc:sldMk cId="594359249" sldId="292"/>
        </pc:sldMkLst>
        <pc:spChg chg="mod">
          <ac:chgData name="Renicius Pagotto Fostaini" userId="31f4ab41a4dd3f99" providerId="Windows Live" clId="Web-{815CEA4D-E4B6-4BA3-82C8-D041B2F9BB35}" dt="2024-03-19T00:12:16.968" v="39"/>
          <ac:spMkLst>
            <pc:docMk/>
            <pc:sldMk cId="594359249" sldId="292"/>
            <ac:spMk id="3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9:08.445" v="21"/>
          <ac:spMkLst>
            <pc:docMk/>
            <pc:sldMk cId="594359249" sldId="292"/>
            <ac:spMk id="5" creationId="{5BB337D2-086D-4C7B-9E95-9A814EA9F4CA}"/>
          </ac:spMkLst>
        </pc:spChg>
        <pc:spChg chg="add del">
          <ac:chgData name="Renicius Pagotto Fostaini" userId="31f4ab41a4dd3f99" providerId="Windows Live" clId="Web-{815CEA4D-E4B6-4BA3-82C8-D041B2F9BB35}" dt="2024-03-19T00:12:16.952" v="38"/>
          <ac:spMkLst>
            <pc:docMk/>
            <pc:sldMk cId="594359249" sldId="292"/>
            <ac:spMk id="8" creationId="{6F7FAA46-F63C-45FE-B4F0-A7E677E9F4C8}"/>
          </ac:spMkLst>
        </pc:spChg>
        <pc:spChg chg="add">
          <ac:chgData name="Renicius Pagotto Fostaini" userId="31f4ab41a4dd3f99" providerId="Windows Live" clId="Web-{815CEA4D-E4B6-4BA3-82C8-D041B2F9BB35}" dt="2024-03-19T00:12:16.968" v="39"/>
          <ac:spMkLst>
            <pc:docMk/>
            <pc:sldMk cId="594359249" sldId="292"/>
            <ac:spMk id="12" creationId="{72974D1C-9B6C-41AA-9861-0A9C0469FA54}"/>
          </ac:spMkLst>
        </pc:spChg>
        <pc:spChg chg="add">
          <ac:chgData name="Renicius Pagotto Fostaini" userId="31f4ab41a4dd3f99" providerId="Windows Live" clId="Web-{815CEA4D-E4B6-4BA3-82C8-D041B2F9BB35}" dt="2024-03-19T00:12:16.968" v="39"/>
          <ac:spMkLst>
            <pc:docMk/>
            <pc:sldMk cId="594359249" sldId="292"/>
            <ac:spMk id="13" creationId="{6F7FAA46-F63C-45FE-B4F0-A7E677E9F4C8}"/>
          </ac:spMkLst>
        </pc:spChg>
        <pc:picChg chg="mod">
          <ac:chgData name="Renicius Pagotto Fostaini" userId="31f4ab41a4dd3f99" providerId="Windows Live" clId="Web-{815CEA4D-E4B6-4BA3-82C8-D041B2F9BB35}" dt="2024-03-19T00:12:16.968" v="39"/>
          <ac:picMkLst>
            <pc:docMk/>
            <pc:sldMk cId="594359249" sldId="292"/>
            <ac:picMk id="2" creationId="{65A1ABF6-599C-429B-B7F8-1CE65D14CA55}"/>
          </ac:picMkLst>
        </pc:picChg>
        <pc:cxnChg chg="add del">
          <ac:chgData name="Renicius Pagotto Fostaini" userId="31f4ab41a4dd3f99" providerId="Windows Live" clId="Web-{815CEA4D-E4B6-4BA3-82C8-D041B2F9BB35}" dt="2024-03-19T00:12:16.952" v="38"/>
          <ac:cxnSpMkLst>
            <pc:docMk/>
            <pc:sldMk cId="594359249" sldId="292"/>
            <ac:cxnSpMk id="10" creationId="{DA9B7795-7E78-4F68-B6FE-6ECC916562CD}"/>
          </ac:cxnSpMkLst>
        </pc:cxnChg>
        <pc:cxnChg chg="add">
          <ac:chgData name="Renicius Pagotto Fostaini" userId="31f4ab41a4dd3f99" providerId="Windows Live" clId="Web-{815CEA4D-E4B6-4BA3-82C8-D041B2F9BB35}" dt="2024-03-19T00:12:16.968" v="39"/>
          <ac:cxnSpMkLst>
            <pc:docMk/>
            <pc:sldMk cId="594359249" sldId="292"/>
            <ac:cxnSpMk id="14" creationId="{DA9B7795-7E78-4F68-B6FE-6ECC916562CD}"/>
          </ac:cxnSpMkLst>
        </pc:cxnChg>
      </pc:sldChg>
      <pc:sldChg chg="addSp delSp modSp mod setBg">
        <pc:chgData name="Renicius Pagotto Fostaini" userId="31f4ab41a4dd3f99" providerId="Windows Live" clId="Web-{815CEA4D-E4B6-4BA3-82C8-D041B2F9BB35}" dt="2024-03-19T00:12:25.296" v="40"/>
        <pc:sldMkLst>
          <pc:docMk/>
          <pc:sldMk cId="1092507562" sldId="293"/>
        </pc:sldMkLst>
        <pc:spChg chg="mod">
          <ac:chgData name="Renicius Pagotto Fostaini" userId="31f4ab41a4dd3f99" providerId="Windows Live" clId="Web-{815CEA4D-E4B6-4BA3-82C8-D041B2F9BB35}" dt="2024-03-19T00:12:25.296" v="40"/>
          <ac:spMkLst>
            <pc:docMk/>
            <pc:sldMk cId="1092507562" sldId="293"/>
            <ac:spMk id="3" creationId="{00000000-0000-0000-0000-000000000000}"/>
          </ac:spMkLst>
        </pc:spChg>
        <pc:spChg chg="del">
          <ac:chgData name="Renicius Pagotto Fostaini" userId="31f4ab41a4dd3f99" providerId="Windows Live" clId="Web-{815CEA4D-E4B6-4BA3-82C8-D041B2F9BB35}" dt="2024-03-19T00:09:14.805" v="22"/>
          <ac:spMkLst>
            <pc:docMk/>
            <pc:sldMk cId="1092507562" sldId="293"/>
            <ac:spMk id="5" creationId="{5BB337D2-086D-4C7B-9E95-9A814EA9F4CA}"/>
          </ac:spMkLst>
        </pc:spChg>
        <pc:spChg chg="add">
          <ac:chgData name="Renicius Pagotto Fostaini" userId="31f4ab41a4dd3f99" providerId="Windows Live" clId="Web-{815CEA4D-E4B6-4BA3-82C8-D041B2F9BB35}" dt="2024-03-19T00:12:25.296" v="40"/>
          <ac:spMkLst>
            <pc:docMk/>
            <pc:sldMk cId="1092507562" sldId="293"/>
            <ac:spMk id="9" creationId="{6F7FAA46-F63C-45FE-B4F0-A7E677E9F4C8}"/>
          </ac:spMkLst>
        </pc:spChg>
        <pc:spChg chg="add">
          <ac:chgData name="Renicius Pagotto Fostaini" userId="31f4ab41a4dd3f99" providerId="Windows Live" clId="Web-{815CEA4D-E4B6-4BA3-82C8-D041B2F9BB35}" dt="2024-03-19T00:12:25.296" v="40"/>
          <ac:spMkLst>
            <pc:docMk/>
            <pc:sldMk cId="1092507562" sldId="293"/>
            <ac:spMk id="13" creationId="{72974D1C-9B6C-41AA-9861-0A9C0469FA54}"/>
          </ac:spMkLst>
        </pc:spChg>
        <pc:picChg chg="mod">
          <ac:chgData name="Renicius Pagotto Fostaini" userId="31f4ab41a4dd3f99" providerId="Windows Live" clId="Web-{815CEA4D-E4B6-4BA3-82C8-D041B2F9BB35}" dt="2024-03-19T00:12:25.296" v="40"/>
          <ac:picMkLst>
            <pc:docMk/>
            <pc:sldMk cId="1092507562" sldId="293"/>
            <ac:picMk id="4" creationId="{10A6C6C9-F601-4AD1-BCB1-DD6CF32F7132}"/>
          </ac:picMkLst>
        </pc:picChg>
        <pc:cxnChg chg="add">
          <ac:chgData name="Renicius Pagotto Fostaini" userId="31f4ab41a4dd3f99" providerId="Windows Live" clId="Web-{815CEA4D-E4B6-4BA3-82C8-D041B2F9BB35}" dt="2024-03-19T00:12:25.296" v="40"/>
          <ac:cxnSpMkLst>
            <pc:docMk/>
            <pc:sldMk cId="1092507562" sldId="293"/>
            <ac:cxnSpMk id="11" creationId="{DA9B7795-7E78-4F68-B6FE-6ECC916562CD}"/>
          </ac:cxnSpMkLst>
        </pc:cxnChg>
      </pc:sldChg>
    </pc:docChg>
  </pc:docChgLst>
  <pc:docChgLst>
    <pc:chgData name="Renicius Pagotto Fostaini" userId="31f4ab41a4dd3f99" providerId="Windows Live" clId="Web-{0343DC71-91C1-4F56-B9BB-D8E2257AA8EB}"/>
    <pc:docChg chg="addSld delSld modSld sldOrd">
      <pc:chgData name="Renicius Pagotto Fostaini" userId="31f4ab41a4dd3f99" providerId="Windows Live" clId="Web-{0343DC71-91C1-4F56-B9BB-D8E2257AA8EB}" dt="2021-09-29T18:52:42.541" v="1536" actId="20577"/>
      <pc:docMkLst>
        <pc:docMk/>
      </pc:docMkLst>
      <pc:sldChg chg="modSp">
        <pc:chgData name="Renicius Pagotto Fostaini" userId="31f4ab41a4dd3f99" providerId="Windows Live" clId="Web-{0343DC71-91C1-4F56-B9BB-D8E2257AA8EB}" dt="2021-09-29T17:52:28.544" v="97" actId="20577"/>
        <pc:sldMkLst>
          <pc:docMk/>
          <pc:sldMk cId="1694233516" sldId="256"/>
        </pc:sldMkLst>
        <pc:spChg chg="mod">
          <ac:chgData name="Renicius Pagotto Fostaini" userId="31f4ab41a4dd3f99" providerId="Windows Live" clId="Web-{0343DC71-91C1-4F56-B9BB-D8E2257AA8EB}" dt="2021-09-29T17:52:28.544" v="97" actId="20577"/>
          <ac:spMkLst>
            <pc:docMk/>
            <pc:sldMk cId="1694233516" sldId="256"/>
            <ac:spMk id="2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7:51:38.105" v="70" actId="1076"/>
          <ac:spMkLst>
            <pc:docMk/>
            <pc:sldMk cId="1694233516" sldId="256"/>
            <ac:spMk id="6" creationId="{00000000-0000-0000-0000-000000000000}"/>
          </ac:spMkLst>
        </pc:spChg>
      </pc:sldChg>
      <pc:sldChg chg="modSp ord">
        <pc:chgData name="Renicius Pagotto Fostaini" userId="31f4ab41a4dd3f99" providerId="Windows Live" clId="Web-{0343DC71-91C1-4F56-B9BB-D8E2257AA8EB}" dt="2021-09-29T17:56:20.457" v="185" actId="20577"/>
        <pc:sldMkLst>
          <pc:docMk/>
          <pc:sldMk cId="1490350677" sldId="259"/>
        </pc:sldMkLst>
        <pc:spChg chg="mod">
          <ac:chgData name="Renicius Pagotto Fostaini" userId="31f4ab41a4dd3f99" providerId="Windows Live" clId="Web-{0343DC71-91C1-4F56-B9BB-D8E2257AA8EB}" dt="2021-09-29T17:55:03.627" v="107" actId="20577"/>
          <ac:spMkLst>
            <pc:docMk/>
            <pc:sldMk cId="1490350677" sldId="259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7:56:20.457" v="185" actId="20577"/>
          <ac:spMkLst>
            <pc:docMk/>
            <pc:sldMk cId="1490350677" sldId="259"/>
            <ac:spMk id="4" creationId="{00000000-0000-0000-0000-000000000000}"/>
          </ac:spMkLst>
        </pc:spChg>
      </pc:sldChg>
      <pc:sldChg chg="del">
        <pc:chgData name="Renicius Pagotto Fostaini" userId="31f4ab41a4dd3f99" providerId="Windows Live" clId="Web-{0343DC71-91C1-4F56-B9BB-D8E2257AA8EB}" dt="2021-09-29T18:49:30.411" v="1490"/>
        <pc:sldMkLst>
          <pc:docMk/>
          <pc:sldMk cId="3366718197" sldId="265"/>
        </pc:sldMkLst>
      </pc:sldChg>
      <pc:sldChg chg="del">
        <pc:chgData name="Renicius Pagotto Fostaini" userId="31f4ab41a4dd3f99" providerId="Windows Live" clId="Web-{0343DC71-91C1-4F56-B9BB-D8E2257AA8EB}" dt="2021-09-29T18:49:46.755" v="1491"/>
        <pc:sldMkLst>
          <pc:docMk/>
          <pc:sldMk cId="1200445360" sldId="266"/>
        </pc:sldMkLst>
      </pc:sldChg>
      <pc:sldChg chg="modSp">
        <pc:chgData name="Renicius Pagotto Fostaini" userId="31f4ab41a4dd3f99" providerId="Windows Live" clId="Web-{0343DC71-91C1-4F56-B9BB-D8E2257AA8EB}" dt="2021-09-29T18:52:42.541" v="1536" actId="20577"/>
        <pc:sldMkLst>
          <pc:docMk/>
          <pc:sldMk cId="1100175642" sldId="269"/>
        </pc:sldMkLst>
        <pc:spChg chg="mod">
          <ac:chgData name="Renicius Pagotto Fostaini" userId="31f4ab41a4dd3f99" providerId="Windows Live" clId="Web-{0343DC71-91C1-4F56-B9BB-D8E2257AA8EB}" dt="2021-09-29T18:52:42.541" v="1536" actId="20577"/>
          <ac:spMkLst>
            <pc:docMk/>
            <pc:sldMk cId="1100175642" sldId="269"/>
            <ac:spMk id="2" creationId="{00000000-0000-0000-0000-000000000000}"/>
          </ac:spMkLst>
        </pc:spChg>
      </pc:sldChg>
      <pc:sldChg chg="del ord">
        <pc:chgData name="Renicius Pagotto Fostaini" userId="31f4ab41a4dd3f99" providerId="Windows Live" clId="Web-{0343DC71-91C1-4F56-B9BB-D8E2257AA8EB}" dt="2021-09-29T18:49:56.208" v="1493"/>
        <pc:sldMkLst>
          <pc:docMk/>
          <pc:sldMk cId="1200225223" sldId="270"/>
        </pc:sldMkLst>
      </pc:sldChg>
      <pc:sldChg chg="new del">
        <pc:chgData name="Renicius Pagotto Fostaini" userId="31f4ab41a4dd3f99" providerId="Windows Live" clId="Web-{0343DC71-91C1-4F56-B9BB-D8E2257AA8EB}" dt="2021-09-29T17:54:25.891" v="99"/>
        <pc:sldMkLst>
          <pc:docMk/>
          <pc:sldMk cId="401533410" sldId="271"/>
        </pc:sldMkLst>
      </pc:sldChg>
      <pc:sldChg chg="addSp delSp modSp add replId">
        <pc:chgData name="Renicius Pagotto Fostaini" userId="31f4ab41a4dd3f99" providerId="Windows Live" clId="Web-{0343DC71-91C1-4F56-B9BB-D8E2257AA8EB}" dt="2021-09-29T17:57:05.474" v="192" actId="1076"/>
        <pc:sldMkLst>
          <pc:docMk/>
          <pc:sldMk cId="1314520985" sldId="271"/>
        </pc:sldMkLst>
        <pc:spChg chg="del">
          <ac:chgData name="Renicius Pagotto Fostaini" userId="31f4ab41a4dd3f99" providerId="Windows Live" clId="Web-{0343DC71-91C1-4F56-B9BB-D8E2257AA8EB}" dt="2021-09-29T17:56:43.192" v="187"/>
          <ac:spMkLst>
            <pc:docMk/>
            <pc:sldMk cId="1314520985" sldId="271"/>
            <ac:spMk id="4" creationId="{00000000-0000-0000-0000-000000000000}"/>
          </ac:spMkLst>
        </pc:spChg>
        <pc:picChg chg="add mod">
          <ac:chgData name="Renicius Pagotto Fostaini" userId="31f4ab41a4dd3f99" providerId="Windows Live" clId="Web-{0343DC71-91C1-4F56-B9BB-D8E2257AA8EB}" dt="2021-09-29T17:57:05.474" v="192" actId="1076"/>
          <ac:picMkLst>
            <pc:docMk/>
            <pc:sldMk cId="1314520985" sldId="271"/>
            <ac:picMk id="2" creationId="{DEC30927-7796-46FB-9719-0EC34B19B47A}"/>
          </ac:picMkLst>
        </pc:picChg>
      </pc:sldChg>
      <pc:sldChg chg="modSp add replId">
        <pc:chgData name="Renicius Pagotto Fostaini" userId="31f4ab41a4dd3f99" providerId="Windows Live" clId="Web-{0343DC71-91C1-4F56-B9BB-D8E2257AA8EB}" dt="2021-09-29T17:59:11.712" v="277" actId="20577"/>
        <pc:sldMkLst>
          <pc:docMk/>
          <pc:sldMk cId="3017304227" sldId="272"/>
        </pc:sldMkLst>
        <pc:spChg chg="mod">
          <ac:chgData name="Renicius Pagotto Fostaini" userId="31f4ab41a4dd3f99" providerId="Windows Live" clId="Web-{0343DC71-91C1-4F56-B9BB-D8E2257AA8EB}" dt="2021-09-29T17:57:36.506" v="196" actId="20577"/>
          <ac:spMkLst>
            <pc:docMk/>
            <pc:sldMk cId="3017304227" sldId="272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7:59:11.712" v="277" actId="20577"/>
          <ac:spMkLst>
            <pc:docMk/>
            <pc:sldMk cId="3017304227" sldId="272"/>
            <ac:spMk id="4" creationId="{00000000-0000-0000-0000-000000000000}"/>
          </ac:spMkLst>
        </pc:spChg>
      </pc:sldChg>
      <pc:sldChg chg="modSp add replId">
        <pc:chgData name="Renicius Pagotto Fostaini" userId="31f4ab41a4dd3f99" providerId="Windows Live" clId="Web-{0343DC71-91C1-4F56-B9BB-D8E2257AA8EB}" dt="2021-09-29T18:03:03.109" v="506" actId="20577"/>
        <pc:sldMkLst>
          <pc:docMk/>
          <pc:sldMk cId="1550991954" sldId="273"/>
        </pc:sldMkLst>
        <pc:spChg chg="mod">
          <ac:chgData name="Renicius Pagotto Fostaini" userId="31f4ab41a4dd3f99" providerId="Windows Live" clId="Web-{0343DC71-91C1-4F56-B9BB-D8E2257AA8EB}" dt="2021-09-29T17:59:36.994" v="290" actId="20577"/>
          <ac:spMkLst>
            <pc:docMk/>
            <pc:sldMk cId="1550991954" sldId="273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03:03.109" v="506" actId="20577"/>
          <ac:spMkLst>
            <pc:docMk/>
            <pc:sldMk cId="1550991954" sldId="273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0343DC71-91C1-4F56-B9BB-D8E2257AA8EB}" dt="2021-09-29T18:03:41.142" v="511" actId="1076"/>
        <pc:sldMkLst>
          <pc:docMk/>
          <pc:sldMk cId="3093199997" sldId="274"/>
        </pc:sldMkLst>
        <pc:spChg chg="del">
          <ac:chgData name="Renicius Pagotto Fostaini" userId="31f4ab41a4dd3f99" providerId="Windows Live" clId="Web-{0343DC71-91C1-4F56-B9BB-D8E2257AA8EB}" dt="2021-09-29T18:03:24.876" v="508"/>
          <ac:spMkLst>
            <pc:docMk/>
            <pc:sldMk cId="3093199997" sldId="274"/>
            <ac:spMk id="4" creationId="{00000000-0000-0000-0000-000000000000}"/>
          </ac:spMkLst>
        </pc:spChg>
        <pc:picChg chg="add mod">
          <ac:chgData name="Renicius Pagotto Fostaini" userId="31f4ab41a4dd3f99" providerId="Windows Live" clId="Web-{0343DC71-91C1-4F56-B9BB-D8E2257AA8EB}" dt="2021-09-29T18:03:41.142" v="511" actId="1076"/>
          <ac:picMkLst>
            <pc:docMk/>
            <pc:sldMk cId="3093199997" sldId="274"/>
            <ac:picMk id="2" creationId="{01CC790B-6BBF-4513-887B-9FC702660628}"/>
          </ac:picMkLst>
        </pc:picChg>
      </pc:sldChg>
      <pc:sldChg chg="modSp add replId">
        <pc:chgData name="Renicius Pagotto Fostaini" userId="31f4ab41a4dd3f99" providerId="Windows Live" clId="Web-{0343DC71-91C1-4F56-B9BB-D8E2257AA8EB}" dt="2021-09-29T18:06:03.005" v="566" actId="20577"/>
        <pc:sldMkLst>
          <pc:docMk/>
          <pc:sldMk cId="2945641679" sldId="275"/>
        </pc:sldMkLst>
        <pc:spChg chg="mod">
          <ac:chgData name="Renicius Pagotto Fostaini" userId="31f4ab41a4dd3f99" providerId="Windows Live" clId="Web-{0343DC71-91C1-4F56-B9BB-D8E2257AA8EB}" dt="2021-09-29T18:05:17.254" v="527" actId="20577"/>
          <ac:spMkLst>
            <pc:docMk/>
            <pc:sldMk cId="2945641679" sldId="275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06:03.005" v="566" actId="20577"/>
          <ac:spMkLst>
            <pc:docMk/>
            <pc:sldMk cId="2945641679" sldId="275"/>
            <ac:spMk id="4" creationId="{00000000-0000-0000-0000-000000000000}"/>
          </ac:spMkLst>
        </pc:spChg>
      </pc:sldChg>
      <pc:sldChg chg="modSp add replId">
        <pc:chgData name="Renicius Pagotto Fostaini" userId="31f4ab41a4dd3f99" providerId="Windows Live" clId="Web-{0343DC71-91C1-4F56-B9BB-D8E2257AA8EB}" dt="2021-09-29T18:13:33.331" v="698" actId="20577"/>
        <pc:sldMkLst>
          <pc:docMk/>
          <pc:sldMk cId="2882011568" sldId="276"/>
        </pc:sldMkLst>
        <pc:spChg chg="mod">
          <ac:chgData name="Renicius Pagotto Fostaini" userId="31f4ab41a4dd3f99" providerId="Windows Live" clId="Web-{0343DC71-91C1-4F56-B9BB-D8E2257AA8EB}" dt="2021-09-29T18:11:58.235" v="576" actId="20577"/>
          <ac:spMkLst>
            <pc:docMk/>
            <pc:sldMk cId="2882011568" sldId="276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13:33.331" v="698" actId="20577"/>
          <ac:spMkLst>
            <pc:docMk/>
            <pc:sldMk cId="2882011568" sldId="276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0343DC71-91C1-4F56-B9BB-D8E2257AA8EB}" dt="2021-09-29T18:14:21.817" v="707" actId="1076"/>
        <pc:sldMkLst>
          <pc:docMk/>
          <pc:sldMk cId="175161192" sldId="277"/>
        </pc:sldMkLst>
        <pc:spChg chg="del mod">
          <ac:chgData name="Renicius Pagotto Fostaini" userId="31f4ab41a4dd3f99" providerId="Windows Live" clId="Web-{0343DC71-91C1-4F56-B9BB-D8E2257AA8EB}" dt="2021-09-29T18:14:05.254" v="702"/>
          <ac:spMkLst>
            <pc:docMk/>
            <pc:sldMk cId="175161192" sldId="277"/>
            <ac:spMk id="4" creationId="{00000000-0000-0000-0000-000000000000}"/>
          </ac:spMkLst>
        </pc:spChg>
        <pc:picChg chg="add mod">
          <ac:chgData name="Renicius Pagotto Fostaini" userId="31f4ab41a4dd3f99" providerId="Windows Live" clId="Web-{0343DC71-91C1-4F56-B9BB-D8E2257AA8EB}" dt="2021-09-29T18:14:21.817" v="707" actId="1076"/>
          <ac:picMkLst>
            <pc:docMk/>
            <pc:sldMk cId="175161192" sldId="277"/>
            <ac:picMk id="2" creationId="{EB7CC0BF-8B9E-48CA-833F-05A9931314EA}"/>
          </ac:picMkLst>
        </pc:picChg>
      </pc:sldChg>
      <pc:sldChg chg="modSp add ord replId">
        <pc:chgData name="Renicius Pagotto Fostaini" userId="31f4ab41a4dd3f99" providerId="Windows Live" clId="Web-{0343DC71-91C1-4F56-B9BB-D8E2257AA8EB}" dt="2021-09-29T18:21:36.767" v="818" actId="20577"/>
        <pc:sldMkLst>
          <pc:docMk/>
          <pc:sldMk cId="3331830570" sldId="278"/>
        </pc:sldMkLst>
        <pc:spChg chg="mod">
          <ac:chgData name="Renicius Pagotto Fostaini" userId="31f4ab41a4dd3f99" providerId="Windows Live" clId="Web-{0343DC71-91C1-4F56-B9BB-D8E2257AA8EB}" dt="2021-09-29T18:14:56.427" v="728" actId="20577"/>
          <ac:spMkLst>
            <pc:docMk/>
            <pc:sldMk cId="3331830570" sldId="278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21:36.767" v="818" actId="20577"/>
          <ac:spMkLst>
            <pc:docMk/>
            <pc:sldMk cId="3331830570" sldId="278"/>
            <ac:spMk id="4" creationId="{00000000-0000-0000-0000-000000000000}"/>
          </ac:spMkLst>
        </pc:spChg>
      </pc:sldChg>
      <pc:sldChg chg="addSp delSp modSp add replId">
        <pc:chgData name="Renicius Pagotto Fostaini" userId="31f4ab41a4dd3f99" providerId="Windows Live" clId="Web-{0343DC71-91C1-4F56-B9BB-D8E2257AA8EB}" dt="2021-09-29T18:23:16.458" v="827" actId="1076"/>
        <pc:sldMkLst>
          <pc:docMk/>
          <pc:sldMk cId="4077826797" sldId="279"/>
        </pc:sldMkLst>
        <pc:spChg chg="del">
          <ac:chgData name="Renicius Pagotto Fostaini" userId="31f4ab41a4dd3f99" providerId="Windows Live" clId="Web-{0343DC71-91C1-4F56-B9BB-D8E2257AA8EB}" dt="2021-09-29T18:22:29.644" v="820"/>
          <ac:spMkLst>
            <pc:docMk/>
            <pc:sldMk cId="4077826797" sldId="279"/>
            <ac:spMk id="4" creationId="{00000000-0000-0000-0000-000000000000}"/>
          </ac:spMkLst>
        </pc:spChg>
        <pc:picChg chg="add mod">
          <ac:chgData name="Renicius Pagotto Fostaini" userId="31f4ab41a4dd3f99" providerId="Windows Live" clId="Web-{0343DC71-91C1-4F56-B9BB-D8E2257AA8EB}" dt="2021-09-29T18:23:16.458" v="827" actId="1076"/>
          <ac:picMkLst>
            <pc:docMk/>
            <pc:sldMk cId="4077826797" sldId="279"/>
            <ac:picMk id="2" creationId="{07588175-C3C2-4789-AABB-4918E615D9DE}"/>
          </ac:picMkLst>
        </pc:picChg>
      </pc:sldChg>
      <pc:sldChg chg="modSp add replId">
        <pc:chgData name="Renicius Pagotto Fostaini" userId="31f4ab41a4dd3f99" providerId="Windows Live" clId="Web-{0343DC71-91C1-4F56-B9BB-D8E2257AA8EB}" dt="2021-09-29T18:27:09.277" v="992" actId="20577"/>
        <pc:sldMkLst>
          <pc:docMk/>
          <pc:sldMk cId="1531194282" sldId="280"/>
        </pc:sldMkLst>
        <pc:spChg chg="mod">
          <ac:chgData name="Renicius Pagotto Fostaini" userId="31f4ab41a4dd3f99" providerId="Windows Live" clId="Web-{0343DC71-91C1-4F56-B9BB-D8E2257AA8EB}" dt="2021-09-29T18:23:58.240" v="843" actId="20577"/>
          <ac:spMkLst>
            <pc:docMk/>
            <pc:sldMk cId="1531194282" sldId="280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27:09.277" v="992" actId="20577"/>
          <ac:spMkLst>
            <pc:docMk/>
            <pc:sldMk cId="1531194282" sldId="280"/>
            <ac:spMk id="4" creationId="{00000000-0000-0000-0000-000000000000}"/>
          </ac:spMkLst>
        </pc:spChg>
      </pc:sldChg>
      <pc:sldChg chg="modSp add replId">
        <pc:chgData name="Renicius Pagotto Fostaini" userId="31f4ab41a4dd3f99" providerId="Windows Live" clId="Web-{0343DC71-91C1-4F56-B9BB-D8E2257AA8EB}" dt="2021-09-29T18:34:19.227" v="1198" actId="20577"/>
        <pc:sldMkLst>
          <pc:docMk/>
          <pc:sldMk cId="1816960216" sldId="281"/>
        </pc:sldMkLst>
        <pc:spChg chg="mod">
          <ac:chgData name="Renicius Pagotto Fostaini" userId="31f4ab41a4dd3f99" providerId="Windows Live" clId="Web-{0343DC71-91C1-4F56-B9BB-D8E2257AA8EB}" dt="2021-09-29T18:34:19.227" v="1198" actId="20577"/>
          <ac:spMkLst>
            <pc:docMk/>
            <pc:sldMk cId="1816960216" sldId="281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33:35.960" v="1190" actId="20577"/>
          <ac:spMkLst>
            <pc:docMk/>
            <pc:sldMk cId="1816960216" sldId="281"/>
            <ac:spMk id="4" creationId="{00000000-0000-0000-0000-000000000000}"/>
          </ac:spMkLst>
        </pc:spChg>
      </pc:sldChg>
      <pc:sldChg chg="addSp delSp modSp add ord replId">
        <pc:chgData name="Renicius Pagotto Fostaini" userId="31f4ab41a4dd3f99" providerId="Windows Live" clId="Web-{0343DC71-91C1-4F56-B9BB-D8E2257AA8EB}" dt="2021-09-29T18:45:08.668" v="1222" actId="1076"/>
        <pc:sldMkLst>
          <pc:docMk/>
          <pc:sldMk cId="1577716087" sldId="282"/>
        </pc:sldMkLst>
        <pc:spChg chg="del mod">
          <ac:chgData name="Renicius Pagotto Fostaini" userId="31f4ab41a4dd3f99" providerId="Windows Live" clId="Web-{0343DC71-91C1-4F56-B9BB-D8E2257AA8EB}" dt="2021-09-29T18:35:02.760" v="1202"/>
          <ac:spMkLst>
            <pc:docMk/>
            <pc:sldMk cId="1577716087" sldId="282"/>
            <ac:spMk id="4" creationId="{00000000-0000-0000-0000-000000000000}"/>
          </ac:spMkLst>
        </pc:spChg>
        <pc:picChg chg="add del mod">
          <ac:chgData name="Renicius Pagotto Fostaini" userId="31f4ab41a4dd3f99" providerId="Windows Live" clId="Web-{0343DC71-91C1-4F56-B9BB-D8E2257AA8EB}" dt="2021-09-29T18:38:37.907" v="1211"/>
          <ac:picMkLst>
            <pc:docMk/>
            <pc:sldMk cId="1577716087" sldId="282"/>
            <ac:picMk id="2" creationId="{4C852396-7683-4446-A571-05B76982CD0D}"/>
          </ac:picMkLst>
        </pc:picChg>
        <pc:picChg chg="add del mod">
          <ac:chgData name="Renicius Pagotto Fostaini" userId="31f4ab41a4dd3f99" providerId="Windows Live" clId="Web-{0343DC71-91C1-4F56-B9BB-D8E2257AA8EB}" dt="2021-09-29T18:44:32.949" v="1217"/>
          <ac:picMkLst>
            <pc:docMk/>
            <pc:sldMk cId="1577716087" sldId="282"/>
            <ac:picMk id="6" creationId="{AFCB484E-D646-4514-90D0-FBA263F008AF}"/>
          </ac:picMkLst>
        </pc:picChg>
        <pc:picChg chg="add mod">
          <ac:chgData name="Renicius Pagotto Fostaini" userId="31f4ab41a4dd3f99" providerId="Windows Live" clId="Web-{0343DC71-91C1-4F56-B9BB-D8E2257AA8EB}" dt="2021-09-29T18:45:08.668" v="1222" actId="1076"/>
          <ac:picMkLst>
            <pc:docMk/>
            <pc:sldMk cId="1577716087" sldId="282"/>
            <ac:picMk id="7" creationId="{40317C90-22F4-4608-8956-7BA99DC94C22}"/>
          </ac:picMkLst>
        </pc:picChg>
      </pc:sldChg>
      <pc:sldChg chg="modSp add del replId">
        <pc:chgData name="Renicius Pagotto Fostaini" userId="31f4ab41a4dd3f99" providerId="Windows Live" clId="Web-{0343DC71-91C1-4F56-B9BB-D8E2257AA8EB}" dt="2021-09-29T18:46:31.296" v="1255"/>
        <pc:sldMkLst>
          <pc:docMk/>
          <pc:sldMk cId="1248331453" sldId="283"/>
        </pc:sldMkLst>
        <pc:spChg chg="mod">
          <ac:chgData name="Renicius Pagotto Fostaini" userId="31f4ab41a4dd3f99" providerId="Windows Live" clId="Web-{0343DC71-91C1-4F56-B9BB-D8E2257AA8EB}" dt="2021-09-29T18:46:21.905" v="1252" actId="20577"/>
          <ac:spMkLst>
            <pc:docMk/>
            <pc:sldMk cId="1248331453" sldId="283"/>
            <ac:spMk id="3" creationId="{00000000-0000-0000-0000-000000000000}"/>
          </ac:spMkLst>
        </pc:spChg>
      </pc:sldChg>
      <pc:sldChg chg="add del replId">
        <pc:chgData name="Renicius Pagotto Fostaini" userId="31f4ab41a4dd3f99" providerId="Windows Live" clId="Web-{0343DC71-91C1-4F56-B9BB-D8E2257AA8EB}" dt="2021-09-29T18:35:10.057" v="1204"/>
        <pc:sldMkLst>
          <pc:docMk/>
          <pc:sldMk cId="3651405513" sldId="283"/>
        </pc:sldMkLst>
      </pc:sldChg>
      <pc:sldChg chg="modSp add ord replId">
        <pc:chgData name="Renicius Pagotto Fostaini" userId="31f4ab41a4dd3f99" providerId="Windows Live" clId="Web-{0343DC71-91C1-4F56-B9BB-D8E2257AA8EB}" dt="2021-09-29T18:47:42.407" v="1378" actId="20577"/>
        <pc:sldMkLst>
          <pc:docMk/>
          <pc:sldMk cId="1358377414" sldId="284"/>
        </pc:sldMkLst>
        <pc:spChg chg="mod">
          <ac:chgData name="Renicius Pagotto Fostaini" userId="31f4ab41a4dd3f99" providerId="Windows Live" clId="Web-{0343DC71-91C1-4F56-B9BB-D8E2257AA8EB}" dt="2021-09-29T18:46:37.327" v="1262" actId="20577"/>
          <ac:spMkLst>
            <pc:docMk/>
            <pc:sldMk cId="1358377414" sldId="284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47:42.407" v="1378" actId="20577"/>
          <ac:spMkLst>
            <pc:docMk/>
            <pc:sldMk cId="1358377414" sldId="284"/>
            <ac:spMk id="4" creationId="{00000000-0000-0000-0000-000000000000}"/>
          </ac:spMkLst>
        </pc:spChg>
      </pc:sldChg>
      <pc:sldChg chg="modSp add replId">
        <pc:chgData name="Renicius Pagotto Fostaini" userId="31f4ab41a4dd3f99" providerId="Windows Live" clId="Web-{0343DC71-91C1-4F56-B9BB-D8E2257AA8EB}" dt="2021-09-29T18:49:01.394" v="1489" actId="20577"/>
        <pc:sldMkLst>
          <pc:docMk/>
          <pc:sldMk cId="1639632395" sldId="285"/>
        </pc:sldMkLst>
        <pc:spChg chg="mod">
          <ac:chgData name="Renicius Pagotto Fostaini" userId="31f4ab41a4dd3f99" providerId="Windows Live" clId="Web-{0343DC71-91C1-4F56-B9BB-D8E2257AA8EB}" dt="2021-09-29T18:47:59.267" v="1382" actId="20577"/>
          <ac:spMkLst>
            <pc:docMk/>
            <pc:sldMk cId="1639632395" sldId="285"/>
            <ac:spMk id="3" creationId="{00000000-0000-0000-0000-000000000000}"/>
          </ac:spMkLst>
        </pc:spChg>
        <pc:spChg chg="mod">
          <ac:chgData name="Renicius Pagotto Fostaini" userId="31f4ab41a4dd3f99" providerId="Windows Live" clId="Web-{0343DC71-91C1-4F56-B9BB-D8E2257AA8EB}" dt="2021-09-29T18:49:01.394" v="1489" actId="20577"/>
          <ac:spMkLst>
            <pc:docMk/>
            <pc:sldMk cId="1639632395" sldId="285"/>
            <ac:spMk id="4" creationId="{00000000-0000-0000-0000-000000000000}"/>
          </ac:spMkLst>
        </pc:spChg>
      </pc:sldChg>
    </pc:docChg>
  </pc:docChgLst>
  <pc:docChgLst>
    <pc:chgData name="Renicius Pagotto Fostaini" userId="31f4ab41a4dd3f99" providerId="Windows Live" clId="Web-{5ED8BEC7-97CC-4E8D-9045-C235905CE783}"/>
    <pc:docChg chg="modSld">
      <pc:chgData name="Renicius Pagotto Fostaini" userId="31f4ab41a4dd3f99" providerId="Windows Live" clId="Web-{5ED8BEC7-97CC-4E8D-9045-C235905CE783}" dt="2021-09-30T19:40:46.826" v="44" actId="20577"/>
      <pc:docMkLst>
        <pc:docMk/>
      </pc:docMkLst>
      <pc:sldChg chg="modSp">
        <pc:chgData name="Renicius Pagotto Fostaini" userId="31f4ab41a4dd3f99" providerId="Windows Live" clId="Web-{5ED8BEC7-97CC-4E8D-9045-C235905CE783}" dt="2021-09-30T14:26:33.980" v="39" actId="20577"/>
        <pc:sldMkLst>
          <pc:docMk/>
          <pc:sldMk cId="1490350677" sldId="259"/>
        </pc:sldMkLst>
        <pc:spChg chg="mod">
          <ac:chgData name="Renicius Pagotto Fostaini" userId="31f4ab41a4dd3f99" providerId="Windows Live" clId="Web-{5ED8BEC7-97CC-4E8D-9045-C235905CE783}" dt="2021-09-30T14:26:33.980" v="39" actId="20577"/>
          <ac:spMkLst>
            <pc:docMk/>
            <pc:sldMk cId="1490350677" sldId="259"/>
            <ac:spMk id="4" creationId="{00000000-0000-0000-0000-000000000000}"/>
          </ac:spMkLst>
        </pc:spChg>
      </pc:sldChg>
      <pc:sldChg chg="modSp">
        <pc:chgData name="Renicius Pagotto Fostaini" userId="31f4ab41a4dd3f99" providerId="Windows Live" clId="Web-{5ED8BEC7-97CC-4E8D-9045-C235905CE783}" dt="2021-09-30T11:53:08.492" v="29" actId="20577"/>
        <pc:sldMkLst>
          <pc:docMk/>
          <pc:sldMk cId="3331830570" sldId="278"/>
        </pc:sldMkLst>
        <pc:spChg chg="mod">
          <ac:chgData name="Renicius Pagotto Fostaini" userId="31f4ab41a4dd3f99" providerId="Windows Live" clId="Web-{5ED8BEC7-97CC-4E8D-9045-C235905CE783}" dt="2021-09-30T11:53:08.492" v="29" actId="20577"/>
          <ac:spMkLst>
            <pc:docMk/>
            <pc:sldMk cId="3331830570" sldId="278"/>
            <ac:spMk id="4" creationId="{00000000-0000-0000-0000-000000000000}"/>
          </ac:spMkLst>
        </pc:spChg>
      </pc:sldChg>
      <pc:sldChg chg="modSp">
        <pc:chgData name="Renicius Pagotto Fostaini" userId="31f4ab41a4dd3f99" providerId="Windows Live" clId="Web-{5ED8BEC7-97CC-4E8D-9045-C235905CE783}" dt="2021-09-30T19:40:46.826" v="44" actId="20577"/>
        <pc:sldMkLst>
          <pc:docMk/>
          <pc:sldMk cId="1639632395" sldId="285"/>
        </pc:sldMkLst>
        <pc:spChg chg="mod">
          <ac:chgData name="Renicius Pagotto Fostaini" userId="31f4ab41a4dd3f99" providerId="Windows Live" clId="Web-{5ED8BEC7-97CC-4E8D-9045-C235905CE783}" dt="2021-09-30T19:40:46.826" v="44" actId="20577"/>
          <ac:spMkLst>
            <pc:docMk/>
            <pc:sldMk cId="1639632395" sldId="28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Saga Pattern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4999330" y="804333"/>
            <a:ext cx="6257721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Transações Distribuídas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Saga é uma sequência de transações distribuídas entre </a:t>
            </a:r>
            <a:br>
              <a:rPr lang="en-US"/>
            </a:br>
            <a:r>
              <a:rPr lang="en-US"/>
              <a:t>os diversos serviços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Operações de compensações em caso de falha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Garantia de consistência</a:t>
            </a:r>
          </a:p>
        </p:txBody>
      </p:sp>
    </p:spTree>
    <p:extLst>
      <p:ext uri="{BB962C8B-B14F-4D97-AF65-F5344CB8AC3E}">
        <p14:creationId xmlns:p14="http://schemas.microsoft.com/office/powerpoint/2010/main" val="40028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chemeClr val="tx1">
                    <a:lumMod val="95000"/>
                    <a:lumOff val="5000"/>
                  </a:schemeClr>
                </a:solidFill>
              </a:rPr>
              <a:t>Saga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ED0A0-6E58-4828-B5E9-FA61FD86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341B07AA-17FB-4E7A-9FB6-A222C34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6" y="1241334"/>
            <a:ext cx="10917644" cy="2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95AEBA-1E37-FAED-8671-5591BB55C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6250" b="6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Saga - Coreografia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B095E-D776-4087-A910-2658B2951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Eventos são disparados sem um ponto de controle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Cada transação local, dispara outras transações em outros </a:t>
            </a:r>
            <a:br>
              <a:rPr lang="en-US"/>
            </a:br>
            <a:r>
              <a:rPr lang="en-US"/>
              <a:t>serviços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Filas de compensação de transações</a:t>
            </a:r>
          </a:p>
        </p:txBody>
      </p:sp>
    </p:spTree>
    <p:extLst>
      <p:ext uri="{BB962C8B-B14F-4D97-AF65-F5344CB8AC3E}">
        <p14:creationId xmlns:p14="http://schemas.microsoft.com/office/powerpoint/2010/main" val="33717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DEAEA-BFDB-410C-89E7-02514506C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B671-E1B2-4834-B3F6-E0A2D3BE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chemeClr val="tx1">
                    <a:lumMod val="95000"/>
                    <a:lumOff val="5000"/>
                  </a:schemeClr>
                </a:solidFill>
              </a:rPr>
              <a:t>Saga - Coreografia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ED0A0-6E58-4828-B5E9-FA61FD86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6A90723-61B7-40F1-BB62-E97CF329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54" y="640080"/>
            <a:ext cx="738388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Saga - Orquestração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4999330" y="804333"/>
            <a:ext cx="6257721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Controle centralizado de quais transações executar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Controlador do saga é responsável pelo disparo </a:t>
            </a:r>
            <a:br>
              <a:rPr lang="en-US"/>
            </a:br>
            <a:r>
              <a:rPr lang="en-US"/>
              <a:t>das operações de compensação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7FAA46-F63C-45FE-B4F0-A7E677E9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B7795-7E78-4F68-B6FE-6ECC9165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/>
              <a:t>Saga - Orquestração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74D1C-9B6C-41AA-9861-0A9C0469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65A1ABF6-599C-429B-B7F8-1CE65D14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3" b="10617"/>
          <a:stretch/>
        </p:blipFill>
        <p:spPr>
          <a:xfrm>
            <a:off x="634276" y="640080"/>
            <a:ext cx="1091764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/>
              <a:t>Saga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74D1C-9B6C-41AA-9861-0A9C0469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0A6C6C9-F601-4AD1-BCB1-DD6CF32F7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2" b="8668"/>
          <a:stretch/>
        </p:blipFill>
        <p:spPr>
          <a:xfrm>
            <a:off x="634276" y="640080"/>
            <a:ext cx="1091764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5326</TotalTime>
  <Words>394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Integral</vt:lpstr>
      <vt:lpstr>1_Titles &amp; Breakers</vt:lpstr>
      <vt:lpstr>Saga Pattern</vt:lpstr>
      <vt:lpstr>Saga Pattern</vt:lpstr>
      <vt:lpstr>Saga - Coreografia</vt:lpstr>
      <vt:lpstr>Saga - Coreografia</vt:lpstr>
      <vt:lpstr>Saga - Orquestração</vt:lpstr>
      <vt:lpstr>Saga - Orquestração</vt:lpstr>
      <vt:lpstr>Saga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patrocínio</dc:title>
  <dc:creator>Waldyr Felix</dc:creator>
  <cp:lastModifiedBy>Ramon Durães</cp:lastModifiedBy>
  <cp:revision>479</cp:revision>
  <dcterms:created xsi:type="dcterms:W3CDTF">2015-03-17T02:53:01Z</dcterms:created>
  <dcterms:modified xsi:type="dcterms:W3CDTF">2024-03-19T00:12:32Z</dcterms:modified>
</cp:coreProperties>
</file>