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7841"/>
            <a:ext cx="10692003" cy="6304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958BB0-7452-88CD-1A7D-3C8DC264993E}"/>
              </a:ext>
            </a:extLst>
          </p:cNvPr>
          <p:cNvSpPr txBox="1"/>
          <p:nvPr/>
        </p:nvSpPr>
        <p:spPr>
          <a:xfrm>
            <a:off x="6870700" y="4695825"/>
            <a:ext cx="266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Name: </a:t>
            </a:r>
            <a:r>
              <a:rPr lang="en-IN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ByteForceX</a:t>
            </a:r>
            <a:endParaRPr lang="en-IN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Leader : R. Rudraksh</a:t>
            </a:r>
          </a:p>
          <a:p>
            <a:r>
              <a:rPr lang="en-IN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Team Members:</a:t>
            </a:r>
          </a:p>
          <a:p>
            <a:r>
              <a:rPr lang="en-IN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S.Adarsh</a:t>
            </a:r>
            <a:r>
              <a:rPr lang="en-IN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 </a:t>
            </a:r>
            <a:r>
              <a:rPr lang="en-IN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S.Manohar</a:t>
            </a:r>
            <a:endParaRPr lang="en-IN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0981"/>
            <a:ext cx="10692003" cy="6038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190"/>
            <a:ext cx="10692003" cy="6245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30399"/>
            <a:ext cx="10692003" cy="60992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596"/>
            <a:ext cx="10692003" cy="60148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7565"/>
            <a:ext cx="10692003" cy="62448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86923"/>
            <a:ext cx="10692003" cy="6186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</Words>
  <Application>Microsoft Office PowerPoint</Application>
  <PresentationFormat>Custom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SINGAM MANOHAR</cp:lastModifiedBy>
  <cp:revision>1</cp:revision>
  <dcterms:created xsi:type="dcterms:W3CDTF">2025-08-30T01:31:30Z</dcterms:created>
  <dcterms:modified xsi:type="dcterms:W3CDTF">2025-08-30T06:04:34Z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LastSaved">
    <vt:filetime>2025-08-30T00:00:00Z</vt:filetime>
  </property>
  <property fmtid="{D5CDD505-2E9C-101B-9397-08002B2CF9AE}" pid="4" name="Producer">
    <vt:lpwstr>3-Heights(TM) PDF Security Shell 4.8.25.2 (http://www.pdf-tools.com)</vt:lpwstr>
  </property>
</Properties>
</file>