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EF2595E-420F-453B-B5A8-6FD39E51AA71}"/>
              </a:ext>
            </a:extLst>
          </p:cNvPr>
          <p:cNvGrpSpPr/>
          <p:nvPr/>
        </p:nvGrpSpPr>
        <p:grpSpPr>
          <a:xfrm>
            <a:off x="74428" y="110067"/>
            <a:ext cx="12008081" cy="6636962"/>
            <a:chOff x="571500" y="110067"/>
            <a:chExt cx="11511009" cy="663696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9A70D87F-A4E5-4DAC-8236-F29F4FBE14F7}"/>
                </a:ext>
              </a:extLst>
            </p:cNvPr>
            <p:cNvSpPr/>
            <p:nvPr/>
          </p:nvSpPr>
          <p:spPr>
            <a:xfrm>
              <a:off x="571500" y="110067"/>
              <a:ext cx="11511009" cy="6636962"/>
            </a:xfrm>
            <a:prstGeom prst="roundRect">
              <a:avLst>
                <a:gd name="adj" fmla="val 33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E368027-CCF7-47BA-A3B2-201EF9F46BD5}"/>
                </a:ext>
              </a:extLst>
            </p:cNvPr>
            <p:cNvSpPr/>
            <p:nvPr/>
          </p:nvSpPr>
          <p:spPr>
            <a:xfrm>
              <a:off x="673685" y="734110"/>
              <a:ext cx="1895913" cy="580826"/>
            </a:xfrm>
            <a:prstGeom prst="roundRect">
              <a:avLst>
                <a:gd name="adj" fmla="val 1155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546F124-5175-47A7-84CD-7280AA893587}"/>
                </a:ext>
              </a:extLst>
            </p:cNvPr>
            <p:cNvSpPr/>
            <p:nvPr/>
          </p:nvSpPr>
          <p:spPr>
            <a:xfrm>
              <a:off x="2653682" y="734110"/>
              <a:ext cx="1774495" cy="580826"/>
            </a:xfrm>
            <a:prstGeom prst="roundRect">
              <a:avLst>
                <a:gd name="adj" fmla="val 1024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18007EE-88FA-4A59-8982-0412799B0C32}"/>
                </a:ext>
              </a:extLst>
            </p:cNvPr>
            <p:cNvSpPr/>
            <p:nvPr/>
          </p:nvSpPr>
          <p:spPr>
            <a:xfrm>
              <a:off x="4512261" y="734110"/>
              <a:ext cx="1833047" cy="580826"/>
            </a:xfrm>
            <a:prstGeom prst="roundRect">
              <a:avLst>
                <a:gd name="adj" fmla="val 1024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BA47050C-3248-4DE0-949F-EA9FA49B60A8}"/>
                </a:ext>
              </a:extLst>
            </p:cNvPr>
            <p:cNvSpPr/>
            <p:nvPr/>
          </p:nvSpPr>
          <p:spPr>
            <a:xfrm>
              <a:off x="6429392" y="734110"/>
              <a:ext cx="1527546" cy="580826"/>
            </a:xfrm>
            <a:prstGeom prst="roundRect">
              <a:avLst>
                <a:gd name="adj" fmla="val 98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86EA50C4-B427-4794-8B97-A398495E94D3}"/>
                </a:ext>
              </a:extLst>
            </p:cNvPr>
            <p:cNvSpPr/>
            <p:nvPr/>
          </p:nvSpPr>
          <p:spPr>
            <a:xfrm>
              <a:off x="8041022" y="734110"/>
              <a:ext cx="1982460" cy="580826"/>
            </a:xfrm>
            <a:prstGeom prst="roundRect">
              <a:avLst>
                <a:gd name="adj" fmla="val 1024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7393A0DD-0485-4348-A59B-FE943E024B30}"/>
                </a:ext>
              </a:extLst>
            </p:cNvPr>
            <p:cNvSpPr/>
            <p:nvPr/>
          </p:nvSpPr>
          <p:spPr>
            <a:xfrm>
              <a:off x="10107566" y="734110"/>
              <a:ext cx="1853949" cy="580826"/>
            </a:xfrm>
            <a:prstGeom prst="roundRect">
              <a:avLst>
                <a:gd name="adj" fmla="val 893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872211C-4481-436E-93FA-54433E9C8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97" y="811169"/>
              <a:ext cx="466905" cy="466905"/>
            </a:xfrm>
            <a:prstGeom prst="rect">
              <a:avLst/>
            </a:prstGeom>
            <a:effectLst>
              <a:glow>
                <a:srgbClr val="032030">
                  <a:alpha val="60000"/>
                </a:srgbClr>
              </a:glow>
            </a:effectLst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8E6D829-D8E1-4A12-93F8-F93BFF99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447" y="789559"/>
              <a:ext cx="497660" cy="49766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07FA94E2-A302-4AD4-934D-A45B3A8A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088" y="808221"/>
              <a:ext cx="434077" cy="434077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64F41A3-62B4-4C74-A0D6-B50C3C71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788" y="817706"/>
              <a:ext cx="434077" cy="43407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29228A06-6B36-462D-B6D4-8943B3D8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2115" y="779993"/>
              <a:ext cx="480005" cy="480005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2B1AA993-CFF7-43EB-A18C-73CE873BB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1310" y="798889"/>
              <a:ext cx="467117" cy="467117"/>
            </a:xfrm>
            <a:prstGeom prst="rect">
              <a:avLst/>
            </a:prstGeom>
          </p:spPr>
        </p:pic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284B6C4-FEBF-4E9E-AFDA-1EDF79C42EFE}"/>
                </a:ext>
              </a:extLst>
            </p:cNvPr>
            <p:cNvSpPr/>
            <p:nvPr/>
          </p:nvSpPr>
          <p:spPr>
            <a:xfrm>
              <a:off x="2653682" y="1446027"/>
              <a:ext cx="9348472" cy="2953251"/>
            </a:xfrm>
            <a:prstGeom prst="roundRect">
              <a:avLst>
                <a:gd name="adj" fmla="val 41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4271E459-8802-4F91-8C66-429FBE8460FA}"/>
                </a:ext>
              </a:extLst>
            </p:cNvPr>
            <p:cNvSpPr/>
            <p:nvPr/>
          </p:nvSpPr>
          <p:spPr>
            <a:xfrm>
              <a:off x="673685" y="4513144"/>
              <a:ext cx="2760064" cy="2126416"/>
            </a:xfrm>
            <a:prstGeom prst="roundRect">
              <a:avLst>
                <a:gd name="adj" fmla="val 587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A318CF0-B52D-43A3-8A66-477E5943F030}"/>
                </a:ext>
              </a:extLst>
            </p:cNvPr>
            <p:cNvSpPr/>
            <p:nvPr/>
          </p:nvSpPr>
          <p:spPr>
            <a:xfrm>
              <a:off x="3530157" y="4513144"/>
              <a:ext cx="2760064" cy="2126416"/>
            </a:xfrm>
            <a:prstGeom prst="roundRect">
              <a:avLst>
                <a:gd name="adj" fmla="val 543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CBB0B58-A322-49CF-BDB6-C2AB8DBD3889}"/>
                </a:ext>
              </a:extLst>
            </p:cNvPr>
            <p:cNvSpPr/>
            <p:nvPr/>
          </p:nvSpPr>
          <p:spPr>
            <a:xfrm>
              <a:off x="6392124" y="4513144"/>
              <a:ext cx="2760064" cy="2126416"/>
            </a:xfrm>
            <a:prstGeom prst="roundRect">
              <a:avLst>
                <a:gd name="adj" fmla="val 630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D4F025F-34BB-4B69-AB4E-8EAEC1C3B462}"/>
                </a:ext>
              </a:extLst>
            </p:cNvPr>
            <p:cNvSpPr/>
            <p:nvPr/>
          </p:nvSpPr>
          <p:spPr>
            <a:xfrm>
              <a:off x="9250845" y="4513144"/>
              <a:ext cx="2751310" cy="2126416"/>
            </a:xfrm>
            <a:prstGeom prst="roundRect">
              <a:avLst>
                <a:gd name="adj" fmla="val 674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A5F2877A-8AA9-48EF-B44F-EDE223862320}"/>
                </a:ext>
              </a:extLst>
            </p:cNvPr>
            <p:cNvSpPr/>
            <p:nvPr/>
          </p:nvSpPr>
          <p:spPr>
            <a:xfrm>
              <a:off x="673685" y="1450604"/>
              <a:ext cx="1895913" cy="2953251"/>
            </a:xfrm>
            <a:prstGeom prst="roundRect">
              <a:avLst>
                <a:gd name="adj" fmla="val 41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6D2E601E-B848-4E01-B3F4-A74390674D41}"/>
                </a:ext>
              </a:extLst>
            </p:cNvPr>
            <p:cNvSpPr/>
            <p:nvPr/>
          </p:nvSpPr>
          <p:spPr>
            <a:xfrm>
              <a:off x="673685" y="247302"/>
              <a:ext cx="11287830" cy="376875"/>
            </a:xfrm>
            <a:prstGeom prst="roundRect">
              <a:avLst>
                <a:gd name="adj" fmla="val 414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002060"/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Semibold" panose="020B0702040204020203" pitchFamily="34" charset="0"/>
                </a:rPr>
                <a:t>INDICADORES DE PRODUÇÃO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F42AAC10-8F1F-4211-8632-2AF2066BD9C7}"/>
                </a:ext>
              </a:extLst>
            </p:cNvPr>
            <p:cNvSpPr txBox="1"/>
            <p:nvPr/>
          </p:nvSpPr>
          <p:spPr>
            <a:xfrm>
              <a:off x="714140" y="1467289"/>
              <a:ext cx="179690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solidFill>
                    <a:srgbClr val="00206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Eficiência Global</a:t>
              </a:r>
            </a:p>
            <a:p>
              <a:pPr algn="ctr"/>
              <a:r>
                <a:rPr lang="pt-BR" sz="1100" dirty="0">
                  <a:solidFill>
                    <a:srgbClr val="00206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OEE </a:t>
              </a:r>
              <a:r>
                <a:rPr lang="pt-BR" sz="1200" dirty="0">
                  <a:solidFill>
                    <a:srgbClr val="00206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superior</a:t>
              </a:r>
              <a:r>
                <a:rPr lang="pt-BR" sz="1100" dirty="0">
                  <a:solidFill>
                    <a:srgbClr val="00206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á 85%</a:t>
              </a:r>
            </a:p>
          </p:txBody>
        </p:sp>
        <p:sp>
          <p:nvSpPr>
            <p:cNvPr id="3" name="Seta: para Baixo 2">
              <a:extLst>
                <a:ext uri="{FF2B5EF4-FFF2-40B4-BE49-F238E27FC236}">
                  <a16:creationId xmlns:a16="http://schemas.microsoft.com/office/drawing/2014/main" id="{00589F68-9826-4809-841A-7C067BDC1CA7}"/>
                </a:ext>
              </a:extLst>
            </p:cNvPr>
            <p:cNvSpPr/>
            <p:nvPr/>
          </p:nvSpPr>
          <p:spPr>
            <a:xfrm>
              <a:off x="1222202" y="2344856"/>
              <a:ext cx="287621" cy="43088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53076783-B866-479C-BE6D-F95810CE5230}"/>
                </a:ext>
              </a:extLst>
            </p:cNvPr>
            <p:cNvSpPr/>
            <p:nvPr/>
          </p:nvSpPr>
          <p:spPr>
            <a:xfrm rot="10800000">
              <a:off x="1640718" y="2344856"/>
              <a:ext cx="287621" cy="430887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6A2DDF7-42E7-4211-B6F5-8BC2A9B5DC7F}"/>
                </a:ext>
              </a:extLst>
            </p:cNvPr>
            <p:cNvSpPr txBox="1"/>
            <p:nvPr/>
          </p:nvSpPr>
          <p:spPr>
            <a:xfrm>
              <a:off x="710582" y="3132753"/>
              <a:ext cx="179690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solidFill>
                    <a:srgbClr val="002060"/>
                  </a:solidFill>
                  <a:cs typeface="Segoe UI Semibold" panose="020B0702040204020203" pitchFamily="34" charset="0"/>
                </a:rPr>
                <a:t>Disponibilidade &gt;= 90%</a:t>
              </a:r>
            </a:p>
            <a:p>
              <a:pPr algn="ctr"/>
              <a:r>
                <a:rPr lang="pt-BR" sz="1100" dirty="0">
                  <a:solidFill>
                    <a:srgbClr val="002060"/>
                  </a:solidFill>
                  <a:cs typeface="Segoe UI Semibold" panose="020B0702040204020203" pitchFamily="34" charset="0"/>
                </a:rPr>
                <a:t>Produtividade &gt;= 95%</a:t>
              </a:r>
            </a:p>
            <a:p>
              <a:pPr algn="ctr"/>
              <a:r>
                <a:rPr lang="pt-BR" sz="1100" dirty="0">
                  <a:solidFill>
                    <a:srgbClr val="002060"/>
                  </a:solidFill>
                  <a:cs typeface="Segoe UI Semibold" panose="020B0702040204020203" pitchFamily="34" charset="0"/>
                </a:rPr>
                <a:t>Qualidade &gt;= 99.9%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678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RENILDO BONIFÁCIO</cp:lastModifiedBy>
  <cp:revision>6</cp:revision>
  <dcterms:created xsi:type="dcterms:W3CDTF">2021-09-28T22:09:29Z</dcterms:created>
  <dcterms:modified xsi:type="dcterms:W3CDTF">2022-02-25T17:05:32Z</dcterms:modified>
</cp:coreProperties>
</file>