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51" r:id="rId5"/>
    <p:sldId id="355" r:id="rId6"/>
    <p:sldId id="353" r:id="rId7"/>
    <p:sldId id="348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sentation" id="{7195D362-8F16-BE40-99E7-C35DA5884E8E}">
          <p14:sldIdLst>
            <p14:sldId id="351"/>
            <p14:sldId id="355"/>
            <p14:sldId id="353"/>
            <p14:sldId id="348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 Rees" initials="PR" lastIdx="8" clrIdx="0">
    <p:extLst>
      <p:ext uri="{19B8F6BF-5375-455C-9EA6-DF929625EA0E}">
        <p15:presenceInfo xmlns:p15="http://schemas.microsoft.com/office/powerpoint/2012/main" userId="S::phill.rees@landorandfitch.com::adf63cd5-4e16-4d24-a346-3a1f426d62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8D3"/>
    <a:srgbClr val="5CFFA7"/>
    <a:srgbClr val="FF8326"/>
    <a:srgbClr val="0942B2"/>
    <a:srgbClr val="0BC466"/>
    <a:srgbClr val="FFF365"/>
    <a:srgbClr val="FF9E55"/>
    <a:srgbClr val="4D4D4D"/>
    <a:srgbClr val="D0E4EC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/>
    <p:restoredTop sz="90612"/>
  </p:normalViewPr>
  <p:slideViewPr>
    <p:cSldViewPr snapToGrid="0">
      <p:cViewPr varScale="1">
        <p:scale>
          <a:sx n="115" d="100"/>
          <a:sy n="115" d="100"/>
        </p:scale>
        <p:origin x="10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451B-A23E-2844-8F46-5527B6A4732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CBC7-1605-9146-8AD9-49A28D26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Nasdaq Data Link is a financial data marketplace offering hundreds of financial datasets.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User onboarding becomes increasingly difficult as the number of datasets grows. Our goal is to improve users experience, especially for non-technical users, to be able to interact with NDL using natural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9CBC7-1605-9146-8AD9-49A28D263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D809CA-7C50-0841-8F77-409E101978E9}"/>
              </a:ext>
            </a:extLst>
          </p:cNvPr>
          <p:cNvSpPr/>
          <p:nvPr userDrawn="1"/>
        </p:nvSpPr>
        <p:spPr>
          <a:xfrm>
            <a:off x="8153400" y="0"/>
            <a:ext cx="357302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8FD53-336C-E24E-A87A-730259BE51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2" y="3216275"/>
            <a:ext cx="6010275" cy="1676400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Title goes here max two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F697-D4F7-784A-8857-71E463145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2" y="5197475"/>
            <a:ext cx="6010275" cy="813581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2"/>
                </a:solidFill>
                <a:latin typeface="+mn-lt"/>
                <a:ea typeface="Inter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 &amp; Date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A0A15-689E-3A44-A95C-81BC49A00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6262" y="1239344"/>
            <a:ext cx="2654300" cy="7493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C5EEBF-3952-DA47-A690-CF62D8591B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0887" y="3216275"/>
            <a:ext cx="3254375" cy="16764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Other information</a:t>
            </a:r>
          </a:p>
          <a:p>
            <a:pPr lvl="0"/>
            <a:endParaRPr lang="en-US"/>
          </a:p>
          <a:p>
            <a:pPr lvl="0"/>
            <a:r>
              <a:rPr lang="en-US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4176311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2" userDrawn="1">
          <p15:clr>
            <a:srgbClr val="FBAE40"/>
          </p15:clr>
        </p15:guide>
        <p15:guide id="2" pos="5280" userDrawn="1">
          <p15:clr>
            <a:srgbClr val="FBAE40"/>
          </p15:clr>
        </p15:guide>
        <p15:guide id="3" orient="horz" pos="2016" userDrawn="1">
          <p15:clr>
            <a:srgbClr val="FBAE40"/>
          </p15:clr>
        </p15:guide>
        <p15:guide id="4" orient="horz" pos="3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7F8372-3F40-F94C-8E99-6F9A3A2582DF}"/>
              </a:ext>
            </a:extLst>
          </p:cNvPr>
          <p:cNvSpPr/>
          <p:nvPr userDrawn="1"/>
        </p:nvSpPr>
        <p:spPr>
          <a:xfrm>
            <a:off x="8153400" y="0"/>
            <a:ext cx="3080657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98000">
                <a:schemeClr val="accent3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6517-AF75-1148-A99B-AD8CD523C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3438524"/>
            <a:ext cx="5524500" cy="2733675"/>
          </a:xfrm>
        </p:spPr>
        <p:txBody>
          <a:bodyPr anchor="t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 for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655-2B6E-3B46-BB78-569170E429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10600" y="1828800"/>
            <a:ext cx="3009900" cy="43370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 for 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947-3006-6F47-BB11-8E45748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A9F534-5356-FC49-829C-615A99657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828801"/>
            <a:ext cx="1285875" cy="1038224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75315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24" userDrawn="1">
          <p15:clr>
            <a:srgbClr val="FBAE40"/>
          </p15:clr>
        </p15:guide>
        <p15:guide id="2" orient="horz" pos="146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snow, nature, slope&#10;&#10;Description automatically generated">
            <a:extLst>
              <a:ext uri="{FF2B5EF4-FFF2-40B4-BE49-F238E27FC236}">
                <a16:creationId xmlns:a16="http://schemas.microsoft.com/office/drawing/2014/main" id="{E3CF1729-6CC6-6E45-A5B5-D17B41C78F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"/>
          <a:stretch/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42535A-D939-7F44-9B52-8962F4C0840D}"/>
              </a:ext>
            </a:extLst>
          </p:cNvPr>
          <p:cNvSpPr/>
          <p:nvPr userDrawn="1"/>
        </p:nvSpPr>
        <p:spPr>
          <a:xfrm>
            <a:off x="8153400" y="0"/>
            <a:ext cx="308065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6517-AF75-1148-A99B-AD8CD523C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3438524"/>
            <a:ext cx="5524500" cy="2733675"/>
          </a:xfrm>
        </p:spPr>
        <p:txBody>
          <a:bodyPr anchor="t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 for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655-2B6E-3B46-BB78-569170E429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10600" y="1828800"/>
            <a:ext cx="3009900" cy="43370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 for 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947-3006-6F47-BB11-8E45748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A9F534-5356-FC49-829C-615A99657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828801"/>
            <a:ext cx="1285875" cy="1038224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54C3A4-1F12-5D42-B8CF-6275BFCF53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550" y="6392862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24" userDrawn="1">
          <p15:clr>
            <a:srgbClr val="FBAE40"/>
          </p15:clr>
        </p15:guide>
        <p15:guide id="2" orient="horz" pos="14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bg>
      <p:bgPr>
        <a:gradFill>
          <a:gsLst>
            <a:gs pos="89000">
              <a:srgbClr val="5BB8D7"/>
            </a:gs>
            <a:gs pos="78000">
              <a:srgbClr val="ADDBEF"/>
            </a:gs>
            <a:gs pos="63000">
              <a:schemeClr val="bg1"/>
            </a:gs>
            <a:gs pos="97000">
              <a:schemeClr val="accent1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E572-4104-A146-B2F8-DDBE312111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1828800"/>
            <a:ext cx="4569212" cy="3256155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56DB-1EA8-7D42-8496-264BFBDBDB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090613"/>
            <a:ext cx="5524500" cy="4676774"/>
          </a:xfrm>
        </p:spPr>
        <p:txBody>
          <a:bodyPr numCol="2" spcCol="91440"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</a:t>
            </a:r>
          </a:p>
          <a:p>
            <a:pPr lvl="0"/>
            <a:r>
              <a:rPr lang="en-US" dirty="0"/>
              <a:t>Section</a:t>
            </a:r>
          </a:p>
          <a:p>
            <a:pPr lvl="0"/>
            <a:r>
              <a:rPr lang="en-US" dirty="0"/>
              <a:t>Section</a:t>
            </a:r>
          </a:p>
          <a:p>
            <a:pPr lvl="0"/>
            <a:r>
              <a:rPr lang="en-US" dirty="0"/>
              <a:t>Section</a:t>
            </a:r>
          </a:p>
          <a:p>
            <a:pPr lvl="0"/>
            <a:r>
              <a:rPr lang="en-US" dirty="0"/>
              <a:t>Section</a:t>
            </a:r>
          </a:p>
          <a:p>
            <a:pPr lvl="0"/>
            <a:r>
              <a:rPr lang="en-US" dirty="0"/>
              <a:t>Section</a:t>
            </a:r>
          </a:p>
          <a:p>
            <a:pPr lvl="0"/>
            <a:r>
              <a:rPr lang="en-US" dirty="0"/>
              <a:t>Section</a:t>
            </a:r>
          </a:p>
          <a:p>
            <a:pPr lvl="0"/>
            <a:r>
              <a:rPr lang="en-US" dirty="0"/>
              <a:t>Section</a:t>
            </a:r>
          </a:p>
          <a:p>
            <a:pPr lvl="0"/>
            <a:r>
              <a:rPr lang="en-US" dirty="0"/>
              <a:t> Section</a:t>
            </a:r>
          </a:p>
          <a:p>
            <a:pPr lvl="0"/>
            <a:r>
              <a:rPr lang="en-US" dirty="0"/>
              <a:t> Section</a:t>
            </a:r>
          </a:p>
          <a:p>
            <a:pPr lvl="0"/>
            <a:r>
              <a:rPr lang="en-US" dirty="0"/>
              <a:t> Section</a:t>
            </a:r>
          </a:p>
          <a:p>
            <a:pPr lvl="0"/>
            <a:r>
              <a:rPr lang="en-US" dirty="0"/>
              <a:t> Section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1941-01D8-3040-B645-C2B317C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orient="horz" pos="36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gradFill>
          <a:gsLst>
            <a:gs pos="89000">
              <a:srgbClr val="5BB8D7"/>
            </a:gs>
            <a:gs pos="78000">
              <a:srgbClr val="ADDBEF"/>
            </a:gs>
            <a:gs pos="63000">
              <a:schemeClr val="bg1"/>
            </a:gs>
            <a:gs pos="97000">
              <a:schemeClr val="accent1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E572-4104-A146-B2F8-DDBE312111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2488" y="2287534"/>
            <a:ext cx="6838012" cy="1600200"/>
          </a:xfrm>
        </p:spPr>
        <p:txBody>
          <a:bodyPr anchor="t">
            <a:noAutofit/>
          </a:bodyPr>
          <a:lstStyle>
            <a:lvl1pPr>
              <a:defRPr sz="5400" b="0" i="0"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r>
              <a:rPr lang="en-US" dirty="0"/>
              <a:t>“Place key message or quote here.”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56DB-1EA8-7D42-8496-264BFBDBDB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77804" y="4259766"/>
            <a:ext cx="6838012" cy="709082"/>
          </a:xfrm>
        </p:spPr>
        <p:txBody>
          <a:bodyPr numCol="2" spcCol="91440" anchor="t"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>
                <a:solidFill>
                  <a:schemeClr val="tx2"/>
                </a:solidFill>
                <a:latin typeface="Bitter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1941-01D8-3040-B645-C2B317C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58F0142-EA8F-994B-8972-9B80393AA0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768448"/>
            <a:ext cx="3200400" cy="32004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608482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pos="3000" userDrawn="1">
          <p15:clr>
            <a:srgbClr val="FBAE40"/>
          </p15:clr>
        </p15:guide>
        <p15:guide id="3" pos="2544" userDrawn="1">
          <p15:clr>
            <a:srgbClr val="FBAE40"/>
          </p15:clr>
        </p15:guide>
        <p15:guide id="4" orient="horz" pos="1440" userDrawn="1">
          <p15:clr>
            <a:srgbClr val="FBAE40"/>
          </p15:clr>
        </p15:guide>
        <p15:guide id="5" orient="horz" pos="278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gradFill>
          <a:gsLst>
            <a:gs pos="87000">
              <a:srgbClr val="035880"/>
            </a:gs>
            <a:gs pos="58000">
              <a:schemeClr val="tx2"/>
            </a:gs>
            <a:gs pos="97000">
              <a:schemeClr val="accent1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E572-4104-A146-B2F8-DDBE312111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0234" y="1828800"/>
            <a:ext cx="10011532" cy="1600200"/>
          </a:xfrm>
        </p:spPr>
        <p:txBody>
          <a:bodyPr anchor="t">
            <a:noAutofit/>
          </a:bodyPr>
          <a:lstStyle>
            <a:lvl1pPr algn="ctr">
              <a:defRPr sz="6600" b="0" i="0">
                <a:solidFill>
                  <a:schemeClr val="bg2"/>
                </a:solidFill>
                <a:latin typeface="+mj-lt"/>
                <a:ea typeface="Inter Light" panose="02000403000000020004" pitchFamily="2" charset="0"/>
              </a:defRPr>
            </a:lvl1pPr>
          </a:lstStyle>
          <a:p>
            <a:r>
              <a:rPr lang="en-US" dirty="0"/>
              <a:t>Place key message or statement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1941-01D8-3040-B645-C2B317C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93B58-1412-2C4B-882F-75198CEE2162}"/>
              </a:ext>
            </a:extLst>
          </p:cNvPr>
          <p:cNvCxnSpPr/>
          <p:nvPr userDrawn="1"/>
        </p:nvCxnSpPr>
        <p:spPr>
          <a:xfrm>
            <a:off x="4641953" y="4071649"/>
            <a:ext cx="290809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4CA8FC-377C-F249-A853-E95B51C67E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5543" y="4640942"/>
            <a:ext cx="4760913" cy="846137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Statement source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829A1-26AA-FA4B-AD7F-E862687FC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1828801"/>
            <a:ext cx="7581902" cy="387985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890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1828801"/>
            <a:ext cx="7581902" cy="387985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7130F-51C0-AD42-87BD-644F469B40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7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2390775"/>
            <a:ext cx="4733926" cy="378618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828800"/>
            <a:ext cx="473392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5999" y="2390775"/>
            <a:ext cx="4733926" cy="378618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93BEE0-3B94-A04D-87ED-2C1429EAA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9" y="1828800"/>
            <a:ext cx="473392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756938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2390775"/>
            <a:ext cx="4733926" cy="378618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828800"/>
            <a:ext cx="473392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5999" y="2390775"/>
            <a:ext cx="4733926" cy="378618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93BEE0-3B94-A04D-87ED-2C1429EAA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9" y="1828800"/>
            <a:ext cx="473392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689F9C-41E3-5844-978A-A5F45AE69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1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3100389"/>
            <a:ext cx="3267076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449513"/>
            <a:ext cx="326707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62449" y="3100389"/>
            <a:ext cx="3267076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93BEE0-3B94-A04D-87ED-2C1429EAA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449" y="2449513"/>
            <a:ext cx="326707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11049001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53399" y="3100389"/>
            <a:ext cx="3267076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1D8349A-9A03-8040-87D6-FD7219EEB1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3399" y="2449513"/>
            <a:ext cx="326707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043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pos="273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, mountain, nature&#10;&#10;Description automatically generated">
            <a:extLst>
              <a:ext uri="{FF2B5EF4-FFF2-40B4-BE49-F238E27FC236}">
                <a16:creationId xmlns:a16="http://schemas.microsoft.com/office/drawing/2014/main" id="{2A7DF995-3BE3-1F4D-9A1E-76A23F993C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051DBD-27FB-4A47-BC93-8D461A26B674}"/>
              </a:ext>
            </a:extLst>
          </p:cNvPr>
          <p:cNvSpPr/>
          <p:nvPr userDrawn="1"/>
        </p:nvSpPr>
        <p:spPr>
          <a:xfrm rot="16200000">
            <a:off x="3661322" y="-1672678"/>
            <a:ext cx="4869356" cy="12192000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tx2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809CA-7C50-0841-8F77-409E101978E9}"/>
              </a:ext>
            </a:extLst>
          </p:cNvPr>
          <p:cNvSpPr/>
          <p:nvPr userDrawn="1"/>
        </p:nvSpPr>
        <p:spPr>
          <a:xfrm>
            <a:off x="8153400" y="0"/>
            <a:ext cx="361322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8FD53-336C-E24E-A87A-730259BE51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2" y="3216275"/>
            <a:ext cx="6010275" cy="1676400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goes here max two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F697-D4F7-784A-8857-71E463145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2" y="5197475"/>
            <a:ext cx="6010275" cy="813581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2"/>
                </a:solidFill>
                <a:latin typeface="+mn-lt"/>
                <a:ea typeface="Inter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 &amp; Date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A0A15-689E-3A44-A95C-81BC49A00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262" y="1239344"/>
            <a:ext cx="2654300" cy="7493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C5EEBF-3952-DA47-A690-CF62D8591B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0887" y="3216275"/>
            <a:ext cx="3254375" cy="16764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Other information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3049557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16" userDrawn="1">
          <p15:clr>
            <a:srgbClr val="FBAE40"/>
          </p15:clr>
        </p15:guide>
        <p15:guide id="2" orient="horz" pos="3264" userDrawn="1">
          <p15:clr>
            <a:srgbClr val="FBAE40"/>
          </p15:clr>
        </p15:guide>
        <p15:guide id="3" pos="4152" userDrawn="1">
          <p15:clr>
            <a:srgbClr val="FBAE40"/>
          </p15:clr>
        </p15:guide>
        <p15:guide id="4" pos="52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3100389"/>
            <a:ext cx="3267076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449513"/>
            <a:ext cx="326707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62449" y="3100389"/>
            <a:ext cx="3267076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93BEE0-3B94-A04D-87ED-2C1429EAA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449" y="2449513"/>
            <a:ext cx="326707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11049001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53399" y="3100389"/>
            <a:ext cx="3267076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1D8349A-9A03-8040-87D6-FD7219EEB1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3399" y="2449513"/>
            <a:ext cx="326707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FA51FF-0AF1-B043-B592-719D581AB7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1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6" userDrawn="1">
          <p15:clr>
            <a:srgbClr val="FBAE40"/>
          </p15:clr>
        </p15:guide>
        <p15:guide id="3" orient="horz" pos="984" userDrawn="1">
          <p15:clr>
            <a:srgbClr val="FBAE40"/>
          </p15:clr>
        </p15:guide>
        <p15:guide id="4" orient="horz" pos="153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3100389"/>
            <a:ext cx="2495551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8" y="2438400"/>
            <a:ext cx="2495550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422649" y="3100389"/>
            <a:ext cx="2495551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93BEE0-3B94-A04D-87ED-2C1429EAA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2648" y="2438400"/>
            <a:ext cx="2495550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11049001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73799" y="3100389"/>
            <a:ext cx="2495551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1D8349A-9A03-8040-87D6-FD7219EEB1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798" y="2438400"/>
            <a:ext cx="2495550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CA5772A-9BE6-374B-B6F8-82A147963E49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9124949" y="3100389"/>
            <a:ext cx="2495551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9608264-27DA-4D4A-AAB3-1E1558A644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4948" y="2438400"/>
            <a:ext cx="2495550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19024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3100389"/>
            <a:ext cx="2495551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2438400"/>
            <a:ext cx="2495550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422649" y="3100389"/>
            <a:ext cx="2495551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93BEE0-3B94-A04D-87ED-2C1429EAA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2650" y="2438400"/>
            <a:ext cx="2495550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11049001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73799" y="3100389"/>
            <a:ext cx="2495551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1D8349A-9A03-8040-87D6-FD7219EEB1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800" y="2438400"/>
            <a:ext cx="2495550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CA5772A-9BE6-374B-B6F8-82A147963E49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9124949" y="3100389"/>
            <a:ext cx="2495551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9608264-27DA-4D4A-AAB3-1E1558A644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4950" y="2438400"/>
            <a:ext cx="2495550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E67F22-6C8F-1B4A-BCAB-30C128215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2935289"/>
            <a:ext cx="4733926" cy="3236911"/>
          </a:xfrm>
        </p:spPr>
        <p:txBody>
          <a:bodyPr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</a:t>
            </a:r>
          </a:p>
          <a:p>
            <a:pPr lvl="0"/>
            <a:r>
              <a:rPr lang="en-US" dirty="0"/>
              <a:t>List</a:t>
            </a:r>
          </a:p>
          <a:p>
            <a:pPr lvl="0"/>
            <a:r>
              <a:rPr lang="en-US" dirty="0"/>
              <a:t>List</a:t>
            </a:r>
          </a:p>
          <a:p>
            <a:pPr lvl="0"/>
            <a:r>
              <a:rPr lang="en-US" dirty="0"/>
              <a:t>List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2441498"/>
            <a:ext cx="473392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5999" y="2935289"/>
            <a:ext cx="4733926" cy="3236911"/>
          </a:xfrm>
        </p:spPr>
        <p:txBody>
          <a:bodyPr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</a:t>
            </a:r>
          </a:p>
          <a:p>
            <a:pPr lvl="0"/>
            <a:r>
              <a:rPr lang="en-US" dirty="0"/>
              <a:t>List</a:t>
            </a:r>
          </a:p>
          <a:p>
            <a:pPr lvl="0"/>
            <a:r>
              <a:rPr lang="en-US" dirty="0"/>
              <a:t>List</a:t>
            </a:r>
          </a:p>
          <a:p>
            <a:pPr lvl="0"/>
            <a:r>
              <a:rPr lang="en-US" dirty="0"/>
              <a:t>List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93BEE0-3B94-A04D-87ED-2C1429EAA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441498"/>
            <a:ext cx="473392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2E5E06F-EA88-9843-9A7C-D24B35DF2F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11049001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7018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Heav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2935289"/>
            <a:ext cx="4733926" cy="3236911"/>
          </a:xfrm>
        </p:spPr>
        <p:txBody>
          <a:bodyPr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List</a:t>
            </a:r>
          </a:p>
          <a:p>
            <a:pPr lvl="0"/>
            <a:r>
              <a:rPr lang="en-US"/>
              <a:t>List</a:t>
            </a:r>
          </a:p>
          <a:p>
            <a:pPr lvl="0"/>
            <a:r>
              <a:rPr lang="en-US"/>
              <a:t>List</a:t>
            </a:r>
          </a:p>
          <a:p>
            <a:pPr lvl="0"/>
            <a:r>
              <a:rPr lang="en-US"/>
              <a:t>List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2441498"/>
            <a:ext cx="473392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5999" y="2935289"/>
            <a:ext cx="4733926" cy="3236911"/>
          </a:xfrm>
        </p:spPr>
        <p:txBody>
          <a:bodyPr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List</a:t>
            </a:r>
          </a:p>
          <a:p>
            <a:pPr lvl="0"/>
            <a:r>
              <a:rPr lang="en-US"/>
              <a:t>List</a:t>
            </a:r>
          </a:p>
          <a:p>
            <a:pPr lvl="0"/>
            <a:r>
              <a:rPr lang="en-US"/>
              <a:t>List</a:t>
            </a:r>
          </a:p>
          <a:p>
            <a:pPr lvl="0"/>
            <a:r>
              <a:rPr lang="en-US"/>
              <a:t>List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93BEE0-3B94-A04D-87ED-2C1429EAA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441498"/>
            <a:ext cx="4733925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2E5E06F-EA88-9843-9A7C-D24B35DF2F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11049001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D193B8-DB15-5E4C-9BBD-4F2D26CDF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91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F05932-D799-1C49-8CDA-B3D1EA2BB272}"/>
              </a:ext>
            </a:extLst>
          </p:cNvPr>
          <p:cNvSpPr/>
          <p:nvPr userDrawn="1"/>
        </p:nvSpPr>
        <p:spPr>
          <a:xfrm>
            <a:off x="8153400" y="0"/>
            <a:ext cx="321128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6293996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8" y="3100389"/>
            <a:ext cx="6293995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09901" cy="365125"/>
          </a:xfrm>
        </p:spPr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438362"/>
            <a:ext cx="404799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6293996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589753" y="847726"/>
            <a:ext cx="3030748" cy="532447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03232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 userDrawn="1">
          <p15:clr>
            <a:srgbClr val="FBAE40"/>
          </p15:clr>
        </p15:guide>
        <p15:guide id="2" orient="horz" pos="984" userDrawn="1">
          <p15:clr>
            <a:srgbClr val="FBAE40"/>
          </p15:clr>
        </p15:guide>
        <p15:guide id="3" orient="horz" pos="1536" userDrawn="1">
          <p15:clr>
            <a:srgbClr val="FBAE40"/>
          </p15:clr>
        </p15:guide>
        <p15:guide id="5" pos="43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F05932-D799-1C49-8CDA-B3D1EA2BB272}"/>
              </a:ext>
            </a:extLst>
          </p:cNvPr>
          <p:cNvSpPr/>
          <p:nvPr userDrawn="1"/>
        </p:nvSpPr>
        <p:spPr>
          <a:xfrm>
            <a:off x="8153400" y="0"/>
            <a:ext cx="3140947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6293996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8" y="3100389"/>
            <a:ext cx="6293995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09901" cy="365125"/>
          </a:xfrm>
        </p:spPr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438362"/>
            <a:ext cx="404799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6293996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589753" y="847726"/>
            <a:ext cx="3030748" cy="532447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6594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0" userDrawn="1">
          <p15:clr>
            <a:srgbClr val="FBAE40"/>
          </p15:clr>
        </p15:guide>
        <p15:guide id="2" pos="5400" userDrawn="1">
          <p15:clr>
            <a:srgbClr val="FBAE40"/>
          </p15:clr>
        </p15:guide>
        <p15:guide id="4" orient="horz" pos="1536" userDrawn="1">
          <p15:clr>
            <a:srgbClr val="FBAE40"/>
          </p15:clr>
        </p15:guide>
        <p15:guide id="5" orient="horz" pos="98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F05932-D799-1C49-8CDA-B3D1EA2BB272}"/>
              </a:ext>
            </a:extLst>
          </p:cNvPr>
          <p:cNvSpPr/>
          <p:nvPr userDrawn="1"/>
        </p:nvSpPr>
        <p:spPr>
          <a:xfrm>
            <a:off x="8153400" y="0"/>
            <a:ext cx="3140947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98000">
                <a:schemeClr val="accent3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6293996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8" y="3100389"/>
            <a:ext cx="6293995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09901" cy="365125"/>
          </a:xfrm>
        </p:spPr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438362"/>
            <a:ext cx="404799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6293996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589753" y="847726"/>
            <a:ext cx="3030748" cy="532447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54510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536" userDrawn="1">
          <p15:clr>
            <a:srgbClr val="FBAE40"/>
          </p15:clr>
        </p15:guide>
        <p15:guide id="3" orient="horz" pos="984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540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Blu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F05932-D799-1C49-8CDA-B3D1EA2BB272}"/>
              </a:ext>
            </a:extLst>
          </p:cNvPr>
          <p:cNvSpPr/>
          <p:nvPr userDrawn="1"/>
        </p:nvSpPr>
        <p:spPr>
          <a:xfrm>
            <a:off x="8153400" y="0"/>
            <a:ext cx="329353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6293996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8" y="3100389"/>
            <a:ext cx="6293995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09901" cy="365125"/>
          </a:xfrm>
        </p:spPr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438362"/>
            <a:ext cx="404799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6293996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589753" y="847726"/>
            <a:ext cx="3030748" cy="532447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29084-206D-4C4E-8832-774C08E032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09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 userDrawn="1">
          <p15:clr>
            <a:srgbClr val="FBAE40"/>
          </p15:clr>
        </p15:guide>
        <p15:guide id="2" pos="4320" userDrawn="1">
          <p15:clr>
            <a:srgbClr val="FBAE40"/>
          </p15:clr>
        </p15:guide>
        <p15:guide id="3" orient="horz" pos="1536" userDrawn="1">
          <p15:clr>
            <a:srgbClr val="FBAE40"/>
          </p15:clr>
        </p15:guide>
        <p15:guide id="4" orient="horz" pos="98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Purp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F05932-D799-1C49-8CDA-B3D1EA2BB272}"/>
              </a:ext>
            </a:extLst>
          </p:cNvPr>
          <p:cNvSpPr/>
          <p:nvPr userDrawn="1"/>
        </p:nvSpPr>
        <p:spPr>
          <a:xfrm>
            <a:off x="8153400" y="0"/>
            <a:ext cx="3293533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6293996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8" y="3100389"/>
            <a:ext cx="6293995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09901" cy="365125"/>
          </a:xfrm>
        </p:spPr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438362"/>
            <a:ext cx="404799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6293996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589753" y="847726"/>
            <a:ext cx="3030748" cy="532447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DE25A2-E522-3E4C-B0A8-7D33AEE798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4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984" userDrawn="1">
          <p15:clr>
            <a:srgbClr val="FBAE40"/>
          </p15:clr>
        </p15:guide>
        <p15:guide id="3" pos="4320" userDrawn="1">
          <p15:clr>
            <a:srgbClr val="FBAE40"/>
          </p15:clr>
        </p15:guide>
        <p15:guide id="4" pos="54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D809CA-7C50-0841-8F77-409E101978E9}"/>
              </a:ext>
            </a:extLst>
          </p:cNvPr>
          <p:cNvSpPr/>
          <p:nvPr userDrawn="1"/>
        </p:nvSpPr>
        <p:spPr>
          <a:xfrm rot="10800000">
            <a:off x="301450" y="0"/>
            <a:ext cx="3399869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8FD53-336C-E24E-A87A-730259BE51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4031" y="2590800"/>
            <a:ext cx="6010275" cy="1676400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goes here max two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F697-D4F7-784A-8857-71E463145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4031" y="4572000"/>
            <a:ext cx="6010275" cy="583367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Subheading &amp; Date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A0A15-689E-3A44-A95C-81BC49A00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031" y="638175"/>
            <a:ext cx="2654300" cy="7493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C5EEBF-3952-DA47-A690-CF62D8591B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6490" y="5468183"/>
            <a:ext cx="6027816" cy="70401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Other information</a:t>
            </a:r>
          </a:p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4157316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12" userDrawn="1">
          <p15:clr>
            <a:srgbClr val="FBAE40"/>
          </p15:clr>
        </p15:guide>
        <p15:guide id="2" pos="6528" userDrawn="1">
          <p15:clr>
            <a:srgbClr val="FBAE40"/>
          </p15:clr>
        </p15:guide>
        <p15:guide id="3" orient="horz" pos="1632" userDrawn="1">
          <p15:clr>
            <a:srgbClr val="FBAE40"/>
          </p15:clr>
        </p15:guide>
        <p15:guide id="4" orient="horz" pos="2880" userDrawn="1">
          <p15:clr>
            <a:srgbClr val="FBAE40"/>
          </p15:clr>
        </p15:guide>
        <p15:guide id="5" orient="horz" pos="343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Green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F05932-D799-1C49-8CDA-B3D1EA2BB272}"/>
              </a:ext>
            </a:extLst>
          </p:cNvPr>
          <p:cNvSpPr/>
          <p:nvPr userDrawn="1"/>
        </p:nvSpPr>
        <p:spPr>
          <a:xfrm>
            <a:off x="8153400" y="0"/>
            <a:ext cx="3293533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98000">
                <a:schemeClr val="accent3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6293996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8" y="3100389"/>
            <a:ext cx="6293995" cy="307181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09901" cy="365125"/>
          </a:xfrm>
        </p:spPr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46A49E9-CEE2-184C-873E-675F32E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438362"/>
            <a:ext cx="404799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5"/>
            <a:ext cx="6293996" cy="571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357EF-6F98-8C4A-9F97-ADE4D87C172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589753" y="847726"/>
            <a:ext cx="3030748" cy="532447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CC168A-9AAB-DA45-851F-9844F262C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29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0" userDrawn="1">
          <p15:clr>
            <a:srgbClr val="FBAE40"/>
          </p15:clr>
        </p15:guide>
        <p15:guide id="2" pos="5400" userDrawn="1">
          <p15:clr>
            <a:srgbClr val="FBAE40"/>
          </p15:clr>
        </p15:guide>
        <p15:guide id="3" orient="horz" pos="1536" userDrawn="1">
          <p15:clr>
            <a:srgbClr val="FBAE40"/>
          </p15:clr>
        </p15:guide>
        <p15:guide id="4" orient="horz" pos="98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3E27C0-CD46-B942-ABCF-C8AE1082BE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512445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5124451" cy="43434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2FDEED-60DD-B741-93F4-FD196874F1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0"/>
            <a:ext cx="1555102" cy="6858000"/>
          </a:xfr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MOVE TO FRONT AND PRESS SPACE</a:t>
            </a:r>
          </a:p>
        </p:txBody>
      </p:sp>
    </p:spTree>
    <p:extLst>
      <p:ext uri="{BB962C8B-B14F-4D97-AF65-F5344CB8AC3E}">
        <p14:creationId xmlns:p14="http://schemas.microsoft.com/office/powerpoint/2010/main" val="147586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Pho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3E27C0-CD46-B942-ABCF-C8AE1082BE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512445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5124451" cy="43434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B82F19-45DA-CC4A-A43B-14670C81D4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0"/>
            <a:ext cx="1555102" cy="6858000"/>
          </a:xfr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MOVE TO FRONT AND PRESS SPACE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DD1A08-B58C-8B49-9C76-7F640CF81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93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3E27C0-CD46-B942-ABCF-C8AE1082BE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512445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4555E27-9DBC-1947-843B-8882092194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5124451" cy="139504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359EB84-DD85-AC43-806B-FB305ACB19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499" y="3429001"/>
            <a:ext cx="5124451" cy="25812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0B760E1-CBF3-EB40-8B1D-36531977AC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0"/>
            <a:ext cx="1555102" cy="6858000"/>
          </a:xfr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MOVE TO FRONT AND PRESS SPACE</a:t>
            </a:r>
          </a:p>
        </p:txBody>
      </p:sp>
    </p:spTree>
    <p:extLst>
      <p:ext uri="{BB962C8B-B14F-4D97-AF65-F5344CB8AC3E}">
        <p14:creationId xmlns:p14="http://schemas.microsoft.com/office/powerpoint/2010/main" val="15239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Pho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3E27C0-CD46-B942-ABCF-C8AE1082BE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512445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5124451" cy="139504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65E4A44-C1B9-DA41-97CE-E19DA74EB0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499" y="3429001"/>
            <a:ext cx="5124451" cy="25812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147D59A-2882-8641-AD90-E17F73670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0"/>
            <a:ext cx="1555102" cy="6858000"/>
          </a:xfr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MOVE TO FRONT AND PRESS SPACE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C5981C-330D-D144-89E9-C94F8CFA8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8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C6382A-917F-EE40-A0BD-F11DF8E712DF}"/>
              </a:ext>
            </a:extLst>
          </p:cNvPr>
          <p:cNvSpPr/>
          <p:nvPr userDrawn="1"/>
        </p:nvSpPr>
        <p:spPr>
          <a:xfrm>
            <a:off x="5638801" y="0"/>
            <a:ext cx="37909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4736892"/>
            <a:ext cx="4114800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53200" y="4736892"/>
            <a:ext cx="4114800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12C3E65-4FA0-1040-A944-8CAF2BFA28E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71500" y="1828800"/>
            <a:ext cx="4114799" cy="2728702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4A4610AC-3B1B-994E-B5DD-56BB5441B53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53200" y="1828799"/>
            <a:ext cx="4114800" cy="2728703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203127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28" userDrawn="1">
          <p15:clr>
            <a:srgbClr val="FBAE40"/>
          </p15:clr>
        </p15:guide>
        <p15:guide id="2" orient="horz" pos="2976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ho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C6382A-917F-EE40-A0BD-F11DF8E712DF}"/>
              </a:ext>
            </a:extLst>
          </p:cNvPr>
          <p:cNvSpPr/>
          <p:nvPr userDrawn="1"/>
        </p:nvSpPr>
        <p:spPr>
          <a:xfrm>
            <a:off x="5638801" y="0"/>
            <a:ext cx="379095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4736892"/>
            <a:ext cx="4114800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53200" y="4736892"/>
            <a:ext cx="4114800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12C3E65-4FA0-1040-A944-8CAF2BFA28E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71500" y="1828800"/>
            <a:ext cx="4114799" cy="2728702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4A4610AC-3B1B-994E-B5DD-56BB5441B53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53200" y="1828799"/>
            <a:ext cx="4114800" cy="2728703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5A6D28-EA98-244F-B5D2-7E52B09C8B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10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28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4736892"/>
            <a:ext cx="2971801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70815" y="4736892"/>
            <a:ext cx="2971801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12C3E65-4FA0-1040-A944-8CAF2BFA28E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71501" y="1828800"/>
            <a:ext cx="2604274" cy="2248524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OR ICON HERE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4A4610AC-3B1B-994E-B5DD-56BB5441B53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70815" y="1828799"/>
            <a:ext cx="2604275" cy="2248525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OR ICON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06A3D6-C3FC-5D4A-8384-4FFD1B87286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381999" y="4736892"/>
            <a:ext cx="2971801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97F6E069-4310-7043-908D-C100F08F0EF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81999" y="1828799"/>
            <a:ext cx="2604275" cy="2248525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OR ICON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48B3E5-1418-ED4F-9C03-EF5CE666E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4281279"/>
            <a:ext cx="297180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B95E18C-EFB3-D94F-BB10-075F25864B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70815" y="4281279"/>
            <a:ext cx="297180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41DBB2F-33FC-084F-9A4E-7838302B1D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9" y="4281279"/>
            <a:ext cx="2960952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677793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D4A-B017-F942-B7E5-F6067FE270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4736892"/>
            <a:ext cx="2971801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600EA-3704-8946-A2AE-B4A7AF24F76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70815" y="4736892"/>
            <a:ext cx="2971801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06A3D6-C3FC-5D4A-8384-4FFD1B87286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381999" y="4736892"/>
            <a:ext cx="2971801" cy="144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B0168FFA-DD3D-3F42-870F-DBBE1044FA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71501" y="1828800"/>
            <a:ext cx="2604274" cy="2248524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OR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84D36E55-ADB9-D84C-AEBF-08BBF02B91B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70815" y="1828799"/>
            <a:ext cx="2604275" cy="2248525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OR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FEDEB63-1FB1-8A4F-87AF-2EFBC223E62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81999" y="1828799"/>
            <a:ext cx="2604275" cy="2248525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OR ICON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2FE1F93-B71B-9242-B559-8ABFEA8CFE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4281279"/>
            <a:ext cx="297180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A7C64BB-A363-8D40-9077-61FB08245F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70815" y="4281279"/>
            <a:ext cx="2971801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04A28890-7092-3247-AC93-2CDD904105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9" y="4281279"/>
            <a:ext cx="2960952" cy="276225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70276E-64D3-3040-AFEF-305E164FA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1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BC28B5-1139-AD4A-B720-B9FB184EC7E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8000">
                <a:schemeClr val="tx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4953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4953001" cy="43434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A1DBC1-071C-7142-852F-7428531FE77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67499" y="2095500"/>
            <a:ext cx="2124076" cy="1333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8DBBD3-0E44-D34D-885D-17B6C4CB0FF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86899" y="2095500"/>
            <a:ext cx="2124076" cy="1333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061D9E-438E-2447-9055-94352B014A7A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667499" y="4838700"/>
            <a:ext cx="2124076" cy="1333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4604B-38F2-D645-8ABB-0EEFCF50609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9486899" y="4838700"/>
            <a:ext cx="2124076" cy="13335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CBFAF1-9FBE-A942-8616-E2181D0AC24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004151" y="839617"/>
            <a:ext cx="1450772" cy="1102066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ICON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41F187A3-AF5F-F04F-9BB8-FC16CE12901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33076" y="839617"/>
            <a:ext cx="1450772" cy="1102066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ICON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D8A781FB-5374-1B41-9410-8A215682C05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833076" y="3582817"/>
            <a:ext cx="1450772" cy="1102066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ICON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53A1EACA-FAB6-7F4A-AB5C-F23CF2A75BB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004151" y="3582817"/>
            <a:ext cx="1450772" cy="110206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0FAF3C-CBBB-A64A-88C2-CFB483E22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80706A2-E7FC-1542-9A81-C85B35DF4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5406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8FD53-336C-E24E-A87A-730259BE51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4031" y="2590800"/>
            <a:ext cx="6010275" cy="1676400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goes here max two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F697-D4F7-784A-8857-71E463145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4031" y="4572000"/>
            <a:ext cx="6010275" cy="583367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 &amp; Date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A0A15-689E-3A44-A95C-81BC49A00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4031" y="638175"/>
            <a:ext cx="2654300" cy="7493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C5EEBF-3952-DA47-A690-CF62D8591B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6490" y="5468183"/>
            <a:ext cx="6027816" cy="70401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Other information</a:t>
            </a:r>
          </a:p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1578182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12" userDrawn="1">
          <p15:clr>
            <a:srgbClr val="FBAE40"/>
          </p15:clr>
        </p15:guide>
        <p15:guide id="2" orient="horz" pos="1632" userDrawn="1">
          <p15:clr>
            <a:srgbClr val="FBAE40"/>
          </p15:clr>
        </p15:guide>
        <p15:guide id="3" orient="horz" pos="2880" userDrawn="1">
          <p15:clr>
            <a:srgbClr val="FBAE40"/>
          </p15:clr>
        </p15:guide>
        <p15:guide id="4" orient="horz" pos="3432" userDrawn="1">
          <p15:clr>
            <a:srgbClr val="FBAE40"/>
          </p15:clr>
        </p15:guide>
        <p15:guide id="5" pos="652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rt Placeholder 15">
            <a:extLst>
              <a:ext uri="{FF2B5EF4-FFF2-40B4-BE49-F238E27FC236}">
                <a16:creationId xmlns:a16="http://schemas.microsoft.com/office/drawing/2014/main" id="{7FCCD193-C1C6-EF4B-A8B3-23BC2141387E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6280879" y="847725"/>
            <a:ext cx="5339621" cy="5324475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CHART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237EDC-1EC4-DD46-B43E-B34F71563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4953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203851B-AE32-A846-A07A-C0CB03E7D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17291FC-24E8-6E46-876A-2733CACEC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4953001" cy="434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5CE6471-A6D2-0145-B913-FCE8644423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21363" y="266650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E56113-40C2-2A4D-A434-F7A6514E84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93882" y="123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 dirty="0"/>
              <a:t>#%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53DD7C-E310-E942-9724-E918617624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4239" y="123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A098935-68EC-B64B-AF0A-9614BB07BD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06794" y="266650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F2B4E4F-1091-1D4F-986B-A7A63E2B42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13173" y="5202839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C90BEC4-3C03-0440-B74E-C2AB0CD74C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1363" y="4164030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FB8C4C3-C88D-B443-B7F2-78B196E9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4239" y="5168114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344972F-5099-9042-8598-68AAD901AA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83888" y="416402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B8F9D9C-2004-984A-B725-7815B237CA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10311" y="3806987"/>
            <a:ext cx="2280756" cy="171990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</p:spTree>
    <p:extLst>
      <p:ext uri="{BB962C8B-B14F-4D97-AF65-F5344CB8AC3E}">
        <p14:creationId xmlns:p14="http://schemas.microsoft.com/office/powerpoint/2010/main" val="31754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ne Char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237EDC-1EC4-DD46-B43E-B34F71563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4953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203851B-AE32-A846-A07A-C0CB03E7D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17291FC-24E8-6E46-876A-2733CACEC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4953001" cy="434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3" name="Chart Placeholder 15">
            <a:extLst>
              <a:ext uri="{FF2B5EF4-FFF2-40B4-BE49-F238E27FC236}">
                <a16:creationId xmlns:a16="http://schemas.microsoft.com/office/drawing/2014/main" id="{7FCCD193-C1C6-EF4B-A8B3-23BC2141387E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6280879" y="847725"/>
            <a:ext cx="5339621" cy="5324475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84E7388-4797-0842-9543-F172ACCD68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21363" y="266650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E61FDA-48E4-C84D-A68C-025B439CB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1206" y="1760699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7B476D-6932-644F-AD4A-3556416E50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71563" y="1760699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326AB85-EB43-6841-8CEB-62F2019CA3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06794" y="266650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BC4E9D5-5CB8-0A42-A29A-855FAC2187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40497" y="5723701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D62ACBC-62D4-6646-921C-B541980A68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1363" y="4164030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B5CE1CF-E5E3-2547-A712-BD2FC32916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71563" y="5688976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9B3950-2B93-C448-BA88-3D528F05F4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83888" y="416402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23BDB-975B-F24D-9034-4E0EB9E143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10311" y="3806987"/>
            <a:ext cx="2280756" cy="171990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E30845-D510-5247-8D2C-3B05FCA64F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0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237EDC-1EC4-DD46-B43E-B34F71563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4953001" cy="571500"/>
          </a:xfrm>
        </p:spPr>
        <p:txBody>
          <a:bodyPr anchor="t">
            <a:noAutofit/>
          </a:bodyPr>
          <a:lstStyle>
            <a:lvl1pPr>
              <a:defRPr sz="3600" b="0" i="0">
                <a:solidFill>
                  <a:schemeClr val="tx2"/>
                </a:solidFill>
                <a:latin typeface="+mj-lt"/>
                <a:ea typeface="Inter Light" panose="02000403000000020004" pitchFamily="2" charset="0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203851B-AE32-A846-A07A-C0CB03E7D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17291FC-24E8-6E46-876A-2733CACEC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4953001" cy="434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3" name="Chart Placeholder 15">
            <a:extLst>
              <a:ext uri="{FF2B5EF4-FFF2-40B4-BE49-F238E27FC236}">
                <a16:creationId xmlns:a16="http://schemas.microsoft.com/office/drawing/2014/main" id="{7FCCD193-C1C6-EF4B-A8B3-23BC2141387E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6096000" y="850692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9" name="Chart Placeholder 15">
            <a:extLst>
              <a:ext uri="{FF2B5EF4-FFF2-40B4-BE49-F238E27FC236}">
                <a16:creationId xmlns:a16="http://schemas.microsoft.com/office/drawing/2014/main" id="{68A04EF4-EC64-614B-8A23-30AB6A3D215F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8026976" y="850692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14" name="Chart Placeholder 15">
            <a:extLst>
              <a:ext uri="{FF2B5EF4-FFF2-40B4-BE49-F238E27FC236}">
                <a16:creationId xmlns:a16="http://schemas.microsoft.com/office/drawing/2014/main" id="{27FFB49D-DD0C-C84A-AAC4-DF7B56276CFD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9957955" y="850692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15" name="Chart Placeholder 15">
            <a:extLst>
              <a:ext uri="{FF2B5EF4-FFF2-40B4-BE49-F238E27FC236}">
                <a16:creationId xmlns:a16="http://schemas.microsoft.com/office/drawing/2014/main" id="{335D1026-29F7-C24A-AFA1-EC4CF26B54CF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6095999" y="3429000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PIE  CHART HERE</a:t>
            </a:r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30B3EF95-2A0E-854F-A389-8FCA4048417D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8026976" y="3429000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17" name="Chart Placeholder 15">
            <a:extLst>
              <a:ext uri="{FF2B5EF4-FFF2-40B4-BE49-F238E27FC236}">
                <a16:creationId xmlns:a16="http://schemas.microsoft.com/office/drawing/2014/main" id="{8C84E79F-0A70-3C43-B8B5-4FB940847D62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9957953" y="3429000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PIE CHART HERE</a:t>
            </a:r>
          </a:p>
        </p:txBody>
      </p:sp>
    </p:spTree>
    <p:extLst>
      <p:ext uri="{BB962C8B-B14F-4D97-AF65-F5344CB8AC3E}">
        <p14:creationId xmlns:p14="http://schemas.microsoft.com/office/powerpoint/2010/main" val="336358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x Char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237EDC-1EC4-DD46-B43E-B34F71563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4953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203851B-AE32-A846-A07A-C0CB03E7D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17291FC-24E8-6E46-876A-2733CACEC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4953001" cy="434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20" name="Chart Placeholder 15">
            <a:extLst>
              <a:ext uri="{FF2B5EF4-FFF2-40B4-BE49-F238E27FC236}">
                <a16:creationId xmlns:a16="http://schemas.microsoft.com/office/drawing/2014/main" id="{690B2ED8-0AEF-774F-9B36-65F7D2271960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6096000" y="850692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21" name="Chart Placeholder 15">
            <a:extLst>
              <a:ext uri="{FF2B5EF4-FFF2-40B4-BE49-F238E27FC236}">
                <a16:creationId xmlns:a16="http://schemas.microsoft.com/office/drawing/2014/main" id="{CE71A671-6597-8B4F-A89D-8847AA6CC5F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8026976" y="850692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22" name="Chart Placeholder 15">
            <a:extLst>
              <a:ext uri="{FF2B5EF4-FFF2-40B4-BE49-F238E27FC236}">
                <a16:creationId xmlns:a16="http://schemas.microsoft.com/office/drawing/2014/main" id="{1B1199CF-0C2E-9645-AE4A-D1F9244AB16B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9957955" y="850692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23" name="Chart Placeholder 15">
            <a:extLst>
              <a:ext uri="{FF2B5EF4-FFF2-40B4-BE49-F238E27FC236}">
                <a16:creationId xmlns:a16="http://schemas.microsoft.com/office/drawing/2014/main" id="{624C9838-CB9D-7046-A7A4-67CEB6F76516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6095999" y="3429000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INSERT PIE  CHART HERE</a:t>
            </a:r>
          </a:p>
        </p:txBody>
      </p:sp>
      <p:sp>
        <p:nvSpPr>
          <p:cNvPr id="24" name="Chart Placeholder 15">
            <a:extLst>
              <a:ext uri="{FF2B5EF4-FFF2-40B4-BE49-F238E27FC236}">
                <a16:creationId xmlns:a16="http://schemas.microsoft.com/office/drawing/2014/main" id="{E1A78F83-28D3-DB42-9D7D-0EC5088E9DD3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8026976" y="3429000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INSERT PIE CHART HERE</a:t>
            </a:r>
          </a:p>
        </p:txBody>
      </p:sp>
      <p:sp>
        <p:nvSpPr>
          <p:cNvPr id="25" name="Chart Placeholder 15">
            <a:extLst>
              <a:ext uri="{FF2B5EF4-FFF2-40B4-BE49-F238E27FC236}">
                <a16:creationId xmlns:a16="http://schemas.microsoft.com/office/drawing/2014/main" id="{9A10C635-3E45-DA48-B7F7-D56CBFC34B76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9957953" y="3429000"/>
            <a:ext cx="1662545" cy="2112142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INSERT PIE CHART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A7FDE3-9606-E34D-B8A9-D0018EDA68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88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n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BC28B5-1139-AD4A-B720-B9FB184EC7E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8000">
                <a:schemeClr val="tx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4953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828800"/>
            <a:ext cx="4953001" cy="43434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1A45D66F-19DC-5E46-AFD7-C8D879AF6AB9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6829062" y="847725"/>
            <a:ext cx="4791437" cy="5000625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CHART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F1FC2A7-F5D5-6244-AEA2-4FBA336F6E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6477" y="266650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6D5C07A-2311-F046-93E8-4F7F282297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8996" y="123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42667C2-0269-F74F-8DEF-A0E457091D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49353" y="123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64AC3BB-959B-F846-9E16-6E2B04B6BF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711908" y="266650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B573F5-F4F5-E748-BCAF-7B6E9D0ADB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18287" y="5202839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A24072B-8283-DD45-AB46-84BD6367A2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26477" y="4164030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199A202-8CC4-FF46-AD6D-18D2B13BF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849353" y="5168114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240230F-03D5-1F45-9828-78699DFA73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689002" y="416402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B8D31328-A1E0-4747-B2E0-D0A2709656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4402" y="3662852"/>
            <a:ext cx="2280756" cy="171990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B1C0FA-B7BC-1C4D-8C12-B4BF29E6B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07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hre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4"/>
            <a:ext cx="1104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5D683792-F6E4-E449-85A3-6A997ADE1F3D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571500" y="2867025"/>
            <a:ext cx="3009900" cy="2857500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CHART HERE</a:t>
            </a:r>
          </a:p>
        </p:txBody>
      </p:sp>
      <p:sp>
        <p:nvSpPr>
          <p:cNvPr id="18" name="Chart Placeholder 7">
            <a:extLst>
              <a:ext uri="{FF2B5EF4-FFF2-40B4-BE49-F238E27FC236}">
                <a16:creationId xmlns:a16="http://schemas.microsoft.com/office/drawing/2014/main" id="{C81F3A39-006B-BF46-8276-10F84588CE32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591050" y="2867025"/>
            <a:ext cx="3009900" cy="2857500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CHART HERE</a:t>
            </a:r>
          </a:p>
        </p:txBody>
      </p:sp>
      <p:sp>
        <p:nvSpPr>
          <p:cNvPr id="19" name="Chart Placeholder 7">
            <a:extLst>
              <a:ext uri="{FF2B5EF4-FFF2-40B4-BE49-F238E27FC236}">
                <a16:creationId xmlns:a16="http://schemas.microsoft.com/office/drawing/2014/main" id="{6F8504E3-2611-A945-A2F2-6FFCAF75B0DA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8610600" y="2867025"/>
            <a:ext cx="3009900" cy="2857500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CHART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E9F7A5B-D887-E94E-AF95-33ECB59C7B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08088" y="305284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E1D1E0-4FE4-1840-9AEB-C4140C324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24396" y="304946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F494EAB-E65F-BF46-B97C-0FEFDD5D32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0007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A27D33-D39E-1341-B8AF-92BCCDE3DF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0007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1BF4315-76EF-2548-9252-77891D6E88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78166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F88B9E1-D38D-CB4F-9BF9-252BD113BD5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91860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D11F1CC-7495-8C48-887D-92DB477C7D4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68523" y="305284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206BE1E-DA29-0045-B6B7-89757721D42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84831" y="304946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209CE79-ED10-3542-BC81-3D5E2BA2172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0442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BC8B83F-74C2-FF4F-A27D-CD340C7BC6B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0442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3646CF06-0995-E442-9CE9-0A966BDDDC6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38601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D53701B-4ED3-0542-AAB7-B9272CB132C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2295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95A1147-7DA6-C54B-B585-E6669764414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24502" y="305284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0EBCC1BF-1262-2442-A1F0-C44B923B86F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40810" y="304946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F209E44-580E-AB4F-8F5F-5832D09B7C4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66421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1E3EB15-A051-2C42-8BF2-19A34949C44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66421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B385F452-2914-5E48-B5FF-389ADAFF783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1694580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538802D-3C39-F840-BF8E-CAF9EBF332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708274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822C495B-15E0-554A-B00E-EC31E1181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41783" y="5046147"/>
            <a:ext cx="1557787" cy="1174715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BC332334-7B41-F045-9B3D-E753D7FACE3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16073" y="5046147"/>
            <a:ext cx="1557787" cy="1174715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9B54F8F9-87D3-F34F-B44C-909A09D9B7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55637" y="5046147"/>
            <a:ext cx="1557787" cy="1174715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</p:spTree>
    <p:extLst>
      <p:ext uri="{BB962C8B-B14F-4D97-AF65-F5344CB8AC3E}">
        <p14:creationId xmlns:p14="http://schemas.microsoft.com/office/powerpoint/2010/main" val="3938502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orient="horz" pos="98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hree Char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820E-766C-0347-8B66-AC244101B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5E92-98C7-C648-BA15-A229FEEA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AB667-337D-DD49-9FCB-C61EE8708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852BF27-E750-2F49-8642-4EA58F92B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4"/>
            <a:ext cx="1104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5D683792-F6E4-E449-85A3-6A997ADE1F3D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571500" y="2867025"/>
            <a:ext cx="3009900" cy="2857500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CHART HERE</a:t>
            </a:r>
          </a:p>
        </p:txBody>
      </p:sp>
      <p:sp>
        <p:nvSpPr>
          <p:cNvPr id="18" name="Chart Placeholder 7">
            <a:extLst>
              <a:ext uri="{FF2B5EF4-FFF2-40B4-BE49-F238E27FC236}">
                <a16:creationId xmlns:a16="http://schemas.microsoft.com/office/drawing/2014/main" id="{C81F3A39-006B-BF46-8276-10F84588CE32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591050" y="2867025"/>
            <a:ext cx="3009900" cy="2857500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CHART HERE</a:t>
            </a:r>
          </a:p>
        </p:txBody>
      </p:sp>
      <p:sp>
        <p:nvSpPr>
          <p:cNvPr id="19" name="Chart Placeholder 7">
            <a:extLst>
              <a:ext uri="{FF2B5EF4-FFF2-40B4-BE49-F238E27FC236}">
                <a16:creationId xmlns:a16="http://schemas.microsoft.com/office/drawing/2014/main" id="{6F8504E3-2611-A945-A2F2-6FFCAF75B0DA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8610600" y="2867025"/>
            <a:ext cx="3009900" cy="2857500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CHART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253BCE0-1769-3E4F-877D-BCCD912D53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08088" y="305284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42272B7-991D-E946-B49A-0B477C3C07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24396" y="304946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6CFE2E8-9210-AE44-A90F-F498A03D47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0007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DF0AFC-5580-FE4B-92D0-4085A36736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0007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E33E44C-9EE6-1640-BD62-5DE7ABCFC1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78166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09787AA-A229-994E-9012-4DC7CE95C3A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91860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2BAE075-0BFD-B841-88FF-888B441373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68523" y="305284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6B1726E-B6F9-2B44-BA00-0B04063E72A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84831" y="304946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DD303B5-4C7D-8446-ADC2-F6E3A5D54A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0442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1B53C0C-6AC1-2C47-A0CE-2BAFF8360B4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0442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F94627-C535-914A-A72D-E3A838FDE73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38601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54CFB94-FFF8-1849-8960-0FD8593C3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2295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8832E3F-8661-3547-9C8C-56AB3ABCFAF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24502" y="305284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7984005-7615-7C47-BDDE-6D865210D28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40810" y="3049468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C4ADEC1-246E-D243-B756-637D6BA09D1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66421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5FA4ED-8EC9-BF4C-8DA8-36DE530641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66421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9E1903-AA3E-744C-823A-6443F59B609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1694580" y="4149837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3B966A9-68C2-684D-8C6C-5C7424BAD79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708274" y="4773553"/>
            <a:ext cx="359518" cy="358775"/>
          </a:xfrm>
        </p:spPr>
        <p:txBody>
          <a:bodyPr anchor="ctr"/>
          <a:lstStyle>
            <a:lvl1pPr marL="0" indent="0" algn="ctr">
              <a:buNone/>
              <a:defRPr sz="105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sz="900"/>
              <a:t>#%</a:t>
            </a:r>
            <a:endParaRPr lang="en-US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5FA9E91-3258-1D4C-87F9-83353F16F8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89224" y="5043981"/>
            <a:ext cx="1557787" cy="1292187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C00B930B-E65B-3445-9989-D374A1D8E9D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05640" y="5043981"/>
            <a:ext cx="1557787" cy="1292187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79265C0-1C38-A645-9686-92E8A0B3D67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79929" y="5043981"/>
            <a:ext cx="1557787" cy="1292187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#%</a:t>
            </a:r>
          </a:p>
          <a:p>
            <a:pPr lvl="0"/>
            <a:r>
              <a:rPr lang="en-US"/>
              <a:t>Place in middle of pie chart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4026435-4C01-FB40-A235-29E75AD3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orient="horz" pos="98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ne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FA8BA2-8361-5147-924C-FA22DDD0C2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1500" y="2653258"/>
            <a:ext cx="11049000" cy="351894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CHART OR TABLE HERE</a:t>
            </a:r>
          </a:p>
          <a:p>
            <a:pPr lvl="0"/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DF2F2B5-45D0-2B42-A95B-87515190E0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4"/>
            <a:ext cx="1104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20037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2" orient="horz" pos="1656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ne Chart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164BD5CE-29E2-9C47-9A51-5B0D33D1B74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1500" y="2653258"/>
            <a:ext cx="11049000" cy="3518941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CHART OR TABLE HERE</a:t>
            </a:r>
          </a:p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2E8E86-8553-B543-B2D4-73A975C60F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1571624"/>
            <a:ext cx="1104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27355-F688-CA48-8106-AE4F7887EB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2" orient="horz" pos="1656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CE9CE5-3798-7E41-95F2-678DE47E2D26}"/>
              </a:ext>
            </a:extLst>
          </p:cNvPr>
          <p:cNvSpPr/>
          <p:nvPr userDrawn="1"/>
        </p:nvSpPr>
        <p:spPr>
          <a:xfrm rot="5400000">
            <a:off x="4805362" y="-1376362"/>
            <a:ext cx="2581275" cy="1219200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2E8E86-8553-B543-B2D4-73A975C60F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8949" y="5360036"/>
            <a:ext cx="193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592243-92E2-9542-8394-CEC510F5F9D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3959" y="2348186"/>
            <a:ext cx="1939001" cy="193900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DA63F83-609B-7B4C-951A-74581B38DC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57160" y="5360036"/>
            <a:ext cx="193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645CCF6-433D-6B4F-AF7B-ECB94F710A0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0340" y="5360036"/>
            <a:ext cx="193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25E866A-3ADE-484D-AF95-3862AEE3CC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3398" y="5360036"/>
            <a:ext cx="1919123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72C852CB-A62A-1A4B-8FB8-C40F91499E4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03520" y="2348186"/>
            <a:ext cx="1939001" cy="193900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A067294A-DCF5-5B48-BBFC-9434F41927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40333" y="2348186"/>
            <a:ext cx="1939001" cy="193900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F6D4841-9370-E344-9062-4472ACA08A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677146" y="2348186"/>
            <a:ext cx="1939001" cy="193900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04B609C-1E0C-4546-A135-69474AA0CC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8949" y="4517191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39C0C55-5041-7F46-BA59-18F5FA91C4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2150" y="4517191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C0F3470E-BF69-4346-AA77-5587F94AD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30341" y="4517191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51506FB1-449A-A64D-A826-8885480CFEC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08410" y="4517191"/>
            <a:ext cx="1919123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6F9E7620-7A0A-074D-8844-0F30D738E00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8949" y="4836385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CC72CB8-7F20-3245-A74F-9B91E3CD0BF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72150" y="4836385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F68C610-8DEE-6F41-88D4-EBFE37B11D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0341" y="4836385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3FDE5A8A-43B2-1E4B-BC9D-C12D050E7F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08410" y="4836385"/>
            <a:ext cx="1919123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B615A7-ACE9-4742-A23B-5787716B6E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gradFill>
          <a:gsLst>
            <a:gs pos="81000">
              <a:srgbClr val="90CFE7"/>
            </a:gs>
            <a:gs pos="75000">
              <a:srgbClr val="BBE1F4"/>
            </a:gs>
            <a:gs pos="60000">
              <a:schemeClr val="bg1"/>
            </a:gs>
            <a:gs pos="97000">
              <a:schemeClr val="accent1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2588E1-23CC-F845-A1CD-EC0715BDBD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2638" y="1003622"/>
            <a:ext cx="2169183" cy="621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8FD53-336C-E24E-A87A-730259BE51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9783" y="2649954"/>
            <a:ext cx="7272433" cy="1676400"/>
          </a:xfrm>
        </p:spPr>
        <p:txBody>
          <a:bodyPr anchor="t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goes here max two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F697-D4F7-784A-8857-71E463145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90862" y="4701491"/>
            <a:ext cx="6010275" cy="583367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 &amp; Date 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68BE8-82E3-3448-8E12-8470C76E4AD0}"/>
              </a:ext>
            </a:extLst>
          </p:cNvPr>
          <p:cNvSpPr/>
          <p:nvPr userDrawn="1"/>
        </p:nvSpPr>
        <p:spPr>
          <a:xfrm>
            <a:off x="0" y="6362700"/>
            <a:ext cx="2890345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56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6" userDrawn="1">
          <p15:clr>
            <a:srgbClr val="FBAE40"/>
          </p15:clr>
        </p15:guide>
        <p15:guide id="2" orient="horz" pos="2952" userDrawn="1">
          <p15:clr>
            <a:srgbClr val="FBAE40"/>
          </p15:clr>
        </p15:guide>
        <p15:guide id="3" orient="horz" pos="2736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 with Leadershi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2E8E86-8553-B543-B2D4-73A975C60F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8949" y="5360036"/>
            <a:ext cx="193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592243-92E2-9542-8394-CEC510F5F9D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3959" y="2348186"/>
            <a:ext cx="1939001" cy="193900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DA63F83-609B-7B4C-951A-74581B38DC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57160" y="5360036"/>
            <a:ext cx="193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645CCF6-433D-6B4F-AF7B-ECB94F710A0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0340" y="5360036"/>
            <a:ext cx="193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25E866A-3ADE-484D-AF95-3862AEE3CC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18509" y="5360036"/>
            <a:ext cx="1939001" cy="7524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1A981B7-620A-A143-9889-A684A5F852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8949" y="4517191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72C852CB-A62A-1A4B-8FB8-C40F91499E4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03520" y="2348186"/>
            <a:ext cx="1939001" cy="193900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A067294A-DCF5-5B48-BBFC-9434F41927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40333" y="2348186"/>
            <a:ext cx="1939001" cy="193900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F6D4841-9370-E344-9062-4472ACA08A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677146" y="2348186"/>
            <a:ext cx="1939001" cy="193900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B406333-D5CF-4040-AFC4-84DA63E319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2150" y="4517191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E38A3A38-27BE-4B48-8F7D-277B458106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30341" y="4517191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3884061-2A0E-2343-9FDF-57A2CE84E67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03520" y="4517191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18B677D-E827-244E-9C23-6C0127EEECD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8949" y="4825875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F9295E8-12E9-EF4F-8AE5-96D3E41027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72150" y="4825875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4109A700-F39A-4047-AC25-FD4E404D2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0341" y="4825875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12277D4-1F68-774C-836E-D5DB123067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03520" y="4825875"/>
            <a:ext cx="1939001" cy="19514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9A566C-28D7-E841-9E21-DC873CA1B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79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CE9CE5-3798-7E41-95F2-678DE47E2D26}"/>
              </a:ext>
            </a:extLst>
          </p:cNvPr>
          <p:cNvSpPr/>
          <p:nvPr userDrawn="1"/>
        </p:nvSpPr>
        <p:spPr>
          <a:xfrm rot="5400000">
            <a:off x="4638384" y="-1541812"/>
            <a:ext cx="2912173" cy="1219200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2E8E86-8553-B543-B2D4-73A975C60F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741" y="5205977"/>
            <a:ext cx="5439962" cy="96622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Bitter" pitchFamily="2" charset="77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“Quote from client goes here in Bitter”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592243-92E2-9542-8394-CEC510F5F9D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2222375"/>
            <a:ext cx="1680964" cy="16809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1A981B7-620A-A143-9889-A684A5F852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41" y="4109404"/>
            <a:ext cx="1602480" cy="7524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Last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72C852CB-A62A-1A4B-8FB8-C40F91499E4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34508" y="2222375"/>
            <a:ext cx="1680964" cy="16809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A067294A-DCF5-5B48-BBFC-9434F41927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413506" y="2222375"/>
            <a:ext cx="1680964" cy="16809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F6D4841-9370-E344-9062-4472ACA08A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492503" y="2222375"/>
            <a:ext cx="1680964" cy="16809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432F644-EA36-364F-921D-DFFE396FEB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29482" y="4109404"/>
            <a:ext cx="1602480" cy="7524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Last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2846B63E-B8C8-A94B-92A9-C94473A31D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8223" y="4109404"/>
            <a:ext cx="1602480" cy="7524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66BA7EE-A807-EF4E-BC4F-03ED0D995F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66964" y="4109404"/>
            <a:ext cx="1602480" cy="7524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Last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3C5357-DFE2-344E-AB4F-4EE7FCDC65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59838" y="3429000"/>
            <a:ext cx="679450" cy="6810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758E98F3-A7DE-3B4F-BCC5-B71FAFEDCE3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59838" y="4328410"/>
            <a:ext cx="679450" cy="6810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EB76C0CD-2092-3E49-8484-8D9B49A6BA5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859838" y="5287781"/>
            <a:ext cx="679450" cy="6810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7A477D1-1A14-1842-8883-BE6A7BF4B0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2518" y="3366577"/>
            <a:ext cx="1918741" cy="742827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+mn-lt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FA7DD4B-238F-8B46-8B95-1783325501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62518" y="4265987"/>
            <a:ext cx="1918741" cy="742827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+mn-lt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CE4BA218-A660-2540-8663-56896D2CF7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2518" y="5240347"/>
            <a:ext cx="1918741" cy="742827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+mn-lt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Body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531B02-75DC-B242-BF9E-2508C7E48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814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 with Leadershi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CE9CE5-3798-7E41-95F2-678DE47E2D26}"/>
              </a:ext>
            </a:extLst>
          </p:cNvPr>
          <p:cNvSpPr/>
          <p:nvPr userDrawn="1"/>
        </p:nvSpPr>
        <p:spPr>
          <a:xfrm>
            <a:off x="8530542" y="3156"/>
            <a:ext cx="3282575" cy="6854843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75819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2E8E86-8553-B543-B2D4-73A975C60F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741" y="5205977"/>
            <a:ext cx="5439962" cy="96622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Bitter" pitchFamily="2" charset="77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“Quote from client goes here in Bitter”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592243-92E2-9542-8394-CEC510F5F9D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2222375"/>
            <a:ext cx="1680964" cy="16809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1A981B7-620A-A143-9889-A684A5F852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41" y="4109404"/>
            <a:ext cx="1602480" cy="7524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Last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72C852CB-A62A-1A4B-8FB8-C40F91499E4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34508" y="2222375"/>
            <a:ext cx="1680964" cy="16809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A067294A-DCF5-5B48-BBFC-9434F41927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413506" y="2222375"/>
            <a:ext cx="1680964" cy="16809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F6D4841-9370-E344-9062-4472ACA08A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492503" y="2222375"/>
            <a:ext cx="1680964" cy="16809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PHOTO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432F644-EA36-364F-921D-DFFE396FEB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29482" y="4109404"/>
            <a:ext cx="1602480" cy="7524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2846B63E-B8C8-A94B-92A9-C94473A31D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8223" y="4109404"/>
            <a:ext cx="1602480" cy="7524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66BA7EE-A807-EF4E-BC4F-03ED0D995F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66964" y="4109404"/>
            <a:ext cx="1602480" cy="7524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3C5357-DFE2-344E-AB4F-4EE7FCDC65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59838" y="3429000"/>
            <a:ext cx="679450" cy="6810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758E98F3-A7DE-3B4F-BCC5-B71FAFEDCE3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59838" y="4328410"/>
            <a:ext cx="679450" cy="6810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EB76C0CD-2092-3E49-8484-8D9B49A6BA5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859838" y="5287781"/>
            <a:ext cx="679450" cy="6810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7A477D1-1A14-1842-8883-BE6A7BF4B0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2518" y="3366577"/>
            <a:ext cx="1918741" cy="742827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+mn-lt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FA7DD4B-238F-8B46-8B95-1783325501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62518" y="4265987"/>
            <a:ext cx="1918741" cy="742827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+mn-lt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Body text here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CE4BA218-A660-2540-8663-56896D2CF7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2518" y="5240347"/>
            <a:ext cx="1918741" cy="742827"/>
          </a:xfrm>
        </p:spPr>
        <p:txBody>
          <a:bodyPr anchor="ctr"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+mn-lt"/>
                <a:ea typeface="Inter Light" panose="02000403000000020004" pitchFamily="2" charset="0"/>
              </a:defRPr>
            </a:lvl1pPr>
          </a:lstStyle>
          <a:p>
            <a:pPr lvl="0"/>
            <a:r>
              <a:rPr lang="en-US" dirty="0"/>
              <a:t>Body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DDDFE4-F0C1-7A48-B299-9E4BD6BE5A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3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CE9CE5-3798-7E41-95F2-678DE47E2D26}"/>
              </a:ext>
            </a:extLst>
          </p:cNvPr>
          <p:cNvSpPr/>
          <p:nvPr userDrawn="1"/>
        </p:nvSpPr>
        <p:spPr>
          <a:xfrm rot="5400000">
            <a:off x="4805362" y="-1370099"/>
            <a:ext cx="2581275" cy="1219200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4"/>
            <a:ext cx="11049001" cy="981075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 – use line tool to create </a:t>
            </a:r>
            <a:br>
              <a:rPr lang="en-US"/>
            </a:br>
            <a:r>
              <a:rPr lang="en-US"/>
              <a:t>bullet lines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2E8E86-8553-B543-B2D4-73A975C60F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781301"/>
            <a:ext cx="2111739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1A981B7-620A-A143-9889-A684A5F852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2402978"/>
            <a:ext cx="2111739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23A1A2F-EFFD-8548-A0CB-471141BF56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04838" y="2781301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7D98E163-FF08-AB4C-88AA-648400FFD2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04838" y="2402978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CD7B57F9-5BBB-0E40-9096-93A1FF76BC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8412" y="2781301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25AB800-6F8E-AC4B-B934-FCF694C6F9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78412" y="2402978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97A45679-B56C-9845-A45A-AACBA95CFE0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56720" y="2781301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4E4050BA-64AA-2842-BD33-DFD4336739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56720" y="2402978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FD9F7F8-B446-8643-84B6-9AC5B6063A3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45283" y="2781301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5F238F14-7663-2B4D-A634-6C3595462E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45283" y="2402978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B0D21064-6F85-3E47-AABB-FED1ACFA9E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55133" y="4578848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0419981A-BF17-D441-A534-F7BB9DF412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55133" y="4200525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A406A78-9E2B-6E43-BB07-6D444072D07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828707" y="4578848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7E456FF4-A239-4F41-BD76-00AFA63AF94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828707" y="4200525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D5AA0DE0-C085-7B43-9D45-CE56B94FE93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07015" y="4578848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05095E3-83C5-D943-9890-40AC7BF93C5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07015" y="4200525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494105B8-9CEA-C84B-B317-CB4C47E131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95578" y="4578848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5F0C9A4F-B524-1648-87C5-24F427FAAA5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595578" y="4200525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</p:spTree>
    <p:extLst>
      <p:ext uri="{BB962C8B-B14F-4D97-AF65-F5344CB8AC3E}">
        <p14:creationId xmlns:p14="http://schemas.microsoft.com/office/powerpoint/2010/main" val="11343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CE9CE5-3798-7E41-95F2-678DE47E2D26}"/>
              </a:ext>
            </a:extLst>
          </p:cNvPr>
          <p:cNvSpPr/>
          <p:nvPr userDrawn="1"/>
        </p:nvSpPr>
        <p:spPr>
          <a:xfrm rot="5400000">
            <a:off x="4805362" y="-1370099"/>
            <a:ext cx="2581275" cy="12192000"/>
          </a:xfrm>
          <a:prstGeom prst="rect">
            <a:avLst/>
          </a:prstGeom>
          <a:gradFill>
            <a:gsLst>
              <a:gs pos="0">
                <a:schemeClr val="accent3"/>
              </a:gs>
              <a:gs pos="98000">
                <a:schemeClr val="accent3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4"/>
            <a:ext cx="11049001" cy="981075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 – use line tool to create </a:t>
            </a:r>
            <a:br>
              <a:rPr lang="en-US"/>
            </a:br>
            <a:r>
              <a:rPr lang="en-US"/>
              <a:t>bullet lines 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2E8E86-8553-B543-B2D4-73A975C60F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781301"/>
            <a:ext cx="2111739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1A981B7-620A-A143-9889-A684A5F852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2402978"/>
            <a:ext cx="2111739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23A1A2F-EFFD-8548-A0CB-471141BF56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04838" y="2781301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7D98E163-FF08-AB4C-88AA-648400FFD2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04838" y="2402978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CD7B57F9-5BBB-0E40-9096-93A1FF76BC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8412" y="2781301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25AB800-6F8E-AC4B-B934-FCF694C6F9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78412" y="2402978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97A45679-B56C-9845-A45A-AACBA95CFE0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56720" y="2781301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4E4050BA-64AA-2842-BD33-DFD4336739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56720" y="2402978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FD9F7F8-B446-8643-84B6-9AC5B6063A3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45283" y="2781301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5F238F14-7663-2B4D-A634-6C3595462E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45283" y="2402978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B0D21064-6F85-3E47-AABB-FED1ACFA9E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55133" y="4578848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0419981A-BF17-D441-A534-F7BB9DF412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55133" y="4200525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A406A78-9E2B-6E43-BB07-6D444072D07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828707" y="4578848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7E456FF4-A239-4F41-BD76-00AFA63AF94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828707" y="4200525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D5AA0DE0-C085-7B43-9D45-CE56B94FE93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07015" y="4578848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05095E3-83C5-D943-9890-40AC7BF93C5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07015" y="4200525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494105B8-9CEA-C84B-B317-CB4C47E131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95578" y="4578848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5F0C9A4F-B524-1648-87C5-24F427FAAA5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595578" y="4200525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47FA40D-2FBF-204E-A95D-B736FAE9E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14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ky, outdoor, grass, mountain&#10;&#10;Description automatically generated">
            <a:extLst>
              <a:ext uri="{FF2B5EF4-FFF2-40B4-BE49-F238E27FC236}">
                <a16:creationId xmlns:a16="http://schemas.microsoft.com/office/drawing/2014/main" id="{3926793F-B571-6A42-922E-C752D25F44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2786"/>
            <a:ext cx="12192001" cy="68807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CE9CE5-3798-7E41-95F2-678DE47E2D26}"/>
              </a:ext>
            </a:extLst>
          </p:cNvPr>
          <p:cNvSpPr/>
          <p:nvPr userDrawn="1"/>
        </p:nvSpPr>
        <p:spPr>
          <a:xfrm rot="5400000">
            <a:off x="4805363" y="-451380"/>
            <a:ext cx="2581275" cy="1219200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16994"/>
            <a:ext cx="11049001" cy="902497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– use line tool to create bullet lines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06457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B0D21064-6F85-3E47-AABB-FED1ACFA9E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8548" y="5497567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0419981A-BF17-D441-A534-F7BB9DF412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8548" y="5119244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A406A78-9E2B-6E43-BB07-6D444072D07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828708" y="5497567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7E456FF4-A239-4F41-BD76-00AFA63AF94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828708" y="5119244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D5AA0DE0-C085-7B43-9D45-CE56B94FE93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07016" y="5497567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05095E3-83C5-D943-9890-40AC7BF93C5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07016" y="5119244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494105B8-9CEA-C84B-B317-CB4C47E131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95579" y="5497567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5F0C9A4F-B524-1648-87C5-24F427FAAA5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595579" y="5119244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ABD4C9-7919-A842-B172-0BF626DB43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86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16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Photo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outdoor, water, boat&#10;&#10;Description automatically generated">
            <a:extLst>
              <a:ext uri="{FF2B5EF4-FFF2-40B4-BE49-F238E27FC236}">
                <a16:creationId xmlns:a16="http://schemas.microsoft.com/office/drawing/2014/main" id="{AB233E74-198E-B440-AA6A-C6B7CFF255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3529"/>
            <a:ext cx="12192001" cy="68615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CE9CE5-3798-7E41-95F2-678DE47E2D26}"/>
              </a:ext>
            </a:extLst>
          </p:cNvPr>
          <p:cNvSpPr/>
          <p:nvPr userDrawn="1"/>
        </p:nvSpPr>
        <p:spPr>
          <a:xfrm rot="5400000">
            <a:off x="4805363" y="-451380"/>
            <a:ext cx="2581275" cy="12192000"/>
          </a:xfrm>
          <a:prstGeom prst="rect">
            <a:avLst/>
          </a:prstGeom>
          <a:gradFill>
            <a:gsLst>
              <a:gs pos="52000">
                <a:srgbClr val="08062A">
                  <a:alpha val="71000"/>
                </a:srgbClr>
              </a:gs>
              <a:gs pos="10000">
                <a:schemeClr val="tx2"/>
              </a:gs>
              <a:gs pos="98000">
                <a:schemeClr val="tx2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1699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Heading – use line tool to create bullet lines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86A1C5-A971-1B42-9D41-C9521CF01E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06457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B0D21064-6F85-3E47-AABB-FED1ACFA9E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8548" y="5497567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Body text goes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0419981A-BF17-D441-A534-F7BB9DF412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8548" y="5119244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A406A78-9E2B-6E43-BB07-6D444072D07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828708" y="5497567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7E456FF4-A239-4F41-BD76-00AFA63AF94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828708" y="5119244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D5AA0DE0-C085-7B43-9D45-CE56B94FE93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07016" y="5497567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05095E3-83C5-D943-9890-40AC7BF93C5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07016" y="5119244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494105B8-9CEA-C84B-B317-CB4C47E131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95579" y="5497567"/>
            <a:ext cx="1602073" cy="64770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lvl="0"/>
            <a:r>
              <a:rPr lang="en-US"/>
              <a:t>Body text goes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5F0C9A4F-B524-1648-87C5-24F427FAAA5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595579" y="5119244"/>
            <a:ext cx="1602073" cy="299583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2"/>
                </a:solidFill>
                <a:latin typeface="Bitter" pitchFamily="2" charset="77"/>
                <a:ea typeface="Baskerville" panose="02020502070401020303" pitchFamily="18" charset="0"/>
              </a:defRPr>
            </a:lvl1pPr>
          </a:lstStyle>
          <a:p>
            <a:pPr lvl="0"/>
            <a:r>
              <a:rPr lang="en-US"/>
              <a:t>1972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F16811-B93C-8047-B8EC-EB939D57D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16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3E27-FDDE-4B48-8EAF-57EFE169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3C790-5E4B-204A-AD95-564E2234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495300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9D11DAA9-419A-0A49-8820-AFED936E7C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1500" y="1828800"/>
            <a:ext cx="11049000" cy="4343399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CHART OR TABLE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79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A4CE-A5A5-294E-8182-785436BB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F63EAC-93FF-FF41-BA65-41FF5EE86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940708-C585-7541-B70F-A219AB2FD6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9664400-979B-7644-8FD1-EDE3A90458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1500" y="18288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3E808F2-7386-4841-B90C-DED6022B9A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79725" y="18288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2EC53E24-849A-2A44-BDB0-043BE9F184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7950" y="18288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FFB9F183-8C0C-A54D-A0A5-47A17F2D13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96175" y="18288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B7EEC45-EA2F-1741-BDAA-887D8CFC3D6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04400" y="18288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0DFB734-13A6-984E-9317-43249C45DAD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500" y="28146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2F7A582B-C781-1A4E-9DA5-E861D38D4A7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891367" y="28146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FCCE1D6-595A-9443-A1A5-867E36D52FF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77367" y="28146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33C5E418-A74C-0E41-A718-CFDD795C22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97234" y="28146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ACED0F9-237B-FF44-AAFA-5EAA6E5A35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00168" y="28146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6A8CFA47-0F8B-894C-8307-3838C960DD9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1500" y="34036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ED7653FE-B4D5-784E-A2E9-A6E3EC190A0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879725" y="34036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8F800C1F-4714-F545-8F18-D8156242266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87950" y="34036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EB39120A-A72A-C84D-B73A-5A8B3D1F78D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496175" y="34036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E2809AFD-3BDA-754F-B621-EF5E3580587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804400" y="3403600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6">
            <a:extLst>
              <a:ext uri="{FF2B5EF4-FFF2-40B4-BE49-F238E27FC236}">
                <a16:creationId xmlns:a16="http://schemas.microsoft.com/office/drawing/2014/main" id="{868BFB0B-9B23-C24E-82B3-7C78477E5E1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1500" y="43894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43" name="Text Placeholder 26">
            <a:extLst>
              <a:ext uri="{FF2B5EF4-FFF2-40B4-BE49-F238E27FC236}">
                <a16:creationId xmlns:a16="http://schemas.microsoft.com/office/drawing/2014/main" id="{C954C112-3A16-804B-8E30-B0062BFD33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91367" y="43894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44" name="Text Placeholder 26">
            <a:extLst>
              <a:ext uri="{FF2B5EF4-FFF2-40B4-BE49-F238E27FC236}">
                <a16:creationId xmlns:a16="http://schemas.microsoft.com/office/drawing/2014/main" id="{9D78BBE8-096E-144B-AAB7-B58B543741C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77367" y="43894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45" name="Text Placeholder 26">
            <a:extLst>
              <a:ext uri="{FF2B5EF4-FFF2-40B4-BE49-F238E27FC236}">
                <a16:creationId xmlns:a16="http://schemas.microsoft.com/office/drawing/2014/main" id="{2392C841-62B1-854B-95F9-B306A97759D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97234" y="43894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13782A6C-6112-1543-9981-1A1CE02DEF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800168" y="4389438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47" name="Picture Placeholder 10">
            <a:extLst>
              <a:ext uri="{FF2B5EF4-FFF2-40B4-BE49-F238E27FC236}">
                <a16:creationId xmlns:a16="http://schemas.microsoft.com/office/drawing/2014/main" id="{A9CA7183-3CCC-4E41-8626-531A114C214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71500" y="4944533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3052FD92-FB21-7E4D-A317-50A3C6972FB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879725" y="4944533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Picture Placeholder 10">
            <a:extLst>
              <a:ext uri="{FF2B5EF4-FFF2-40B4-BE49-F238E27FC236}">
                <a16:creationId xmlns:a16="http://schemas.microsoft.com/office/drawing/2014/main" id="{DA326B6B-8ED7-F14E-B642-2F86BBF4C4F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187950" y="4944533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10">
            <a:extLst>
              <a:ext uri="{FF2B5EF4-FFF2-40B4-BE49-F238E27FC236}">
                <a16:creationId xmlns:a16="http://schemas.microsoft.com/office/drawing/2014/main" id="{46C6EA12-E011-5944-81ED-54ABE0EB2E56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496175" y="4944533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BEBA3F4A-9C69-504C-8E0E-0B110E480888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804400" y="4944533"/>
            <a:ext cx="1816100" cy="8509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6">
            <a:extLst>
              <a:ext uri="{FF2B5EF4-FFF2-40B4-BE49-F238E27FC236}">
                <a16:creationId xmlns:a16="http://schemas.microsoft.com/office/drawing/2014/main" id="{BEFD38EF-8186-214A-A31E-07A1A833E30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71500" y="5930371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61CDFF5A-FDF4-7845-819C-D94A6E1B94F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91367" y="5930371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54" name="Text Placeholder 26">
            <a:extLst>
              <a:ext uri="{FF2B5EF4-FFF2-40B4-BE49-F238E27FC236}">
                <a16:creationId xmlns:a16="http://schemas.microsoft.com/office/drawing/2014/main" id="{F2A49331-E6B1-1D4E-B0AD-5498B0BEA1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77367" y="5930371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55" name="Text Placeholder 26">
            <a:extLst>
              <a:ext uri="{FF2B5EF4-FFF2-40B4-BE49-F238E27FC236}">
                <a16:creationId xmlns:a16="http://schemas.microsoft.com/office/drawing/2014/main" id="{B47D2A75-AED5-BD4F-9A32-0DA4EA5253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97234" y="5930371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583896F8-72BF-D243-B739-7EEBF43CBD6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00168" y="5930371"/>
            <a:ext cx="1816100" cy="27463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accent1"/>
                </a:solidFill>
                <a:latin typeface="Bitter" pitchFamily="2" charset="77"/>
              </a:defRPr>
            </a:lvl1pPr>
          </a:lstStyle>
          <a:p>
            <a:pPr lvl="0"/>
            <a:r>
              <a:rPr lang="en-US"/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39975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29078-9BE0-9C49-BBDC-99CD1CE36A96}"/>
              </a:ext>
            </a:extLst>
          </p:cNvPr>
          <p:cNvSpPr/>
          <p:nvPr userDrawn="1"/>
        </p:nvSpPr>
        <p:spPr>
          <a:xfrm>
            <a:off x="6470663" y="2604052"/>
            <a:ext cx="2097157" cy="221642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E4919-DE92-5647-AEDC-CB4636ACC05D}"/>
              </a:ext>
            </a:extLst>
          </p:cNvPr>
          <p:cNvSpPr/>
          <p:nvPr userDrawn="1"/>
        </p:nvSpPr>
        <p:spPr>
          <a:xfrm>
            <a:off x="595380" y="2604052"/>
            <a:ext cx="2097157" cy="221642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0693-A91C-B642-A587-051057B681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8760" y="3267690"/>
            <a:ext cx="1654934" cy="1354006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89EABA-4F21-DF40-8CC5-7B7946133C80}"/>
              </a:ext>
            </a:extLst>
          </p:cNvPr>
          <p:cNvGrpSpPr/>
          <p:nvPr userDrawn="1"/>
        </p:nvGrpSpPr>
        <p:grpSpPr>
          <a:xfrm>
            <a:off x="848760" y="2833648"/>
            <a:ext cx="293855" cy="293855"/>
            <a:chOff x="949119" y="2833648"/>
            <a:chExt cx="293855" cy="29385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FB1458-67E7-DE4D-AF19-72CAEE2C734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B001B8-EC31-D244-AA45-7E99BF4005B8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ln w="12700" cap="flat">
              <a:solidFill>
                <a:schemeClr val="accent3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1A66E14-FB1F-6A41-851A-FA9B2027C681}"/>
              </a:ext>
            </a:extLst>
          </p:cNvPr>
          <p:cNvSpPr/>
          <p:nvPr userDrawn="1"/>
        </p:nvSpPr>
        <p:spPr>
          <a:xfrm>
            <a:off x="3528151" y="2604052"/>
            <a:ext cx="2097157" cy="221642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C141C2A-0B15-E649-A54C-E2FA12C7AFA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781531" y="3267690"/>
            <a:ext cx="1654934" cy="1354006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CEE655-8668-6A41-B917-46C65BA92F87}"/>
              </a:ext>
            </a:extLst>
          </p:cNvPr>
          <p:cNvGrpSpPr/>
          <p:nvPr userDrawn="1"/>
        </p:nvGrpSpPr>
        <p:grpSpPr>
          <a:xfrm>
            <a:off x="3781531" y="2833648"/>
            <a:ext cx="293855" cy="293855"/>
            <a:chOff x="949119" y="2833648"/>
            <a:chExt cx="293855" cy="29385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A8BD30-29B7-AB41-B4DB-1512D8E8D522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B7E21C1-2890-2B48-A0F8-9903365722B5}"/>
                </a:ext>
              </a:extLst>
            </p:cNvPr>
            <p:cNvCxnSpPr>
              <a:cxnSpLocks/>
              <a:stCxn id="4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ln w="12700" cap="flat">
              <a:solidFill>
                <a:schemeClr val="accent3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2C628F8-FE59-C94C-9B58-A4E7B5D6AD6E}"/>
              </a:ext>
            </a:extLst>
          </p:cNvPr>
          <p:cNvSpPr/>
          <p:nvPr userDrawn="1"/>
        </p:nvSpPr>
        <p:spPr>
          <a:xfrm>
            <a:off x="6472073" y="2604052"/>
            <a:ext cx="2097157" cy="221642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2A65927C-E219-4D40-BA4D-4AD3E0BDA483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725453" y="3267690"/>
            <a:ext cx="1654934" cy="1354006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0E5B3A-4770-DB44-BAB0-65604A9A8DE1}"/>
              </a:ext>
            </a:extLst>
          </p:cNvPr>
          <p:cNvGrpSpPr/>
          <p:nvPr userDrawn="1"/>
        </p:nvGrpSpPr>
        <p:grpSpPr>
          <a:xfrm>
            <a:off x="6725453" y="2833648"/>
            <a:ext cx="293855" cy="293855"/>
            <a:chOff x="949119" y="2833648"/>
            <a:chExt cx="293855" cy="29385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0FC1B8-360D-6940-80C1-78C453E4C16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6740446-E69A-8047-8642-5FF4EE0DE9F6}"/>
                </a:ext>
              </a:extLst>
            </p:cNvPr>
            <p:cNvCxnSpPr>
              <a:cxnSpLocks/>
              <a:stCxn id="49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ln w="12700" cap="flat">
              <a:solidFill>
                <a:schemeClr val="accent3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45CABCC-CB61-CB49-AD04-68427ADD914A}"/>
              </a:ext>
            </a:extLst>
          </p:cNvPr>
          <p:cNvSpPr/>
          <p:nvPr userDrawn="1"/>
        </p:nvSpPr>
        <p:spPr>
          <a:xfrm>
            <a:off x="9393692" y="2604052"/>
            <a:ext cx="2097157" cy="221642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419D7BE-39AC-144F-B63B-397EF62F371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9647072" y="3267690"/>
            <a:ext cx="1654934" cy="1354006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65CCFC-AD69-A44C-AF41-CAAA355174FA}"/>
              </a:ext>
            </a:extLst>
          </p:cNvPr>
          <p:cNvGrpSpPr/>
          <p:nvPr userDrawn="1"/>
        </p:nvGrpSpPr>
        <p:grpSpPr>
          <a:xfrm>
            <a:off x="9647072" y="2833648"/>
            <a:ext cx="293855" cy="293855"/>
            <a:chOff x="949119" y="2833648"/>
            <a:chExt cx="293855" cy="29385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AF57F31-6B22-CF43-BA89-4A0E1C3C7961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B28F714-CD36-CB4A-923E-26E1BD320F43}"/>
                </a:ext>
              </a:extLst>
            </p:cNvPr>
            <p:cNvCxnSpPr>
              <a:cxnSpLocks/>
              <a:stCxn id="5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ln w="12700" cap="flat">
              <a:solidFill>
                <a:schemeClr val="accent3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8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A9F534-5356-FC49-829C-615A99657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37734" y="1201125"/>
            <a:ext cx="4866615" cy="4605950"/>
          </a:xfrm>
        </p:spPr>
        <p:txBody>
          <a:bodyPr>
            <a:noAutofit/>
          </a:bodyPr>
          <a:lstStyle>
            <a:lvl1pPr marL="0" indent="0">
              <a:buNone/>
              <a:defRPr sz="34400" b="0" i="0">
                <a:solidFill>
                  <a:schemeClr val="tx2"/>
                </a:solidFill>
                <a:latin typeface="Inter Thin" panose="020B0A02050000000004" pitchFamily="34" charset="0"/>
                <a:ea typeface="Inter Thin" panose="020B0A02050000000004" pitchFamily="34" charset="0"/>
                <a:cs typeface="Inter Thin" panose="020B0A020500000000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6517-AF75-1148-A99B-AD8CD523C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2062163"/>
            <a:ext cx="5524500" cy="2310662"/>
          </a:xfrm>
        </p:spPr>
        <p:txBody>
          <a:bodyPr anchor="t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 for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655-2B6E-3B46-BB78-569170E429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500" y="4485551"/>
            <a:ext cx="5524500" cy="168664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 for 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947-3006-6F47-BB11-8E45748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B884F-54AB-8142-9F92-480E4EBD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3400" y="0"/>
            <a:ext cx="4038600" cy="6858000"/>
          </a:xfr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MOVE TO FRONT AND PRESS SPACE</a:t>
            </a:r>
          </a:p>
        </p:txBody>
      </p:sp>
    </p:spTree>
    <p:extLst>
      <p:ext uri="{BB962C8B-B14F-4D97-AF65-F5344CB8AC3E}">
        <p14:creationId xmlns:p14="http://schemas.microsoft.com/office/powerpoint/2010/main" val="1254324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2" userDrawn="1">
          <p15:clr>
            <a:srgbClr val="FBAE40"/>
          </p15:clr>
        </p15:guide>
        <p15:guide id="2" orient="horz" pos="1296" userDrawn="1">
          <p15:clr>
            <a:srgbClr val="FBAE40"/>
          </p15:clr>
        </p15:guide>
        <p15:guide id="3" pos="4104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29078-9BE0-9C49-BBDC-99CD1CE36A96}"/>
              </a:ext>
            </a:extLst>
          </p:cNvPr>
          <p:cNvSpPr/>
          <p:nvPr userDrawn="1"/>
        </p:nvSpPr>
        <p:spPr>
          <a:xfrm>
            <a:off x="6470663" y="2604052"/>
            <a:ext cx="2097157" cy="221642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E4919-DE92-5647-AEDC-CB4636ACC05D}"/>
              </a:ext>
            </a:extLst>
          </p:cNvPr>
          <p:cNvSpPr/>
          <p:nvPr userDrawn="1"/>
        </p:nvSpPr>
        <p:spPr>
          <a:xfrm>
            <a:off x="595380" y="2604052"/>
            <a:ext cx="2097157" cy="2216426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0693-A91C-B642-A587-051057B681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8760" y="3267690"/>
            <a:ext cx="1654934" cy="135400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89EABA-4F21-DF40-8CC5-7B7946133C80}"/>
              </a:ext>
            </a:extLst>
          </p:cNvPr>
          <p:cNvGrpSpPr/>
          <p:nvPr userDrawn="1"/>
        </p:nvGrpSpPr>
        <p:grpSpPr>
          <a:xfrm>
            <a:off x="848760" y="2833648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FB1458-67E7-DE4D-AF19-72CAEE2C734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B001B8-EC31-D244-AA45-7E99BF4005B8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accent3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1A66E14-FB1F-6A41-851A-FA9B2027C681}"/>
              </a:ext>
            </a:extLst>
          </p:cNvPr>
          <p:cNvSpPr/>
          <p:nvPr userDrawn="1"/>
        </p:nvSpPr>
        <p:spPr>
          <a:xfrm>
            <a:off x="3528151" y="2604052"/>
            <a:ext cx="2097157" cy="2216426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C141C2A-0B15-E649-A54C-E2FA12C7AFA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781531" y="3267690"/>
            <a:ext cx="1654934" cy="135400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CEE655-8668-6A41-B917-46C65BA92F87}"/>
              </a:ext>
            </a:extLst>
          </p:cNvPr>
          <p:cNvGrpSpPr/>
          <p:nvPr userDrawn="1"/>
        </p:nvGrpSpPr>
        <p:grpSpPr>
          <a:xfrm>
            <a:off x="3781531" y="2833648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A8BD30-29B7-AB41-B4DB-1512D8E8D522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B7E21C1-2890-2B48-A0F8-9903365722B5}"/>
                </a:ext>
              </a:extLst>
            </p:cNvPr>
            <p:cNvCxnSpPr>
              <a:cxnSpLocks/>
              <a:stCxn id="4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accent3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2C628F8-FE59-C94C-9B58-A4E7B5D6AD6E}"/>
              </a:ext>
            </a:extLst>
          </p:cNvPr>
          <p:cNvSpPr/>
          <p:nvPr userDrawn="1"/>
        </p:nvSpPr>
        <p:spPr>
          <a:xfrm>
            <a:off x="6472073" y="2604052"/>
            <a:ext cx="2097157" cy="2216426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2A65927C-E219-4D40-BA4D-4AD3E0BDA483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725453" y="3267690"/>
            <a:ext cx="1654934" cy="135400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0E5B3A-4770-DB44-BAB0-65604A9A8DE1}"/>
              </a:ext>
            </a:extLst>
          </p:cNvPr>
          <p:cNvGrpSpPr/>
          <p:nvPr userDrawn="1"/>
        </p:nvGrpSpPr>
        <p:grpSpPr>
          <a:xfrm>
            <a:off x="6725453" y="2833648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0FC1B8-360D-6940-80C1-78C453E4C16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6740446-E69A-8047-8642-5FF4EE0DE9F6}"/>
                </a:ext>
              </a:extLst>
            </p:cNvPr>
            <p:cNvCxnSpPr>
              <a:cxnSpLocks/>
              <a:stCxn id="49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accent3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45CABCC-CB61-CB49-AD04-68427ADD914A}"/>
              </a:ext>
            </a:extLst>
          </p:cNvPr>
          <p:cNvSpPr/>
          <p:nvPr userDrawn="1"/>
        </p:nvSpPr>
        <p:spPr>
          <a:xfrm>
            <a:off x="9393692" y="2604052"/>
            <a:ext cx="2097157" cy="2216426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419D7BE-39AC-144F-B63B-397EF62F371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9647072" y="3267690"/>
            <a:ext cx="1654934" cy="135400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65CCFC-AD69-A44C-AF41-CAAA355174FA}"/>
              </a:ext>
            </a:extLst>
          </p:cNvPr>
          <p:cNvGrpSpPr/>
          <p:nvPr userDrawn="1"/>
        </p:nvGrpSpPr>
        <p:grpSpPr>
          <a:xfrm>
            <a:off x="9647072" y="2833648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AF57F31-6B22-CF43-BA89-4A0E1C3C7961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B28F714-CD36-CB4A-923E-26E1BD320F43}"/>
                </a:ext>
              </a:extLst>
            </p:cNvPr>
            <p:cNvCxnSpPr>
              <a:cxnSpLocks/>
              <a:stCxn id="5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accent3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D196DB6-470F-B148-9781-416903C80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487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E4919-DE92-5647-AEDC-CB4636ACC05D}"/>
              </a:ext>
            </a:extLst>
          </p:cNvPr>
          <p:cNvSpPr/>
          <p:nvPr userDrawn="1"/>
        </p:nvSpPr>
        <p:spPr>
          <a:xfrm>
            <a:off x="595380" y="1951463"/>
            <a:ext cx="2097157" cy="40588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4E61EA-4EC7-1B49-935F-D16773B1126E}"/>
              </a:ext>
            </a:extLst>
          </p:cNvPr>
          <p:cNvSpPr/>
          <p:nvPr userDrawn="1"/>
        </p:nvSpPr>
        <p:spPr>
          <a:xfrm>
            <a:off x="595380" y="1951463"/>
            <a:ext cx="2097157" cy="10822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A66E14-FB1F-6A41-851A-FA9B2027C681}"/>
              </a:ext>
            </a:extLst>
          </p:cNvPr>
          <p:cNvSpPr/>
          <p:nvPr userDrawn="1"/>
        </p:nvSpPr>
        <p:spPr>
          <a:xfrm>
            <a:off x="3528151" y="1951463"/>
            <a:ext cx="2097157" cy="4058812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8AF602-7EB9-764E-9DB6-9112BC6360A5}"/>
              </a:ext>
            </a:extLst>
          </p:cNvPr>
          <p:cNvSpPr/>
          <p:nvPr userDrawn="1"/>
        </p:nvSpPr>
        <p:spPr>
          <a:xfrm>
            <a:off x="3528151" y="1951463"/>
            <a:ext cx="2097157" cy="108227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C628F8-FE59-C94C-9B58-A4E7B5D6AD6E}"/>
              </a:ext>
            </a:extLst>
          </p:cNvPr>
          <p:cNvSpPr/>
          <p:nvPr userDrawn="1"/>
        </p:nvSpPr>
        <p:spPr>
          <a:xfrm>
            <a:off x="6472073" y="1951463"/>
            <a:ext cx="2097157" cy="4058812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C81B19-3495-BD4C-B509-FF1F3B54EB42}"/>
              </a:ext>
            </a:extLst>
          </p:cNvPr>
          <p:cNvSpPr/>
          <p:nvPr userDrawn="1"/>
        </p:nvSpPr>
        <p:spPr>
          <a:xfrm>
            <a:off x="6472073" y="1951463"/>
            <a:ext cx="2097157" cy="108227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5CABCC-CB61-CB49-AD04-68427ADD914A}"/>
              </a:ext>
            </a:extLst>
          </p:cNvPr>
          <p:cNvSpPr/>
          <p:nvPr userDrawn="1"/>
        </p:nvSpPr>
        <p:spPr>
          <a:xfrm>
            <a:off x="9393692" y="1951463"/>
            <a:ext cx="2097157" cy="40588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63625B-6E6D-3F4C-9A59-F3A2A209AE61}"/>
              </a:ext>
            </a:extLst>
          </p:cNvPr>
          <p:cNvSpPr/>
          <p:nvPr userDrawn="1"/>
        </p:nvSpPr>
        <p:spPr>
          <a:xfrm>
            <a:off x="9393692" y="1951463"/>
            <a:ext cx="2097157" cy="10822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0693-A91C-B642-A587-051057B681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8760" y="3267690"/>
            <a:ext cx="1654934" cy="250864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89EABA-4F21-DF40-8CC5-7B7946133C80}"/>
              </a:ext>
            </a:extLst>
          </p:cNvPr>
          <p:cNvGrpSpPr/>
          <p:nvPr userDrawn="1"/>
        </p:nvGrpSpPr>
        <p:grpSpPr>
          <a:xfrm>
            <a:off x="2063592" y="2314083"/>
            <a:ext cx="430234" cy="430234"/>
            <a:chOff x="949119" y="2833648"/>
            <a:chExt cx="293855" cy="293855"/>
          </a:xfrm>
          <a:solidFill>
            <a:schemeClr val="accent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FB1458-67E7-DE4D-AF19-72CAEE2C734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B001B8-EC31-D244-AA45-7E99BF4005B8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C141C2A-0B15-E649-A54C-E2FA12C7AFA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781531" y="3267690"/>
            <a:ext cx="1654934" cy="250864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CEE655-8668-6A41-B917-46C65BA92F87}"/>
              </a:ext>
            </a:extLst>
          </p:cNvPr>
          <p:cNvGrpSpPr/>
          <p:nvPr userDrawn="1"/>
        </p:nvGrpSpPr>
        <p:grpSpPr>
          <a:xfrm>
            <a:off x="4996363" y="2314083"/>
            <a:ext cx="430234" cy="430234"/>
            <a:chOff x="949119" y="2833648"/>
            <a:chExt cx="293855" cy="293855"/>
          </a:xfrm>
          <a:solidFill>
            <a:schemeClr val="accent3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A8BD30-29B7-AB41-B4DB-1512D8E8D522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B7E21C1-2890-2B48-A0F8-9903365722B5}"/>
                </a:ext>
              </a:extLst>
            </p:cNvPr>
            <p:cNvCxnSpPr>
              <a:cxnSpLocks/>
              <a:stCxn id="4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2A65927C-E219-4D40-BA4D-4AD3E0BDA483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725453" y="3267690"/>
            <a:ext cx="1654934" cy="250864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0E5B3A-4770-DB44-BAB0-65604A9A8DE1}"/>
              </a:ext>
            </a:extLst>
          </p:cNvPr>
          <p:cNvGrpSpPr/>
          <p:nvPr userDrawn="1"/>
        </p:nvGrpSpPr>
        <p:grpSpPr>
          <a:xfrm>
            <a:off x="7940285" y="2314083"/>
            <a:ext cx="430234" cy="430234"/>
            <a:chOff x="949119" y="2833648"/>
            <a:chExt cx="293855" cy="293855"/>
          </a:xfrm>
          <a:solidFill>
            <a:schemeClr val="accent4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0FC1B8-360D-6940-80C1-78C453E4C16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6740446-E69A-8047-8642-5FF4EE0DE9F6}"/>
                </a:ext>
              </a:extLst>
            </p:cNvPr>
            <p:cNvCxnSpPr>
              <a:cxnSpLocks/>
              <a:stCxn id="49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419D7BE-39AC-144F-B63B-397EF62F371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9647072" y="3267690"/>
            <a:ext cx="1654934" cy="250864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65CCFC-AD69-A44C-AF41-CAAA355174FA}"/>
              </a:ext>
            </a:extLst>
          </p:cNvPr>
          <p:cNvGrpSpPr/>
          <p:nvPr userDrawn="1"/>
        </p:nvGrpSpPr>
        <p:grpSpPr>
          <a:xfrm>
            <a:off x="10861904" y="2314083"/>
            <a:ext cx="430234" cy="430234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AF57F31-6B22-CF43-BA89-4A0E1C3C7961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B28F714-CD36-CB4A-923E-26E1BD320F43}"/>
                </a:ext>
              </a:extLst>
            </p:cNvPr>
            <p:cNvCxnSpPr>
              <a:cxnSpLocks/>
              <a:stCxn id="5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D8F73F3A-523A-154A-83F4-6705B9EDFDA0}"/>
              </a:ext>
            </a:extLst>
          </p:cNvPr>
          <p:cNvSpPr txBox="1">
            <a:spLocks/>
          </p:cNvSpPr>
          <p:nvPr userDrawn="1"/>
        </p:nvSpPr>
        <p:spPr>
          <a:xfrm>
            <a:off x="845301" y="2221147"/>
            <a:ext cx="1145789" cy="678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sz="5400" b="0" i="0">
                <a:solidFill>
                  <a:schemeClr val="bg2"/>
                </a:solidFill>
                <a:latin typeface="Inter Extra Light" panose="02000303000000020004" pitchFamily="2" charset="0"/>
                <a:ea typeface="Inter Extra Light" panose="02000303000000020004" pitchFamily="2" charset="0"/>
                <a:cs typeface="Inter Extra Light" panose="02000303000000020004" pitchFamily="2" charset="0"/>
              </a:rPr>
              <a:t>01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E475961-9E99-F443-A2C7-0C4F9DDAFC7B}"/>
              </a:ext>
            </a:extLst>
          </p:cNvPr>
          <p:cNvSpPr txBox="1">
            <a:spLocks/>
          </p:cNvSpPr>
          <p:nvPr userDrawn="1"/>
        </p:nvSpPr>
        <p:spPr>
          <a:xfrm>
            <a:off x="3778072" y="2221147"/>
            <a:ext cx="1145789" cy="678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sz="5400" b="0" i="0">
                <a:solidFill>
                  <a:schemeClr val="tx2"/>
                </a:solidFill>
                <a:latin typeface="Inter Extra Light" panose="02000303000000020004" pitchFamily="2" charset="0"/>
                <a:ea typeface="Inter Extra Light" panose="02000303000000020004" pitchFamily="2" charset="0"/>
                <a:cs typeface="Inter Extra Light" panose="02000303000000020004" pitchFamily="2" charset="0"/>
              </a:rPr>
              <a:t>02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4F3DFD5-CA52-F247-8462-552FD41D9CB8}"/>
              </a:ext>
            </a:extLst>
          </p:cNvPr>
          <p:cNvSpPr txBox="1">
            <a:spLocks/>
          </p:cNvSpPr>
          <p:nvPr userDrawn="1"/>
        </p:nvSpPr>
        <p:spPr>
          <a:xfrm>
            <a:off x="6710842" y="2221147"/>
            <a:ext cx="1145789" cy="678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sz="5400" b="0" i="0">
                <a:solidFill>
                  <a:schemeClr val="bg2"/>
                </a:solidFill>
                <a:latin typeface="Inter Extra Light" panose="02000303000000020004" pitchFamily="2" charset="0"/>
                <a:ea typeface="Inter Extra Light" panose="02000303000000020004" pitchFamily="2" charset="0"/>
                <a:cs typeface="Inter Extra Light" panose="02000303000000020004" pitchFamily="2" charset="0"/>
              </a:rPr>
              <a:t>03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618D41-C88F-2241-9618-0FE68FC9EB18}"/>
              </a:ext>
            </a:extLst>
          </p:cNvPr>
          <p:cNvSpPr txBox="1">
            <a:spLocks/>
          </p:cNvSpPr>
          <p:nvPr userDrawn="1"/>
        </p:nvSpPr>
        <p:spPr>
          <a:xfrm>
            <a:off x="9643613" y="2221147"/>
            <a:ext cx="1145789" cy="678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sz="5400" b="0" i="0">
                <a:solidFill>
                  <a:schemeClr val="bg2"/>
                </a:solidFill>
                <a:latin typeface="Inter Extra Light" panose="02000303000000020004" pitchFamily="2" charset="0"/>
                <a:ea typeface="Inter Extra Light" panose="02000303000000020004" pitchFamily="2" charset="0"/>
                <a:cs typeface="Inter Extra Light" panose="02000303000000020004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592699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D471F8-F233-334C-B866-58B08CFAE85F}"/>
              </a:ext>
            </a:extLst>
          </p:cNvPr>
          <p:cNvSpPr/>
          <p:nvPr userDrawn="1"/>
        </p:nvSpPr>
        <p:spPr>
          <a:xfrm>
            <a:off x="595380" y="1951463"/>
            <a:ext cx="2097157" cy="405881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2631B3-F50B-6645-A077-A2DE53788DA1}"/>
              </a:ext>
            </a:extLst>
          </p:cNvPr>
          <p:cNvSpPr/>
          <p:nvPr userDrawn="1"/>
        </p:nvSpPr>
        <p:spPr>
          <a:xfrm>
            <a:off x="595380" y="1951463"/>
            <a:ext cx="2097157" cy="10822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4332A-BEB0-9648-BA52-D1EA63870B94}"/>
              </a:ext>
            </a:extLst>
          </p:cNvPr>
          <p:cNvSpPr/>
          <p:nvPr userDrawn="1"/>
        </p:nvSpPr>
        <p:spPr>
          <a:xfrm>
            <a:off x="3528151" y="1951463"/>
            <a:ext cx="2097157" cy="4058812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9F6285-9E4E-944D-887B-9271D732E576}"/>
              </a:ext>
            </a:extLst>
          </p:cNvPr>
          <p:cNvSpPr/>
          <p:nvPr userDrawn="1"/>
        </p:nvSpPr>
        <p:spPr>
          <a:xfrm>
            <a:off x="3528151" y="1951463"/>
            <a:ext cx="2097157" cy="108227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354CF2-A7E5-DA45-B390-267DA028250B}"/>
              </a:ext>
            </a:extLst>
          </p:cNvPr>
          <p:cNvSpPr/>
          <p:nvPr userDrawn="1"/>
        </p:nvSpPr>
        <p:spPr>
          <a:xfrm>
            <a:off x="6472073" y="1951463"/>
            <a:ext cx="2097157" cy="4058812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929992-D56E-354E-B722-A9104CEF7F24}"/>
              </a:ext>
            </a:extLst>
          </p:cNvPr>
          <p:cNvSpPr/>
          <p:nvPr userDrawn="1"/>
        </p:nvSpPr>
        <p:spPr>
          <a:xfrm>
            <a:off x="6472073" y="1951463"/>
            <a:ext cx="2097157" cy="108227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95F873-0F3E-C14F-8C1D-5C56135DE50C}"/>
              </a:ext>
            </a:extLst>
          </p:cNvPr>
          <p:cNvSpPr/>
          <p:nvPr userDrawn="1"/>
        </p:nvSpPr>
        <p:spPr>
          <a:xfrm>
            <a:off x="9393692" y="1951463"/>
            <a:ext cx="2097157" cy="40588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F012AB-DCCF-034B-B13E-99194B830686}"/>
              </a:ext>
            </a:extLst>
          </p:cNvPr>
          <p:cNvSpPr/>
          <p:nvPr userDrawn="1"/>
        </p:nvSpPr>
        <p:spPr>
          <a:xfrm>
            <a:off x="9393692" y="1951463"/>
            <a:ext cx="2097157" cy="1082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FD4A6E7E-77F3-8340-88F0-63436FEF11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8760" y="3267690"/>
            <a:ext cx="1654934" cy="25086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7B35AC-BAF4-3D46-9330-A7BE685632BD}"/>
              </a:ext>
            </a:extLst>
          </p:cNvPr>
          <p:cNvGrpSpPr/>
          <p:nvPr userDrawn="1"/>
        </p:nvGrpSpPr>
        <p:grpSpPr>
          <a:xfrm>
            <a:off x="2063592" y="2314083"/>
            <a:ext cx="430234" cy="430234"/>
            <a:chOff x="949119" y="2833648"/>
            <a:chExt cx="293855" cy="293855"/>
          </a:xfrm>
          <a:solidFill>
            <a:schemeClr val="accent1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1DADB01-91FD-AA4A-9CAB-D69829037204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5280B53-9918-3048-ADE0-84C4D5433EF7}"/>
                </a:ext>
              </a:extLst>
            </p:cNvPr>
            <p:cNvCxnSpPr>
              <a:cxnSpLocks/>
              <a:stCxn id="56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C74CC58-81F7-E940-B87B-D519ED8BC01E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781531" y="3267690"/>
            <a:ext cx="1654934" cy="25086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1DA7C0-B55C-794F-A788-59A7A3850C80}"/>
              </a:ext>
            </a:extLst>
          </p:cNvPr>
          <p:cNvGrpSpPr/>
          <p:nvPr userDrawn="1"/>
        </p:nvGrpSpPr>
        <p:grpSpPr>
          <a:xfrm>
            <a:off x="4996363" y="2314083"/>
            <a:ext cx="430234" cy="430234"/>
            <a:chOff x="949119" y="2833648"/>
            <a:chExt cx="293855" cy="293855"/>
          </a:xfrm>
          <a:solidFill>
            <a:schemeClr val="accent3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BC13377-F87B-524B-BC5C-61E9C19328B8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00EE07-A1C1-684D-B5FB-CC59F0DD19FF}"/>
                </a:ext>
              </a:extLst>
            </p:cNvPr>
            <p:cNvCxnSpPr>
              <a:cxnSpLocks/>
              <a:stCxn id="61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E1A45E41-EE02-AC47-A515-0497BBFEAE4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725453" y="3267690"/>
            <a:ext cx="1654934" cy="25086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D814872-64BB-594C-8CE9-1CFCE1513D75}"/>
              </a:ext>
            </a:extLst>
          </p:cNvPr>
          <p:cNvGrpSpPr/>
          <p:nvPr userDrawn="1"/>
        </p:nvGrpSpPr>
        <p:grpSpPr>
          <a:xfrm>
            <a:off x="7940285" y="2314083"/>
            <a:ext cx="430234" cy="430234"/>
            <a:chOff x="949119" y="2833648"/>
            <a:chExt cx="293855" cy="293855"/>
          </a:xfrm>
          <a:solidFill>
            <a:schemeClr val="accent4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5BD43C9-A276-E444-9FE4-8F3ECBAB42EE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A192511-3AFF-D341-8B9B-EEAB087C4E48}"/>
                </a:ext>
              </a:extLst>
            </p:cNvPr>
            <p:cNvCxnSpPr>
              <a:cxnSpLocks/>
              <a:stCxn id="65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33D1E383-7F35-0344-9E4E-C3DFA89AE598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9647072" y="3267690"/>
            <a:ext cx="1654934" cy="25086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562A75-9797-654E-ACB9-25D03196591D}"/>
              </a:ext>
            </a:extLst>
          </p:cNvPr>
          <p:cNvGrpSpPr/>
          <p:nvPr userDrawn="1"/>
        </p:nvGrpSpPr>
        <p:grpSpPr>
          <a:xfrm>
            <a:off x="10861904" y="2314083"/>
            <a:ext cx="430234" cy="430234"/>
            <a:chOff x="949119" y="2833648"/>
            <a:chExt cx="293855" cy="293855"/>
          </a:xfrm>
          <a:solidFill>
            <a:schemeClr val="bg1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851C8D8-9E56-0749-96B6-AF78AB2D1B96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D81C500-F28B-274C-AD04-F725C32F6BC0}"/>
                </a:ext>
              </a:extLst>
            </p:cNvPr>
            <p:cNvCxnSpPr>
              <a:cxnSpLocks/>
              <a:stCxn id="69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6A3DDA16-0F95-6546-947D-42D5A06622A4}"/>
              </a:ext>
            </a:extLst>
          </p:cNvPr>
          <p:cNvSpPr txBox="1">
            <a:spLocks/>
          </p:cNvSpPr>
          <p:nvPr userDrawn="1"/>
        </p:nvSpPr>
        <p:spPr>
          <a:xfrm>
            <a:off x="845301" y="2221147"/>
            <a:ext cx="1145789" cy="678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sz="5400" b="0" i="0">
                <a:solidFill>
                  <a:schemeClr val="bg2"/>
                </a:solidFill>
                <a:latin typeface="Inter Extra Light" panose="02000303000000020004" pitchFamily="2" charset="0"/>
                <a:ea typeface="Inter Extra Light" panose="02000303000000020004" pitchFamily="2" charset="0"/>
                <a:cs typeface="Inter Extra Light" panose="02000303000000020004" pitchFamily="2" charset="0"/>
              </a:rPr>
              <a:t>01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1A3B9ACA-3A42-F343-AA21-31B378955E80}"/>
              </a:ext>
            </a:extLst>
          </p:cNvPr>
          <p:cNvSpPr txBox="1">
            <a:spLocks/>
          </p:cNvSpPr>
          <p:nvPr userDrawn="1"/>
        </p:nvSpPr>
        <p:spPr>
          <a:xfrm>
            <a:off x="3778072" y="2221147"/>
            <a:ext cx="1145789" cy="678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sz="5400" b="0" i="0" dirty="0">
                <a:solidFill>
                  <a:schemeClr val="tx2"/>
                </a:solidFill>
                <a:latin typeface="Inter Extra Light" panose="02000303000000020004" pitchFamily="2" charset="0"/>
                <a:ea typeface="Inter Extra Light" panose="02000303000000020004" pitchFamily="2" charset="0"/>
                <a:cs typeface="Inter Extra Light" panose="02000303000000020004" pitchFamily="2" charset="0"/>
              </a:rPr>
              <a:t>02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DD006AAA-0FCA-2540-A411-ECA3051351C1}"/>
              </a:ext>
            </a:extLst>
          </p:cNvPr>
          <p:cNvSpPr txBox="1">
            <a:spLocks/>
          </p:cNvSpPr>
          <p:nvPr userDrawn="1"/>
        </p:nvSpPr>
        <p:spPr>
          <a:xfrm>
            <a:off x="6710842" y="2221147"/>
            <a:ext cx="1145789" cy="678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sz="5400" b="0" i="0">
                <a:solidFill>
                  <a:schemeClr val="bg2"/>
                </a:solidFill>
                <a:latin typeface="Inter Extra Light" panose="02000303000000020004" pitchFamily="2" charset="0"/>
                <a:ea typeface="Inter Extra Light" panose="02000303000000020004" pitchFamily="2" charset="0"/>
                <a:cs typeface="Inter Extra Light" panose="02000303000000020004" pitchFamily="2" charset="0"/>
              </a:rPr>
              <a:t>03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B16376A6-C74B-B848-90C4-CC2B83AD817C}"/>
              </a:ext>
            </a:extLst>
          </p:cNvPr>
          <p:cNvSpPr txBox="1">
            <a:spLocks/>
          </p:cNvSpPr>
          <p:nvPr userDrawn="1"/>
        </p:nvSpPr>
        <p:spPr>
          <a:xfrm>
            <a:off x="9643613" y="2221147"/>
            <a:ext cx="1145789" cy="6781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sz="5400" b="0" i="0">
                <a:solidFill>
                  <a:schemeClr val="tx2"/>
                </a:solidFill>
                <a:latin typeface="Inter Extra Light" panose="02000303000000020004" pitchFamily="2" charset="0"/>
                <a:ea typeface="Inter Extra Light" panose="02000303000000020004" pitchFamily="2" charset="0"/>
                <a:cs typeface="Inter Extra Light" panose="02000303000000020004" pitchFamily="2" charset="0"/>
              </a:rPr>
              <a:t>04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DCAF4CA-7293-9442-B76A-BFE74B1D3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94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E4919-DE92-5647-AEDC-CB4636ACC05D}"/>
              </a:ext>
            </a:extLst>
          </p:cNvPr>
          <p:cNvSpPr/>
          <p:nvPr userDrawn="1"/>
        </p:nvSpPr>
        <p:spPr>
          <a:xfrm>
            <a:off x="571499" y="2520175"/>
            <a:ext cx="2483935" cy="17507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0693-A91C-B642-A587-051057B681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69418" y="3313307"/>
            <a:ext cx="2089595" cy="76923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89EABA-4F21-DF40-8CC5-7B7946133C80}"/>
              </a:ext>
            </a:extLst>
          </p:cNvPr>
          <p:cNvGrpSpPr/>
          <p:nvPr userDrawn="1"/>
        </p:nvGrpSpPr>
        <p:grpSpPr>
          <a:xfrm>
            <a:off x="769419" y="2720854"/>
            <a:ext cx="430234" cy="430234"/>
            <a:chOff x="949119" y="2833648"/>
            <a:chExt cx="293855" cy="293855"/>
          </a:xfrm>
          <a:noFill/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FB1458-67E7-DE4D-AF19-72CAEE2C734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B001B8-EC31-D244-AA45-7E99BF4005B8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3F7E16B-A143-3846-95A0-297B6F955F03}"/>
              </a:ext>
            </a:extLst>
          </p:cNvPr>
          <p:cNvSpPr/>
          <p:nvPr userDrawn="1"/>
        </p:nvSpPr>
        <p:spPr>
          <a:xfrm>
            <a:off x="3470816" y="2520175"/>
            <a:ext cx="2483935" cy="1750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08D641-2CE5-884D-8698-732EE62D199E}"/>
              </a:ext>
            </a:extLst>
          </p:cNvPr>
          <p:cNvGrpSpPr/>
          <p:nvPr userDrawn="1"/>
        </p:nvGrpSpPr>
        <p:grpSpPr>
          <a:xfrm>
            <a:off x="3668736" y="2720854"/>
            <a:ext cx="430234" cy="430234"/>
            <a:chOff x="949119" y="2833648"/>
            <a:chExt cx="293855" cy="293855"/>
          </a:xfrm>
          <a:noFill/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A3D7D2-3737-0247-A13F-33BA047CAE89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D990FB6-7A7A-6B41-84B3-D5369C20FEEA}"/>
                </a:ext>
              </a:extLst>
            </p:cNvPr>
            <p:cNvCxnSpPr>
              <a:cxnSpLocks/>
              <a:stCxn id="32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A2EAAA6-F821-9644-A68E-829363679AAA}"/>
              </a:ext>
            </a:extLst>
          </p:cNvPr>
          <p:cNvSpPr/>
          <p:nvPr userDrawn="1"/>
        </p:nvSpPr>
        <p:spPr>
          <a:xfrm>
            <a:off x="6358982" y="2520175"/>
            <a:ext cx="2483935" cy="1750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077640-B4C9-4B45-9FC1-EEB6D5BFADD7}"/>
              </a:ext>
            </a:extLst>
          </p:cNvPr>
          <p:cNvGrpSpPr/>
          <p:nvPr userDrawn="1"/>
        </p:nvGrpSpPr>
        <p:grpSpPr>
          <a:xfrm>
            <a:off x="6556902" y="2720854"/>
            <a:ext cx="430234" cy="430234"/>
            <a:chOff x="949119" y="2833648"/>
            <a:chExt cx="293855" cy="293855"/>
          </a:xfrm>
          <a:noFill/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C8E5D4-8CB4-AB47-AED8-05C10E6DA15D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06261AA-0E98-6F42-B66F-EE091167CE11}"/>
                </a:ext>
              </a:extLst>
            </p:cNvPr>
            <p:cNvCxnSpPr>
              <a:cxnSpLocks/>
              <a:stCxn id="36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864258-AA26-4044-940D-DA3287DB7854}"/>
              </a:ext>
            </a:extLst>
          </p:cNvPr>
          <p:cNvSpPr/>
          <p:nvPr userDrawn="1"/>
        </p:nvSpPr>
        <p:spPr>
          <a:xfrm>
            <a:off x="9224845" y="2520175"/>
            <a:ext cx="2483935" cy="1750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D3B22C-3FF5-9346-B027-61AFD4800FD2}"/>
              </a:ext>
            </a:extLst>
          </p:cNvPr>
          <p:cNvGrpSpPr/>
          <p:nvPr userDrawn="1"/>
        </p:nvGrpSpPr>
        <p:grpSpPr>
          <a:xfrm>
            <a:off x="9422765" y="2720854"/>
            <a:ext cx="430234" cy="430234"/>
            <a:chOff x="949119" y="2833648"/>
            <a:chExt cx="293855" cy="293855"/>
          </a:xfrm>
          <a:noFill/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D0AD82-5398-E44C-8CC9-614F603206E8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362DFA8-CB85-EC4E-9913-D70D42A14F48}"/>
                </a:ext>
              </a:extLst>
            </p:cNvPr>
            <p:cNvCxnSpPr>
              <a:cxnSpLocks/>
              <a:stCxn id="40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05C2237C-76AB-7344-AD3B-E972F20C81D4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556901" y="3313307"/>
            <a:ext cx="2089595" cy="76923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8FFDB1B9-66EE-FA47-9CBB-8E0B0E0050C5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422765" y="3313307"/>
            <a:ext cx="2089595" cy="76923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59235A94-7237-E14D-992C-51A2C2D57F90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3668735" y="3313307"/>
            <a:ext cx="2089595" cy="76923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21703E22-3832-0F46-868F-7F3A529321F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69418" y="4549800"/>
            <a:ext cx="208959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75131844-3892-5842-BF1A-CB21DC18D738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556901" y="4549800"/>
            <a:ext cx="208959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71BC0D34-E024-B64F-84D6-780BCB37249E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9422765" y="4549800"/>
            <a:ext cx="208959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D34CD8C4-24FF-AD4A-BE91-8CAB476E4422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3668735" y="4549800"/>
            <a:ext cx="208959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</p:spTree>
    <p:extLst>
      <p:ext uri="{BB962C8B-B14F-4D97-AF65-F5344CB8AC3E}">
        <p14:creationId xmlns:p14="http://schemas.microsoft.com/office/powerpoint/2010/main" val="26751305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76053-1B8A-0842-99D7-7FE8B4CA5D67}"/>
              </a:ext>
            </a:extLst>
          </p:cNvPr>
          <p:cNvSpPr/>
          <p:nvPr userDrawn="1"/>
        </p:nvSpPr>
        <p:spPr>
          <a:xfrm>
            <a:off x="571499" y="2520175"/>
            <a:ext cx="2483935" cy="1750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63A5F45-2C5E-2040-AEA0-B802666FC71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69418" y="3313307"/>
            <a:ext cx="2089595" cy="76923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AE69A4-F06D-0A42-B6F3-2FFA5C1C3C35}"/>
              </a:ext>
            </a:extLst>
          </p:cNvPr>
          <p:cNvGrpSpPr/>
          <p:nvPr userDrawn="1"/>
        </p:nvGrpSpPr>
        <p:grpSpPr>
          <a:xfrm>
            <a:off x="769419" y="2720854"/>
            <a:ext cx="430234" cy="430234"/>
            <a:chOff x="949119" y="2833648"/>
            <a:chExt cx="293855" cy="293855"/>
          </a:xfrm>
          <a:noFill/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DA9ECD-4EEB-F34E-9DBF-743E81DD97FB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99CB82-DE2D-8F41-AA1D-1794EFD7FDA1}"/>
                </a:ext>
              </a:extLst>
            </p:cNvPr>
            <p:cNvCxnSpPr>
              <a:cxnSpLocks/>
              <a:stCxn id="33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6628498-E7CD-EF44-9C32-B5F55401A9FF}"/>
              </a:ext>
            </a:extLst>
          </p:cNvPr>
          <p:cNvSpPr/>
          <p:nvPr userDrawn="1"/>
        </p:nvSpPr>
        <p:spPr>
          <a:xfrm>
            <a:off x="3470816" y="2520175"/>
            <a:ext cx="2483935" cy="1750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E09227-753B-5D48-8782-B2063101A44B}"/>
              </a:ext>
            </a:extLst>
          </p:cNvPr>
          <p:cNvGrpSpPr/>
          <p:nvPr userDrawn="1"/>
        </p:nvGrpSpPr>
        <p:grpSpPr>
          <a:xfrm>
            <a:off x="3668736" y="2720854"/>
            <a:ext cx="430234" cy="430234"/>
            <a:chOff x="949119" y="2833648"/>
            <a:chExt cx="293855" cy="293855"/>
          </a:xfrm>
          <a:noFill/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99AE74-54B5-D14C-93F9-8C3B19C022C2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2FC32B3-3B8D-6C41-BC2A-88348553CA79}"/>
                </a:ext>
              </a:extLst>
            </p:cNvPr>
            <p:cNvCxnSpPr>
              <a:cxnSpLocks/>
              <a:stCxn id="37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718021A-5CD2-014D-B6C9-F2349A6E1C53}"/>
              </a:ext>
            </a:extLst>
          </p:cNvPr>
          <p:cNvSpPr/>
          <p:nvPr userDrawn="1"/>
        </p:nvSpPr>
        <p:spPr>
          <a:xfrm>
            <a:off x="6358982" y="2520175"/>
            <a:ext cx="2483935" cy="1750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1341FE-2501-9746-B223-F1944FA58BE0}"/>
              </a:ext>
            </a:extLst>
          </p:cNvPr>
          <p:cNvGrpSpPr/>
          <p:nvPr userDrawn="1"/>
        </p:nvGrpSpPr>
        <p:grpSpPr>
          <a:xfrm>
            <a:off x="6556902" y="2720854"/>
            <a:ext cx="430234" cy="430234"/>
            <a:chOff x="949119" y="2833648"/>
            <a:chExt cx="293855" cy="293855"/>
          </a:xfrm>
          <a:noFill/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E7728DD-FF88-6B43-B5D0-6AE09795A742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55E36A5-A269-5742-9334-774077C30D20}"/>
                </a:ext>
              </a:extLst>
            </p:cNvPr>
            <p:cNvCxnSpPr>
              <a:cxnSpLocks/>
              <a:stCxn id="56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4BCF40A-30B0-684D-9593-8312526EEC8A}"/>
              </a:ext>
            </a:extLst>
          </p:cNvPr>
          <p:cNvSpPr/>
          <p:nvPr userDrawn="1"/>
        </p:nvSpPr>
        <p:spPr>
          <a:xfrm>
            <a:off x="9224845" y="2520175"/>
            <a:ext cx="2483935" cy="1750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286C55-BE96-4E46-B2D8-079C06BAE4A4}"/>
              </a:ext>
            </a:extLst>
          </p:cNvPr>
          <p:cNvGrpSpPr/>
          <p:nvPr userDrawn="1"/>
        </p:nvGrpSpPr>
        <p:grpSpPr>
          <a:xfrm>
            <a:off x="9422765" y="2720854"/>
            <a:ext cx="430234" cy="430234"/>
            <a:chOff x="949119" y="2833648"/>
            <a:chExt cx="293855" cy="293855"/>
          </a:xfrm>
          <a:noFill/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B59CB79-9F1C-1246-B01B-4FE5DBA49A9B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323D7D-EAA5-0F49-9BB5-7DA39C20BA80}"/>
                </a:ext>
              </a:extLst>
            </p:cNvPr>
            <p:cNvCxnSpPr>
              <a:cxnSpLocks/>
              <a:stCxn id="61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92EA5E1C-18BE-9847-B452-C3C76689827A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556901" y="3313307"/>
            <a:ext cx="2089595" cy="76923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BB0DC20E-F707-C74D-83A4-CB318B39140A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422765" y="3313307"/>
            <a:ext cx="2089595" cy="76923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5650CF1D-6C82-0746-9F28-7A50BC37BB71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3668735" y="3313307"/>
            <a:ext cx="2089595" cy="76923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B1266265-44F3-FE4E-A58B-EABF895756C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69418" y="4549800"/>
            <a:ext cx="208959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63E158C1-80CE-2349-BCD0-B70DCBD2594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556901" y="4549800"/>
            <a:ext cx="208959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EEE2CC13-D508-AE47-8692-CA5D8DAD3827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9422765" y="4549800"/>
            <a:ext cx="208959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99414952-EA1D-DB42-8D91-43A6ACC82DB5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3668735" y="4549800"/>
            <a:ext cx="208959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7FCD41B-458B-DB44-AAAF-F7C0B38E9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059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B046C86-8ED1-3F4B-9148-380EEBF985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82751" y="5139626"/>
            <a:ext cx="10371562" cy="15527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8E20A1A-BC9D-ED46-B8DD-712939DE2B85}"/>
              </a:ext>
            </a:extLst>
          </p:cNvPr>
          <p:cNvSpPr/>
          <p:nvPr userDrawn="1"/>
        </p:nvSpPr>
        <p:spPr>
          <a:xfrm>
            <a:off x="571500" y="4307115"/>
            <a:ext cx="1985862" cy="1581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F35AC6-839D-984C-AF13-37349A329015}"/>
              </a:ext>
            </a:extLst>
          </p:cNvPr>
          <p:cNvSpPr/>
          <p:nvPr userDrawn="1"/>
        </p:nvSpPr>
        <p:spPr>
          <a:xfrm>
            <a:off x="2787805" y="4307115"/>
            <a:ext cx="1985862" cy="1581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BC50C6-7B92-9744-AF28-4BD24769C15F}"/>
              </a:ext>
            </a:extLst>
          </p:cNvPr>
          <p:cNvGrpSpPr/>
          <p:nvPr userDrawn="1"/>
        </p:nvGrpSpPr>
        <p:grpSpPr>
          <a:xfrm rot="10800000">
            <a:off x="2966644" y="4488447"/>
            <a:ext cx="388757" cy="388757"/>
            <a:chOff x="949119" y="2833648"/>
            <a:chExt cx="293855" cy="293855"/>
          </a:xfrm>
          <a:noFill/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BC8A59-F910-6E47-979F-2249F0194631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4B159F3-9179-6244-99DC-1BAA4268BAD3}"/>
                </a:ext>
              </a:extLst>
            </p:cNvPr>
            <p:cNvCxnSpPr>
              <a:cxnSpLocks/>
              <a:stCxn id="5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AAF88E8-FFA9-734A-B8D9-B2B0DD7BB4AF}"/>
              </a:ext>
            </a:extLst>
          </p:cNvPr>
          <p:cNvSpPr/>
          <p:nvPr userDrawn="1"/>
        </p:nvSpPr>
        <p:spPr>
          <a:xfrm>
            <a:off x="5004110" y="4307115"/>
            <a:ext cx="1985862" cy="158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B3E75A-3767-DA45-88B6-D6A84B3C30A5}"/>
              </a:ext>
            </a:extLst>
          </p:cNvPr>
          <p:cNvGrpSpPr/>
          <p:nvPr userDrawn="1"/>
        </p:nvGrpSpPr>
        <p:grpSpPr>
          <a:xfrm rot="10800000">
            <a:off x="5182949" y="4488447"/>
            <a:ext cx="388757" cy="388757"/>
            <a:chOff x="949119" y="2833648"/>
            <a:chExt cx="293855" cy="293855"/>
          </a:xfrm>
          <a:noFill/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D81397-6E2E-9842-9A7E-0942F47C1F6F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8010A2-E3D4-E145-9513-C1C3DD3F7DF9}"/>
                </a:ext>
              </a:extLst>
            </p:cNvPr>
            <p:cNvCxnSpPr>
              <a:cxnSpLocks/>
              <a:stCxn id="6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1D1483A-BAD8-EB4B-AA3B-74583FC33F4D}"/>
              </a:ext>
            </a:extLst>
          </p:cNvPr>
          <p:cNvSpPr/>
          <p:nvPr userDrawn="1"/>
        </p:nvSpPr>
        <p:spPr>
          <a:xfrm>
            <a:off x="7220415" y="4307115"/>
            <a:ext cx="1985862" cy="158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FBD03-9012-274C-9A68-F4A46D0D3C85}"/>
              </a:ext>
            </a:extLst>
          </p:cNvPr>
          <p:cNvGrpSpPr/>
          <p:nvPr userDrawn="1"/>
        </p:nvGrpSpPr>
        <p:grpSpPr>
          <a:xfrm rot="10800000">
            <a:off x="7399254" y="4488447"/>
            <a:ext cx="388757" cy="388757"/>
            <a:chOff x="949119" y="2833648"/>
            <a:chExt cx="293855" cy="293855"/>
          </a:xfrm>
          <a:noFill/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641AF88-CFC0-6B4A-82E3-10DFA7DF4294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DEA1B95-9A52-2147-AB9E-99077CC8072E}"/>
                </a:ext>
              </a:extLst>
            </p:cNvPr>
            <p:cNvCxnSpPr>
              <a:cxnSpLocks/>
              <a:stCxn id="73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D410F3E2-7AB9-0D4F-9E3D-AE0C135C125D}"/>
              </a:ext>
            </a:extLst>
          </p:cNvPr>
          <p:cNvSpPr/>
          <p:nvPr userDrawn="1"/>
        </p:nvSpPr>
        <p:spPr>
          <a:xfrm>
            <a:off x="9436720" y="4307115"/>
            <a:ext cx="1985862" cy="1581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5B77BC-E984-9246-A45A-3C90546D28C9}"/>
              </a:ext>
            </a:extLst>
          </p:cNvPr>
          <p:cNvGrpSpPr/>
          <p:nvPr userDrawn="1"/>
        </p:nvGrpSpPr>
        <p:grpSpPr>
          <a:xfrm rot="10800000">
            <a:off x="9615559" y="4488447"/>
            <a:ext cx="388757" cy="388757"/>
            <a:chOff x="949119" y="2833648"/>
            <a:chExt cx="293855" cy="293855"/>
          </a:xfrm>
          <a:noFill/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3056CA-A6E6-A14B-89A7-A419DB204A78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202A98B-0BC8-CC44-AF8D-154194201F1C}"/>
                </a:ext>
              </a:extLst>
            </p:cNvPr>
            <p:cNvCxnSpPr>
              <a:cxnSpLocks/>
              <a:stCxn id="7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>
            <a:cxnSpLocks/>
          </p:cNvCxnSpPr>
          <p:nvPr userDrawn="1"/>
        </p:nvCxnSpPr>
        <p:spPr>
          <a:xfrm>
            <a:off x="-1410" y="3444641"/>
            <a:ext cx="11755723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E9A157-DFB2-F243-B931-FB30938FEFAA}"/>
              </a:ext>
            </a:extLst>
          </p:cNvPr>
          <p:cNvGrpSpPr/>
          <p:nvPr userDrawn="1"/>
        </p:nvGrpSpPr>
        <p:grpSpPr>
          <a:xfrm>
            <a:off x="571500" y="2578676"/>
            <a:ext cx="1985862" cy="1581960"/>
            <a:chOff x="571500" y="2520175"/>
            <a:chExt cx="2197736" cy="17507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E4919-DE92-5647-AEDC-CB4636ACC05D}"/>
                </a:ext>
              </a:extLst>
            </p:cNvPr>
            <p:cNvSpPr/>
            <p:nvPr userDrawn="1"/>
          </p:nvSpPr>
          <p:spPr>
            <a:xfrm>
              <a:off x="571500" y="2520175"/>
              <a:ext cx="2197736" cy="1750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89EABA-4F21-DF40-8CC5-7B7946133C80}"/>
                </a:ext>
              </a:extLst>
            </p:cNvPr>
            <p:cNvGrpSpPr/>
            <p:nvPr userDrawn="1"/>
          </p:nvGrpSpPr>
          <p:grpSpPr>
            <a:xfrm>
              <a:off x="769419" y="2720854"/>
              <a:ext cx="430234" cy="430234"/>
              <a:chOff x="949119" y="2833648"/>
              <a:chExt cx="293855" cy="293855"/>
            </a:xfrm>
            <a:noFill/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BFB1458-67E7-DE4D-AF19-72CAEE2C7345}"/>
                  </a:ext>
                </a:extLst>
              </p:cNvPr>
              <p:cNvSpPr/>
              <p:nvPr userDrawn="1"/>
            </p:nvSpPr>
            <p:spPr>
              <a:xfrm>
                <a:off x="949119" y="2833648"/>
                <a:ext cx="293855" cy="293855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5B001B8-EC31-D244-AA45-7E99BF4005B8}"/>
                  </a:ext>
                </a:extLst>
              </p:cNvPr>
              <p:cNvCxnSpPr>
                <a:cxnSpLocks/>
                <a:stCxn id="18" idx="2"/>
              </p:cNvCxnSpPr>
              <p:nvPr userDrawn="1"/>
            </p:nvCxnSpPr>
            <p:spPr>
              <a:xfrm>
                <a:off x="949119" y="2980576"/>
                <a:ext cx="197317" cy="0"/>
              </a:xfrm>
              <a:prstGeom prst="straightConnector1">
                <a:avLst/>
              </a:prstGeom>
              <a:grpFill/>
              <a:ln w="12700" cap="flat">
                <a:solidFill>
                  <a:schemeClr val="bg2"/>
                </a:solidFill>
                <a:miter lim="800000"/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B8CC5A-CFB0-7A45-BF5D-3B609F6F4346}"/>
              </a:ext>
            </a:extLst>
          </p:cNvPr>
          <p:cNvGrpSpPr/>
          <p:nvPr userDrawn="1"/>
        </p:nvGrpSpPr>
        <p:grpSpPr>
          <a:xfrm>
            <a:off x="2787805" y="2578676"/>
            <a:ext cx="1985862" cy="1581960"/>
            <a:chOff x="3470817" y="2520175"/>
            <a:chExt cx="2197736" cy="175074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F7E16B-A143-3846-95A0-297B6F955F03}"/>
                </a:ext>
              </a:extLst>
            </p:cNvPr>
            <p:cNvSpPr/>
            <p:nvPr userDrawn="1"/>
          </p:nvSpPr>
          <p:spPr>
            <a:xfrm>
              <a:off x="3470817" y="2520175"/>
              <a:ext cx="2197736" cy="17507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F08D641-2CE5-884D-8698-732EE62D199E}"/>
                </a:ext>
              </a:extLst>
            </p:cNvPr>
            <p:cNvGrpSpPr/>
            <p:nvPr userDrawn="1"/>
          </p:nvGrpSpPr>
          <p:grpSpPr>
            <a:xfrm>
              <a:off x="3668736" y="2720854"/>
              <a:ext cx="430234" cy="430234"/>
              <a:chOff x="949119" y="2833648"/>
              <a:chExt cx="293855" cy="293855"/>
            </a:xfrm>
            <a:noFill/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A3D7D2-3737-0247-A13F-33BA047CAE89}"/>
                  </a:ext>
                </a:extLst>
              </p:cNvPr>
              <p:cNvSpPr/>
              <p:nvPr userDrawn="1"/>
            </p:nvSpPr>
            <p:spPr>
              <a:xfrm>
                <a:off x="949119" y="2833648"/>
                <a:ext cx="293855" cy="293855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D990FB6-7A7A-6B41-84B3-D5369C20FEEA}"/>
                  </a:ext>
                </a:extLst>
              </p:cNvPr>
              <p:cNvCxnSpPr>
                <a:cxnSpLocks/>
                <a:stCxn id="32" idx="2"/>
              </p:cNvCxnSpPr>
              <p:nvPr userDrawn="1"/>
            </p:nvCxnSpPr>
            <p:spPr>
              <a:xfrm>
                <a:off x="949119" y="2980576"/>
                <a:ext cx="197317" cy="0"/>
              </a:xfrm>
              <a:prstGeom prst="straightConnector1">
                <a:avLst/>
              </a:prstGeom>
              <a:grpFill/>
              <a:ln w="12700" cap="flat">
                <a:solidFill>
                  <a:schemeClr val="tx2"/>
                </a:solidFill>
                <a:miter lim="800000"/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8D89B-E601-D443-8958-DF338CE39BBC}"/>
              </a:ext>
            </a:extLst>
          </p:cNvPr>
          <p:cNvGrpSpPr/>
          <p:nvPr userDrawn="1"/>
        </p:nvGrpSpPr>
        <p:grpSpPr>
          <a:xfrm>
            <a:off x="5004110" y="2578676"/>
            <a:ext cx="1985862" cy="1581960"/>
            <a:chOff x="6358983" y="2520175"/>
            <a:chExt cx="2197736" cy="175074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2EAAA6-F821-9644-A68E-829363679AAA}"/>
                </a:ext>
              </a:extLst>
            </p:cNvPr>
            <p:cNvSpPr/>
            <p:nvPr userDrawn="1"/>
          </p:nvSpPr>
          <p:spPr>
            <a:xfrm>
              <a:off x="6358983" y="2520175"/>
              <a:ext cx="2197736" cy="17507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077640-B4C9-4B45-9FC1-EEB6D5BFADD7}"/>
                </a:ext>
              </a:extLst>
            </p:cNvPr>
            <p:cNvGrpSpPr/>
            <p:nvPr userDrawn="1"/>
          </p:nvGrpSpPr>
          <p:grpSpPr>
            <a:xfrm>
              <a:off x="6556902" y="2720854"/>
              <a:ext cx="430234" cy="430234"/>
              <a:chOff x="949119" y="2833648"/>
              <a:chExt cx="293855" cy="293855"/>
            </a:xfrm>
            <a:no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C8E5D4-8CB4-AB47-AED8-05C10E6DA15D}"/>
                  </a:ext>
                </a:extLst>
              </p:cNvPr>
              <p:cNvSpPr/>
              <p:nvPr userDrawn="1"/>
            </p:nvSpPr>
            <p:spPr>
              <a:xfrm>
                <a:off x="949119" y="2833648"/>
                <a:ext cx="293855" cy="293855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06261AA-0E98-6F42-B66F-EE091167CE11}"/>
                  </a:ext>
                </a:extLst>
              </p:cNvPr>
              <p:cNvCxnSpPr>
                <a:cxnSpLocks/>
                <a:stCxn id="36" idx="2"/>
              </p:cNvCxnSpPr>
              <p:nvPr userDrawn="1"/>
            </p:nvCxnSpPr>
            <p:spPr>
              <a:xfrm>
                <a:off x="949119" y="2980576"/>
                <a:ext cx="197317" cy="0"/>
              </a:xfrm>
              <a:prstGeom prst="straightConnector1">
                <a:avLst/>
              </a:prstGeom>
              <a:grpFill/>
              <a:ln w="12700" cap="flat">
                <a:solidFill>
                  <a:schemeClr val="bg2"/>
                </a:solidFill>
                <a:miter lim="800000"/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5B4382-59AE-0941-8C87-917797F734CC}"/>
              </a:ext>
            </a:extLst>
          </p:cNvPr>
          <p:cNvGrpSpPr/>
          <p:nvPr userDrawn="1"/>
        </p:nvGrpSpPr>
        <p:grpSpPr>
          <a:xfrm>
            <a:off x="7220415" y="2578676"/>
            <a:ext cx="1985862" cy="1581960"/>
            <a:chOff x="9224846" y="2520175"/>
            <a:chExt cx="2197736" cy="175074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864258-AA26-4044-940D-DA3287DB7854}"/>
                </a:ext>
              </a:extLst>
            </p:cNvPr>
            <p:cNvSpPr/>
            <p:nvPr userDrawn="1"/>
          </p:nvSpPr>
          <p:spPr>
            <a:xfrm>
              <a:off x="9224846" y="2520175"/>
              <a:ext cx="2197736" cy="17507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D3B22C-3FF5-9346-B027-61AFD4800FD2}"/>
                </a:ext>
              </a:extLst>
            </p:cNvPr>
            <p:cNvGrpSpPr/>
            <p:nvPr userDrawn="1"/>
          </p:nvGrpSpPr>
          <p:grpSpPr>
            <a:xfrm>
              <a:off x="9422765" y="2720854"/>
              <a:ext cx="430234" cy="430234"/>
              <a:chOff x="949119" y="2833648"/>
              <a:chExt cx="293855" cy="293855"/>
            </a:xfrm>
            <a:noFill/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ED0AD82-5398-E44C-8CC9-614F603206E8}"/>
                  </a:ext>
                </a:extLst>
              </p:cNvPr>
              <p:cNvSpPr/>
              <p:nvPr userDrawn="1"/>
            </p:nvSpPr>
            <p:spPr>
              <a:xfrm>
                <a:off x="949119" y="2833648"/>
                <a:ext cx="293855" cy="293855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362DFA8-CB85-EC4E-9913-D70D42A14F48}"/>
                  </a:ext>
                </a:extLst>
              </p:cNvPr>
              <p:cNvCxnSpPr>
                <a:cxnSpLocks/>
                <a:stCxn id="40" idx="2"/>
              </p:cNvCxnSpPr>
              <p:nvPr userDrawn="1"/>
            </p:nvCxnSpPr>
            <p:spPr>
              <a:xfrm>
                <a:off x="949119" y="2980576"/>
                <a:ext cx="197317" cy="0"/>
              </a:xfrm>
              <a:prstGeom prst="straightConnector1">
                <a:avLst/>
              </a:prstGeom>
              <a:grpFill/>
              <a:ln w="12700" cap="flat">
                <a:solidFill>
                  <a:schemeClr val="bg2"/>
                </a:solidFill>
                <a:miter lim="800000"/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BC8CFE-420D-6644-BAD5-1E8831DE8DD3}"/>
              </a:ext>
            </a:extLst>
          </p:cNvPr>
          <p:cNvGrpSpPr/>
          <p:nvPr userDrawn="1"/>
        </p:nvGrpSpPr>
        <p:grpSpPr>
          <a:xfrm>
            <a:off x="9436720" y="2578676"/>
            <a:ext cx="1985862" cy="1581960"/>
            <a:chOff x="571500" y="2520175"/>
            <a:chExt cx="2197736" cy="17507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1C858C-D388-224D-9B54-D436ED36DD6A}"/>
                </a:ext>
              </a:extLst>
            </p:cNvPr>
            <p:cNvSpPr/>
            <p:nvPr userDrawn="1"/>
          </p:nvSpPr>
          <p:spPr>
            <a:xfrm>
              <a:off x="571500" y="2520175"/>
              <a:ext cx="2197736" cy="1750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B731185-8932-FE43-9A5A-62304650E32B}"/>
                </a:ext>
              </a:extLst>
            </p:cNvPr>
            <p:cNvGrpSpPr/>
            <p:nvPr userDrawn="1"/>
          </p:nvGrpSpPr>
          <p:grpSpPr>
            <a:xfrm>
              <a:off x="769419" y="2720854"/>
              <a:ext cx="430234" cy="430234"/>
              <a:chOff x="949119" y="2833648"/>
              <a:chExt cx="293855" cy="293855"/>
            </a:xfrm>
            <a:no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B3FD1F5-2D49-C344-97AA-FF8C6F301857}"/>
                  </a:ext>
                </a:extLst>
              </p:cNvPr>
              <p:cNvSpPr/>
              <p:nvPr userDrawn="1"/>
            </p:nvSpPr>
            <p:spPr>
              <a:xfrm>
                <a:off x="949119" y="2833648"/>
                <a:ext cx="293855" cy="293855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1656673-1C8B-F246-B598-173505F7CC36}"/>
                  </a:ext>
                </a:extLst>
              </p:cNvPr>
              <p:cNvCxnSpPr>
                <a:cxnSpLocks/>
                <a:stCxn id="44" idx="2"/>
              </p:cNvCxnSpPr>
              <p:nvPr userDrawn="1"/>
            </p:nvCxnSpPr>
            <p:spPr>
              <a:xfrm>
                <a:off x="949119" y="2980576"/>
                <a:ext cx="197317" cy="0"/>
              </a:xfrm>
              <a:prstGeom prst="straightConnector1">
                <a:avLst/>
              </a:prstGeom>
              <a:grpFill/>
              <a:ln w="12700" cap="flat">
                <a:solidFill>
                  <a:schemeClr val="bg2"/>
                </a:solidFill>
                <a:miter lim="800000"/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0693-A91C-B642-A587-051057B681DA}"/>
              </a:ext>
            </a:extLst>
          </p:cNvPr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747657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1F6B4A9F-0247-6542-8691-61E23E95792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747657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BFF854CE-1AC8-2642-9054-1AA3566CB72F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977901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566EA08D-15A0-744A-BDE8-91845916817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2977901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6B04CE53-D868-DE4C-933C-BF1F78BF21E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5196994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521A98E3-CE15-8544-BC36-45910AB120E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5196994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8457AA6B-E358-1F4F-9798-235EFFAB6756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7393785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90" name="Text Placeholder 3">
            <a:extLst>
              <a:ext uri="{FF2B5EF4-FFF2-40B4-BE49-F238E27FC236}">
                <a16:creationId xmlns:a16="http://schemas.microsoft.com/office/drawing/2014/main" id="{1986A0F6-D587-EF43-BBF9-30E0F3579065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393785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91" name="Text Placeholder 3">
            <a:extLst>
              <a:ext uri="{FF2B5EF4-FFF2-40B4-BE49-F238E27FC236}">
                <a16:creationId xmlns:a16="http://schemas.microsoft.com/office/drawing/2014/main" id="{5670CA16-FE5B-6C4F-B92D-5461CFA3663E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9624029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BD3B05E4-94B9-B948-9DFE-0320DEB38FEF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9624029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0545A65-DE70-6C46-9B99-B94180718CF8}"/>
              </a:ext>
            </a:extLst>
          </p:cNvPr>
          <p:cNvCxnSpPr>
            <a:cxnSpLocks/>
          </p:cNvCxnSpPr>
          <p:nvPr userDrawn="1"/>
        </p:nvCxnSpPr>
        <p:spPr>
          <a:xfrm>
            <a:off x="11748049" y="3501025"/>
            <a:ext cx="0" cy="1590805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FA8B48-67F9-CB4F-A1D6-DE699F9CEEFB}"/>
              </a:ext>
            </a:extLst>
          </p:cNvPr>
          <p:cNvGrpSpPr/>
          <p:nvPr userDrawn="1"/>
        </p:nvGrpSpPr>
        <p:grpSpPr>
          <a:xfrm rot="5400000">
            <a:off x="11602010" y="4099015"/>
            <a:ext cx="292078" cy="292078"/>
            <a:chOff x="949119" y="2833648"/>
            <a:chExt cx="293855" cy="293855"/>
          </a:xfrm>
          <a:solidFill>
            <a:schemeClr val="accent1"/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8E031B-0399-794F-9EF1-D7B7C4E78DCD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78FD6A8-A518-CC4C-AC48-BED4309C61E7}"/>
                </a:ext>
              </a:extLst>
            </p:cNvPr>
            <p:cNvCxnSpPr>
              <a:cxnSpLocks/>
              <a:stCxn id="70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971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4" userDrawn="1">
          <p15:clr>
            <a:srgbClr val="FBAE40"/>
          </p15:clr>
        </p15:guide>
        <p15:guide id="2" orient="horz" pos="3168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F38910-3BB9-5D44-8293-AAB0783F904F}"/>
              </a:ext>
            </a:extLst>
          </p:cNvPr>
          <p:cNvCxnSpPr>
            <a:cxnSpLocks/>
          </p:cNvCxnSpPr>
          <p:nvPr userDrawn="1"/>
        </p:nvCxnSpPr>
        <p:spPr>
          <a:xfrm flipV="1">
            <a:off x="1382751" y="5139626"/>
            <a:ext cx="10371562" cy="15527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02537A-E87C-6946-B692-CCBCA903C7E2}"/>
              </a:ext>
            </a:extLst>
          </p:cNvPr>
          <p:cNvSpPr/>
          <p:nvPr userDrawn="1"/>
        </p:nvSpPr>
        <p:spPr>
          <a:xfrm>
            <a:off x="571500" y="4307115"/>
            <a:ext cx="1985862" cy="158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BB6BEB-DB19-7E4D-947D-E0D682EE5B5C}"/>
              </a:ext>
            </a:extLst>
          </p:cNvPr>
          <p:cNvSpPr/>
          <p:nvPr userDrawn="1"/>
        </p:nvSpPr>
        <p:spPr>
          <a:xfrm>
            <a:off x="2787805" y="4307115"/>
            <a:ext cx="1985862" cy="1581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E4E2C8-6E8F-9A4A-8BE8-9408BC19751A}"/>
              </a:ext>
            </a:extLst>
          </p:cNvPr>
          <p:cNvGrpSpPr/>
          <p:nvPr userDrawn="1"/>
        </p:nvGrpSpPr>
        <p:grpSpPr>
          <a:xfrm rot="10800000">
            <a:off x="2966644" y="4488447"/>
            <a:ext cx="388757" cy="388757"/>
            <a:chOff x="949119" y="2833648"/>
            <a:chExt cx="293855" cy="293855"/>
          </a:xfrm>
          <a:noFill/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FB030EA-722B-6345-AA25-35D7FE392471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B47A8A-B443-F447-AA83-661E357A7301}"/>
                </a:ext>
              </a:extLst>
            </p:cNvPr>
            <p:cNvCxnSpPr>
              <a:cxnSpLocks/>
              <a:stCxn id="4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06BF290-7F8B-D145-B216-F8490F2089EE}"/>
              </a:ext>
            </a:extLst>
          </p:cNvPr>
          <p:cNvSpPr/>
          <p:nvPr userDrawn="1"/>
        </p:nvSpPr>
        <p:spPr>
          <a:xfrm>
            <a:off x="5004110" y="4307115"/>
            <a:ext cx="1985862" cy="158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2A8FD6-22B4-C345-9F8B-6CE0C4308FBA}"/>
              </a:ext>
            </a:extLst>
          </p:cNvPr>
          <p:cNvGrpSpPr/>
          <p:nvPr userDrawn="1"/>
        </p:nvGrpSpPr>
        <p:grpSpPr>
          <a:xfrm rot="10800000">
            <a:off x="5182949" y="4488447"/>
            <a:ext cx="388757" cy="388757"/>
            <a:chOff x="949119" y="2833648"/>
            <a:chExt cx="293855" cy="293855"/>
          </a:xfrm>
          <a:noFill/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B9F7B3-A5BA-6246-9A52-601BCA13C450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FC5F118-EB3E-3F47-B45B-3033CE35370C}"/>
                </a:ext>
              </a:extLst>
            </p:cNvPr>
            <p:cNvCxnSpPr>
              <a:cxnSpLocks/>
              <a:stCxn id="52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CC001-52FD-BE4A-8DE0-ED6B9AF8C9E3}"/>
              </a:ext>
            </a:extLst>
          </p:cNvPr>
          <p:cNvSpPr/>
          <p:nvPr userDrawn="1"/>
        </p:nvSpPr>
        <p:spPr>
          <a:xfrm>
            <a:off x="7220415" y="4307115"/>
            <a:ext cx="1985862" cy="158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2B302B-7967-DE4C-B8D2-E7CC37E172F8}"/>
              </a:ext>
            </a:extLst>
          </p:cNvPr>
          <p:cNvGrpSpPr/>
          <p:nvPr userDrawn="1"/>
        </p:nvGrpSpPr>
        <p:grpSpPr>
          <a:xfrm rot="10800000">
            <a:off x="7399254" y="4488447"/>
            <a:ext cx="388757" cy="388757"/>
            <a:chOff x="949119" y="2833648"/>
            <a:chExt cx="293855" cy="293855"/>
          </a:xfrm>
          <a:noFill/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EA469B0-79F3-0348-ABB5-150CA99C7F09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E809755-3D11-B24B-BAE2-67AABDE4FF5E}"/>
                </a:ext>
              </a:extLst>
            </p:cNvPr>
            <p:cNvCxnSpPr>
              <a:cxnSpLocks/>
              <a:stCxn id="70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058043C-F661-B244-B00F-DB36AD4F63CC}"/>
              </a:ext>
            </a:extLst>
          </p:cNvPr>
          <p:cNvSpPr/>
          <p:nvPr userDrawn="1"/>
        </p:nvSpPr>
        <p:spPr>
          <a:xfrm>
            <a:off x="9436720" y="4307115"/>
            <a:ext cx="1985862" cy="158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18C7F5-00BA-AA41-98BA-F499BD1D2062}"/>
              </a:ext>
            </a:extLst>
          </p:cNvPr>
          <p:cNvGrpSpPr/>
          <p:nvPr userDrawn="1"/>
        </p:nvGrpSpPr>
        <p:grpSpPr>
          <a:xfrm rot="10800000">
            <a:off x="9615559" y="4488447"/>
            <a:ext cx="388757" cy="388757"/>
            <a:chOff x="949119" y="2833648"/>
            <a:chExt cx="293855" cy="293855"/>
          </a:xfrm>
          <a:noFill/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D41DD1D-D94A-EC42-A623-2CA86E99DCC4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B9CC059-9768-6448-A12F-54B61702243B}"/>
                </a:ext>
              </a:extLst>
            </p:cNvPr>
            <p:cNvCxnSpPr>
              <a:cxnSpLocks/>
              <a:stCxn id="7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CB024EA-D8BB-8C48-8ACE-2B5C355E5A39}"/>
              </a:ext>
            </a:extLst>
          </p:cNvPr>
          <p:cNvCxnSpPr>
            <a:cxnSpLocks/>
          </p:cNvCxnSpPr>
          <p:nvPr userDrawn="1"/>
        </p:nvCxnSpPr>
        <p:spPr>
          <a:xfrm>
            <a:off x="-1410" y="3444641"/>
            <a:ext cx="11755723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FA25163-4D7E-0749-9A39-1C8A31F44E8C}"/>
              </a:ext>
            </a:extLst>
          </p:cNvPr>
          <p:cNvGrpSpPr/>
          <p:nvPr userDrawn="1"/>
        </p:nvGrpSpPr>
        <p:grpSpPr>
          <a:xfrm>
            <a:off x="2787805" y="2578676"/>
            <a:ext cx="1985862" cy="1581960"/>
            <a:chOff x="3470817" y="2520175"/>
            <a:chExt cx="2197736" cy="175074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E43CD65-7422-4F43-B97E-1F7469BFFE52}"/>
                </a:ext>
              </a:extLst>
            </p:cNvPr>
            <p:cNvSpPr/>
            <p:nvPr userDrawn="1"/>
          </p:nvSpPr>
          <p:spPr>
            <a:xfrm>
              <a:off x="3470817" y="2520175"/>
              <a:ext cx="2197736" cy="17507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C44DA3-414C-9449-929A-6BAEB0A3B038}"/>
                </a:ext>
              </a:extLst>
            </p:cNvPr>
            <p:cNvGrpSpPr/>
            <p:nvPr userDrawn="1"/>
          </p:nvGrpSpPr>
          <p:grpSpPr>
            <a:xfrm>
              <a:off x="3668736" y="2720854"/>
              <a:ext cx="430234" cy="430234"/>
              <a:chOff x="949119" y="2833648"/>
              <a:chExt cx="293855" cy="293855"/>
            </a:xfrm>
            <a:noFill/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C21CE90-2EFD-5148-81C3-9751680353E6}"/>
                  </a:ext>
                </a:extLst>
              </p:cNvPr>
              <p:cNvSpPr/>
              <p:nvPr userDrawn="1"/>
            </p:nvSpPr>
            <p:spPr>
              <a:xfrm>
                <a:off x="949119" y="2833648"/>
                <a:ext cx="293855" cy="293855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94C4926-5005-D94A-A02B-A31919238515}"/>
                  </a:ext>
                </a:extLst>
              </p:cNvPr>
              <p:cNvCxnSpPr>
                <a:cxnSpLocks/>
                <a:stCxn id="85" idx="2"/>
              </p:cNvCxnSpPr>
              <p:nvPr userDrawn="1"/>
            </p:nvCxnSpPr>
            <p:spPr>
              <a:xfrm>
                <a:off x="949119" y="2980576"/>
                <a:ext cx="197317" cy="0"/>
              </a:xfrm>
              <a:prstGeom prst="straightConnector1">
                <a:avLst/>
              </a:prstGeom>
              <a:grpFill/>
              <a:ln w="12700" cap="flat">
                <a:solidFill>
                  <a:schemeClr val="tx2"/>
                </a:solidFill>
                <a:miter lim="800000"/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F9710D6-1066-E64D-930A-1BA96981C297}"/>
              </a:ext>
            </a:extLst>
          </p:cNvPr>
          <p:cNvGrpSpPr/>
          <p:nvPr userDrawn="1"/>
        </p:nvGrpSpPr>
        <p:grpSpPr>
          <a:xfrm>
            <a:off x="5004110" y="2578676"/>
            <a:ext cx="1985862" cy="1581960"/>
            <a:chOff x="6358983" y="2520175"/>
            <a:chExt cx="2197736" cy="175074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FE4D72-8288-674E-ADFC-BF2A8B23F18A}"/>
                </a:ext>
              </a:extLst>
            </p:cNvPr>
            <p:cNvSpPr/>
            <p:nvPr userDrawn="1"/>
          </p:nvSpPr>
          <p:spPr>
            <a:xfrm>
              <a:off x="6358983" y="2520175"/>
              <a:ext cx="2197736" cy="17507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4597CC5-478C-2342-B2BE-3E66602B7D34}"/>
                </a:ext>
              </a:extLst>
            </p:cNvPr>
            <p:cNvGrpSpPr/>
            <p:nvPr userDrawn="1"/>
          </p:nvGrpSpPr>
          <p:grpSpPr>
            <a:xfrm>
              <a:off x="6556902" y="2720854"/>
              <a:ext cx="430234" cy="430234"/>
              <a:chOff x="949119" y="2833648"/>
              <a:chExt cx="293855" cy="293855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044D079-FFA9-6645-8655-E7CF1219F38B}"/>
                  </a:ext>
                </a:extLst>
              </p:cNvPr>
              <p:cNvSpPr/>
              <p:nvPr userDrawn="1"/>
            </p:nvSpPr>
            <p:spPr>
              <a:xfrm>
                <a:off x="949119" y="2833648"/>
                <a:ext cx="293855" cy="293855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65046FF-E9E6-C742-B2A3-A2041E93CA26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>
                <a:off x="949119" y="2980576"/>
                <a:ext cx="197317" cy="0"/>
              </a:xfrm>
              <a:prstGeom prst="straightConnector1">
                <a:avLst/>
              </a:prstGeom>
              <a:grpFill/>
              <a:ln w="12700" cap="flat">
                <a:solidFill>
                  <a:schemeClr val="bg2"/>
                </a:solidFill>
                <a:miter lim="800000"/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C49724B-975A-6142-A92A-A4C66A034925}"/>
              </a:ext>
            </a:extLst>
          </p:cNvPr>
          <p:cNvGrpSpPr/>
          <p:nvPr userDrawn="1"/>
        </p:nvGrpSpPr>
        <p:grpSpPr>
          <a:xfrm>
            <a:off x="7220415" y="2578676"/>
            <a:ext cx="1985862" cy="1581960"/>
            <a:chOff x="9224846" y="2520175"/>
            <a:chExt cx="2197736" cy="175074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EF2120-1E0E-3347-BDB8-CEAE1524DD2F}"/>
                </a:ext>
              </a:extLst>
            </p:cNvPr>
            <p:cNvSpPr/>
            <p:nvPr userDrawn="1"/>
          </p:nvSpPr>
          <p:spPr>
            <a:xfrm>
              <a:off x="9224846" y="2520175"/>
              <a:ext cx="2197736" cy="17507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874A21-A626-054C-9B3A-D171083DEC94}"/>
                </a:ext>
              </a:extLst>
            </p:cNvPr>
            <p:cNvGrpSpPr/>
            <p:nvPr userDrawn="1"/>
          </p:nvGrpSpPr>
          <p:grpSpPr>
            <a:xfrm>
              <a:off x="9422765" y="2720854"/>
              <a:ext cx="430234" cy="430234"/>
              <a:chOff x="949119" y="2833648"/>
              <a:chExt cx="293855" cy="293855"/>
            </a:xfrm>
            <a:noFill/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E83CE8F-F660-E842-95E4-293B164CDF16}"/>
                  </a:ext>
                </a:extLst>
              </p:cNvPr>
              <p:cNvSpPr/>
              <p:nvPr userDrawn="1"/>
            </p:nvSpPr>
            <p:spPr>
              <a:xfrm>
                <a:off x="949119" y="2833648"/>
                <a:ext cx="293855" cy="293855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A019D870-BECD-194B-ABBD-0111277D4983}"/>
                  </a:ext>
                </a:extLst>
              </p:cNvPr>
              <p:cNvCxnSpPr>
                <a:cxnSpLocks/>
                <a:stCxn id="95" idx="2"/>
              </p:cNvCxnSpPr>
              <p:nvPr userDrawn="1"/>
            </p:nvCxnSpPr>
            <p:spPr>
              <a:xfrm>
                <a:off x="949119" y="2980576"/>
                <a:ext cx="197317" cy="0"/>
              </a:xfrm>
              <a:prstGeom prst="straightConnector1">
                <a:avLst/>
              </a:prstGeom>
              <a:grpFill/>
              <a:ln w="12700" cap="flat">
                <a:solidFill>
                  <a:schemeClr val="bg2"/>
                </a:solidFill>
                <a:miter lim="800000"/>
                <a:headEnd type="none" w="lg" len="lg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522A2-1377-9044-8659-7745C379B09D}"/>
              </a:ext>
            </a:extLst>
          </p:cNvPr>
          <p:cNvSpPr/>
          <p:nvPr userDrawn="1"/>
        </p:nvSpPr>
        <p:spPr>
          <a:xfrm>
            <a:off x="571500" y="2578676"/>
            <a:ext cx="1985862" cy="158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4DEC91D-2C45-6844-AA93-890482E6B6C5}"/>
              </a:ext>
            </a:extLst>
          </p:cNvPr>
          <p:cNvGrpSpPr/>
          <p:nvPr userDrawn="1"/>
        </p:nvGrpSpPr>
        <p:grpSpPr>
          <a:xfrm>
            <a:off x="750339" y="2760008"/>
            <a:ext cx="388757" cy="388757"/>
            <a:chOff x="949119" y="2833648"/>
            <a:chExt cx="293855" cy="293855"/>
          </a:xfrm>
          <a:solidFill>
            <a:schemeClr val="bg1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154A205-4BAC-454F-8457-C72801F6587B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CB13C59-980D-7A43-9631-53C53D2AFE02}"/>
                </a:ext>
              </a:extLst>
            </p:cNvPr>
            <p:cNvCxnSpPr>
              <a:cxnSpLocks/>
              <a:stCxn id="80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8861C6D-3809-4349-A49E-535F0090EE28}"/>
              </a:ext>
            </a:extLst>
          </p:cNvPr>
          <p:cNvSpPr/>
          <p:nvPr userDrawn="1"/>
        </p:nvSpPr>
        <p:spPr>
          <a:xfrm>
            <a:off x="9436720" y="2578676"/>
            <a:ext cx="1985862" cy="158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562FFF4-6A42-F54A-AC04-68ADD3F70564}"/>
              </a:ext>
            </a:extLst>
          </p:cNvPr>
          <p:cNvGrpSpPr/>
          <p:nvPr userDrawn="1"/>
        </p:nvGrpSpPr>
        <p:grpSpPr>
          <a:xfrm>
            <a:off x="9615559" y="2760008"/>
            <a:ext cx="388757" cy="388757"/>
            <a:chOff x="949119" y="2833648"/>
            <a:chExt cx="293855" cy="293855"/>
          </a:xfrm>
          <a:solidFill>
            <a:schemeClr val="bg1"/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6B0849F-5985-8B41-9899-62AE20CE0997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75DB45B-577B-FC4C-9BE7-65123178754E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C440FC48-E300-5546-BF7E-D69CD894C425}"/>
              </a:ext>
            </a:extLst>
          </p:cNvPr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747657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2FD7BE-2AF4-D04D-9C6C-B6520F9210F2}"/>
              </a:ext>
            </a:extLst>
          </p:cNvPr>
          <p:cNvCxnSpPr>
            <a:cxnSpLocks/>
          </p:cNvCxnSpPr>
          <p:nvPr userDrawn="1"/>
        </p:nvCxnSpPr>
        <p:spPr>
          <a:xfrm>
            <a:off x="11748049" y="3501025"/>
            <a:ext cx="0" cy="1590805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6491AAD-0703-E14F-BA9F-3BB30A2112DD}"/>
              </a:ext>
            </a:extLst>
          </p:cNvPr>
          <p:cNvGrpSpPr/>
          <p:nvPr userDrawn="1"/>
        </p:nvGrpSpPr>
        <p:grpSpPr>
          <a:xfrm rot="5400000">
            <a:off x="11602010" y="4099015"/>
            <a:ext cx="292078" cy="292078"/>
            <a:chOff x="949119" y="2833648"/>
            <a:chExt cx="293855" cy="293855"/>
          </a:xfrm>
          <a:solidFill>
            <a:schemeClr val="accent1"/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854C42D-7B41-B343-8462-8B3A3599564F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E397D75-B670-4949-963E-C25095D45C49}"/>
                </a:ext>
              </a:extLst>
            </p:cNvPr>
            <p:cNvCxnSpPr>
              <a:cxnSpLocks/>
              <a:stCxn id="105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tx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1B6E8AB9-1E21-A440-9CDD-A31E91AC613A}"/>
              </a:ext>
            </a:extLst>
          </p:cNvPr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747657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FC088A51-B6FE-FE4D-A53B-54A242E5502D}"/>
              </a:ext>
            </a:extLst>
          </p:cNvPr>
          <p:cNvSpPr>
            <a:spLocks noGrp="1"/>
          </p:cNvSpPr>
          <p:nvPr userDrawn="1">
            <p:ph type="body" sz="half" idx="15" hasCustomPrompt="1"/>
          </p:nvPr>
        </p:nvSpPr>
        <p:spPr>
          <a:xfrm>
            <a:off x="2977901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DB32C26A-A41A-374C-9461-C1BC94D68F2E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2977901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288E936C-3580-8C4F-8D74-A8F0F4A47AAD}"/>
              </a:ext>
            </a:extLst>
          </p:cNvPr>
          <p:cNvSpPr>
            <a:spLocks noGrp="1"/>
          </p:cNvSpPr>
          <p:nvPr userDrawn="1">
            <p:ph type="body" sz="half" idx="17" hasCustomPrompt="1"/>
          </p:nvPr>
        </p:nvSpPr>
        <p:spPr>
          <a:xfrm>
            <a:off x="5196994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7563912-571F-D648-94DA-D8956B91DC33}"/>
              </a:ext>
            </a:extLst>
          </p:cNvPr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5196994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12" name="Text Placeholder 3">
            <a:extLst>
              <a:ext uri="{FF2B5EF4-FFF2-40B4-BE49-F238E27FC236}">
                <a16:creationId xmlns:a16="http://schemas.microsoft.com/office/drawing/2014/main" id="{6C8CEAA7-171A-1847-8A8F-BF20E4AC59DF}"/>
              </a:ext>
            </a:extLst>
          </p:cNvPr>
          <p:cNvSpPr>
            <a:spLocks noGrp="1"/>
          </p:cNvSpPr>
          <p:nvPr userDrawn="1">
            <p:ph type="body" sz="half" idx="19" hasCustomPrompt="1"/>
          </p:nvPr>
        </p:nvSpPr>
        <p:spPr>
          <a:xfrm>
            <a:off x="7393785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86129321-6125-1543-9D76-683B89A3257B}"/>
              </a:ext>
            </a:extLst>
          </p:cNvPr>
          <p:cNvSpPr>
            <a:spLocks noGrp="1"/>
          </p:cNvSpPr>
          <p:nvPr userDrawn="1">
            <p:ph type="body" sz="half" idx="20" hasCustomPrompt="1"/>
          </p:nvPr>
        </p:nvSpPr>
        <p:spPr>
          <a:xfrm>
            <a:off x="7393785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8BA9652C-EEAD-DA45-AB39-4A82EFDD9CA6}"/>
              </a:ext>
            </a:extLst>
          </p:cNvPr>
          <p:cNvSpPr>
            <a:spLocks noGrp="1"/>
          </p:cNvSpPr>
          <p:nvPr userDrawn="1">
            <p:ph type="body" sz="half" idx="21" hasCustomPrompt="1"/>
          </p:nvPr>
        </p:nvSpPr>
        <p:spPr>
          <a:xfrm>
            <a:off x="9624029" y="328511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15" name="Text Placeholder 3">
            <a:extLst>
              <a:ext uri="{FF2B5EF4-FFF2-40B4-BE49-F238E27FC236}">
                <a16:creationId xmlns:a16="http://schemas.microsoft.com/office/drawing/2014/main" id="{D2609BE3-D03E-A04D-BCA9-75E9821F5546}"/>
              </a:ext>
            </a:extLst>
          </p:cNvPr>
          <p:cNvSpPr>
            <a:spLocks noGrp="1"/>
          </p:cNvSpPr>
          <p:nvPr userDrawn="1">
            <p:ph type="body" sz="half" idx="22" hasCustomPrompt="1"/>
          </p:nvPr>
        </p:nvSpPr>
        <p:spPr>
          <a:xfrm>
            <a:off x="9624029" y="5032923"/>
            <a:ext cx="1594099" cy="76923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17DF6F-6D81-714C-A5C8-07A6330428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401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0" y="3738546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225D0E5-6129-D646-8610-D79146DB6319}"/>
              </a:ext>
            </a:extLst>
          </p:cNvPr>
          <p:cNvSpPr/>
          <p:nvPr userDrawn="1"/>
        </p:nvSpPr>
        <p:spPr>
          <a:xfrm>
            <a:off x="575272" y="3724320"/>
            <a:ext cx="1964301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5F9D19F-06CB-354B-9D49-86F7004AE5E2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677288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C24A921A-686A-2340-95AC-AAE6FB4BC288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677288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99CD5837-7FEB-2E46-8274-970914FC6F90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77288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Body text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A718503-55CE-114D-B6AE-CF1A2B9D21E2}"/>
              </a:ext>
            </a:extLst>
          </p:cNvPr>
          <p:cNvSpPr/>
          <p:nvPr userDrawn="1"/>
        </p:nvSpPr>
        <p:spPr>
          <a:xfrm>
            <a:off x="2847418" y="3724320"/>
            <a:ext cx="1964301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CCF02E1D-54CD-254A-A099-5B85EE05423F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2949434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8220E9A-D29F-9B48-8E56-038787B66CC5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2949434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3234F89-7ABC-3140-91EB-D54469D79251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2949434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248DBD-900E-034B-95E6-42BA719855FE}"/>
              </a:ext>
            </a:extLst>
          </p:cNvPr>
          <p:cNvSpPr/>
          <p:nvPr userDrawn="1"/>
        </p:nvSpPr>
        <p:spPr>
          <a:xfrm>
            <a:off x="5118159" y="3724320"/>
            <a:ext cx="1964301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2DC167B1-7D02-B947-895A-8650FBF921B4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5220175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44084949-D14A-4C47-AC3E-FDCCD11AB1BC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5220175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755F7B99-209A-D341-AB9F-BE9BA77ECD80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5220175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B8C16F-6488-9546-B7FB-D0872C6E8597}"/>
              </a:ext>
            </a:extLst>
          </p:cNvPr>
          <p:cNvSpPr/>
          <p:nvPr userDrawn="1"/>
        </p:nvSpPr>
        <p:spPr>
          <a:xfrm>
            <a:off x="7391710" y="3724320"/>
            <a:ext cx="1964301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528B1-30B1-2247-BF54-B95F4CCFFE38}"/>
              </a:ext>
            </a:extLst>
          </p:cNvPr>
          <p:cNvSpPr/>
          <p:nvPr userDrawn="1"/>
        </p:nvSpPr>
        <p:spPr>
          <a:xfrm>
            <a:off x="9654620" y="3724320"/>
            <a:ext cx="1964301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EDA181-9576-AA47-A202-1763867673E4}"/>
              </a:ext>
            </a:extLst>
          </p:cNvPr>
          <p:cNvSpPr/>
          <p:nvPr userDrawn="1"/>
        </p:nvSpPr>
        <p:spPr>
          <a:xfrm>
            <a:off x="9656701" y="1951463"/>
            <a:ext cx="1964301" cy="4058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E4919-DE92-5647-AEDC-CB4636ACC05D}"/>
              </a:ext>
            </a:extLst>
          </p:cNvPr>
          <p:cNvSpPr/>
          <p:nvPr userDrawn="1"/>
        </p:nvSpPr>
        <p:spPr>
          <a:xfrm>
            <a:off x="573079" y="1951463"/>
            <a:ext cx="1964300" cy="4058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4E61EA-4EC7-1B49-935F-D16773B1126E}"/>
              </a:ext>
            </a:extLst>
          </p:cNvPr>
          <p:cNvSpPr/>
          <p:nvPr userDrawn="1"/>
        </p:nvSpPr>
        <p:spPr>
          <a:xfrm>
            <a:off x="573079" y="1951464"/>
            <a:ext cx="1964300" cy="6143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89EABA-4F21-DF40-8CC5-7B7946133C80}"/>
              </a:ext>
            </a:extLst>
          </p:cNvPr>
          <p:cNvGrpSpPr/>
          <p:nvPr userDrawn="1"/>
        </p:nvGrpSpPr>
        <p:grpSpPr>
          <a:xfrm>
            <a:off x="2056323" y="2083794"/>
            <a:ext cx="355565" cy="355565"/>
            <a:chOff x="949119" y="2833648"/>
            <a:chExt cx="293855" cy="293855"/>
          </a:xfrm>
          <a:noFill/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FB1458-67E7-DE4D-AF19-72CAEE2C734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B001B8-EC31-D244-AA45-7E99BF4005B8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1A66E14-FB1F-6A41-851A-FA9B2027C681}"/>
              </a:ext>
            </a:extLst>
          </p:cNvPr>
          <p:cNvSpPr/>
          <p:nvPr userDrawn="1"/>
        </p:nvSpPr>
        <p:spPr>
          <a:xfrm>
            <a:off x="2843984" y="1951463"/>
            <a:ext cx="1964300" cy="4058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8AF602-7EB9-764E-9DB6-9112BC6360A5}"/>
              </a:ext>
            </a:extLst>
          </p:cNvPr>
          <p:cNvSpPr/>
          <p:nvPr userDrawn="1"/>
        </p:nvSpPr>
        <p:spPr>
          <a:xfrm>
            <a:off x="2843984" y="1951464"/>
            <a:ext cx="1964300" cy="6143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CEE655-8668-6A41-B917-46C65BA92F87}"/>
              </a:ext>
            </a:extLst>
          </p:cNvPr>
          <p:cNvGrpSpPr/>
          <p:nvPr userDrawn="1"/>
        </p:nvGrpSpPr>
        <p:grpSpPr>
          <a:xfrm>
            <a:off x="4327228" y="2083794"/>
            <a:ext cx="355565" cy="355565"/>
            <a:chOff x="949119" y="2833648"/>
            <a:chExt cx="293855" cy="293855"/>
          </a:xfrm>
          <a:noFill/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A8BD30-29B7-AB41-B4DB-1512D8E8D522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B7E21C1-2890-2B48-A0F8-9903365722B5}"/>
                </a:ext>
              </a:extLst>
            </p:cNvPr>
            <p:cNvCxnSpPr>
              <a:cxnSpLocks/>
              <a:stCxn id="4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2C628F8-FE59-C94C-9B58-A4E7B5D6AD6E}"/>
              </a:ext>
            </a:extLst>
          </p:cNvPr>
          <p:cNvSpPr/>
          <p:nvPr userDrawn="1"/>
        </p:nvSpPr>
        <p:spPr>
          <a:xfrm>
            <a:off x="5114889" y="1951463"/>
            <a:ext cx="1964300" cy="4058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C81B19-3495-BD4C-B509-FF1F3B54EB42}"/>
              </a:ext>
            </a:extLst>
          </p:cNvPr>
          <p:cNvSpPr/>
          <p:nvPr userDrawn="1"/>
        </p:nvSpPr>
        <p:spPr>
          <a:xfrm>
            <a:off x="5114889" y="1951464"/>
            <a:ext cx="1964300" cy="6143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0E5B3A-4770-DB44-BAB0-65604A9A8DE1}"/>
              </a:ext>
            </a:extLst>
          </p:cNvPr>
          <p:cNvGrpSpPr/>
          <p:nvPr userDrawn="1"/>
        </p:nvGrpSpPr>
        <p:grpSpPr>
          <a:xfrm>
            <a:off x="6598133" y="2083794"/>
            <a:ext cx="355565" cy="355565"/>
            <a:chOff x="949119" y="2833648"/>
            <a:chExt cx="293855" cy="293855"/>
          </a:xfrm>
          <a:noFill/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0FC1B8-360D-6940-80C1-78C453E4C165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6740446-E69A-8047-8642-5FF4EE0DE9F6}"/>
                </a:ext>
              </a:extLst>
            </p:cNvPr>
            <p:cNvCxnSpPr>
              <a:cxnSpLocks/>
              <a:stCxn id="49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45CABCC-CB61-CB49-AD04-68427ADD914A}"/>
              </a:ext>
            </a:extLst>
          </p:cNvPr>
          <p:cNvSpPr/>
          <p:nvPr userDrawn="1"/>
        </p:nvSpPr>
        <p:spPr>
          <a:xfrm>
            <a:off x="7385794" y="1951463"/>
            <a:ext cx="1964301" cy="4058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63625B-6E6D-3F4C-9A59-F3A2A209AE61}"/>
              </a:ext>
            </a:extLst>
          </p:cNvPr>
          <p:cNvSpPr/>
          <p:nvPr userDrawn="1"/>
        </p:nvSpPr>
        <p:spPr>
          <a:xfrm>
            <a:off x="7385794" y="1951464"/>
            <a:ext cx="1964301" cy="6143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65CCFC-AD69-A44C-AF41-CAAA355174FA}"/>
              </a:ext>
            </a:extLst>
          </p:cNvPr>
          <p:cNvGrpSpPr/>
          <p:nvPr userDrawn="1"/>
        </p:nvGrpSpPr>
        <p:grpSpPr>
          <a:xfrm>
            <a:off x="8869039" y="2083794"/>
            <a:ext cx="355565" cy="35556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AF57F31-6B22-CF43-BA89-4A0E1C3C7961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B28F714-CD36-CB4A-923E-26E1BD320F43}"/>
                </a:ext>
              </a:extLst>
            </p:cNvPr>
            <p:cNvCxnSpPr>
              <a:cxnSpLocks/>
              <a:stCxn id="54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349D568-90F9-F34C-AAE3-D5B1184F82A3}"/>
              </a:ext>
            </a:extLst>
          </p:cNvPr>
          <p:cNvSpPr/>
          <p:nvPr userDrawn="1"/>
        </p:nvSpPr>
        <p:spPr>
          <a:xfrm>
            <a:off x="9656701" y="1951464"/>
            <a:ext cx="1964301" cy="6143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2A65927C-E219-4D40-BA4D-4AD3E0BDA483}"/>
              </a:ext>
            </a:extLst>
          </p:cNvPr>
          <p:cNvSpPr>
            <a:spLocks noGrp="1"/>
          </p:cNvSpPr>
          <p:nvPr userDrawn="1">
            <p:ph type="body" sz="half" idx="15" hasCustomPrompt="1"/>
          </p:nvPr>
        </p:nvSpPr>
        <p:spPr>
          <a:xfrm>
            <a:off x="9756636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419D7BE-39AC-144F-B63B-397EF62F371C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9756636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C49CD276-F08D-6643-BF4B-7D889CDAA4DD}"/>
              </a:ext>
            </a:extLst>
          </p:cNvPr>
          <p:cNvSpPr>
            <a:spLocks noGrp="1"/>
          </p:cNvSpPr>
          <p:nvPr userDrawn="1">
            <p:ph type="body" sz="half" idx="17" hasCustomPrompt="1"/>
          </p:nvPr>
        </p:nvSpPr>
        <p:spPr>
          <a:xfrm>
            <a:off x="9756636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73290C05-3D10-2B46-BC9A-A104D6E117D4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70307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Headline text over two lines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8CA29225-A4DA-9C4F-80ED-9328B9ECA4B1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2945155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Headline text over two lines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1D1CCE3E-2C7F-D44B-948E-1FF0495C6175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5220004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Headline text over two lines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1FD941D5-C007-EC48-BAAB-BCE3FE4B859D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7472550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Headline text over two lines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BA540D92-552B-D041-8686-45F7CFDB8A3A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9747399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Headline text over two lines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3B5CDC1-E83F-7944-AA62-AF42FF824116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7493726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B9A501EB-9970-D44B-9D81-46FCA7A720A3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7493726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E47178CE-C468-F348-A86C-FD289631262A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7493726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</p:spTree>
    <p:extLst>
      <p:ext uri="{BB962C8B-B14F-4D97-AF65-F5344CB8AC3E}">
        <p14:creationId xmlns:p14="http://schemas.microsoft.com/office/powerpoint/2010/main" val="13794762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C06F78-D458-3A45-B095-08E6695BE19E}"/>
              </a:ext>
            </a:extLst>
          </p:cNvPr>
          <p:cNvSpPr/>
          <p:nvPr userDrawn="1"/>
        </p:nvSpPr>
        <p:spPr>
          <a:xfrm>
            <a:off x="9656701" y="1951463"/>
            <a:ext cx="1964301" cy="4058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7E0E95-CD77-EB49-95EF-2D447921FBD1}"/>
              </a:ext>
            </a:extLst>
          </p:cNvPr>
          <p:cNvSpPr/>
          <p:nvPr userDrawn="1"/>
        </p:nvSpPr>
        <p:spPr>
          <a:xfrm>
            <a:off x="573079" y="1951463"/>
            <a:ext cx="1964300" cy="4058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7C972A-39EF-A04F-BA1B-0EA80CA07F70}"/>
              </a:ext>
            </a:extLst>
          </p:cNvPr>
          <p:cNvSpPr/>
          <p:nvPr userDrawn="1"/>
        </p:nvSpPr>
        <p:spPr>
          <a:xfrm>
            <a:off x="2843984" y="1951463"/>
            <a:ext cx="1964300" cy="4058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070B25-2688-EA49-940D-68C179FB0D77}"/>
              </a:ext>
            </a:extLst>
          </p:cNvPr>
          <p:cNvSpPr/>
          <p:nvPr userDrawn="1"/>
        </p:nvSpPr>
        <p:spPr>
          <a:xfrm>
            <a:off x="5114889" y="1951463"/>
            <a:ext cx="1964300" cy="4058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1432038-702A-C247-98FB-499331456B39}"/>
              </a:ext>
            </a:extLst>
          </p:cNvPr>
          <p:cNvSpPr/>
          <p:nvPr userDrawn="1"/>
        </p:nvSpPr>
        <p:spPr>
          <a:xfrm>
            <a:off x="7385794" y="1951463"/>
            <a:ext cx="1964301" cy="4058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46E096-EE35-BD46-836D-236FFBB3D6E9}"/>
              </a:ext>
            </a:extLst>
          </p:cNvPr>
          <p:cNvSpPr/>
          <p:nvPr userDrawn="1"/>
        </p:nvSpPr>
        <p:spPr>
          <a:xfrm>
            <a:off x="575272" y="3724320"/>
            <a:ext cx="1964301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11CB351B-4C45-E642-8028-EC69EA3E651F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677288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Body text here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10DB124-70DF-6646-983E-0031916398F0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677288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465CFCB3-DDBC-7F44-92D5-9D9696EC0D5A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77288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Body text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798613-93D6-3749-A0B8-265A53619F22}"/>
              </a:ext>
            </a:extLst>
          </p:cNvPr>
          <p:cNvSpPr/>
          <p:nvPr userDrawn="1"/>
        </p:nvSpPr>
        <p:spPr>
          <a:xfrm>
            <a:off x="2853131" y="3724320"/>
            <a:ext cx="1955153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E4BDB94E-0221-C946-9840-82C2E3226DD9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2943572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CA5E45E-38F0-FE42-BBAE-F4A459D23517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2943572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F1B40C4F-5BE0-2540-B309-3573E7034E40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2943572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7B6997-2338-3E42-ABDC-2CBBB2D02BF2}"/>
              </a:ext>
            </a:extLst>
          </p:cNvPr>
          <p:cNvSpPr/>
          <p:nvPr userDrawn="1"/>
        </p:nvSpPr>
        <p:spPr>
          <a:xfrm>
            <a:off x="5118159" y="3724320"/>
            <a:ext cx="1961029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EB88F4E-EB1B-F64C-8978-974B15E36F69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5220175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78A746F8-DAC6-994C-B1D1-3DE92157E7FC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5220175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1AFF5AF4-A922-E74A-B640-FE234B078145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5220175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3A1F65-86F0-9F4E-90AB-B9D7182E2CC7}"/>
              </a:ext>
            </a:extLst>
          </p:cNvPr>
          <p:cNvSpPr/>
          <p:nvPr userDrawn="1"/>
        </p:nvSpPr>
        <p:spPr>
          <a:xfrm>
            <a:off x="7385848" y="3724320"/>
            <a:ext cx="1964301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A73DE4-D903-004F-9E76-8373A16A741C}"/>
              </a:ext>
            </a:extLst>
          </p:cNvPr>
          <p:cNvSpPr/>
          <p:nvPr userDrawn="1"/>
        </p:nvSpPr>
        <p:spPr>
          <a:xfrm>
            <a:off x="9654620" y="3724320"/>
            <a:ext cx="1964301" cy="114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62863E-2119-F94F-A0E5-AE5665BF4E6A}"/>
              </a:ext>
            </a:extLst>
          </p:cNvPr>
          <p:cNvSpPr/>
          <p:nvPr userDrawn="1"/>
        </p:nvSpPr>
        <p:spPr>
          <a:xfrm>
            <a:off x="573079" y="1951464"/>
            <a:ext cx="1964300" cy="614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4ED91B6-B5C3-D045-BD12-E1B310634C1A}"/>
              </a:ext>
            </a:extLst>
          </p:cNvPr>
          <p:cNvGrpSpPr/>
          <p:nvPr userDrawn="1"/>
        </p:nvGrpSpPr>
        <p:grpSpPr>
          <a:xfrm>
            <a:off x="2056323" y="2083794"/>
            <a:ext cx="355565" cy="355565"/>
            <a:chOff x="949119" y="2833648"/>
            <a:chExt cx="293855" cy="293855"/>
          </a:xfrm>
          <a:noFill/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F5EB07D-B8D3-674C-94B5-373B9A94859D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6C771CA-AB0E-0345-80EE-2404D53A696E}"/>
                </a:ext>
              </a:extLst>
            </p:cNvPr>
            <p:cNvCxnSpPr>
              <a:cxnSpLocks/>
              <a:stCxn id="77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994A0AD-577A-FB4B-84AB-E76819B79D25}"/>
              </a:ext>
            </a:extLst>
          </p:cNvPr>
          <p:cNvSpPr/>
          <p:nvPr userDrawn="1"/>
        </p:nvSpPr>
        <p:spPr>
          <a:xfrm>
            <a:off x="2843984" y="1951464"/>
            <a:ext cx="1964300" cy="614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CD6D9EE-65B7-444F-81AF-0D276DB57EA2}"/>
              </a:ext>
            </a:extLst>
          </p:cNvPr>
          <p:cNvGrpSpPr/>
          <p:nvPr userDrawn="1"/>
        </p:nvGrpSpPr>
        <p:grpSpPr>
          <a:xfrm>
            <a:off x="4327228" y="2083794"/>
            <a:ext cx="355565" cy="355565"/>
            <a:chOff x="949119" y="2833648"/>
            <a:chExt cx="293855" cy="293855"/>
          </a:xfrm>
          <a:noFill/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5CEF103-6739-B946-98A5-476566FE177B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C690BF9-805E-8449-A209-3DA0E3F7F038}"/>
                </a:ext>
              </a:extLst>
            </p:cNvPr>
            <p:cNvCxnSpPr>
              <a:cxnSpLocks/>
              <a:stCxn id="82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CFD70A21-DE01-A34F-9D57-3D54C48C2183}"/>
              </a:ext>
            </a:extLst>
          </p:cNvPr>
          <p:cNvSpPr/>
          <p:nvPr userDrawn="1"/>
        </p:nvSpPr>
        <p:spPr>
          <a:xfrm>
            <a:off x="5114889" y="1951464"/>
            <a:ext cx="1964300" cy="614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453DE7A-E21B-7C43-AC92-5EDA4EAD1F0F}"/>
              </a:ext>
            </a:extLst>
          </p:cNvPr>
          <p:cNvGrpSpPr/>
          <p:nvPr userDrawn="1"/>
        </p:nvGrpSpPr>
        <p:grpSpPr>
          <a:xfrm>
            <a:off x="6598133" y="2083794"/>
            <a:ext cx="355565" cy="355565"/>
            <a:chOff x="949119" y="2833648"/>
            <a:chExt cx="293855" cy="293855"/>
          </a:xfrm>
          <a:noFill/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6C91872-D2A8-CC4C-B630-D00E29A417A9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C66C1F4-7A76-C44A-AEC3-06510D1C82C9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F1CBEC9-B1C7-D94B-842F-9B7D992FCF66}"/>
              </a:ext>
            </a:extLst>
          </p:cNvPr>
          <p:cNvSpPr/>
          <p:nvPr userDrawn="1"/>
        </p:nvSpPr>
        <p:spPr>
          <a:xfrm>
            <a:off x="7385794" y="1951464"/>
            <a:ext cx="1964301" cy="614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5F7B0AF-818D-C74A-8B7F-E2A2FCFFE18D}"/>
              </a:ext>
            </a:extLst>
          </p:cNvPr>
          <p:cNvGrpSpPr/>
          <p:nvPr userDrawn="1"/>
        </p:nvGrpSpPr>
        <p:grpSpPr>
          <a:xfrm>
            <a:off x="8869039" y="2083794"/>
            <a:ext cx="355565" cy="355565"/>
            <a:chOff x="949119" y="2833648"/>
            <a:chExt cx="293855" cy="293855"/>
          </a:xfrm>
          <a:noFill/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DCB0DE5-5E3B-4A49-8914-051FEE2F861E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552849F-C613-A64E-9E66-20498B89470E}"/>
                </a:ext>
              </a:extLst>
            </p:cNvPr>
            <p:cNvCxnSpPr>
              <a:cxnSpLocks/>
              <a:stCxn id="92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905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F48D847C-CDEE-E449-9544-A94519C7D0B1}"/>
              </a:ext>
            </a:extLst>
          </p:cNvPr>
          <p:cNvSpPr/>
          <p:nvPr userDrawn="1"/>
        </p:nvSpPr>
        <p:spPr>
          <a:xfrm>
            <a:off x="9656701" y="1951464"/>
            <a:ext cx="1964301" cy="614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 Placeholder 3">
            <a:extLst>
              <a:ext uri="{FF2B5EF4-FFF2-40B4-BE49-F238E27FC236}">
                <a16:creationId xmlns:a16="http://schemas.microsoft.com/office/drawing/2014/main" id="{49F6BA58-F240-C644-B4F9-9B4A6B3D965E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756636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0D3E1FDF-CE46-CB40-BBE9-C5A4601FCB6A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9756636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7326FB00-E51C-FB48-91F4-4F21A7A779B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9756636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313F42B3-2371-2444-A311-2551F3DD0583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70307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Headline text over two lines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9E07C33-E121-B544-8C5F-4908BE7C44FD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2945155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Headline text over two lines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77AD4AB9-8CCA-7644-B31B-432BF48402A5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5220004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Headline text over two lines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C5D0E982-3E6D-0948-8AB8-5CBDE1B01B33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7472550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Headline text over two lines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D0580E56-1D8A-A04D-81B3-ED62433156A8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9747399" y="2063358"/>
            <a:ext cx="1260526" cy="41333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Headline text over two lines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68EC0B27-0D6C-0E4C-B114-FB986D567BB4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7487864" y="3824779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AF70EB70-1A30-9448-8587-B2E1ACB20B3D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7487864" y="4991326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43982576-3BB3-2049-AA6E-A014B38478CE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7487864" y="2677674"/>
            <a:ext cx="1737360" cy="914400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</a:t>
            </a:r>
            <a:br>
              <a:rPr lang="en-US"/>
            </a:br>
            <a:r>
              <a:rPr lang="en-US"/>
              <a:t>Body text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89B3B29-DFF2-9141-8BED-30B0A97C0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289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FF2B5EF4-FFF2-40B4-BE49-F238E27FC236}">
                <a16:creationId xmlns:a16="http://schemas.microsoft.com/office/drawing/2014/main" id="{03783C81-9101-CA4D-9C74-06D7E3DEA5CD}"/>
              </a:ext>
            </a:extLst>
          </p:cNvPr>
          <p:cNvSpPr/>
          <p:nvPr userDrawn="1"/>
        </p:nvSpPr>
        <p:spPr>
          <a:xfrm rot="10800000" flipH="1">
            <a:off x="1180922" y="1811869"/>
            <a:ext cx="2226597" cy="1710099"/>
          </a:xfrm>
          <a:custGeom>
            <a:avLst/>
            <a:gdLst>
              <a:gd name="connsiteX0" fmla="*/ 0 w 2226597"/>
              <a:gd name="connsiteY0" fmla="*/ 1710099 h 1710099"/>
              <a:gd name="connsiteX1" fmla="*/ 2226597 w 2226597"/>
              <a:gd name="connsiteY1" fmla="*/ 1710099 h 1710099"/>
              <a:gd name="connsiteX2" fmla="*/ 2226597 w 2226597"/>
              <a:gd name="connsiteY2" fmla="*/ 172770 h 1710099"/>
              <a:gd name="connsiteX3" fmla="*/ 186222 w 2226597"/>
              <a:gd name="connsiteY3" fmla="*/ 172770 h 1710099"/>
              <a:gd name="connsiteX4" fmla="*/ 0 w 2226597"/>
              <a:gd name="connsiteY4" fmla="*/ 0 h 1710099"/>
              <a:gd name="connsiteX5" fmla="*/ 0 w 2226597"/>
              <a:gd name="connsiteY5" fmla="*/ 172770 h 1710099"/>
              <a:gd name="connsiteX6" fmla="*/ 0 w 2226597"/>
              <a:gd name="connsiteY6" fmla="*/ 282198 h 17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597" h="1710099">
                <a:moveTo>
                  <a:pt x="0" y="1710099"/>
                </a:moveTo>
                <a:lnTo>
                  <a:pt x="2226597" y="1710099"/>
                </a:lnTo>
                <a:lnTo>
                  <a:pt x="2226597" y="172770"/>
                </a:lnTo>
                <a:lnTo>
                  <a:pt x="186222" y="172770"/>
                </a:lnTo>
                <a:lnTo>
                  <a:pt x="0" y="0"/>
                </a:lnTo>
                <a:lnTo>
                  <a:pt x="0" y="172770"/>
                </a:lnTo>
                <a:lnTo>
                  <a:pt x="0" y="282198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BF195ED-BDBB-E24E-B643-71A0F8F5A67D}"/>
              </a:ext>
            </a:extLst>
          </p:cNvPr>
          <p:cNvSpPr/>
          <p:nvPr userDrawn="1"/>
        </p:nvSpPr>
        <p:spPr>
          <a:xfrm rot="10800000" flipH="1">
            <a:off x="3737216" y="1811869"/>
            <a:ext cx="2226597" cy="1710099"/>
          </a:xfrm>
          <a:custGeom>
            <a:avLst/>
            <a:gdLst>
              <a:gd name="connsiteX0" fmla="*/ 0 w 2226597"/>
              <a:gd name="connsiteY0" fmla="*/ 1710099 h 1710099"/>
              <a:gd name="connsiteX1" fmla="*/ 2226597 w 2226597"/>
              <a:gd name="connsiteY1" fmla="*/ 1710099 h 1710099"/>
              <a:gd name="connsiteX2" fmla="*/ 2226597 w 2226597"/>
              <a:gd name="connsiteY2" fmla="*/ 172770 h 1710099"/>
              <a:gd name="connsiteX3" fmla="*/ 186222 w 2226597"/>
              <a:gd name="connsiteY3" fmla="*/ 172770 h 1710099"/>
              <a:gd name="connsiteX4" fmla="*/ 0 w 2226597"/>
              <a:gd name="connsiteY4" fmla="*/ 0 h 1710099"/>
              <a:gd name="connsiteX5" fmla="*/ 0 w 2226597"/>
              <a:gd name="connsiteY5" fmla="*/ 172770 h 1710099"/>
              <a:gd name="connsiteX6" fmla="*/ 0 w 2226597"/>
              <a:gd name="connsiteY6" fmla="*/ 282198 h 17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597" h="1710099">
                <a:moveTo>
                  <a:pt x="0" y="1710099"/>
                </a:moveTo>
                <a:lnTo>
                  <a:pt x="2226597" y="1710099"/>
                </a:lnTo>
                <a:lnTo>
                  <a:pt x="2226597" y="172770"/>
                </a:lnTo>
                <a:lnTo>
                  <a:pt x="186222" y="172770"/>
                </a:lnTo>
                <a:lnTo>
                  <a:pt x="0" y="0"/>
                </a:lnTo>
                <a:lnTo>
                  <a:pt x="0" y="172770"/>
                </a:lnTo>
                <a:lnTo>
                  <a:pt x="0" y="282198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4B2CA39-66A5-D546-B9C4-EE919B5A4E79}"/>
              </a:ext>
            </a:extLst>
          </p:cNvPr>
          <p:cNvSpPr/>
          <p:nvPr userDrawn="1"/>
        </p:nvSpPr>
        <p:spPr>
          <a:xfrm rot="10800000" flipH="1">
            <a:off x="6293510" y="1811869"/>
            <a:ext cx="2226597" cy="1710099"/>
          </a:xfrm>
          <a:custGeom>
            <a:avLst/>
            <a:gdLst>
              <a:gd name="connsiteX0" fmla="*/ 0 w 2226597"/>
              <a:gd name="connsiteY0" fmla="*/ 1710099 h 1710099"/>
              <a:gd name="connsiteX1" fmla="*/ 2226597 w 2226597"/>
              <a:gd name="connsiteY1" fmla="*/ 1710099 h 1710099"/>
              <a:gd name="connsiteX2" fmla="*/ 2226597 w 2226597"/>
              <a:gd name="connsiteY2" fmla="*/ 172770 h 1710099"/>
              <a:gd name="connsiteX3" fmla="*/ 186222 w 2226597"/>
              <a:gd name="connsiteY3" fmla="*/ 172770 h 1710099"/>
              <a:gd name="connsiteX4" fmla="*/ 0 w 2226597"/>
              <a:gd name="connsiteY4" fmla="*/ 0 h 1710099"/>
              <a:gd name="connsiteX5" fmla="*/ 0 w 2226597"/>
              <a:gd name="connsiteY5" fmla="*/ 172770 h 1710099"/>
              <a:gd name="connsiteX6" fmla="*/ 0 w 2226597"/>
              <a:gd name="connsiteY6" fmla="*/ 282198 h 17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597" h="1710099">
                <a:moveTo>
                  <a:pt x="0" y="1710099"/>
                </a:moveTo>
                <a:lnTo>
                  <a:pt x="2226597" y="1710099"/>
                </a:lnTo>
                <a:lnTo>
                  <a:pt x="2226597" y="172770"/>
                </a:lnTo>
                <a:lnTo>
                  <a:pt x="186222" y="172770"/>
                </a:lnTo>
                <a:lnTo>
                  <a:pt x="0" y="0"/>
                </a:lnTo>
                <a:lnTo>
                  <a:pt x="0" y="172770"/>
                </a:lnTo>
                <a:lnTo>
                  <a:pt x="0" y="282198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DE51C62-277F-E14C-8CF0-A55BD5C347CE}"/>
              </a:ext>
            </a:extLst>
          </p:cNvPr>
          <p:cNvSpPr/>
          <p:nvPr userDrawn="1"/>
        </p:nvSpPr>
        <p:spPr>
          <a:xfrm rot="10800000" flipH="1">
            <a:off x="8849805" y="1811869"/>
            <a:ext cx="2226597" cy="1710099"/>
          </a:xfrm>
          <a:custGeom>
            <a:avLst/>
            <a:gdLst>
              <a:gd name="connsiteX0" fmla="*/ 0 w 2226597"/>
              <a:gd name="connsiteY0" fmla="*/ 1710099 h 1710099"/>
              <a:gd name="connsiteX1" fmla="*/ 2226597 w 2226597"/>
              <a:gd name="connsiteY1" fmla="*/ 1710099 h 1710099"/>
              <a:gd name="connsiteX2" fmla="*/ 2226597 w 2226597"/>
              <a:gd name="connsiteY2" fmla="*/ 172770 h 1710099"/>
              <a:gd name="connsiteX3" fmla="*/ 186222 w 2226597"/>
              <a:gd name="connsiteY3" fmla="*/ 172770 h 1710099"/>
              <a:gd name="connsiteX4" fmla="*/ 0 w 2226597"/>
              <a:gd name="connsiteY4" fmla="*/ 0 h 1710099"/>
              <a:gd name="connsiteX5" fmla="*/ 0 w 2226597"/>
              <a:gd name="connsiteY5" fmla="*/ 172770 h 1710099"/>
              <a:gd name="connsiteX6" fmla="*/ 0 w 2226597"/>
              <a:gd name="connsiteY6" fmla="*/ 282198 h 17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597" h="1710099">
                <a:moveTo>
                  <a:pt x="0" y="1710099"/>
                </a:moveTo>
                <a:lnTo>
                  <a:pt x="2226597" y="1710099"/>
                </a:lnTo>
                <a:lnTo>
                  <a:pt x="2226597" y="172770"/>
                </a:lnTo>
                <a:lnTo>
                  <a:pt x="186222" y="172770"/>
                </a:lnTo>
                <a:lnTo>
                  <a:pt x="0" y="0"/>
                </a:lnTo>
                <a:lnTo>
                  <a:pt x="0" y="172770"/>
                </a:lnTo>
                <a:lnTo>
                  <a:pt x="0" y="282198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9487B3-2A63-C84A-83BD-ABEBD1AECEB0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0693-A91C-B642-A587-051057B681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87761" y="2420016"/>
            <a:ext cx="2015275" cy="68581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08D641-2CE5-884D-8698-732EE62D199E}"/>
              </a:ext>
            </a:extLst>
          </p:cNvPr>
          <p:cNvGrpSpPr/>
          <p:nvPr userDrawn="1"/>
        </p:nvGrpSpPr>
        <p:grpSpPr>
          <a:xfrm>
            <a:off x="1033994" y="3598791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A3D7D2-3737-0247-A13F-33BA047CAE89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D990FB6-7A7A-6B41-84B3-D5369C20FEEA}"/>
                </a:ext>
              </a:extLst>
            </p:cNvPr>
            <p:cNvCxnSpPr>
              <a:cxnSpLocks/>
              <a:stCxn id="32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21703E22-3832-0F46-868F-7F3A529321F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1033994" y="4106482"/>
            <a:ext cx="237352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7486DE-91B1-C242-A6AC-80F402A6A779}"/>
              </a:ext>
            </a:extLst>
          </p:cNvPr>
          <p:cNvGrpSpPr/>
          <p:nvPr userDrawn="1"/>
        </p:nvGrpSpPr>
        <p:grpSpPr>
          <a:xfrm>
            <a:off x="3591664" y="3598791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03997F-921D-604E-8D49-1E6C3A9CEB04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C9F2F05-4C53-3042-B8C2-CE8BAC4FB8E3}"/>
                </a:ext>
              </a:extLst>
            </p:cNvPr>
            <p:cNvCxnSpPr>
              <a:cxnSpLocks/>
              <a:stCxn id="48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2D72D8DB-E46E-E24B-AAE9-71C4CF4BD91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91664" y="4106482"/>
            <a:ext cx="237352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9F6D54-EA47-164F-A9C6-4C12899FFD14}"/>
              </a:ext>
            </a:extLst>
          </p:cNvPr>
          <p:cNvGrpSpPr/>
          <p:nvPr userDrawn="1"/>
        </p:nvGrpSpPr>
        <p:grpSpPr>
          <a:xfrm>
            <a:off x="6149333" y="3598791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D0B36DE-C967-F946-A598-B2FE2130F3AB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3959BFA-8103-714B-A2BF-05BE5F5EAF3F}"/>
                </a:ext>
              </a:extLst>
            </p:cNvPr>
            <p:cNvCxnSpPr>
              <a:cxnSpLocks/>
              <a:stCxn id="52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69C3E684-5F3A-B44F-BEF2-C3AB24420BBD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6149333" y="4106482"/>
            <a:ext cx="237352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11593F-33A8-0141-BB9A-7C98DEF6A4C1}"/>
              </a:ext>
            </a:extLst>
          </p:cNvPr>
          <p:cNvGrpSpPr/>
          <p:nvPr userDrawn="1"/>
        </p:nvGrpSpPr>
        <p:grpSpPr>
          <a:xfrm>
            <a:off x="8707003" y="3598791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D614FCE-B48D-CB4F-AE41-79CE0CC84112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DD38174-80C2-644A-839E-B4668625D61C}"/>
                </a:ext>
              </a:extLst>
            </p:cNvPr>
            <p:cNvCxnSpPr>
              <a:cxnSpLocks/>
              <a:stCxn id="65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532DA6DB-8896-1943-AF89-9F75EBB7896F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8707003" y="4106482"/>
            <a:ext cx="237352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FCDD175B-AFF5-B94C-AFAF-CE8B633E6C7C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858682" y="2420016"/>
            <a:ext cx="2015275" cy="68581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8417F59C-B3D1-EE42-82D9-CC6570437A67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6403100" y="2420016"/>
            <a:ext cx="2015275" cy="68581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57B932AE-0AEB-8242-8C4E-6BA0093319C5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8974022" y="2420016"/>
            <a:ext cx="2015275" cy="68581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FD23C-965C-484B-B411-4AB2B2EEEAF3}"/>
              </a:ext>
            </a:extLst>
          </p:cNvPr>
          <p:cNvSpPr/>
          <p:nvPr userDrawn="1"/>
        </p:nvSpPr>
        <p:spPr>
          <a:xfrm>
            <a:off x="3737214" y="1813062"/>
            <a:ext cx="2226598" cy="4338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76A71C-3A45-1048-A15B-CF9DD36FF6A9}"/>
              </a:ext>
            </a:extLst>
          </p:cNvPr>
          <p:cNvSpPr/>
          <p:nvPr userDrawn="1"/>
        </p:nvSpPr>
        <p:spPr>
          <a:xfrm>
            <a:off x="1179752" y="1813062"/>
            <a:ext cx="2226598" cy="43388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93C77D2-D023-F546-8C00-CC1875813E42}"/>
              </a:ext>
            </a:extLst>
          </p:cNvPr>
          <p:cNvSpPr/>
          <p:nvPr userDrawn="1"/>
        </p:nvSpPr>
        <p:spPr>
          <a:xfrm>
            <a:off x="6294677" y="1813062"/>
            <a:ext cx="2226598" cy="4338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1E530C-2318-6F42-A32E-C448978AC3E3}"/>
              </a:ext>
            </a:extLst>
          </p:cNvPr>
          <p:cNvSpPr/>
          <p:nvPr userDrawn="1"/>
        </p:nvSpPr>
        <p:spPr>
          <a:xfrm>
            <a:off x="8852140" y="1813062"/>
            <a:ext cx="2226598" cy="4338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DBCF4658-55C7-4147-8DD4-9074BEC94957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1287761" y="1889075"/>
            <a:ext cx="2015275" cy="302358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E71788A3-E5A0-2E42-B508-5DDAEED56A39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858682" y="1889075"/>
            <a:ext cx="2015275" cy="302358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 here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F0A17B3C-7819-D348-A439-207711733365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6403100" y="1889075"/>
            <a:ext cx="2015275" cy="302358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 here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8E68CE6C-A05D-8F40-A5D1-6FD491729676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8974022" y="1889075"/>
            <a:ext cx="2015275" cy="302358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 here</a:t>
            </a:r>
          </a:p>
        </p:txBody>
      </p:sp>
    </p:spTree>
    <p:extLst>
      <p:ext uri="{BB962C8B-B14F-4D97-AF65-F5344CB8AC3E}">
        <p14:creationId xmlns:p14="http://schemas.microsoft.com/office/powerpoint/2010/main" val="340853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dy of water with waves&#10;&#10;Description automatically generated with low confidence">
            <a:extLst>
              <a:ext uri="{FF2B5EF4-FFF2-40B4-BE49-F238E27FC236}">
                <a16:creationId xmlns:a16="http://schemas.microsoft.com/office/drawing/2014/main" id="{8D429D59-AAD5-C34E-87CE-29DA352378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A9F534-5356-FC49-829C-615A99657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37734" y="1201125"/>
            <a:ext cx="4866615" cy="4605950"/>
          </a:xfrm>
        </p:spPr>
        <p:txBody>
          <a:bodyPr>
            <a:noAutofit/>
          </a:bodyPr>
          <a:lstStyle>
            <a:lvl1pPr marL="0" indent="0">
              <a:buNone/>
              <a:defRPr sz="34400" b="0" i="0">
                <a:solidFill>
                  <a:schemeClr val="bg2"/>
                </a:solidFill>
                <a:latin typeface="Inter Thin" panose="020B0A02050000000004" pitchFamily="34" charset="0"/>
                <a:ea typeface="Inter Thin" panose="020B0A02050000000004" pitchFamily="34" charset="0"/>
                <a:cs typeface="Inter Thin" panose="020B0A020500000000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6517-AF75-1148-A99B-AD8CD523C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2062163"/>
            <a:ext cx="5524500" cy="2310662"/>
          </a:xfrm>
        </p:spPr>
        <p:txBody>
          <a:bodyPr anchor="t">
            <a:noAutofit/>
          </a:bodyPr>
          <a:lstStyle>
            <a:lvl1pPr>
              <a:defRPr sz="6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Headline for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655-2B6E-3B46-BB78-569170E429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500" y="4485551"/>
            <a:ext cx="5524500" cy="168664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Description for 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947-3006-6F47-BB11-8E45748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41EF6A7-4AEF-5547-BDE7-12D87C7A29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3400" y="0"/>
            <a:ext cx="4038600" cy="6858000"/>
          </a:xfrm>
          <a:gradFill>
            <a:gsLst>
              <a:gs pos="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0"/>
          </a:gra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MOVE TO FRONT AND PRESS SPACE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97AD4F-454D-F043-9A00-0A161DC0F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  <p15:guide id="2" orient="horz" pos="1296" userDrawn="1">
          <p15:clr>
            <a:srgbClr val="FBAE40"/>
          </p15:clr>
        </p15:guide>
        <p15:guide id="3" orient="horz" pos="2832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6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486375B5-3F40-6847-BD5B-0CCBBB09E875}"/>
              </a:ext>
            </a:extLst>
          </p:cNvPr>
          <p:cNvSpPr/>
          <p:nvPr userDrawn="1"/>
        </p:nvSpPr>
        <p:spPr>
          <a:xfrm rot="10800000" flipH="1">
            <a:off x="1180922" y="1811869"/>
            <a:ext cx="2226597" cy="1710099"/>
          </a:xfrm>
          <a:custGeom>
            <a:avLst/>
            <a:gdLst>
              <a:gd name="connsiteX0" fmla="*/ 0 w 2226597"/>
              <a:gd name="connsiteY0" fmla="*/ 1710099 h 1710099"/>
              <a:gd name="connsiteX1" fmla="*/ 2226597 w 2226597"/>
              <a:gd name="connsiteY1" fmla="*/ 1710099 h 1710099"/>
              <a:gd name="connsiteX2" fmla="*/ 2226597 w 2226597"/>
              <a:gd name="connsiteY2" fmla="*/ 172770 h 1710099"/>
              <a:gd name="connsiteX3" fmla="*/ 186222 w 2226597"/>
              <a:gd name="connsiteY3" fmla="*/ 172770 h 1710099"/>
              <a:gd name="connsiteX4" fmla="*/ 0 w 2226597"/>
              <a:gd name="connsiteY4" fmla="*/ 0 h 1710099"/>
              <a:gd name="connsiteX5" fmla="*/ 0 w 2226597"/>
              <a:gd name="connsiteY5" fmla="*/ 172770 h 1710099"/>
              <a:gd name="connsiteX6" fmla="*/ 0 w 2226597"/>
              <a:gd name="connsiteY6" fmla="*/ 282198 h 17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597" h="1710099">
                <a:moveTo>
                  <a:pt x="0" y="1710099"/>
                </a:moveTo>
                <a:lnTo>
                  <a:pt x="2226597" y="1710099"/>
                </a:lnTo>
                <a:lnTo>
                  <a:pt x="2226597" y="172770"/>
                </a:lnTo>
                <a:lnTo>
                  <a:pt x="186222" y="172770"/>
                </a:lnTo>
                <a:lnTo>
                  <a:pt x="0" y="0"/>
                </a:lnTo>
                <a:lnTo>
                  <a:pt x="0" y="172770"/>
                </a:lnTo>
                <a:lnTo>
                  <a:pt x="0" y="282198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8453256-2C69-1843-8E44-B4F232709229}"/>
              </a:ext>
            </a:extLst>
          </p:cNvPr>
          <p:cNvSpPr/>
          <p:nvPr userDrawn="1"/>
        </p:nvSpPr>
        <p:spPr>
          <a:xfrm rot="10800000" flipH="1">
            <a:off x="3737216" y="1811869"/>
            <a:ext cx="2226597" cy="1710099"/>
          </a:xfrm>
          <a:custGeom>
            <a:avLst/>
            <a:gdLst>
              <a:gd name="connsiteX0" fmla="*/ 0 w 2226597"/>
              <a:gd name="connsiteY0" fmla="*/ 1710099 h 1710099"/>
              <a:gd name="connsiteX1" fmla="*/ 2226597 w 2226597"/>
              <a:gd name="connsiteY1" fmla="*/ 1710099 h 1710099"/>
              <a:gd name="connsiteX2" fmla="*/ 2226597 w 2226597"/>
              <a:gd name="connsiteY2" fmla="*/ 172770 h 1710099"/>
              <a:gd name="connsiteX3" fmla="*/ 186222 w 2226597"/>
              <a:gd name="connsiteY3" fmla="*/ 172770 h 1710099"/>
              <a:gd name="connsiteX4" fmla="*/ 0 w 2226597"/>
              <a:gd name="connsiteY4" fmla="*/ 0 h 1710099"/>
              <a:gd name="connsiteX5" fmla="*/ 0 w 2226597"/>
              <a:gd name="connsiteY5" fmla="*/ 172770 h 1710099"/>
              <a:gd name="connsiteX6" fmla="*/ 0 w 2226597"/>
              <a:gd name="connsiteY6" fmla="*/ 282198 h 17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597" h="1710099">
                <a:moveTo>
                  <a:pt x="0" y="1710099"/>
                </a:moveTo>
                <a:lnTo>
                  <a:pt x="2226597" y="1710099"/>
                </a:lnTo>
                <a:lnTo>
                  <a:pt x="2226597" y="172770"/>
                </a:lnTo>
                <a:lnTo>
                  <a:pt x="186222" y="172770"/>
                </a:lnTo>
                <a:lnTo>
                  <a:pt x="0" y="0"/>
                </a:lnTo>
                <a:lnTo>
                  <a:pt x="0" y="172770"/>
                </a:lnTo>
                <a:lnTo>
                  <a:pt x="0" y="282198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5BE86E1-EFB2-5F4E-BF9C-DF17091BB80A}"/>
              </a:ext>
            </a:extLst>
          </p:cNvPr>
          <p:cNvSpPr/>
          <p:nvPr userDrawn="1"/>
        </p:nvSpPr>
        <p:spPr>
          <a:xfrm rot="10800000" flipH="1">
            <a:off x="6293510" y="1811869"/>
            <a:ext cx="2226597" cy="1710099"/>
          </a:xfrm>
          <a:custGeom>
            <a:avLst/>
            <a:gdLst>
              <a:gd name="connsiteX0" fmla="*/ 0 w 2226597"/>
              <a:gd name="connsiteY0" fmla="*/ 1710099 h 1710099"/>
              <a:gd name="connsiteX1" fmla="*/ 2226597 w 2226597"/>
              <a:gd name="connsiteY1" fmla="*/ 1710099 h 1710099"/>
              <a:gd name="connsiteX2" fmla="*/ 2226597 w 2226597"/>
              <a:gd name="connsiteY2" fmla="*/ 172770 h 1710099"/>
              <a:gd name="connsiteX3" fmla="*/ 186222 w 2226597"/>
              <a:gd name="connsiteY3" fmla="*/ 172770 h 1710099"/>
              <a:gd name="connsiteX4" fmla="*/ 0 w 2226597"/>
              <a:gd name="connsiteY4" fmla="*/ 0 h 1710099"/>
              <a:gd name="connsiteX5" fmla="*/ 0 w 2226597"/>
              <a:gd name="connsiteY5" fmla="*/ 172770 h 1710099"/>
              <a:gd name="connsiteX6" fmla="*/ 0 w 2226597"/>
              <a:gd name="connsiteY6" fmla="*/ 282198 h 17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597" h="1710099">
                <a:moveTo>
                  <a:pt x="0" y="1710099"/>
                </a:moveTo>
                <a:lnTo>
                  <a:pt x="2226597" y="1710099"/>
                </a:lnTo>
                <a:lnTo>
                  <a:pt x="2226597" y="172770"/>
                </a:lnTo>
                <a:lnTo>
                  <a:pt x="186222" y="172770"/>
                </a:lnTo>
                <a:lnTo>
                  <a:pt x="0" y="0"/>
                </a:lnTo>
                <a:lnTo>
                  <a:pt x="0" y="172770"/>
                </a:lnTo>
                <a:lnTo>
                  <a:pt x="0" y="282198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DDF0327F-6E6A-344F-AEA8-1F156ECA8474}"/>
              </a:ext>
            </a:extLst>
          </p:cNvPr>
          <p:cNvSpPr/>
          <p:nvPr userDrawn="1"/>
        </p:nvSpPr>
        <p:spPr>
          <a:xfrm rot="10800000" flipH="1">
            <a:off x="8849805" y="1811869"/>
            <a:ext cx="2226597" cy="1710099"/>
          </a:xfrm>
          <a:custGeom>
            <a:avLst/>
            <a:gdLst>
              <a:gd name="connsiteX0" fmla="*/ 0 w 2226597"/>
              <a:gd name="connsiteY0" fmla="*/ 1710099 h 1710099"/>
              <a:gd name="connsiteX1" fmla="*/ 2226597 w 2226597"/>
              <a:gd name="connsiteY1" fmla="*/ 1710099 h 1710099"/>
              <a:gd name="connsiteX2" fmla="*/ 2226597 w 2226597"/>
              <a:gd name="connsiteY2" fmla="*/ 172770 h 1710099"/>
              <a:gd name="connsiteX3" fmla="*/ 186222 w 2226597"/>
              <a:gd name="connsiteY3" fmla="*/ 172770 h 1710099"/>
              <a:gd name="connsiteX4" fmla="*/ 0 w 2226597"/>
              <a:gd name="connsiteY4" fmla="*/ 0 h 1710099"/>
              <a:gd name="connsiteX5" fmla="*/ 0 w 2226597"/>
              <a:gd name="connsiteY5" fmla="*/ 172770 h 1710099"/>
              <a:gd name="connsiteX6" fmla="*/ 0 w 2226597"/>
              <a:gd name="connsiteY6" fmla="*/ 282198 h 171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6597" h="1710099">
                <a:moveTo>
                  <a:pt x="0" y="1710099"/>
                </a:moveTo>
                <a:lnTo>
                  <a:pt x="2226597" y="1710099"/>
                </a:lnTo>
                <a:lnTo>
                  <a:pt x="2226597" y="172770"/>
                </a:lnTo>
                <a:lnTo>
                  <a:pt x="186222" y="172770"/>
                </a:lnTo>
                <a:lnTo>
                  <a:pt x="0" y="0"/>
                </a:lnTo>
                <a:lnTo>
                  <a:pt x="0" y="172770"/>
                </a:lnTo>
                <a:lnTo>
                  <a:pt x="0" y="282198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7934D48-8FC1-844F-9C64-B9C5521963ED}"/>
              </a:ext>
            </a:extLst>
          </p:cNvPr>
          <p:cNvCxnSpPr/>
          <p:nvPr userDrawn="1"/>
        </p:nvCxnSpPr>
        <p:spPr>
          <a:xfrm>
            <a:off x="-1410" y="3745718"/>
            <a:ext cx="12193410" cy="0"/>
          </a:xfrm>
          <a:prstGeom prst="line">
            <a:avLst/>
          </a:prstGeom>
          <a:ln w="25400" cap="rnd"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A9A8996-A206-9A44-A72A-889072ACD9C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87761" y="2420016"/>
            <a:ext cx="2015275" cy="68581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08918E0-E4C1-DB4F-BE0B-300DB779226C}"/>
              </a:ext>
            </a:extLst>
          </p:cNvPr>
          <p:cNvGrpSpPr/>
          <p:nvPr userDrawn="1"/>
        </p:nvGrpSpPr>
        <p:grpSpPr>
          <a:xfrm>
            <a:off x="1033994" y="3598791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D5D4C9A-0C72-7341-B26E-627E6AE30DCB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35F1B48-0676-8049-9C6C-6EE2D1B3911B}"/>
                </a:ext>
              </a:extLst>
            </p:cNvPr>
            <p:cNvCxnSpPr>
              <a:cxnSpLocks/>
              <a:stCxn id="77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C0858E5-842E-324B-AA87-C0AA145FA10B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1033994" y="4106482"/>
            <a:ext cx="237352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9D5EA95-4601-1F40-A2F9-EDAE438C009F}"/>
              </a:ext>
            </a:extLst>
          </p:cNvPr>
          <p:cNvGrpSpPr/>
          <p:nvPr userDrawn="1"/>
        </p:nvGrpSpPr>
        <p:grpSpPr>
          <a:xfrm>
            <a:off x="3591664" y="3598791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01B4729-3F3A-E948-81BE-814A07E74C46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FA35E96-143C-9548-A4E3-F486A77E5C4F}"/>
                </a:ext>
              </a:extLst>
            </p:cNvPr>
            <p:cNvCxnSpPr>
              <a:cxnSpLocks/>
              <a:stCxn id="81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880A950A-ED26-9A46-B42B-9011814724B1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91664" y="4106482"/>
            <a:ext cx="237352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C43CAD4-B727-F140-B916-C0C9526482FA}"/>
              </a:ext>
            </a:extLst>
          </p:cNvPr>
          <p:cNvGrpSpPr/>
          <p:nvPr userDrawn="1"/>
        </p:nvGrpSpPr>
        <p:grpSpPr>
          <a:xfrm>
            <a:off x="6149333" y="3598791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0307B83-F97B-CA41-B8BF-28CCE4C6BF64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1CE8710-BEC9-4640-9549-41077DC6E238}"/>
                </a:ext>
              </a:extLst>
            </p:cNvPr>
            <p:cNvCxnSpPr>
              <a:cxnSpLocks/>
              <a:stCxn id="85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3B037F38-2F5A-7947-8443-B1E2EB1D39B6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6149333" y="4106482"/>
            <a:ext cx="237352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377D845-8F4F-2F4A-B530-0B4CFD921254}"/>
              </a:ext>
            </a:extLst>
          </p:cNvPr>
          <p:cNvGrpSpPr/>
          <p:nvPr userDrawn="1"/>
        </p:nvGrpSpPr>
        <p:grpSpPr>
          <a:xfrm>
            <a:off x="8707003" y="3598791"/>
            <a:ext cx="293855" cy="293855"/>
            <a:chOff x="949119" y="2833648"/>
            <a:chExt cx="293855" cy="293855"/>
          </a:xfrm>
          <a:solidFill>
            <a:schemeClr val="tx2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1EB369-2B74-A742-9E82-8D771CDED1A9}"/>
                </a:ext>
              </a:extLst>
            </p:cNvPr>
            <p:cNvSpPr/>
            <p:nvPr userDrawn="1"/>
          </p:nvSpPr>
          <p:spPr>
            <a:xfrm>
              <a:off x="949119" y="2833648"/>
              <a:ext cx="293855" cy="293855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41D6A76-C524-5542-8528-BB9EA096746A}"/>
                </a:ext>
              </a:extLst>
            </p:cNvPr>
            <p:cNvCxnSpPr>
              <a:cxnSpLocks/>
              <a:stCxn id="89" idx="2"/>
            </p:cNvCxnSpPr>
            <p:nvPr userDrawn="1"/>
          </p:nvCxnSpPr>
          <p:spPr>
            <a:xfrm>
              <a:off x="949119" y="2980576"/>
              <a:ext cx="197317" cy="0"/>
            </a:xfrm>
            <a:prstGeom prst="straightConnector1">
              <a:avLst/>
            </a:prstGeom>
            <a:grpFill/>
            <a:ln w="12700" cap="flat">
              <a:solidFill>
                <a:schemeClr val="bg2"/>
              </a:solidFill>
              <a:miter lim="800000"/>
              <a:headEnd type="none" w="lg" len="lg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 Placeholder 3">
            <a:extLst>
              <a:ext uri="{FF2B5EF4-FFF2-40B4-BE49-F238E27FC236}">
                <a16:creationId xmlns:a16="http://schemas.microsoft.com/office/drawing/2014/main" id="{909A52A3-86D5-9849-9695-617314FD3364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8707003" y="4106482"/>
            <a:ext cx="2373525" cy="1360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1E9F5E0F-900E-AB45-982D-E761FC4AD288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858682" y="2420016"/>
            <a:ext cx="2015275" cy="68581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D300BFBC-8801-DE41-977F-5836A9BE014A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6403100" y="2420016"/>
            <a:ext cx="2015275" cy="68581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AAFC3CAF-116D-684E-962A-AB2AADD4CDA9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8974022" y="2420016"/>
            <a:ext cx="2015275" cy="685815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64D40A3-ADE8-B74F-BA6F-D38AB4F4AC31}"/>
              </a:ext>
            </a:extLst>
          </p:cNvPr>
          <p:cNvSpPr/>
          <p:nvPr userDrawn="1"/>
        </p:nvSpPr>
        <p:spPr>
          <a:xfrm>
            <a:off x="3737214" y="1813062"/>
            <a:ext cx="2226598" cy="4338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3FB209-72EF-3145-9D38-704902BD511B}"/>
              </a:ext>
            </a:extLst>
          </p:cNvPr>
          <p:cNvSpPr/>
          <p:nvPr userDrawn="1"/>
        </p:nvSpPr>
        <p:spPr>
          <a:xfrm>
            <a:off x="1179752" y="1813062"/>
            <a:ext cx="2226598" cy="43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B2DF486-F506-5644-9CD4-05041FB06AD5}"/>
              </a:ext>
            </a:extLst>
          </p:cNvPr>
          <p:cNvSpPr/>
          <p:nvPr userDrawn="1"/>
        </p:nvSpPr>
        <p:spPr>
          <a:xfrm>
            <a:off x="6294677" y="1813062"/>
            <a:ext cx="2226598" cy="4338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1D0182-95F3-3647-A359-FA04FDFD7F6E}"/>
              </a:ext>
            </a:extLst>
          </p:cNvPr>
          <p:cNvSpPr/>
          <p:nvPr userDrawn="1"/>
        </p:nvSpPr>
        <p:spPr>
          <a:xfrm>
            <a:off x="8852140" y="1813062"/>
            <a:ext cx="2226598" cy="4338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7ED549D7-0CEE-4040-A74A-6F657A4B96BB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1287761" y="1889075"/>
            <a:ext cx="2015275" cy="302358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 here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E0E25AB1-C686-6442-BD60-120BE3ED42E6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858682" y="1889075"/>
            <a:ext cx="2015275" cy="302358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 here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7113A510-1D35-0040-AFA4-08FDE641C42A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6403100" y="1889075"/>
            <a:ext cx="2015275" cy="302358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 here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C3BF9C8F-3D85-7640-8B63-31B036E1CF08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8974022" y="1889075"/>
            <a:ext cx="2015275" cy="302358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Heading here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6BC8B1D-4FE8-0748-B903-406BD382BB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445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ection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1915731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ection and Heading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94ED-B44C-004C-8970-4F97B42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B971C4-C21A-0442-A3C2-FC350858C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847725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Heading goes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A300D18-16FB-9546-9E49-DDB82DE79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95300"/>
            <a:ext cx="3790950" cy="27622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CC9A8-E732-2143-A3D6-95C5589B8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881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FB05F-5721-CF44-AD4B-69A8750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5697D6-9DF3-E949-B4D6-F042FE8F9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497812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6700252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ing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FB05F-5721-CF44-AD4B-69A8750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5697D6-9DF3-E949-B4D6-F042FE8F9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497812"/>
            <a:ext cx="11049001" cy="5715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Heading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194C2-6398-7042-96D6-2798B017D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505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FB05F-5721-CF44-AD4B-69A8750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28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FB05F-5721-CF44-AD4B-69A8750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8F20C-2D38-D846-A76B-77BCB74249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391618"/>
            <a:ext cx="34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2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7F8372-3F40-F94C-8E99-6F9A3A2582DF}"/>
              </a:ext>
            </a:extLst>
          </p:cNvPr>
          <p:cNvSpPr/>
          <p:nvPr userDrawn="1"/>
        </p:nvSpPr>
        <p:spPr>
          <a:xfrm>
            <a:off x="8153400" y="0"/>
            <a:ext cx="308065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6517-AF75-1148-A99B-AD8CD523C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3438524"/>
            <a:ext cx="5524500" cy="2733675"/>
          </a:xfrm>
        </p:spPr>
        <p:txBody>
          <a:bodyPr anchor="t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 for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655-2B6E-3B46-BB78-569170E429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10600" y="1828800"/>
            <a:ext cx="3009900" cy="43370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 for 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947-3006-6F47-BB11-8E45748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A9F534-5356-FC49-829C-615A99657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828801"/>
            <a:ext cx="1285875" cy="1038224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63013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24" userDrawn="1">
          <p15:clr>
            <a:srgbClr val="FBAE40"/>
          </p15:clr>
        </p15:guide>
        <p15:guide id="2" orient="horz" pos="14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7F8372-3F40-F94C-8E99-6F9A3A2582DF}"/>
              </a:ext>
            </a:extLst>
          </p:cNvPr>
          <p:cNvSpPr/>
          <p:nvPr userDrawn="1"/>
        </p:nvSpPr>
        <p:spPr>
          <a:xfrm>
            <a:off x="8153400" y="0"/>
            <a:ext cx="3080657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6517-AF75-1148-A99B-AD8CD523C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3438524"/>
            <a:ext cx="5524500" cy="2733675"/>
          </a:xfrm>
        </p:spPr>
        <p:txBody>
          <a:bodyPr anchor="t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 for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655-2B6E-3B46-BB78-569170E429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10600" y="1828800"/>
            <a:ext cx="3009900" cy="43370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 for 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947-3006-6F47-BB11-8E45748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283-10D8-3844-A9B0-E95792A39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A9F534-5356-FC49-829C-615A99657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828801"/>
            <a:ext cx="1285875" cy="1038224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78127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4" userDrawn="1">
          <p15:clr>
            <a:srgbClr val="FBAE40"/>
          </p15:clr>
        </p15:guide>
        <p15:guide id="2" pos="54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ADC44-3841-5044-BA67-9EE1973D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00062"/>
            <a:ext cx="11048999" cy="9191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337D-B6CB-F34A-8EC0-24D17045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28799"/>
            <a:ext cx="11049000" cy="4348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9F33-F288-0741-B9D7-459D98B71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7298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1E96D283-10D8-3844-A9B0-E95792A39F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99485-4186-3842-B44C-46A24469D778}"/>
              </a:ext>
            </a:extLst>
          </p:cNvPr>
          <p:cNvPicPr>
            <a:picLocks noChangeAspect="1"/>
          </p:cNvPicPr>
          <p:nvPr userDrawn="1"/>
        </p:nvPicPr>
        <p:blipFill>
          <a:blip r:embed="rId78"/>
          <a:stretch>
            <a:fillRect/>
          </a:stretch>
        </p:blipFill>
        <p:spPr>
          <a:xfrm>
            <a:off x="209550" y="6392862"/>
            <a:ext cx="342900" cy="292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229972-A680-2D4E-9F4F-6454531F8B4F}"/>
              </a:ext>
            </a:extLst>
          </p:cNvPr>
          <p:cNvSpPr/>
          <p:nvPr userDrawn="1"/>
        </p:nvSpPr>
        <p:spPr>
          <a:xfrm>
            <a:off x="14040644" y="2343151"/>
            <a:ext cx="307181" cy="307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C0A486-D189-B142-A04F-9C2A8CAF712D}"/>
              </a:ext>
            </a:extLst>
          </p:cNvPr>
          <p:cNvSpPr/>
          <p:nvPr userDrawn="1"/>
        </p:nvSpPr>
        <p:spPr>
          <a:xfrm>
            <a:off x="14469269" y="2343151"/>
            <a:ext cx="307181" cy="307181"/>
          </a:xfrm>
          <a:prstGeom prst="rect">
            <a:avLst/>
          </a:prstGeom>
          <a:solidFill>
            <a:srgbClr val="5CB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7A895-9FE2-F64C-B655-5DD4C88FCE8E}"/>
              </a:ext>
            </a:extLst>
          </p:cNvPr>
          <p:cNvSpPr/>
          <p:nvPr userDrawn="1"/>
        </p:nvSpPr>
        <p:spPr>
          <a:xfrm>
            <a:off x="14040644" y="2778920"/>
            <a:ext cx="307181" cy="307181"/>
          </a:xfrm>
          <a:prstGeom prst="rect">
            <a:avLst/>
          </a:prstGeom>
          <a:solidFill>
            <a:srgbClr val="094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8F927-34C8-A64F-B26B-BBE94202D760}"/>
              </a:ext>
            </a:extLst>
          </p:cNvPr>
          <p:cNvSpPr/>
          <p:nvPr userDrawn="1"/>
        </p:nvSpPr>
        <p:spPr>
          <a:xfrm>
            <a:off x="14469269" y="2778920"/>
            <a:ext cx="307181" cy="307181"/>
          </a:xfrm>
          <a:prstGeom prst="rect">
            <a:avLst/>
          </a:prstGeom>
          <a:solidFill>
            <a:srgbClr val="31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E1418-FF0F-274E-8027-524DFB69F37D}"/>
              </a:ext>
            </a:extLst>
          </p:cNvPr>
          <p:cNvSpPr/>
          <p:nvPr userDrawn="1"/>
        </p:nvSpPr>
        <p:spPr>
          <a:xfrm>
            <a:off x="14040644" y="3243264"/>
            <a:ext cx="307181" cy="30718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16421-834D-2342-9A93-93D7AB05CDBE}"/>
              </a:ext>
            </a:extLst>
          </p:cNvPr>
          <p:cNvSpPr/>
          <p:nvPr userDrawn="1"/>
        </p:nvSpPr>
        <p:spPr>
          <a:xfrm>
            <a:off x="14469269" y="3243264"/>
            <a:ext cx="307181" cy="307181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1D0F0-E0F6-0543-9719-B33DEADD12EF}"/>
              </a:ext>
            </a:extLst>
          </p:cNvPr>
          <p:cNvSpPr/>
          <p:nvPr userDrawn="1"/>
        </p:nvSpPr>
        <p:spPr>
          <a:xfrm>
            <a:off x="14040644" y="3679033"/>
            <a:ext cx="307181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81BDE-2652-6B48-9D27-07E6B34356D7}"/>
              </a:ext>
            </a:extLst>
          </p:cNvPr>
          <p:cNvSpPr/>
          <p:nvPr userDrawn="1"/>
        </p:nvSpPr>
        <p:spPr>
          <a:xfrm>
            <a:off x="14469269" y="3679033"/>
            <a:ext cx="307181" cy="307181"/>
          </a:xfrm>
          <a:prstGeom prst="rect">
            <a:avLst/>
          </a:prstGeom>
          <a:solidFill>
            <a:srgbClr val="FFF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A1A64-5C7F-8A4A-8AC0-BF9D2C9B4FD5}"/>
              </a:ext>
            </a:extLst>
          </p:cNvPr>
          <p:cNvSpPr/>
          <p:nvPr userDrawn="1"/>
        </p:nvSpPr>
        <p:spPr>
          <a:xfrm>
            <a:off x="14040644" y="4114802"/>
            <a:ext cx="307181" cy="307181"/>
          </a:xfrm>
          <a:prstGeom prst="rect">
            <a:avLst/>
          </a:prstGeom>
          <a:solidFill>
            <a:srgbClr val="FF8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E76ED6-1546-C941-8E20-8A6F73D22C3D}"/>
              </a:ext>
            </a:extLst>
          </p:cNvPr>
          <p:cNvSpPr/>
          <p:nvPr userDrawn="1"/>
        </p:nvSpPr>
        <p:spPr>
          <a:xfrm>
            <a:off x="14469269" y="4114802"/>
            <a:ext cx="307181" cy="307181"/>
          </a:xfrm>
          <a:prstGeom prst="rect">
            <a:avLst/>
          </a:prstGeom>
          <a:solidFill>
            <a:srgbClr val="FF9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96D9DC-994D-0944-97D1-881D5BAD96FF}"/>
              </a:ext>
            </a:extLst>
          </p:cNvPr>
          <p:cNvSpPr/>
          <p:nvPr userDrawn="1"/>
        </p:nvSpPr>
        <p:spPr>
          <a:xfrm>
            <a:off x="14040644" y="4536283"/>
            <a:ext cx="307181" cy="307181"/>
          </a:xfrm>
          <a:prstGeom prst="rect">
            <a:avLst/>
          </a:prstGeom>
          <a:solidFill>
            <a:srgbClr val="0BC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C2F753-4021-214B-A921-B15362646CB1}"/>
              </a:ext>
            </a:extLst>
          </p:cNvPr>
          <p:cNvSpPr/>
          <p:nvPr userDrawn="1"/>
        </p:nvSpPr>
        <p:spPr>
          <a:xfrm>
            <a:off x="14469269" y="4536283"/>
            <a:ext cx="307181" cy="307181"/>
          </a:xfrm>
          <a:prstGeom prst="rect">
            <a:avLst/>
          </a:prstGeom>
          <a:solidFill>
            <a:srgbClr val="5CF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B1A60-5D8E-AF4B-8878-0C39B67439DE}"/>
              </a:ext>
            </a:extLst>
          </p:cNvPr>
          <p:cNvSpPr/>
          <p:nvPr userDrawn="1"/>
        </p:nvSpPr>
        <p:spPr>
          <a:xfrm>
            <a:off x="12816866" y="2343151"/>
            <a:ext cx="307181" cy="307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E0E04B-6360-C043-86A6-B053901D4A26}"/>
              </a:ext>
            </a:extLst>
          </p:cNvPr>
          <p:cNvSpPr/>
          <p:nvPr userDrawn="1"/>
        </p:nvSpPr>
        <p:spPr>
          <a:xfrm>
            <a:off x="13245491" y="2343151"/>
            <a:ext cx="307181" cy="307181"/>
          </a:xfrm>
          <a:prstGeom prst="rect">
            <a:avLst/>
          </a:prstGeom>
          <a:solidFill>
            <a:srgbClr val="009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BC4E21-5040-B44C-8515-51DED150BA2C}"/>
              </a:ext>
            </a:extLst>
          </p:cNvPr>
          <p:cNvSpPr/>
          <p:nvPr userDrawn="1"/>
        </p:nvSpPr>
        <p:spPr>
          <a:xfrm>
            <a:off x="12816866" y="2778920"/>
            <a:ext cx="307181" cy="307181"/>
          </a:xfrm>
          <a:prstGeom prst="rect">
            <a:avLst/>
          </a:prstGeom>
          <a:solidFill>
            <a:srgbClr val="4CA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38F3A-545A-114B-9E04-BF7D0CAA246C}"/>
              </a:ext>
            </a:extLst>
          </p:cNvPr>
          <p:cNvSpPr/>
          <p:nvPr userDrawn="1"/>
        </p:nvSpPr>
        <p:spPr>
          <a:xfrm>
            <a:off x="13245491" y="2778920"/>
            <a:ext cx="307181" cy="307181"/>
          </a:xfrm>
          <a:prstGeom prst="rect">
            <a:avLst/>
          </a:prstGeom>
          <a:solidFill>
            <a:srgbClr val="99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899D13-94D8-734C-8773-8B645738BD94}"/>
              </a:ext>
            </a:extLst>
          </p:cNvPr>
          <p:cNvSpPr/>
          <p:nvPr userDrawn="1"/>
        </p:nvSpPr>
        <p:spPr>
          <a:xfrm>
            <a:off x="12816866" y="3243264"/>
            <a:ext cx="307181" cy="307181"/>
          </a:xfrm>
          <a:prstGeom prst="rect">
            <a:avLst/>
          </a:prstGeom>
          <a:solidFill>
            <a:srgbClr val="CF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64239-9D75-834B-903C-2E8BA7C88B7C}"/>
              </a:ext>
            </a:extLst>
          </p:cNvPr>
          <p:cNvSpPr/>
          <p:nvPr userDrawn="1"/>
        </p:nvSpPr>
        <p:spPr>
          <a:xfrm>
            <a:off x="13245491" y="3243264"/>
            <a:ext cx="307181" cy="307181"/>
          </a:xfrm>
          <a:prstGeom prst="rect">
            <a:avLst/>
          </a:prstGeom>
          <a:solidFill>
            <a:srgbClr val="E8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4E60F-8F6B-0741-93D9-7F0162CA06F9}"/>
              </a:ext>
            </a:extLst>
          </p:cNvPr>
          <p:cNvSpPr/>
          <p:nvPr userDrawn="1"/>
        </p:nvSpPr>
        <p:spPr>
          <a:xfrm>
            <a:off x="12816866" y="3679033"/>
            <a:ext cx="307181" cy="30718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CBE4A-F0A4-F04A-864F-0EE9F1D28B5E}"/>
              </a:ext>
            </a:extLst>
          </p:cNvPr>
          <p:cNvSpPr/>
          <p:nvPr userDrawn="1"/>
        </p:nvSpPr>
        <p:spPr>
          <a:xfrm>
            <a:off x="13245491" y="3679033"/>
            <a:ext cx="307181" cy="3071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6A4744-830D-C449-B084-782A9FACC0A4}"/>
              </a:ext>
            </a:extLst>
          </p:cNvPr>
          <p:cNvSpPr/>
          <p:nvPr userDrawn="1"/>
        </p:nvSpPr>
        <p:spPr>
          <a:xfrm>
            <a:off x="12816866" y="4114802"/>
            <a:ext cx="307181" cy="30718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6D248-325C-B84D-BEFA-3C806695039E}"/>
              </a:ext>
            </a:extLst>
          </p:cNvPr>
          <p:cNvSpPr/>
          <p:nvPr userDrawn="1"/>
        </p:nvSpPr>
        <p:spPr>
          <a:xfrm>
            <a:off x="13245491" y="4114802"/>
            <a:ext cx="307181" cy="307181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C943FC-E899-9545-AFD2-79AF612813FE}"/>
              </a:ext>
            </a:extLst>
          </p:cNvPr>
          <p:cNvSpPr/>
          <p:nvPr userDrawn="1"/>
        </p:nvSpPr>
        <p:spPr>
          <a:xfrm>
            <a:off x="12816866" y="4536283"/>
            <a:ext cx="307181" cy="307181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0A44D6-B52A-6543-AA6A-FB91A941686B}"/>
              </a:ext>
            </a:extLst>
          </p:cNvPr>
          <p:cNvSpPr/>
          <p:nvPr userDrawn="1"/>
        </p:nvSpPr>
        <p:spPr>
          <a:xfrm>
            <a:off x="13245491" y="4536283"/>
            <a:ext cx="307181" cy="307181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Inter Light" panose="0200040300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97195F-EC67-7F4D-9AAE-FC14752045AC}"/>
              </a:ext>
            </a:extLst>
          </p:cNvPr>
          <p:cNvSpPr txBox="1"/>
          <p:nvPr userDrawn="1"/>
        </p:nvSpPr>
        <p:spPr>
          <a:xfrm>
            <a:off x="13977060" y="1810693"/>
            <a:ext cx="94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latin typeface="Inter Light" panose="02000403000000020004" pitchFamily="2" charset="0"/>
              </a:rPr>
              <a:t>Data vis color order on dark background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F83953-C40B-F94D-8502-E716EC95C4AD}"/>
              </a:ext>
            </a:extLst>
          </p:cNvPr>
          <p:cNvSpPr txBox="1"/>
          <p:nvPr userDrawn="1"/>
        </p:nvSpPr>
        <p:spPr>
          <a:xfrm>
            <a:off x="12725502" y="1810693"/>
            <a:ext cx="94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latin typeface="Inter Light" panose="02000403000000020004" pitchFamily="2" charset="0"/>
              </a:rPr>
              <a:t>Data vis color order on light background</a:t>
            </a:r>
          </a:p>
        </p:txBody>
      </p:sp>
    </p:spTree>
    <p:extLst>
      <p:ext uri="{BB962C8B-B14F-4D97-AF65-F5344CB8AC3E}">
        <p14:creationId xmlns:p14="http://schemas.microsoft.com/office/powerpoint/2010/main" val="7249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6" r:id="rId3"/>
    <p:sldLayoutId id="2147483667" r:id="rId4"/>
    <p:sldLayoutId id="2147483668" r:id="rId5"/>
    <p:sldLayoutId id="2147483685" r:id="rId6"/>
    <p:sldLayoutId id="2147483700" r:id="rId7"/>
    <p:sldLayoutId id="2147483650" r:id="rId8"/>
    <p:sldLayoutId id="2147483703" r:id="rId9"/>
    <p:sldLayoutId id="2147483704" r:id="rId10"/>
    <p:sldLayoutId id="2147483669" r:id="rId11"/>
    <p:sldLayoutId id="2147483670" r:id="rId12"/>
    <p:sldLayoutId id="2147483651" r:id="rId13"/>
    <p:sldLayoutId id="2147483687" r:id="rId14"/>
    <p:sldLayoutId id="2147483652" r:id="rId15"/>
    <p:sldLayoutId id="2147483691" r:id="rId16"/>
    <p:sldLayoutId id="2147483671" r:id="rId17"/>
    <p:sldLayoutId id="2147483686" r:id="rId18"/>
    <p:sldLayoutId id="2147483660" r:id="rId19"/>
    <p:sldLayoutId id="2147483690" r:id="rId20"/>
    <p:sldLayoutId id="2147483692" r:id="rId21"/>
    <p:sldLayoutId id="2147483665" r:id="rId22"/>
    <p:sldLayoutId id="2147483697" r:id="rId23"/>
    <p:sldLayoutId id="2147483698" r:id="rId24"/>
    <p:sldLayoutId id="2147483672" r:id="rId25"/>
    <p:sldLayoutId id="2147483705" r:id="rId26"/>
    <p:sldLayoutId id="2147483699" r:id="rId27"/>
    <p:sldLayoutId id="2147483694" r:id="rId28"/>
    <p:sldLayoutId id="2147483707" r:id="rId29"/>
    <p:sldLayoutId id="2147483706" r:id="rId30"/>
    <p:sldLayoutId id="2147483664" r:id="rId31"/>
    <p:sldLayoutId id="2147483695" r:id="rId32"/>
    <p:sldLayoutId id="2147483696" r:id="rId33"/>
    <p:sldLayoutId id="2147483693" r:id="rId34"/>
    <p:sldLayoutId id="2147483673" r:id="rId35"/>
    <p:sldLayoutId id="2147483710" r:id="rId36"/>
    <p:sldLayoutId id="2147483674" r:id="rId37"/>
    <p:sldLayoutId id="2147483711" r:id="rId38"/>
    <p:sldLayoutId id="2147483662" r:id="rId39"/>
    <p:sldLayoutId id="2147483675" r:id="rId40"/>
    <p:sldLayoutId id="2147483701" r:id="rId41"/>
    <p:sldLayoutId id="2147483679" r:id="rId42"/>
    <p:sldLayoutId id="2147483712" r:id="rId43"/>
    <p:sldLayoutId id="2147483661" r:id="rId44"/>
    <p:sldLayoutId id="2147483663" r:id="rId45"/>
    <p:sldLayoutId id="2147483713" r:id="rId46"/>
    <p:sldLayoutId id="2147483654" r:id="rId47"/>
    <p:sldLayoutId id="2147483676" r:id="rId48"/>
    <p:sldLayoutId id="2147483680" r:id="rId49"/>
    <p:sldLayoutId id="2147483702" r:id="rId50"/>
    <p:sldLayoutId id="2147483681" r:id="rId51"/>
    <p:sldLayoutId id="2147483727" r:id="rId52"/>
    <p:sldLayoutId id="2147483682" r:id="rId53"/>
    <p:sldLayoutId id="2147483714" r:id="rId54"/>
    <p:sldLayoutId id="2147483683" r:id="rId55"/>
    <p:sldLayoutId id="2147483726" r:id="rId56"/>
    <p:sldLayoutId id="2147483677" r:id="rId57"/>
    <p:sldLayoutId id="2147483656" r:id="rId58"/>
    <p:sldLayoutId id="2147483657" r:id="rId59"/>
    <p:sldLayoutId id="2147483715" r:id="rId60"/>
    <p:sldLayoutId id="2147483717" r:id="rId61"/>
    <p:sldLayoutId id="2147483716" r:id="rId62"/>
    <p:sldLayoutId id="2147483718" r:id="rId63"/>
    <p:sldLayoutId id="2147483725" r:id="rId64"/>
    <p:sldLayoutId id="2147483720" r:id="rId65"/>
    <p:sldLayoutId id="2147483721" r:id="rId66"/>
    <p:sldLayoutId id="2147483722" r:id="rId67"/>
    <p:sldLayoutId id="2147483723" r:id="rId68"/>
    <p:sldLayoutId id="2147483724" r:id="rId69"/>
    <p:sldLayoutId id="2147483719" r:id="rId70"/>
    <p:sldLayoutId id="2147483729" r:id="rId71"/>
    <p:sldLayoutId id="2147483730" r:id="rId72"/>
    <p:sldLayoutId id="2147483688" r:id="rId73"/>
    <p:sldLayoutId id="2147483689" r:id="rId74"/>
    <p:sldLayoutId id="2147483655" r:id="rId75"/>
    <p:sldLayoutId id="2147483728" r:id="rId7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Inter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Inter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Inter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Inter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Inter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Inter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312" userDrawn="1">
          <p15:clr>
            <a:srgbClr val="F26B43"/>
          </p15:clr>
        </p15:guide>
        <p15:guide id="5" orient="horz" pos="1152" userDrawn="1">
          <p15:clr>
            <a:srgbClr val="F26B43"/>
          </p15:clr>
        </p15:guide>
        <p15:guide id="6" pos="360" userDrawn="1">
          <p15:clr>
            <a:srgbClr val="F26B43"/>
          </p15:clr>
        </p15:guide>
        <p15:guide id="7" pos="7320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51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F1FA3D-58AF-FD46-A51A-C6516F79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031" y="2590800"/>
            <a:ext cx="6010275" cy="1676400"/>
          </a:xfrm>
        </p:spPr>
        <p:txBody>
          <a:bodyPr anchor="t">
            <a:normAutofit/>
          </a:bodyPr>
          <a:lstStyle/>
          <a:p>
            <a:r>
              <a:rPr lang="en-US" dirty="0"/>
              <a:t>Nasdaq Data Link Co-Pilot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60752E-9EE7-4BC0-CE7C-73ACA972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4031" y="4572000"/>
            <a:ext cx="6010275" cy="583367"/>
          </a:xfrm>
        </p:spPr>
        <p:txBody>
          <a:bodyPr/>
          <a:lstStyle/>
          <a:p>
            <a:r>
              <a:rPr lang="en-US" dirty="0"/>
              <a:t>Contributors: </a:t>
            </a:r>
            <a:r>
              <a:rPr lang="en-US" dirty="0" err="1"/>
              <a:t>Ruchir</a:t>
            </a:r>
            <a:r>
              <a:rPr lang="en-US" dirty="0"/>
              <a:t> Vani, David Ashton, </a:t>
            </a:r>
            <a:r>
              <a:rPr lang="en-US" dirty="0" err="1"/>
              <a:t>Partha</a:t>
            </a:r>
            <a:r>
              <a:rPr lang="en-US" dirty="0"/>
              <a:t> </a:t>
            </a:r>
            <a:r>
              <a:rPr lang="en-US" dirty="0" err="1"/>
              <a:t>Kuri</a:t>
            </a:r>
            <a:r>
              <a:rPr lang="en-US" dirty="0"/>
              <a:t>, Renita </a:t>
            </a:r>
            <a:r>
              <a:rPr lang="en-US" dirty="0" err="1"/>
              <a:t>Sudirga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9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D3B0D1-7A01-3B46-80CC-E4FC006C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648029"/>
            <a:ext cx="11049001" cy="571500"/>
          </a:xfrm>
        </p:spPr>
        <p:txBody>
          <a:bodyPr/>
          <a:lstStyle/>
          <a:p>
            <a:r>
              <a:rPr lang="en-US" dirty="0"/>
              <a:t>Nasdaq Data Link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B6A8652-0054-91D5-308A-A2FA78FD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69" y="1219529"/>
            <a:ext cx="9637986" cy="53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0D89E3-F2B7-AF4F-B8C5-34DDE3FD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1" y="1483600"/>
            <a:ext cx="5524500" cy="2733675"/>
          </a:xfrm>
        </p:spPr>
        <p:txBody>
          <a:bodyPr/>
          <a:lstStyle/>
          <a:p>
            <a:r>
              <a:rPr lang="en-US" dirty="0"/>
              <a:t>Objectives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Query catalog</a:t>
            </a:r>
            <a:br>
              <a:rPr lang="en-US" sz="24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br>
              <a:rPr lang="en-US" sz="24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Menlo" panose="020B0609030804020204" pitchFamily="49" charset="0"/>
              </a:rPr>
              <a:t> Explore datasets</a:t>
            </a:r>
            <a:br>
              <a:rPr lang="en-US" sz="2400" dirty="0">
                <a:solidFill>
                  <a:schemeClr val="tx1"/>
                </a:solidFill>
                <a:latin typeface="Menlo" panose="020B0609030804020204" pitchFamily="49" charset="0"/>
              </a:rPr>
            </a:br>
            <a:br>
              <a:rPr lang="en-US" sz="2400" dirty="0">
                <a:solidFill>
                  <a:schemeClr val="tx1"/>
                </a:solidFill>
                <a:latin typeface="Menlo" panose="020B0609030804020204" pitchFamily="49" charset="0"/>
              </a:rPr>
            </a:br>
            <a:br>
              <a:rPr lang="en-US" sz="2400" dirty="0">
                <a:solidFill>
                  <a:schemeClr val="tx1"/>
                </a:solidFill>
                <a:latin typeface="Menlo" panose="020B0609030804020204" pitchFamily="49" charset="0"/>
              </a:rPr>
            </a:br>
            <a:r>
              <a:rPr lang="en-US" sz="24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Analyze datasets</a:t>
            </a:r>
            <a:br>
              <a:rPr lang="en-US" sz="24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65272-2BE1-324E-B066-0D376D1B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Menlo" panose="020B0609030804020204" pitchFamily="49" charset="0"/>
              </a:rPr>
              <a:t>F</a:t>
            </a:r>
            <a:r>
              <a:rPr lang="en-US" sz="2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acilitate non-technical users’ experience in navigating and exploring Nasdaq Data Link.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6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B52E-8ABA-3446-85A6-910437F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50268"/>
            <a:ext cx="11049001" cy="571500"/>
          </a:xfrm>
        </p:spPr>
        <p:txBody>
          <a:bodyPr/>
          <a:lstStyle/>
          <a:p>
            <a:r>
              <a:rPr lang="en-US" dirty="0" err="1">
                <a:latin typeface="Inter Light" panose="02000403000000020004" pitchFamily="2" charset="0"/>
              </a:rPr>
              <a:t>Github</a:t>
            </a:r>
            <a:r>
              <a:rPr lang="en-US" dirty="0">
                <a:latin typeface="Inter Light" panose="02000403000000020004" pitchFamily="2" charset="0"/>
              </a:rPr>
              <a:t> Repo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B25819C-3058-9ED8-3D94-A0E9A82F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851" y="1500511"/>
            <a:ext cx="3683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7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D3B0D1-7A01-3B46-80CC-E4FC006C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44" y="3143250"/>
            <a:ext cx="11049001" cy="57150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7668080"/>
      </p:ext>
    </p:extLst>
  </p:cSld>
  <p:clrMapOvr>
    <a:masterClrMapping/>
  </p:clrMapOvr>
</p:sld>
</file>

<file path=ppt/theme/theme1.xml><?xml version="1.0" encoding="utf-8"?>
<a:theme xmlns:a="http://schemas.openxmlformats.org/drawingml/2006/main" name="Nasdaq Theme">
  <a:themeElements>
    <a:clrScheme name="Nasdaq Theme">
      <a:dk1>
        <a:srgbClr val="1B1B1B"/>
      </a:dk1>
      <a:lt1>
        <a:srgbClr val="E3F2FF"/>
      </a:lt1>
      <a:dk2>
        <a:srgbClr val="08062A"/>
      </a:dk2>
      <a:lt2>
        <a:srgbClr val="FFFFFF"/>
      </a:lt2>
      <a:accent1>
        <a:srgbClr val="0092BC"/>
      </a:accent1>
      <a:accent2>
        <a:srgbClr val="818181"/>
      </a:accent2>
      <a:accent3>
        <a:srgbClr val="5CFFA6"/>
      </a:accent3>
      <a:accent4>
        <a:srgbClr val="9A7DF3"/>
      </a:accent4>
      <a:accent5>
        <a:srgbClr val="FFF366"/>
      </a:accent5>
      <a:accent6>
        <a:srgbClr val="E3F2FF"/>
      </a:accent6>
      <a:hlink>
        <a:srgbClr val="0563C1"/>
      </a:hlink>
      <a:folHlink>
        <a:srgbClr val="954F72"/>
      </a:folHlink>
    </a:clrScheme>
    <a:fontScheme name="Nasdaq Theme">
      <a:majorFont>
        <a:latin typeface="Inter Light"/>
        <a:ea typeface=""/>
        <a:cs typeface=""/>
      </a:majorFont>
      <a:minorFont>
        <a:latin typeface="Int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sdaq_Template_2021NOV" id="{3EE5829D-7460-F94C-8954-8A9E8B2B90E8}" vid="{82AE4F80-5783-4445-BA0B-4F81A40D6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41A010D68AD43ABC532BEE9FD136F" ma:contentTypeVersion="13" ma:contentTypeDescription="Create a new document." ma:contentTypeScope="" ma:versionID="65385790ab30a2cd44c3b9f3f5dee46f">
  <xsd:schema xmlns:xsd="http://www.w3.org/2001/XMLSchema" xmlns:xs="http://www.w3.org/2001/XMLSchema" xmlns:p="http://schemas.microsoft.com/office/2006/metadata/properties" xmlns:ns2="61b1c83c-91f7-4164-89b1-372674ee1cd0" xmlns:ns3="4d3e43e6-b50c-4bf6-ad9c-3e2638b07e04" xmlns:ns4="efb59f6b-4297-4397-b64a-64c03094a41d" targetNamespace="http://schemas.microsoft.com/office/2006/metadata/properties" ma:root="true" ma:fieldsID="697d9714dce4e828982bc18e44360601" ns2:_="" ns3:_="" ns4:_="">
    <xsd:import namespace="61b1c83c-91f7-4164-89b1-372674ee1cd0"/>
    <xsd:import namespace="4d3e43e6-b50c-4bf6-ad9c-3e2638b07e04"/>
    <xsd:import namespace="efb59f6b-4297-4397-b64a-64c03094a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1c83c-91f7-4164-89b1-372674ee1c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e43e6-b50c-4bf6-ad9c-3e2638b07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59f6b-4297-4397-b64a-64c03094a41d" elementFormDefault="qualified">
    <xsd:import namespace="http://schemas.microsoft.com/office/2006/documentManagement/types"/>
    <xsd:import namespace="http://schemas.microsoft.com/office/infopath/2007/PartnerControls"/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d3e43e6-b50c-4bf6-ad9c-3e2638b07e04">
      <UserInfo>
        <DisplayName>LF-Americas-CS-Nasdaq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C1D275B-D47E-42B8-BD86-991E4A521D34}">
  <ds:schemaRefs>
    <ds:schemaRef ds:uri="4d3e43e6-b50c-4bf6-ad9c-3e2638b07e04"/>
    <ds:schemaRef ds:uri="61b1c83c-91f7-4164-89b1-372674ee1cd0"/>
    <ds:schemaRef ds:uri="efb59f6b-4297-4397-b64a-64c03094a4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B9FCA12-12A0-4A96-8536-FAF2578696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03EEC0-3EE5-4694-BB6F-997F8F9CA57C}">
  <ds:schemaRefs>
    <ds:schemaRef ds:uri="http://www.w3.org/XML/1998/namespace"/>
    <ds:schemaRef ds:uri="http://schemas.microsoft.com/office/2006/metadata/properties"/>
    <ds:schemaRef ds:uri="efb59f6b-4297-4397-b64a-64c03094a41d"/>
    <ds:schemaRef ds:uri="4d3e43e6-b50c-4bf6-ad9c-3e2638b07e0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61b1c83c-91f7-4164-89b1-372674ee1cd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106</Words>
  <Application>Microsoft Macintosh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-apple-system</vt:lpstr>
      <vt:lpstr>Arial</vt:lpstr>
      <vt:lpstr>Bitter</vt:lpstr>
      <vt:lpstr>Calibri</vt:lpstr>
      <vt:lpstr>Inter</vt:lpstr>
      <vt:lpstr>Inter Extra Light</vt:lpstr>
      <vt:lpstr>Inter Light</vt:lpstr>
      <vt:lpstr>Inter Thin</vt:lpstr>
      <vt:lpstr>Menlo</vt:lpstr>
      <vt:lpstr>Nasdaq Theme</vt:lpstr>
      <vt:lpstr>Nasdaq Data Link Co-Pilot</vt:lpstr>
      <vt:lpstr>Nasdaq Data Link</vt:lpstr>
      <vt:lpstr>Objectives  Query catalog   Explore datasets    Analyze datasets   </vt:lpstr>
      <vt:lpstr>Github Repo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</dc:title>
  <dc:creator>Alissa Martin</dc:creator>
  <cp:lastModifiedBy>Renita Sudirga</cp:lastModifiedBy>
  <cp:revision>20</cp:revision>
  <dcterms:created xsi:type="dcterms:W3CDTF">2021-10-07T22:40:54Z</dcterms:created>
  <dcterms:modified xsi:type="dcterms:W3CDTF">2023-06-26T22:41:29Z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0x01010034841A010D68AD43ABC532BEE9FD136F</vt:lpwstr>
  </property>
  <property fmtid="{D5CDD505-2E9C-101B-9397-08002B2CF9AE}" pid="3" name="MSIP_Label_88c53105-2268-48cc-bbbd-15c277f43ddd_Enabled">
    <vt:lpwstr>true</vt:lpwstr>
  </property>
  <property fmtid="{D5CDD505-2E9C-101B-9397-08002B2CF9AE}" pid="4" name="MSIP_Label_88c53105-2268-48cc-bbbd-15c277f43ddd_SetDate">
    <vt:lpwstr>2021-11-12T16:52:34Z</vt:lpwstr>
  </property>
  <property fmtid="{D5CDD505-2E9C-101B-9397-08002B2CF9AE}" pid="5" name="MSIP_Label_88c53105-2268-48cc-bbbd-15c277f43ddd_Method">
    <vt:lpwstr>Privileged</vt:lpwstr>
  </property>
  <property fmtid="{D5CDD505-2E9C-101B-9397-08002B2CF9AE}" pid="6" name="MSIP_Label_88c53105-2268-48cc-bbbd-15c277f43ddd_Name">
    <vt:lpwstr>Public</vt:lpwstr>
  </property>
  <property fmtid="{D5CDD505-2E9C-101B-9397-08002B2CF9AE}" pid="7" name="MSIP_Label_88c53105-2268-48cc-bbbd-15c277f43ddd_SiteId">
    <vt:lpwstr>d0b75e95-684a-45e3-8d2d-53fa2a6a513f</vt:lpwstr>
  </property>
  <property fmtid="{D5CDD505-2E9C-101B-9397-08002B2CF9AE}" pid="8" name="MSIP_Label_88c53105-2268-48cc-bbbd-15c277f43ddd_ActionId">
    <vt:lpwstr>bdc03523-0355-462d-b68f-24b7365a45cf</vt:lpwstr>
  </property>
  <property fmtid="{D5CDD505-2E9C-101B-9397-08002B2CF9AE}" pid="9" name="MSIP_Label_88c53105-2268-48cc-bbbd-15c277f43ddd_ContentBits">
    <vt:lpwstr>0</vt:lpwstr>
  </property>
</Properties>
</file>