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58" r:id="rId4"/>
    <p:sldId id="274" r:id="rId5"/>
    <p:sldId id="269" r:id="rId6"/>
    <p:sldId id="267" r:id="rId7"/>
    <p:sldId id="260" r:id="rId8"/>
    <p:sldId id="272" r:id="rId9"/>
    <p:sldId id="298" r:id="rId10"/>
    <p:sldId id="276" r:id="rId11"/>
    <p:sldId id="262" r:id="rId12"/>
    <p:sldId id="279" r:id="rId13"/>
  </p:sldIdLst>
  <p:sldSz cx="9144000" cy="5143500" type="screen16x9"/>
  <p:notesSz cx="6858000" cy="9144000"/>
  <p:embeddedFontLst>
    <p:embeddedFont>
      <p:font typeface="Anaheim" panose="020B0604020202020204" charset="0"/>
      <p:regular r:id="rId15"/>
    </p:embeddedFont>
    <p:embeddedFont>
      <p:font typeface="Barlow" panose="020B060402020202020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Reem Kufi" panose="020B0604020202020204"/>
      <p:regular r:id="rId24"/>
    </p:embeddedFont>
    <p:embeddedFont>
      <p:font typeface="Roboto Slab Regular" panose="020B0604020202020204" charset="0"/>
      <p:regular r:id="rId25"/>
      <p:bold r:id="rId26"/>
    </p:embeddedFont>
    <p:embeddedFont>
      <p:font typeface="Zilla Slab"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90DE3E-BE29-4CF8-9710-AB89BCCD2CA3}">
  <a:tblStyle styleId="{E690DE3E-BE29-4CF8-9710-AB89BCCD2C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57564" autoAdjust="0"/>
  </p:normalViewPr>
  <p:slideViewPr>
    <p:cSldViewPr snapToGrid="0">
      <p:cViewPr varScale="1">
        <p:scale>
          <a:sx n="51" d="100"/>
          <a:sy n="51" d="100"/>
        </p:scale>
        <p:origin x="18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58bba8eef5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58bba8eef5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64cb1007b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64cb1007b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0" u="none" strike="noStrike" kern="1200" cap="none" dirty="0">
                <a:solidFill>
                  <a:schemeClr val="tx1"/>
                </a:solidFill>
                <a:effectLst/>
                <a:latin typeface="Arial"/>
                <a:ea typeface="Arial"/>
                <a:cs typeface="Arial"/>
                <a:sym typeface="Arial"/>
              </a:rPr>
              <a:t>Classification</a:t>
            </a:r>
            <a:r>
              <a:rPr lang="en-US" sz="1100" b="0" i="0" u="none" strike="noStrike" kern="1200" cap="none" dirty="0">
                <a:solidFill>
                  <a:schemeClr val="tx1"/>
                </a:solidFill>
                <a:effectLst/>
                <a:latin typeface="Arial"/>
                <a:ea typeface="Arial"/>
                <a:cs typeface="Arial"/>
                <a:sym typeface="Arial"/>
              </a:rPr>
              <a:t>: A classification problem is when the output variable is a category, such as “red” or “blue” or “disease” and “no disease”.</a:t>
            </a:r>
          </a:p>
          <a:p>
            <a:pPr fontAlgn="base"/>
            <a:r>
              <a:rPr lang="en-US" sz="1100" b="1" i="0" u="none" strike="noStrike" kern="1200" cap="none" dirty="0">
                <a:solidFill>
                  <a:schemeClr val="tx1"/>
                </a:solidFill>
                <a:effectLst/>
                <a:latin typeface="Arial"/>
                <a:ea typeface="Arial"/>
                <a:cs typeface="Arial"/>
                <a:sym typeface="Arial"/>
              </a:rPr>
              <a:t>Regression</a:t>
            </a:r>
            <a:r>
              <a:rPr lang="en-US" sz="1100" b="0" i="0" u="none" strike="noStrike" kern="1200" cap="none" dirty="0">
                <a:solidFill>
                  <a:schemeClr val="tx1"/>
                </a:solidFill>
                <a:effectLst/>
                <a:latin typeface="Arial"/>
                <a:ea typeface="Arial"/>
                <a:cs typeface="Arial"/>
                <a:sym typeface="Arial"/>
              </a:rPr>
              <a:t>: A regression problem is when the output variable is a real value, such as “dollars” or “weight”.\</a:t>
            </a:r>
          </a:p>
          <a:p>
            <a:pPr fontAlgn="base"/>
            <a:r>
              <a:rPr lang="en-US" sz="1100" b="0" i="0" u="none" strike="noStrike" kern="1200" cap="none" dirty="0">
                <a:solidFill>
                  <a:schemeClr val="tx1"/>
                </a:solidFill>
                <a:effectLst/>
                <a:latin typeface="Arial"/>
                <a:ea typeface="Arial"/>
                <a:cs typeface="Arial"/>
                <a:sym typeface="Arial"/>
              </a:rPr>
              <a:t>Supervised learning is a learning model built to make prediction, given an unforeseen input instance. A supervised learning algorithm takes a known set of input dataset and its known responses to the data (output) to learn the regression/classification model. A learning algorithm then trains a model to generate a prediction for the response to new data or the test dataset.</a:t>
            </a:r>
          </a:p>
          <a:p>
            <a:endParaRPr lang="en-ID" dirty="0"/>
          </a:p>
          <a:p>
            <a:endParaRPr lang="en-ID"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58bba8eef5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58bba8eef5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58bba8ee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58bba8ee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58bba8ee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58bba8ee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120610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120610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8bba8eef5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8bba8eef5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8bba8eef5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8bba8eef5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62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EECAC8"/>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3375" y="1490750"/>
            <a:ext cx="36516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600"/>
              <a:buNone/>
              <a:defRPr sz="5600" b="0">
                <a:solidFill>
                  <a:srgbClr val="FFFFFF"/>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0" name="Google Shape;10;p2"/>
          <p:cNvSpPr txBox="1">
            <a:spLocks noGrp="1"/>
          </p:cNvSpPr>
          <p:nvPr>
            <p:ph type="subTitle" idx="1"/>
          </p:nvPr>
        </p:nvSpPr>
        <p:spPr>
          <a:xfrm>
            <a:off x="803375" y="3322750"/>
            <a:ext cx="31104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694C84"/>
              </a:buClr>
              <a:buSzPts val="1100"/>
              <a:buNone/>
              <a:defRPr sz="1100">
                <a:solidFill>
                  <a:srgbClr val="694C84"/>
                </a:solidFill>
              </a:defRPr>
            </a:lvl1pPr>
            <a:lvl2pPr lvl="1"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2pPr>
            <a:lvl3pPr lvl="2"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3pPr>
            <a:lvl4pPr lvl="3"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4pPr>
            <a:lvl5pPr lvl="4"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5pPr>
            <a:lvl6pPr lvl="5"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6pPr>
            <a:lvl7pPr lvl="6"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7pPr>
            <a:lvl8pPr lvl="7"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8pPr>
            <a:lvl9pPr lvl="8" rtl="0">
              <a:lnSpc>
                <a:spcPct val="100000"/>
              </a:lnSpc>
              <a:spcBef>
                <a:spcPts val="0"/>
              </a:spcBef>
              <a:spcAft>
                <a:spcPts val="0"/>
              </a:spcAft>
              <a:buClr>
                <a:srgbClr val="694C84"/>
              </a:buClr>
              <a:buSzPts val="2800"/>
              <a:buFont typeface="Barlow"/>
              <a:buNone/>
              <a:defRPr sz="2800">
                <a:solidFill>
                  <a:srgbClr val="694C84"/>
                </a:solidFill>
                <a:latin typeface="Barlow"/>
                <a:ea typeface="Barlow"/>
                <a:cs typeface="Barlow"/>
                <a:sym typeface="Barlow"/>
              </a:defRPr>
            </a:lvl9pPr>
          </a:lstStyle>
          <a:p>
            <a:endParaRPr/>
          </a:p>
        </p:txBody>
      </p:sp>
      <p:sp>
        <p:nvSpPr>
          <p:cNvPr id="11" name="Google Shape;11;p2"/>
          <p:cNvSpPr/>
          <p:nvPr/>
        </p:nvSpPr>
        <p:spPr>
          <a:xfrm>
            <a:off x="6033599" y="-25"/>
            <a:ext cx="3110410" cy="4614809"/>
          </a:xfrm>
          <a:custGeom>
            <a:avLst/>
            <a:gdLst/>
            <a:ahLst/>
            <a:cxnLst/>
            <a:rect l="l" t="t" r="r" b="b"/>
            <a:pathLst>
              <a:path w="17059" h="20429" extrusionOk="0">
                <a:moveTo>
                  <a:pt x="166" y="1"/>
                </a:moveTo>
                <a:cubicBezTo>
                  <a:pt x="74" y="1"/>
                  <a:pt x="0" y="78"/>
                  <a:pt x="0" y="168"/>
                </a:cubicBezTo>
                <a:lnTo>
                  <a:pt x="0" y="20262"/>
                </a:lnTo>
                <a:cubicBezTo>
                  <a:pt x="0" y="20355"/>
                  <a:pt x="74" y="20429"/>
                  <a:pt x="166" y="20429"/>
                </a:cubicBezTo>
                <a:lnTo>
                  <a:pt x="16892" y="20429"/>
                </a:lnTo>
                <a:cubicBezTo>
                  <a:pt x="16985" y="20429"/>
                  <a:pt x="17058" y="20355"/>
                  <a:pt x="17058" y="20262"/>
                </a:cubicBezTo>
                <a:lnTo>
                  <a:pt x="17058" y="168"/>
                </a:lnTo>
                <a:cubicBezTo>
                  <a:pt x="17058" y="78"/>
                  <a:pt x="16985" y="1"/>
                  <a:pt x="16892"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EECAC8"/>
        </a:solidFill>
        <a:effectLst/>
      </p:bgPr>
    </p:bg>
    <p:spTree>
      <p:nvGrpSpPr>
        <p:cNvPr id="1" name="Shape 12"/>
        <p:cNvGrpSpPr/>
        <p:nvPr/>
      </p:nvGrpSpPr>
      <p:grpSpPr>
        <a:xfrm>
          <a:off x="0" y="0"/>
          <a:ext cx="0" cy="0"/>
          <a:chOff x="0" y="0"/>
          <a:chExt cx="0" cy="0"/>
        </a:xfrm>
      </p:grpSpPr>
      <p:sp>
        <p:nvSpPr>
          <p:cNvPr id="13" name="Google Shape;13;p3"/>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hasCustomPrompt="1"/>
          </p:nvPr>
        </p:nvSpPr>
        <p:spPr>
          <a:xfrm flipH="1">
            <a:off x="2052539" y="690138"/>
            <a:ext cx="2049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title" idx="2" hasCustomPrompt="1"/>
          </p:nvPr>
        </p:nvSpPr>
        <p:spPr>
          <a:xfrm flipH="1">
            <a:off x="4343164" y="690138"/>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subTitle" idx="1"/>
          </p:nvPr>
        </p:nvSpPr>
        <p:spPr>
          <a:xfrm>
            <a:off x="2052539" y="1142882"/>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17" name="Google Shape;17;p3"/>
          <p:cNvSpPr txBox="1">
            <a:spLocks noGrp="1"/>
          </p:cNvSpPr>
          <p:nvPr>
            <p:ph type="subTitle" idx="3"/>
          </p:nvPr>
        </p:nvSpPr>
        <p:spPr>
          <a:xfrm>
            <a:off x="4343164" y="1141532"/>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18" name="Google Shape;18;p3"/>
          <p:cNvSpPr txBox="1">
            <a:spLocks noGrp="1"/>
          </p:cNvSpPr>
          <p:nvPr>
            <p:ph type="title" idx="4"/>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Regular"/>
                <a:ea typeface="Roboto Slab Regular"/>
                <a:cs typeface="Roboto Slab Regular"/>
                <a:sym typeface="Roboto Slab Regular"/>
              </a:defRPr>
            </a:lvl2pPr>
            <a:lvl3pPr lvl="2" algn="r" rtl="0">
              <a:spcBef>
                <a:spcPts val="0"/>
              </a:spcBef>
              <a:spcAft>
                <a:spcPts val="0"/>
              </a:spcAft>
              <a:buNone/>
              <a:defRPr sz="2400">
                <a:solidFill>
                  <a:srgbClr val="434343"/>
                </a:solidFill>
                <a:latin typeface="Roboto Slab Regular"/>
                <a:ea typeface="Roboto Slab Regular"/>
                <a:cs typeface="Roboto Slab Regular"/>
                <a:sym typeface="Roboto Slab Regular"/>
              </a:defRPr>
            </a:lvl3pPr>
            <a:lvl4pPr lvl="3" algn="r" rtl="0">
              <a:spcBef>
                <a:spcPts val="0"/>
              </a:spcBef>
              <a:spcAft>
                <a:spcPts val="0"/>
              </a:spcAft>
              <a:buNone/>
              <a:defRPr sz="2400">
                <a:solidFill>
                  <a:srgbClr val="434343"/>
                </a:solidFill>
                <a:latin typeface="Roboto Slab Regular"/>
                <a:ea typeface="Roboto Slab Regular"/>
                <a:cs typeface="Roboto Slab Regular"/>
                <a:sym typeface="Roboto Slab Regular"/>
              </a:defRPr>
            </a:lvl4pPr>
            <a:lvl5pPr lvl="4" algn="r" rtl="0">
              <a:spcBef>
                <a:spcPts val="0"/>
              </a:spcBef>
              <a:spcAft>
                <a:spcPts val="0"/>
              </a:spcAft>
              <a:buNone/>
              <a:defRPr sz="2400">
                <a:solidFill>
                  <a:srgbClr val="434343"/>
                </a:solidFill>
                <a:latin typeface="Roboto Slab Regular"/>
                <a:ea typeface="Roboto Slab Regular"/>
                <a:cs typeface="Roboto Slab Regular"/>
                <a:sym typeface="Roboto Slab Regular"/>
              </a:defRPr>
            </a:lvl5pPr>
            <a:lvl6pPr lvl="5" algn="r" rtl="0">
              <a:spcBef>
                <a:spcPts val="0"/>
              </a:spcBef>
              <a:spcAft>
                <a:spcPts val="0"/>
              </a:spcAft>
              <a:buNone/>
              <a:defRPr sz="2400">
                <a:solidFill>
                  <a:srgbClr val="434343"/>
                </a:solidFill>
                <a:latin typeface="Roboto Slab Regular"/>
                <a:ea typeface="Roboto Slab Regular"/>
                <a:cs typeface="Roboto Slab Regular"/>
                <a:sym typeface="Roboto Slab Regular"/>
              </a:defRPr>
            </a:lvl6pPr>
            <a:lvl7pPr lvl="6" algn="r" rtl="0">
              <a:spcBef>
                <a:spcPts val="0"/>
              </a:spcBef>
              <a:spcAft>
                <a:spcPts val="0"/>
              </a:spcAft>
              <a:buNone/>
              <a:defRPr sz="2400">
                <a:solidFill>
                  <a:srgbClr val="434343"/>
                </a:solidFill>
                <a:latin typeface="Roboto Slab Regular"/>
                <a:ea typeface="Roboto Slab Regular"/>
                <a:cs typeface="Roboto Slab Regular"/>
                <a:sym typeface="Roboto Slab Regular"/>
              </a:defRPr>
            </a:lvl7pPr>
            <a:lvl8pPr lvl="7" algn="r" rtl="0">
              <a:spcBef>
                <a:spcPts val="0"/>
              </a:spcBef>
              <a:spcAft>
                <a:spcPts val="0"/>
              </a:spcAft>
              <a:buNone/>
              <a:defRPr sz="2400">
                <a:solidFill>
                  <a:srgbClr val="434343"/>
                </a:solidFill>
                <a:latin typeface="Roboto Slab Regular"/>
                <a:ea typeface="Roboto Slab Regular"/>
                <a:cs typeface="Roboto Slab Regular"/>
                <a:sym typeface="Roboto Slab Regular"/>
              </a:defRPr>
            </a:lvl8pPr>
            <a:lvl9pPr lvl="8" algn="r" rtl="0">
              <a:spcBef>
                <a:spcPts val="0"/>
              </a:spcBef>
              <a:spcAft>
                <a:spcPts val="0"/>
              </a:spcAft>
              <a:buNone/>
              <a:defRPr sz="2400">
                <a:solidFill>
                  <a:srgbClr val="434343"/>
                </a:solidFill>
                <a:latin typeface="Roboto Slab Regular"/>
                <a:ea typeface="Roboto Slab Regular"/>
                <a:cs typeface="Roboto Slab Regular"/>
                <a:sym typeface="Roboto Slab Regular"/>
              </a:defRPr>
            </a:lvl9pPr>
          </a:lstStyle>
          <a:p>
            <a:endParaRPr/>
          </a:p>
        </p:txBody>
      </p:sp>
      <p:sp>
        <p:nvSpPr>
          <p:cNvPr id="19" name="Google Shape;19;p3"/>
          <p:cNvSpPr txBox="1">
            <a:spLocks noGrp="1"/>
          </p:cNvSpPr>
          <p:nvPr>
            <p:ph type="title" idx="5" hasCustomPrompt="1"/>
          </p:nvPr>
        </p:nvSpPr>
        <p:spPr>
          <a:xfrm flipH="1">
            <a:off x="4343164" y="1988853"/>
            <a:ext cx="2049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6" hasCustomPrompt="1"/>
          </p:nvPr>
        </p:nvSpPr>
        <p:spPr>
          <a:xfrm flipH="1">
            <a:off x="2052539" y="3301594"/>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subTitle" idx="7"/>
          </p:nvPr>
        </p:nvSpPr>
        <p:spPr>
          <a:xfrm>
            <a:off x="4343164" y="2461969"/>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2" name="Google Shape;22;p3"/>
          <p:cNvSpPr txBox="1">
            <a:spLocks noGrp="1"/>
          </p:cNvSpPr>
          <p:nvPr>
            <p:ph type="subTitle" idx="8"/>
          </p:nvPr>
        </p:nvSpPr>
        <p:spPr>
          <a:xfrm>
            <a:off x="2052539" y="37760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3" name="Google Shape;23;p3"/>
          <p:cNvSpPr txBox="1">
            <a:spLocks noGrp="1"/>
          </p:cNvSpPr>
          <p:nvPr>
            <p:ph type="title" idx="9" hasCustomPrompt="1"/>
          </p:nvPr>
        </p:nvSpPr>
        <p:spPr>
          <a:xfrm flipH="1">
            <a:off x="2052539" y="1990790"/>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subTitle" idx="13"/>
          </p:nvPr>
        </p:nvSpPr>
        <p:spPr>
          <a:xfrm>
            <a:off x="2052539" y="2462557"/>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25" name="Google Shape;25;p3"/>
          <p:cNvSpPr txBox="1">
            <a:spLocks noGrp="1"/>
          </p:cNvSpPr>
          <p:nvPr>
            <p:ph type="subTitle" idx="14"/>
          </p:nvPr>
        </p:nvSpPr>
        <p:spPr>
          <a:xfrm>
            <a:off x="2052539" y="1368637"/>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6" name="Google Shape;26;p3"/>
          <p:cNvSpPr txBox="1">
            <a:spLocks noGrp="1"/>
          </p:cNvSpPr>
          <p:nvPr>
            <p:ph type="subTitle" idx="15"/>
          </p:nvPr>
        </p:nvSpPr>
        <p:spPr>
          <a:xfrm>
            <a:off x="4343164" y="1366694"/>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7" name="Google Shape;27;p3"/>
          <p:cNvSpPr txBox="1">
            <a:spLocks noGrp="1"/>
          </p:cNvSpPr>
          <p:nvPr>
            <p:ph type="subTitle" idx="16"/>
          </p:nvPr>
        </p:nvSpPr>
        <p:spPr>
          <a:xfrm>
            <a:off x="4343164" y="268772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8" name="Google Shape;28;p3"/>
          <p:cNvSpPr txBox="1">
            <a:spLocks noGrp="1"/>
          </p:cNvSpPr>
          <p:nvPr>
            <p:ph type="subTitle" idx="17"/>
          </p:nvPr>
        </p:nvSpPr>
        <p:spPr>
          <a:xfrm>
            <a:off x="2052539" y="4001212"/>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29" name="Google Shape;29;p3"/>
          <p:cNvSpPr txBox="1">
            <a:spLocks noGrp="1"/>
          </p:cNvSpPr>
          <p:nvPr>
            <p:ph type="subTitle" idx="18"/>
          </p:nvPr>
        </p:nvSpPr>
        <p:spPr>
          <a:xfrm>
            <a:off x="2052539" y="2687719"/>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
        <p:nvSpPr>
          <p:cNvPr id="30" name="Google Shape;30;p3"/>
          <p:cNvSpPr txBox="1">
            <a:spLocks noGrp="1"/>
          </p:cNvSpPr>
          <p:nvPr>
            <p:ph type="title" idx="19" hasCustomPrompt="1"/>
          </p:nvPr>
        </p:nvSpPr>
        <p:spPr>
          <a:xfrm flipH="1">
            <a:off x="4346164" y="3301594"/>
            <a:ext cx="20676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3600"/>
              <a:buNone/>
              <a:defRPr sz="3600">
                <a:solidFill>
                  <a:srgbClr val="434343"/>
                </a:solidFill>
              </a:defRPr>
            </a:lvl1pPr>
            <a:lvl2pPr lvl="1"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3600"/>
              <a:buFont typeface="Fira Sans Extra Condensed Medium"/>
              <a:buNone/>
              <a:defRPr sz="3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txBox="1">
            <a:spLocks noGrp="1"/>
          </p:cNvSpPr>
          <p:nvPr>
            <p:ph type="subTitle" idx="20"/>
          </p:nvPr>
        </p:nvSpPr>
        <p:spPr>
          <a:xfrm>
            <a:off x="4346164" y="37760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latin typeface="Reem Kufi"/>
                <a:ea typeface="Reem Kufi"/>
                <a:cs typeface="Reem Kufi"/>
                <a:sym typeface="Reem Kufi"/>
              </a:defRPr>
            </a:lvl1pPr>
            <a:lvl2pPr lvl="1" rtl="0">
              <a:lnSpc>
                <a:spcPct val="100000"/>
              </a:lnSpc>
              <a:spcBef>
                <a:spcPts val="1600"/>
              </a:spcBef>
              <a:spcAft>
                <a:spcPts val="0"/>
              </a:spcAft>
              <a:buNone/>
              <a:defRPr>
                <a:solidFill>
                  <a:srgbClr val="FFFFFF"/>
                </a:solidFill>
                <a:latin typeface="Reem Kufi"/>
                <a:ea typeface="Reem Kufi"/>
                <a:cs typeface="Reem Kufi"/>
                <a:sym typeface="Reem Kufi"/>
              </a:defRPr>
            </a:lvl2pPr>
            <a:lvl3pPr lvl="2" rtl="0">
              <a:lnSpc>
                <a:spcPct val="100000"/>
              </a:lnSpc>
              <a:spcBef>
                <a:spcPts val="1600"/>
              </a:spcBef>
              <a:spcAft>
                <a:spcPts val="0"/>
              </a:spcAft>
              <a:buNone/>
              <a:defRPr>
                <a:solidFill>
                  <a:srgbClr val="FFFFFF"/>
                </a:solidFill>
                <a:latin typeface="Reem Kufi"/>
                <a:ea typeface="Reem Kufi"/>
                <a:cs typeface="Reem Kufi"/>
                <a:sym typeface="Reem Kufi"/>
              </a:defRPr>
            </a:lvl3pPr>
            <a:lvl4pPr lvl="3" rtl="0">
              <a:lnSpc>
                <a:spcPct val="100000"/>
              </a:lnSpc>
              <a:spcBef>
                <a:spcPts val="1600"/>
              </a:spcBef>
              <a:spcAft>
                <a:spcPts val="0"/>
              </a:spcAft>
              <a:buNone/>
              <a:defRPr>
                <a:solidFill>
                  <a:srgbClr val="FFFFFF"/>
                </a:solidFill>
                <a:latin typeface="Reem Kufi"/>
                <a:ea typeface="Reem Kufi"/>
                <a:cs typeface="Reem Kufi"/>
                <a:sym typeface="Reem Kufi"/>
              </a:defRPr>
            </a:lvl4pPr>
            <a:lvl5pPr lvl="4" rtl="0">
              <a:lnSpc>
                <a:spcPct val="100000"/>
              </a:lnSpc>
              <a:spcBef>
                <a:spcPts val="1600"/>
              </a:spcBef>
              <a:spcAft>
                <a:spcPts val="0"/>
              </a:spcAft>
              <a:buNone/>
              <a:defRPr>
                <a:solidFill>
                  <a:srgbClr val="FFFFFF"/>
                </a:solidFill>
                <a:latin typeface="Reem Kufi"/>
                <a:ea typeface="Reem Kufi"/>
                <a:cs typeface="Reem Kufi"/>
                <a:sym typeface="Reem Kufi"/>
              </a:defRPr>
            </a:lvl5pPr>
            <a:lvl6pPr lvl="5" rtl="0">
              <a:lnSpc>
                <a:spcPct val="100000"/>
              </a:lnSpc>
              <a:spcBef>
                <a:spcPts val="1600"/>
              </a:spcBef>
              <a:spcAft>
                <a:spcPts val="0"/>
              </a:spcAft>
              <a:buNone/>
              <a:defRPr>
                <a:solidFill>
                  <a:srgbClr val="FFFFFF"/>
                </a:solidFill>
                <a:latin typeface="Reem Kufi"/>
                <a:ea typeface="Reem Kufi"/>
                <a:cs typeface="Reem Kufi"/>
                <a:sym typeface="Reem Kufi"/>
              </a:defRPr>
            </a:lvl6pPr>
            <a:lvl7pPr lvl="6" rtl="0">
              <a:lnSpc>
                <a:spcPct val="100000"/>
              </a:lnSpc>
              <a:spcBef>
                <a:spcPts val="1600"/>
              </a:spcBef>
              <a:spcAft>
                <a:spcPts val="0"/>
              </a:spcAft>
              <a:buNone/>
              <a:defRPr>
                <a:solidFill>
                  <a:srgbClr val="FFFFFF"/>
                </a:solidFill>
                <a:latin typeface="Reem Kufi"/>
                <a:ea typeface="Reem Kufi"/>
                <a:cs typeface="Reem Kufi"/>
                <a:sym typeface="Reem Kufi"/>
              </a:defRPr>
            </a:lvl7pPr>
            <a:lvl8pPr lvl="7" rtl="0">
              <a:lnSpc>
                <a:spcPct val="100000"/>
              </a:lnSpc>
              <a:spcBef>
                <a:spcPts val="1600"/>
              </a:spcBef>
              <a:spcAft>
                <a:spcPts val="0"/>
              </a:spcAft>
              <a:buNone/>
              <a:defRPr>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a:solidFill>
                  <a:srgbClr val="FFFFFF"/>
                </a:solidFill>
                <a:latin typeface="Reem Kufi"/>
                <a:ea typeface="Reem Kufi"/>
                <a:cs typeface="Reem Kufi"/>
                <a:sym typeface="Reem Kufi"/>
              </a:defRPr>
            </a:lvl9pPr>
          </a:lstStyle>
          <a:p>
            <a:endParaRPr/>
          </a:p>
        </p:txBody>
      </p:sp>
      <p:sp>
        <p:nvSpPr>
          <p:cNvPr id="32" name="Google Shape;32;p3"/>
          <p:cNvSpPr txBox="1">
            <a:spLocks noGrp="1"/>
          </p:cNvSpPr>
          <p:nvPr>
            <p:ph type="subTitle" idx="21"/>
          </p:nvPr>
        </p:nvSpPr>
        <p:spPr>
          <a:xfrm>
            <a:off x="4346164" y="4001212"/>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529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2_1">
    <p:bg>
      <p:bgPr>
        <a:solidFill>
          <a:srgbClr val="EECAC8"/>
        </a:solidFill>
        <a:effectLst/>
      </p:bgPr>
    </p:bg>
    <p:spTree>
      <p:nvGrpSpPr>
        <p:cNvPr id="1" name="Shape 33"/>
        <p:cNvGrpSpPr/>
        <p:nvPr/>
      </p:nvGrpSpPr>
      <p:grpSpPr>
        <a:xfrm>
          <a:off x="0" y="0"/>
          <a:ext cx="0" cy="0"/>
          <a:chOff x="0" y="0"/>
          <a:chExt cx="0" cy="0"/>
        </a:xfrm>
      </p:grpSpPr>
      <p:sp>
        <p:nvSpPr>
          <p:cNvPr id="34" name="Google Shape;34;p4"/>
          <p:cNvSpPr/>
          <p:nvPr/>
        </p:nvSpPr>
        <p:spPr>
          <a:xfrm>
            <a:off x="0" y="553825"/>
            <a:ext cx="54237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Regular"/>
                <a:ea typeface="Roboto Slab Regular"/>
                <a:cs typeface="Roboto Slab Regular"/>
                <a:sym typeface="Roboto Slab Regular"/>
              </a:defRPr>
            </a:lvl2pPr>
            <a:lvl3pPr lvl="2" algn="r" rtl="0">
              <a:spcBef>
                <a:spcPts val="0"/>
              </a:spcBef>
              <a:spcAft>
                <a:spcPts val="0"/>
              </a:spcAft>
              <a:buNone/>
              <a:defRPr sz="2400">
                <a:solidFill>
                  <a:srgbClr val="434343"/>
                </a:solidFill>
                <a:latin typeface="Roboto Slab Regular"/>
                <a:ea typeface="Roboto Slab Regular"/>
                <a:cs typeface="Roboto Slab Regular"/>
                <a:sym typeface="Roboto Slab Regular"/>
              </a:defRPr>
            </a:lvl3pPr>
            <a:lvl4pPr lvl="3" algn="r" rtl="0">
              <a:spcBef>
                <a:spcPts val="0"/>
              </a:spcBef>
              <a:spcAft>
                <a:spcPts val="0"/>
              </a:spcAft>
              <a:buNone/>
              <a:defRPr sz="2400">
                <a:solidFill>
                  <a:srgbClr val="434343"/>
                </a:solidFill>
                <a:latin typeface="Roboto Slab Regular"/>
                <a:ea typeface="Roboto Slab Regular"/>
                <a:cs typeface="Roboto Slab Regular"/>
                <a:sym typeface="Roboto Slab Regular"/>
              </a:defRPr>
            </a:lvl4pPr>
            <a:lvl5pPr lvl="4" algn="r" rtl="0">
              <a:spcBef>
                <a:spcPts val="0"/>
              </a:spcBef>
              <a:spcAft>
                <a:spcPts val="0"/>
              </a:spcAft>
              <a:buNone/>
              <a:defRPr sz="2400">
                <a:solidFill>
                  <a:srgbClr val="434343"/>
                </a:solidFill>
                <a:latin typeface="Roboto Slab Regular"/>
                <a:ea typeface="Roboto Slab Regular"/>
                <a:cs typeface="Roboto Slab Regular"/>
                <a:sym typeface="Roboto Slab Regular"/>
              </a:defRPr>
            </a:lvl5pPr>
            <a:lvl6pPr lvl="5" algn="r" rtl="0">
              <a:spcBef>
                <a:spcPts val="0"/>
              </a:spcBef>
              <a:spcAft>
                <a:spcPts val="0"/>
              </a:spcAft>
              <a:buNone/>
              <a:defRPr sz="2400">
                <a:solidFill>
                  <a:srgbClr val="434343"/>
                </a:solidFill>
                <a:latin typeface="Roboto Slab Regular"/>
                <a:ea typeface="Roboto Slab Regular"/>
                <a:cs typeface="Roboto Slab Regular"/>
                <a:sym typeface="Roboto Slab Regular"/>
              </a:defRPr>
            </a:lvl6pPr>
            <a:lvl7pPr lvl="6" algn="r" rtl="0">
              <a:spcBef>
                <a:spcPts val="0"/>
              </a:spcBef>
              <a:spcAft>
                <a:spcPts val="0"/>
              </a:spcAft>
              <a:buNone/>
              <a:defRPr sz="2400">
                <a:solidFill>
                  <a:srgbClr val="434343"/>
                </a:solidFill>
                <a:latin typeface="Roboto Slab Regular"/>
                <a:ea typeface="Roboto Slab Regular"/>
                <a:cs typeface="Roboto Slab Regular"/>
                <a:sym typeface="Roboto Slab Regular"/>
              </a:defRPr>
            </a:lvl7pPr>
            <a:lvl8pPr lvl="7" algn="r" rtl="0">
              <a:spcBef>
                <a:spcPts val="0"/>
              </a:spcBef>
              <a:spcAft>
                <a:spcPts val="0"/>
              </a:spcAft>
              <a:buNone/>
              <a:defRPr sz="2400">
                <a:solidFill>
                  <a:srgbClr val="434343"/>
                </a:solidFill>
                <a:latin typeface="Roboto Slab Regular"/>
                <a:ea typeface="Roboto Slab Regular"/>
                <a:cs typeface="Roboto Slab Regular"/>
                <a:sym typeface="Roboto Slab Regular"/>
              </a:defRPr>
            </a:lvl8pPr>
            <a:lvl9pPr lvl="8" algn="r" rtl="0">
              <a:spcBef>
                <a:spcPts val="0"/>
              </a:spcBef>
              <a:spcAft>
                <a:spcPts val="0"/>
              </a:spcAft>
              <a:buNone/>
              <a:defRPr sz="2400">
                <a:solidFill>
                  <a:srgbClr val="434343"/>
                </a:solidFill>
                <a:latin typeface="Roboto Slab Regular"/>
                <a:ea typeface="Roboto Slab Regular"/>
                <a:cs typeface="Roboto Slab Regular"/>
                <a:sym typeface="Roboto Slab Regular"/>
              </a:defRPr>
            </a:lvl9pPr>
          </a:lstStyle>
          <a:p>
            <a:endParaRPr/>
          </a:p>
        </p:txBody>
      </p:sp>
      <p:sp>
        <p:nvSpPr>
          <p:cNvPr id="37" name="Google Shape;37;p4"/>
          <p:cNvSpPr txBox="1">
            <a:spLocks noGrp="1"/>
          </p:cNvSpPr>
          <p:nvPr>
            <p:ph type="subTitle" idx="1"/>
          </p:nvPr>
        </p:nvSpPr>
        <p:spPr>
          <a:xfrm>
            <a:off x="649764" y="2358812"/>
            <a:ext cx="2067600" cy="346800"/>
          </a:xfrm>
          <a:prstGeom prst="rect">
            <a:avLst/>
          </a:prstGeom>
        </p:spPr>
        <p:txBody>
          <a:bodyPr spcFirstLastPara="1" wrap="square" lIns="91425" tIns="198000" rIns="91425" bIns="0" anchor="ctr" anchorCtr="0">
            <a:noAutofit/>
          </a:bodyPr>
          <a:lstStyle>
            <a:lvl1pPr lvl="0" rtl="0">
              <a:lnSpc>
                <a:spcPct val="100000"/>
              </a:lnSpc>
              <a:spcBef>
                <a:spcPts val="0"/>
              </a:spcBef>
              <a:spcAft>
                <a:spcPts val="0"/>
              </a:spcAft>
              <a:buNone/>
              <a:defRPr sz="1100">
                <a:solidFill>
                  <a:srgbClr val="FFFFFF"/>
                </a:solidFill>
              </a:defRPr>
            </a:lvl1pPr>
            <a:lvl2pPr lvl="1" rtl="0">
              <a:lnSpc>
                <a:spcPct val="100000"/>
              </a:lnSpc>
              <a:spcBef>
                <a:spcPts val="1600"/>
              </a:spcBef>
              <a:spcAft>
                <a:spcPts val="0"/>
              </a:spcAft>
              <a:buNone/>
              <a:defRPr sz="1100">
                <a:solidFill>
                  <a:srgbClr val="FFFFFF"/>
                </a:solidFill>
              </a:defRPr>
            </a:lvl2pPr>
            <a:lvl3pPr lvl="2" rtl="0">
              <a:lnSpc>
                <a:spcPct val="100000"/>
              </a:lnSpc>
              <a:spcBef>
                <a:spcPts val="1600"/>
              </a:spcBef>
              <a:spcAft>
                <a:spcPts val="0"/>
              </a:spcAft>
              <a:buNone/>
              <a:defRPr sz="1100">
                <a:solidFill>
                  <a:srgbClr val="FFFFFF"/>
                </a:solidFill>
              </a:defRPr>
            </a:lvl3pPr>
            <a:lvl4pPr lvl="3" rtl="0">
              <a:lnSpc>
                <a:spcPct val="100000"/>
              </a:lnSpc>
              <a:spcBef>
                <a:spcPts val="1600"/>
              </a:spcBef>
              <a:spcAft>
                <a:spcPts val="0"/>
              </a:spcAft>
              <a:buNone/>
              <a:defRPr sz="1100">
                <a:solidFill>
                  <a:srgbClr val="FFFFFF"/>
                </a:solidFill>
              </a:defRPr>
            </a:lvl4pPr>
            <a:lvl5pPr lvl="4" rtl="0">
              <a:lnSpc>
                <a:spcPct val="100000"/>
              </a:lnSpc>
              <a:spcBef>
                <a:spcPts val="1600"/>
              </a:spcBef>
              <a:spcAft>
                <a:spcPts val="0"/>
              </a:spcAft>
              <a:buNone/>
              <a:defRPr sz="1100">
                <a:solidFill>
                  <a:srgbClr val="FFFFFF"/>
                </a:solidFill>
              </a:defRPr>
            </a:lvl5pPr>
            <a:lvl6pPr lvl="5" rtl="0">
              <a:lnSpc>
                <a:spcPct val="100000"/>
              </a:lnSpc>
              <a:spcBef>
                <a:spcPts val="1600"/>
              </a:spcBef>
              <a:spcAft>
                <a:spcPts val="0"/>
              </a:spcAft>
              <a:buNone/>
              <a:defRPr sz="1100">
                <a:solidFill>
                  <a:srgbClr val="FFFFFF"/>
                </a:solidFill>
              </a:defRPr>
            </a:lvl6pPr>
            <a:lvl7pPr lvl="6" rtl="0">
              <a:lnSpc>
                <a:spcPct val="100000"/>
              </a:lnSpc>
              <a:spcBef>
                <a:spcPts val="1600"/>
              </a:spcBef>
              <a:spcAft>
                <a:spcPts val="0"/>
              </a:spcAft>
              <a:buNone/>
              <a:defRPr sz="1100">
                <a:solidFill>
                  <a:srgbClr val="FFFFFF"/>
                </a:solidFill>
              </a:defRPr>
            </a:lvl7pPr>
            <a:lvl8pPr lvl="7" rtl="0">
              <a:lnSpc>
                <a:spcPct val="100000"/>
              </a:lnSpc>
              <a:spcBef>
                <a:spcPts val="1600"/>
              </a:spcBef>
              <a:spcAft>
                <a:spcPts val="0"/>
              </a:spcAft>
              <a:buNone/>
              <a:defRPr sz="1100">
                <a:solidFill>
                  <a:srgbClr val="FFFFFF"/>
                </a:solidFill>
              </a:defRPr>
            </a:lvl8pPr>
            <a:lvl9pPr lvl="8" rtl="0">
              <a:lnSpc>
                <a:spcPct val="100000"/>
              </a:lnSpc>
              <a:spcBef>
                <a:spcPts val="1600"/>
              </a:spcBef>
              <a:spcAft>
                <a:spcPts val="1600"/>
              </a:spcAft>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5294">
          <p15:clr>
            <a:srgbClr val="FA7B17"/>
          </p15:clr>
        </p15:guide>
        <p15:guide id="2"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4_1_2">
    <p:bg>
      <p:bgPr>
        <a:solidFill>
          <a:srgbClr val="EECAC8"/>
        </a:solidFill>
        <a:effectLst/>
      </p:bgPr>
    </p:bg>
    <p:spTree>
      <p:nvGrpSpPr>
        <p:cNvPr id="1" name="Shape 53"/>
        <p:cNvGrpSpPr/>
        <p:nvPr/>
      </p:nvGrpSpPr>
      <p:grpSpPr>
        <a:xfrm>
          <a:off x="0" y="0"/>
          <a:ext cx="0" cy="0"/>
          <a:chOff x="0" y="0"/>
          <a:chExt cx="0" cy="0"/>
        </a:xfrm>
      </p:grpSpPr>
      <p:sp>
        <p:nvSpPr>
          <p:cNvPr id="54" name="Google Shape;54;p6"/>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defRPr>
            </a:lvl2pPr>
            <a:lvl3pPr lvl="2" algn="r" rtl="0">
              <a:spcBef>
                <a:spcPts val="0"/>
              </a:spcBef>
              <a:spcAft>
                <a:spcPts val="0"/>
              </a:spcAft>
              <a:buNone/>
              <a:defRPr sz="2400">
                <a:solidFill>
                  <a:srgbClr val="434343"/>
                </a:solidFill>
              </a:defRPr>
            </a:lvl3pPr>
            <a:lvl4pPr lvl="3" algn="r" rtl="0">
              <a:spcBef>
                <a:spcPts val="0"/>
              </a:spcBef>
              <a:spcAft>
                <a:spcPts val="0"/>
              </a:spcAft>
              <a:buNone/>
              <a:defRPr sz="2400">
                <a:solidFill>
                  <a:srgbClr val="434343"/>
                </a:solidFill>
              </a:defRPr>
            </a:lvl4pPr>
            <a:lvl5pPr lvl="4" algn="r" rtl="0">
              <a:spcBef>
                <a:spcPts val="0"/>
              </a:spcBef>
              <a:spcAft>
                <a:spcPts val="0"/>
              </a:spcAft>
              <a:buNone/>
              <a:defRPr sz="2400">
                <a:solidFill>
                  <a:srgbClr val="434343"/>
                </a:solidFill>
              </a:defRPr>
            </a:lvl5pPr>
            <a:lvl6pPr lvl="5" algn="r" rtl="0">
              <a:spcBef>
                <a:spcPts val="0"/>
              </a:spcBef>
              <a:spcAft>
                <a:spcPts val="0"/>
              </a:spcAft>
              <a:buNone/>
              <a:defRPr sz="2400">
                <a:solidFill>
                  <a:srgbClr val="434343"/>
                </a:solidFill>
              </a:defRPr>
            </a:lvl6pPr>
            <a:lvl7pPr lvl="6" algn="r" rtl="0">
              <a:spcBef>
                <a:spcPts val="0"/>
              </a:spcBef>
              <a:spcAft>
                <a:spcPts val="0"/>
              </a:spcAft>
              <a:buNone/>
              <a:defRPr sz="2400">
                <a:solidFill>
                  <a:srgbClr val="434343"/>
                </a:solidFill>
              </a:defRPr>
            </a:lvl7pPr>
            <a:lvl8pPr lvl="7" algn="r" rtl="0">
              <a:spcBef>
                <a:spcPts val="0"/>
              </a:spcBef>
              <a:spcAft>
                <a:spcPts val="0"/>
              </a:spcAft>
              <a:buNone/>
              <a:defRPr sz="2400">
                <a:solidFill>
                  <a:srgbClr val="434343"/>
                </a:solidFill>
              </a:defRPr>
            </a:lvl8pPr>
            <a:lvl9pPr lvl="8" algn="r" rtl="0">
              <a:spcBef>
                <a:spcPts val="0"/>
              </a:spcBef>
              <a:spcAft>
                <a:spcPts val="0"/>
              </a:spcAft>
              <a:buNone/>
              <a:defRPr sz="2400">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14_1_1">
    <p:bg>
      <p:bgPr>
        <a:solidFill>
          <a:srgbClr val="EECAC8"/>
        </a:solidFill>
        <a:effectLst/>
      </p:bgPr>
    </p:bg>
    <p:spTree>
      <p:nvGrpSpPr>
        <p:cNvPr id="1" name="Shape 56"/>
        <p:cNvGrpSpPr/>
        <p:nvPr/>
      </p:nvGrpSpPr>
      <p:grpSpPr>
        <a:xfrm>
          <a:off x="0" y="0"/>
          <a:ext cx="0" cy="0"/>
          <a:chOff x="0" y="0"/>
          <a:chExt cx="0" cy="0"/>
        </a:xfrm>
      </p:grpSpPr>
      <p:sp>
        <p:nvSpPr>
          <p:cNvPr id="57" name="Google Shape;57;p7"/>
          <p:cNvSpPr/>
          <p:nvPr/>
        </p:nvSpPr>
        <p:spPr>
          <a:xfrm>
            <a:off x="0" y="558550"/>
            <a:ext cx="68673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19400" y="1478750"/>
            <a:ext cx="2924700" cy="21069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Regular"/>
                <a:ea typeface="Roboto Slab Regular"/>
                <a:cs typeface="Roboto Slab Regular"/>
                <a:sym typeface="Roboto Slab Regular"/>
              </a:defRPr>
            </a:lvl2pPr>
            <a:lvl3pPr lvl="2" algn="r" rtl="0">
              <a:spcBef>
                <a:spcPts val="0"/>
              </a:spcBef>
              <a:spcAft>
                <a:spcPts val="0"/>
              </a:spcAft>
              <a:buNone/>
              <a:defRPr sz="2400">
                <a:solidFill>
                  <a:srgbClr val="434343"/>
                </a:solidFill>
                <a:latin typeface="Roboto Slab Regular"/>
                <a:ea typeface="Roboto Slab Regular"/>
                <a:cs typeface="Roboto Slab Regular"/>
                <a:sym typeface="Roboto Slab Regular"/>
              </a:defRPr>
            </a:lvl3pPr>
            <a:lvl4pPr lvl="3" algn="r" rtl="0">
              <a:spcBef>
                <a:spcPts val="0"/>
              </a:spcBef>
              <a:spcAft>
                <a:spcPts val="0"/>
              </a:spcAft>
              <a:buNone/>
              <a:defRPr sz="2400">
                <a:solidFill>
                  <a:srgbClr val="434343"/>
                </a:solidFill>
                <a:latin typeface="Roboto Slab Regular"/>
                <a:ea typeface="Roboto Slab Regular"/>
                <a:cs typeface="Roboto Slab Regular"/>
                <a:sym typeface="Roboto Slab Regular"/>
              </a:defRPr>
            </a:lvl4pPr>
            <a:lvl5pPr lvl="4" algn="r" rtl="0">
              <a:spcBef>
                <a:spcPts val="0"/>
              </a:spcBef>
              <a:spcAft>
                <a:spcPts val="0"/>
              </a:spcAft>
              <a:buNone/>
              <a:defRPr sz="2400">
                <a:solidFill>
                  <a:srgbClr val="434343"/>
                </a:solidFill>
                <a:latin typeface="Roboto Slab Regular"/>
                <a:ea typeface="Roboto Slab Regular"/>
                <a:cs typeface="Roboto Slab Regular"/>
                <a:sym typeface="Roboto Slab Regular"/>
              </a:defRPr>
            </a:lvl5pPr>
            <a:lvl6pPr lvl="5" algn="r" rtl="0">
              <a:spcBef>
                <a:spcPts val="0"/>
              </a:spcBef>
              <a:spcAft>
                <a:spcPts val="0"/>
              </a:spcAft>
              <a:buNone/>
              <a:defRPr sz="2400">
                <a:solidFill>
                  <a:srgbClr val="434343"/>
                </a:solidFill>
                <a:latin typeface="Roboto Slab Regular"/>
                <a:ea typeface="Roboto Slab Regular"/>
                <a:cs typeface="Roboto Slab Regular"/>
                <a:sym typeface="Roboto Slab Regular"/>
              </a:defRPr>
            </a:lvl6pPr>
            <a:lvl7pPr lvl="6" algn="r" rtl="0">
              <a:spcBef>
                <a:spcPts val="0"/>
              </a:spcBef>
              <a:spcAft>
                <a:spcPts val="0"/>
              </a:spcAft>
              <a:buNone/>
              <a:defRPr sz="2400">
                <a:solidFill>
                  <a:srgbClr val="434343"/>
                </a:solidFill>
                <a:latin typeface="Roboto Slab Regular"/>
                <a:ea typeface="Roboto Slab Regular"/>
                <a:cs typeface="Roboto Slab Regular"/>
                <a:sym typeface="Roboto Slab Regular"/>
              </a:defRPr>
            </a:lvl7pPr>
            <a:lvl8pPr lvl="7" algn="r" rtl="0">
              <a:spcBef>
                <a:spcPts val="0"/>
              </a:spcBef>
              <a:spcAft>
                <a:spcPts val="0"/>
              </a:spcAft>
              <a:buNone/>
              <a:defRPr sz="2400">
                <a:solidFill>
                  <a:srgbClr val="434343"/>
                </a:solidFill>
                <a:latin typeface="Roboto Slab Regular"/>
                <a:ea typeface="Roboto Slab Regular"/>
                <a:cs typeface="Roboto Slab Regular"/>
                <a:sym typeface="Roboto Slab Regular"/>
              </a:defRPr>
            </a:lvl8pPr>
            <a:lvl9pPr lvl="8" algn="r" rtl="0">
              <a:spcBef>
                <a:spcPts val="0"/>
              </a:spcBef>
              <a:spcAft>
                <a:spcPts val="0"/>
              </a:spcAft>
              <a:buNone/>
              <a:defRPr sz="2400">
                <a:solidFill>
                  <a:srgbClr val="434343"/>
                </a:solidFill>
                <a:latin typeface="Roboto Slab Regular"/>
                <a:ea typeface="Roboto Slab Regular"/>
                <a:cs typeface="Roboto Slab Regular"/>
                <a:sym typeface="Roboto Slab Regul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CUSTOM_14_1_1_4_1">
    <p:bg>
      <p:bgPr>
        <a:solidFill>
          <a:srgbClr val="EECAC8"/>
        </a:solidFill>
        <a:effectLst/>
      </p:bgPr>
    </p:bg>
    <p:spTree>
      <p:nvGrpSpPr>
        <p:cNvPr id="1" name="Shape 96"/>
        <p:cNvGrpSpPr/>
        <p:nvPr/>
      </p:nvGrpSpPr>
      <p:grpSpPr>
        <a:xfrm>
          <a:off x="0" y="0"/>
          <a:ext cx="0" cy="0"/>
          <a:chOff x="0" y="0"/>
          <a:chExt cx="0" cy="0"/>
        </a:xfrm>
      </p:grpSpPr>
      <p:sp>
        <p:nvSpPr>
          <p:cNvPr id="97" name="Google Shape;97;p10"/>
          <p:cNvSpPr/>
          <p:nvPr/>
        </p:nvSpPr>
        <p:spPr>
          <a:xfrm rot="5400000">
            <a:off x="3825825" y="-791625"/>
            <a:ext cx="3908700" cy="67551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98" name="Google Shape;98;p10"/>
          <p:cNvGrpSpPr/>
          <p:nvPr/>
        </p:nvGrpSpPr>
        <p:grpSpPr>
          <a:xfrm>
            <a:off x="719995" y="2975609"/>
            <a:ext cx="760631" cy="1416692"/>
            <a:chOff x="7584375" y="3238776"/>
            <a:chExt cx="826503" cy="1539381"/>
          </a:xfrm>
        </p:grpSpPr>
        <p:sp>
          <p:nvSpPr>
            <p:cNvPr id="99" name="Google Shape;99;p10"/>
            <p:cNvSpPr/>
            <p:nvPr/>
          </p:nvSpPr>
          <p:spPr>
            <a:xfrm>
              <a:off x="7991647" y="3238776"/>
              <a:ext cx="13572" cy="1144667"/>
            </a:xfrm>
            <a:custGeom>
              <a:avLst/>
              <a:gdLst/>
              <a:ahLst/>
              <a:cxnLst/>
              <a:rect l="l" t="t" r="r" b="b"/>
              <a:pathLst>
                <a:path w="201" h="16953" extrusionOk="0">
                  <a:moveTo>
                    <a:pt x="1" y="0"/>
                  </a:moveTo>
                  <a:lnTo>
                    <a:pt x="1" y="16952"/>
                  </a:lnTo>
                  <a:lnTo>
                    <a:pt x="201" y="16952"/>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8046540" y="3695083"/>
              <a:ext cx="364338" cy="689919"/>
            </a:xfrm>
            <a:custGeom>
              <a:avLst/>
              <a:gdLst/>
              <a:ahLst/>
              <a:cxnLst/>
              <a:rect l="l" t="t" r="r" b="b"/>
              <a:pathLst>
                <a:path w="5396" h="10218" extrusionOk="0">
                  <a:moveTo>
                    <a:pt x="5256" y="1"/>
                  </a:moveTo>
                  <a:lnTo>
                    <a:pt x="28" y="5272"/>
                  </a:lnTo>
                  <a:lnTo>
                    <a:pt x="0" y="5342"/>
                  </a:lnTo>
                  <a:lnTo>
                    <a:pt x="0" y="10218"/>
                  </a:lnTo>
                  <a:lnTo>
                    <a:pt x="200" y="10218"/>
                  </a:lnTo>
                  <a:lnTo>
                    <a:pt x="200" y="5382"/>
                  </a:lnTo>
                  <a:lnTo>
                    <a:pt x="5396" y="140"/>
                  </a:lnTo>
                  <a:lnTo>
                    <a:pt x="52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a:off x="7584375" y="3574963"/>
              <a:ext cx="367309" cy="811388"/>
            </a:xfrm>
            <a:custGeom>
              <a:avLst/>
              <a:gdLst/>
              <a:ahLst/>
              <a:cxnLst/>
              <a:rect l="l" t="t" r="r" b="b"/>
              <a:pathLst>
                <a:path w="5440" h="12017" extrusionOk="0">
                  <a:moveTo>
                    <a:pt x="141" y="0"/>
                  </a:moveTo>
                  <a:lnTo>
                    <a:pt x="1" y="143"/>
                  </a:lnTo>
                  <a:lnTo>
                    <a:pt x="5243" y="5382"/>
                  </a:lnTo>
                  <a:lnTo>
                    <a:pt x="5243" y="12017"/>
                  </a:lnTo>
                  <a:lnTo>
                    <a:pt x="5439" y="12017"/>
                  </a:lnTo>
                  <a:lnTo>
                    <a:pt x="5439" y="5342"/>
                  </a:lnTo>
                  <a:lnTo>
                    <a:pt x="5413" y="5271"/>
                  </a:lnTo>
                  <a:lnTo>
                    <a:pt x="1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7766265" y="4306732"/>
              <a:ext cx="462715" cy="471425"/>
            </a:xfrm>
            <a:custGeom>
              <a:avLst/>
              <a:gdLst/>
              <a:ahLst/>
              <a:cxnLst/>
              <a:rect l="l" t="t" r="r" b="b"/>
              <a:pathLst>
                <a:path w="6853" h="6982" extrusionOk="0">
                  <a:moveTo>
                    <a:pt x="1" y="0"/>
                  </a:moveTo>
                  <a:lnTo>
                    <a:pt x="1" y="6695"/>
                  </a:lnTo>
                  <a:cubicBezTo>
                    <a:pt x="1" y="6855"/>
                    <a:pt x="128" y="6982"/>
                    <a:pt x="288" y="6982"/>
                  </a:cubicBezTo>
                  <a:lnTo>
                    <a:pt x="6566" y="6982"/>
                  </a:lnTo>
                  <a:cubicBezTo>
                    <a:pt x="6722" y="6982"/>
                    <a:pt x="6852" y="6855"/>
                    <a:pt x="6852" y="6695"/>
                  </a:cubicBezTo>
                  <a:lnTo>
                    <a:pt x="6852" y="0"/>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0"/>
          <p:cNvGrpSpPr/>
          <p:nvPr/>
        </p:nvGrpSpPr>
        <p:grpSpPr>
          <a:xfrm>
            <a:off x="720008" y="448457"/>
            <a:ext cx="760625" cy="1055727"/>
            <a:chOff x="7597583" y="3155732"/>
            <a:chExt cx="760625" cy="1055727"/>
          </a:xfrm>
        </p:grpSpPr>
        <p:sp>
          <p:nvSpPr>
            <p:cNvPr id="104" name="Google Shape;104;p10"/>
            <p:cNvSpPr/>
            <p:nvPr/>
          </p:nvSpPr>
          <p:spPr>
            <a:xfrm>
              <a:off x="7601932" y="3469040"/>
              <a:ext cx="327651" cy="327651"/>
            </a:xfrm>
            <a:custGeom>
              <a:avLst/>
              <a:gdLst/>
              <a:ahLst/>
              <a:cxnLst/>
              <a:rect l="l" t="t" r="r" b="b"/>
              <a:pathLst>
                <a:path w="5273" h="5273" extrusionOk="0">
                  <a:moveTo>
                    <a:pt x="1" y="1"/>
                  </a:moveTo>
                  <a:cubicBezTo>
                    <a:pt x="1" y="2913"/>
                    <a:pt x="2360" y="5273"/>
                    <a:pt x="5273" y="5273"/>
                  </a:cubicBezTo>
                  <a:cubicBezTo>
                    <a:pt x="5273" y="2363"/>
                    <a:pt x="2910" y="1"/>
                    <a:pt x="1" y="1"/>
                  </a:cubicBez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8027698" y="3578406"/>
              <a:ext cx="327651" cy="327402"/>
            </a:xfrm>
            <a:custGeom>
              <a:avLst/>
              <a:gdLst/>
              <a:ahLst/>
              <a:cxnLst/>
              <a:rect l="l" t="t" r="r" b="b"/>
              <a:pathLst>
                <a:path w="5273" h="5269" extrusionOk="0">
                  <a:moveTo>
                    <a:pt x="5272" y="0"/>
                  </a:moveTo>
                  <a:cubicBezTo>
                    <a:pt x="2359" y="0"/>
                    <a:pt x="0" y="2359"/>
                    <a:pt x="0" y="5269"/>
                  </a:cubicBezTo>
                  <a:cubicBezTo>
                    <a:pt x="2913" y="5269"/>
                    <a:pt x="5272" y="2910"/>
                    <a:pt x="5272" y="0"/>
                  </a:cubicBez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7850668" y="3155732"/>
              <a:ext cx="256007" cy="463111"/>
            </a:xfrm>
            <a:custGeom>
              <a:avLst/>
              <a:gdLst/>
              <a:ahLst/>
              <a:cxnLst/>
              <a:rect l="l" t="t" r="r" b="b"/>
              <a:pathLst>
                <a:path w="4120" h="7453" extrusionOk="0">
                  <a:moveTo>
                    <a:pt x="2060" y="1"/>
                  </a:moveTo>
                  <a:cubicBezTo>
                    <a:pt x="0" y="2057"/>
                    <a:pt x="0" y="5396"/>
                    <a:pt x="2060" y="7452"/>
                  </a:cubicBezTo>
                  <a:cubicBezTo>
                    <a:pt x="4119" y="5396"/>
                    <a:pt x="4119" y="2057"/>
                    <a:pt x="2060" y="1"/>
                  </a:cubicBez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7972396" y="3156696"/>
              <a:ext cx="12490" cy="1053417"/>
            </a:xfrm>
            <a:custGeom>
              <a:avLst/>
              <a:gdLst/>
              <a:ahLst/>
              <a:cxnLst/>
              <a:rect l="l" t="t" r="r" b="b"/>
              <a:pathLst>
                <a:path w="201" h="16953" extrusionOk="0">
                  <a:moveTo>
                    <a:pt x="1" y="0"/>
                  </a:moveTo>
                  <a:lnTo>
                    <a:pt x="1" y="16952"/>
                  </a:lnTo>
                  <a:lnTo>
                    <a:pt x="201" y="16952"/>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8022913" y="3575299"/>
              <a:ext cx="335294" cy="634921"/>
            </a:xfrm>
            <a:custGeom>
              <a:avLst/>
              <a:gdLst/>
              <a:ahLst/>
              <a:cxnLst/>
              <a:rect l="l" t="t" r="r" b="b"/>
              <a:pathLst>
                <a:path w="5396" h="10218" extrusionOk="0">
                  <a:moveTo>
                    <a:pt x="5256" y="1"/>
                  </a:moveTo>
                  <a:lnTo>
                    <a:pt x="28" y="5272"/>
                  </a:lnTo>
                  <a:lnTo>
                    <a:pt x="0" y="5342"/>
                  </a:lnTo>
                  <a:lnTo>
                    <a:pt x="0" y="10218"/>
                  </a:lnTo>
                  <a:lnTo>
                    <a:pt x="200" y="10218"/>
                  </a:lnTo>
                  <a:lnTo>
                    <a:pt x="200" y="5382"/>
                  </a:lnTo>
                  <a:lnTo>
                    <a:pt x="5396" y="140"/>
                  </a:lnTo>
                  <a:lnTo>
                    <a:pt x="52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7597583" y="3464753"/>
              <a:ext cx="338028" cy="746706"/>
            </a:xfrm>
            <a:custGeom>
              <a:avLst/>
              <a:gdLst/>
              <a:ahLst/>
              <a:cxnLst/>
              <a:rect l="l" t="t" r="r" b="b"/>
              <a:pathLst>
                <a:path w="5440" h="12017" extrusionOk="0">
                  <a:moveTo>
                    <a:pt x="141" y="0"/>
                  </a:moveTo>
                  <a:lnTo>
                    <a:pt x="1" y="143"/>
                  </a:lnTo>
                  <a:lnTo>
                    <a:pt x="5243" y="5382"/>
                  </a:lnTo>
                  <a:lnTo>
                    <a:pt x="5243" y="12017"/>
                  </a:lnTo>
                  <a:lnTo>
                    <a:pt x="5439" y="12017"/>
                  </a:lnTo>
                  <a:lnTo>
                    <a:pt x="5439" y="5342"/>
                  </a:lnTo>
                  <a:lnTo>
                    <a:pt x="5413" y="5271"/>
                  </a:lnTo>
                  <a:lnTo>
                    <a:pt x="1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0"/>
          <p:cNvSpPr/>
          <p:nvPr/>
        </p:nvSpPr>
        <p:spPr>
          <a:xfrm rot="5400000">
            <a:off x="172625" y="1262175"/>
            <a:ext cx="2302200" cy="26475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1" name="Google Shape;111;p10"/>
          <p:cNvSpPr txBox="1">
            <a:spLocks noGrp="1"/>
          </p:cNvSpPr>
          <p:nvPr>
            <p:ph type="subTitle" idx="1"/>
          </p:nvPr>
        </p:nvSpPr>
        <p:spPr>
          <a:xfrm>
            <a:off x="752923" y="2318475"/>
            <a:ext cx="16002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rgbClr val="FFFFFF"/>
                </a:solidFill>
              </a:defRPr>
            </a:lvl1pPr>
            <a:lvl2pPr lvl="1" rtl="0">
              <a:lnSpc>
                <a:spcPct val="100000"/>
              </a:lnSpc>
              <a:spcBef>
                <a:spcPts val="1600"/>
              </a:spcBef>
              <a:spcAft>
                <a:spcPts val="0"/>
              </a:spcAft>
              <a:buNone/>
              <a:defRPr sz="1200">
                <a:solidFill>
                  <a:srgbClr val="FFFFFF"/>
                </a:solidFill>
              </a:defRPr>
            </a:lvl2pPr>
            <a:lvl3pPr lvl="2" rtl="0">
              <a:lnSpc>
                <a:spcPct val="100000"/>
              </a:lnSpc>
              <a:spcBef>
                <a:spcPts val="1600"/>
              </a:spcBef>
              <a:spcAft>
                <a:spcPts val="0"/>
              </a:spcAft>
              <a:buNone/>
              <a:defRPr sz="1200">
                <a:solidFill>
                  <a:srgbClr val="FFFFFF"/>
                </a:solidFill>
              </a:defRPr>
            </a:lvl3pPr>
            <a:lvl4pPr lvl="3" rtl="0">
              <a:lnSpc>
                <a:spcPct val="100000"/>
              </a:lnSpc>
              <a:spcBef>
                <a:spcPts val="1600"/>
              </a:spcBef>
              <a:spcAft>
                <a:spcPts val="0"/>
              </a:spcAft>
              <a:buNone/>
              <a:defRPr sz="1200">
                <a:solidFill>
                  <a:srgbClr val="FFFFFF"/>
                </a:solidFill>
              </a:defRPr>
            </a:lvl4pPr>
            <a:lvl5pPr lvl="4" rtl="0">
              <a:lnSpc>
                <a:spcPct val="100000"/>
              </a:lnSpc>
              <a:spcBef>
                <a:spcPts val="1600"/>
              </a:spcBef>
              <a:spcAft>
                <a:spcPts val="0"/>
              </a:spcAft>
              <a:buNone/>
              <a:defRPr sz="1200">
                <a:solidFill>
                  <a:srgbClr val="FFFFFF"/>
                </a:solidFill>
              </a:defRPr>
            </a:lvl5pPr>
            <a:lvl6pPr lvl="5" rtl="0">
              <a:lnSpc>
                <a:spcPct val="100000"/>
              </a:lnSpc>
              <a:spcBef>
                <a:spcPts val="1600"/>
              </a:spcBef>
              <a:spcAft>
                <a:spcPts val="0"/>
              </a:spcAft>
              <a:buNone/>
              <a:defRPr sz="1200">
                <a:solidFill>
                  <a:srgbClr val="FFFFFF"/>
                </a:solidFill>
              </a:defRPr>
            </a:lvl6pPr>
            <a:lvl7pPr lvl="6" rtl="0">
              <a:lnSpc>
                <a:spcPct val="100000"/>
              </a:lnSpc>
              <a:spcBef>
                <a:spcPts val="1600"/>
              </a:spcBef>
              <a:spcAft>
                <a:spcPts val="0"/>
              </a:spcAft>
              <a:buNone/>
              <a:defRPr sz="1200">
                <a:solidFill>
                  <a:srgbClr val="FFFFFF"/>
                </a:solidFill>
              </a:defRPr>
            </a:lvl7pPr>
            <a:lvl8pPr lvl="7" rtl="0">
              <a:lnSpc>
                <a:spcPct val="100000"/>
              </a:lnSpc>
              <a:spcBef>
                <a:spcPts val="1600"/>
              </a:spcBef>
              <a:spcAft>
                <a:spcPts val="0"/>
              </a:spcAft>
              <a:buNone/>
              <a:defRPr sz="1200">
                <a:solidFill>
                  <a:srgbClr val="FFFFFF"/>
                </a:solidFill>
              </a:defRPr>
            </a:lvl8pPr>
            <a:lvl9pPr lvl="8" rtl="0">
              <a:lnSpc>
                <a:spcPct val="100000"/>
              </a:lnSpc>
              <a:spcBef>
                <a:spcPts val="1600"/>
              </a:spcBef>
              <a:spcAft>
                <a:spcPts val="1600"/>
              </a:spcAft>
              <a:buNone/>
              <a:defRPr sz="1200">
                <a:solidFill>
                  <a:srgbClr val="FFFFFF"/>
                </a:solidFill>
              </a:defRPr>
            </a:lvl9pPr>
          </a:lstStyle>
          <a:p>
            <a:endParaRPr/>
          </a:p>
        </p:txBody>
      </p:sp>
      <p:sp>
        <p:nvSpPr>
          <p:cNvPr id="112" name="Google Shape;112;p10"/>
          <p:cNvSpPr txBox="1">
            <a:spLocks noGrp="1"/>
          </p:cNvSpPr>
          <p:nvPr>
            <p:ph type="title"/>
          </p:nvPr>
        </p:nvSpPr>
        <p:spPr>
          <a:xfrm>
            <a:off x="6901150" y="2208550"/>
            <a:ext cx="1600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Regular"/>
                <a:ea typeface="Roboto Slab Regular"/>
                <a:cs typeface="Roboto Slab Regular"/>
                <a:sym typeface="Roboto Slab Regular"/>
              </a:defRPr>
            </a:lvl2pPr>
            <a:lvl3pPr lvl="2" algn="r" rtl="0">
              <a:spcBef>
                <a:spcPts val="0"/>
              </a:spcBef>
              <a:spcAft>
                <a:spcPts val="0"/>
              </a:spcAft>
              <a:buNone/>
              <a:defRPr sz="2400">
                <a:solidFill>
                  <a:srgbClr val="434343"/>
                </a:solidFill>
                <a:latin typeface="Roboto Slab Regular"/>
                <a:ea typeface="Roboto Slab Regular"/>
                <a:cs typeface="Roboto Slab Regular"/>
                <a:sym typeface="Roboto Slab Regular"/>
              </a:defRPr>
            </a:lvl3pPr>
            <a:lvl4pPr lvl="3" algn="r" rtl="0">
              <a:spcBef>
                <a:spcPts val="0"/>
              </a:spcBef>
              <a:spcAft>
                <a:spcPts val="0"/>
              </a:spcAft>
              <a:buNone/>
              <a:defRPr sz="2400">
                <a:solidFill>
                  <a:srgbClr val="434343"/>
                </a:solidFill>
                <a:latin typeface="Roboto Slab Regular"/>
                <a:ea typeface="Roboto Slab Regular"/>
                <a:cs typeface="Roboto Slab Regular"/>
                <a:sym typeface="Roboto Slab Regular"/>
              </a:defRPr>
            </a:lvl4pPr>
            <a:lvl5pPr lvl="4" algn="r" rtl="0">
              <a:spcBef>
                <a:spcPts val="0"/>
              </a:spcBef>
              <a:spcAft>
                <a:spcPts val="0"/>
              </a:spcAft>
              <a:buNone/>
              <a:defRPr sz="2400">
                <a:solidFill>
                  <a:srgbClr val="434343"/>
                </a:solidFill>
                <a:latin typeface="Roboto Slab Regular"/>
                <a:ea typeface="Roboto Slab Regular"/>
                <a:cs typeface="Roboto Slab Regular"/>
                <a:sym typeface="Roboto Slab Regular"/>
              </a:defRPr>
            </a:lvl5pPr>
            <a:lvl6pPr lvl="5" algn="r" rtl="0">
              <a:spcBef>
                <a:spcPts val="0"/>
              </a:spcBef>
              <a:spcAft>
                <a:spcPts val="0"/>
              </a:spcAft>
              <a:buNone/>
              <a:defRPr sz="2400">
                <a:solidFill>
                  <a:srgbClr val="434343"/>
                </a:solidFill>
                <a:latin typeface="Roboto Slab Regular"/>
                <a:ea typeface="Roboto Slab Regular"/>
                <a:cs typeface="Roboto Slab Regular"/>
                <a:sym typeface="Roboto Slab Regular"/>
              </a:defRPr>
            </a:lvl6pPr>
            <a:lvl7pPr lvl="6" algn="r" rtl="0">
              <a:spcBef>
                <a:spcPts val="0"/>
              </a:spcBef>
              <a:spcAft>
                <a:spcPts val="0"/>
              </a:spcAft>
              <a:buNone/>
              <a:defRPr sz="2400">
                <a:solidFill>
                  <a:srgbClr val="434343"/>
                </a:solidFill>
                <a:latin typeface="Roboto Slab Regular"/>
                <a:ea typeface="Roboto Slab Regular"/>
                <a:cs typeface="Roboto Slab Regular"/>
                <a:sym typeface="Roboto Slab Regular"/>
              </a:defRPr>
            </a:lvl7pPr>
            <a:lvl8pPr lvl="7" algn="r" rtl="0">
              <a:spcBef>
                <a:spcPts val="0"/>
              </a:spcBef>
              <a:spcAft>
                <a:spcPts val="0"/>
              </a:spcAft>
              <a:buNone/>
              <a:defRPr sz="2400">
                <a:solidFill>
                  <a:srgbClr val="434343"/>
                </a:solidFill>
                <a:latin typeface="Roboto Slab Regular"/>
                <a:ea typeface="Roboto Slab Regular"/>
                <a:cs typeface="Roboto Slab Regular"/>
                <a:sym typeface="Roboto Slab Regular"/>
              </a:defRPr>
            </a:lvl8pPr>
            <a:lvl9pPr lvl="8" algn="r" rtl="0">
              <a:spcBef>
                <a:spcPts val="0"/>
              </a:spcBef>
              <a:spcAft>
                <a:spcPts val="0"/>
              </a:spcAft>
              <a:buNone/>
              <a:defRPr sz="2400">
                <a:solidFill>
                  <a:srgbClr val="434343"/>
                </a:solidFill>
                <a:latin typeface="Roboto Slab Regular"/>
                <a:ea typeface="Roboto Slab Regular"/>
                <a:cs typeface="Roboto Slab Regular"/>
                <a:sym typeface="Roboto Slab Regular"/>
              </a:defRPr>
            </a:lvl9pPr>
          </a:lstStyle>
          <a:p>
            <a:endParaRPr/>
          </a:p>
        </p:txBody>
      </p:sp>
      <p:sp>
        <p:nvSpPr>
          <p:cNvPr id="113" name="Google Shape;113;p10"/>
          <p:cNvSpPr txBox="1">
            <a:spLocks noGrp="1"/>
          </p:cNvSpPr>
          <p:nvPr>
            <p:ph type="subTitle" idx="2"/>
          </p:nvPr>
        </p:nvSpPr>
        <p:spPr>
          <a:xfrm>
            <a:off x="2924375" y="2318475"/>
            <a:ext cx="16002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rgbClr val="FFFFFF"/>
                </a:solidFill>
              </a:defRPr>
            </a:lvl1pPr>
            <a:lvl2pPr lvl="1" rtl="0">
              <a:lnSpc>
                <a:spcPct val="100000"/>
              </a:lnSpc>
              <a:spcBef>
                <a:spcPts val="1600"/>
              </a:spcBef>
              <a:spcAft>
                <a:spcPts val="0"/>
              </a:spcAft>
              <a:buNone/>
              <a:defRPr sz="1200">
                <a:solidFill>
                  <a:srgbClr val="FFFFFF"/>
                </a:solidFill>
              </a:defRPr>
            </a:lvl2pPr>
            <a:lvl3pPr lvl="2" rtl="0">
              <a:lnSpc>
                <a:spcPct val="100000"/>
              </a:lnSpc>
              <a:spcBef>
                <a:spcPts val="1600"/>
              </a:spcBef>
              <a:spcAft>
                <a:spcPts val="0"/>
              </a:spcAft>
              <a:buNone/>
              <a:defRPr sz="1200">
                <a:solidFill>
                  <a:srgbClr val="FFFFFF"/>
                </a:solidFill>
              </a:defRPr>
            </a:lvl3pPr>
            <a:lvl4pPr lvl="3" rtl="0">
              <a:lnSpc>
                <a:spcPct val="100000"/>
              </a:lnSpc>
              <a:spcBef>
                <a:spcPts val="1600"/>
              </a:spcBef>
              <a:spcAft>
                <a:spcPts val="0"/>
              </a:spcAft>
              <a:buNone/>
              <a:defRPr sz="1200">
                <a:solidFill>
                  <a:srgbClr val="FFFFFF"/>
                </a:solidFill>
              </a:defRPr>
            </a:lvl4pPr>
            <a:lvl5pPr lvl="4" rtl="0">
              <a:lnSpc>
                <a:spcPct val="100000"/>
              </a:lnSpc>
              <a:spcBef>
                <a:spcPts val="1600"/>
              </a:spcBef>
              <a:spcAft>
                <a:spcPts val="0"/>
              </a:spcAft>
              <a:buNone/>
              <a:defRPr sz="1200">
                <a:solidFill>
                  <a:srgbClr val="FFFFFF"/>
                </a:solidFill>
              </a:defRPr>
            </a:lvl5pPr>
            <a:lvl6pPr lvl="5" rtl="0">
              <a:lnSpc>
                <a:spcPct val="100000"/>
              </a:lnSpc>
              <a:spcBef>
                <a:spcPts val="1600"/>
              </a:spcBef>
              <a:spcAft>
                <a:spcPts val="0"/>
              </a:spcAft>
              <a:buNone/>
              <a:defRPr sz="1200">
                <a:solidFill>
                  <a:srgbClr val="FFFFFF"/>
                </a:solidFill>
              </a:defRPr>
            </a:lvl6pPr>
            <a:lvl7pPr lvl="6" rtl="0">
              <a:lnSpc>
                <a:spcPct val="100000"/>
              </a:lnSpc>
              <a:spcBef>
                <a:spcPts val="1600"/>
              </a:spcBef>
              <a:spcAft>
                <a:spcPts val="0"/>
              </a:spcAft>
              <a:buNone/>
              <a:defRPr sz="1200">
                <a:solidFill>
                  <a:srgbClr val="FFFFFF"/>
                </a:solidFill>
              </a:defRPr>
            </a:lvl7pPr>
            <a:lvl8pPr lvl="7" rtl="0">
              <a:lnSpc>
                <a:spcPct val="100000"/>
              </a:lnSpc>
              <a:spcBef>
                <a:spcPts val="1600"/>
              </a:spcBef>
              <a:spcAft>
                <a:spcPts val="0"/>
              </a:spcAft>
              <a:buNone/>
              <a:defRPr sz="1200">
                <a:solidFill>
                  <a:srgbClr val="FFFFFF"/>
                </a:solidFill>
              </a:defRPr>
            </a:lvl8pPr>
            <a:lvl9pPr lvl="8" rtl="0">
              <a:lnSpc>
                <a:spcPct val="100000"/>
              </a:lnSpc>
              <a:spcBef>
                <a:spcPts val="1600"/>
              </a:spcBef>
              <a:spcAft>
                <a:spcPts val="1600"/>
              </a:spcAft>
              <a:buNone/>
              <a:defRPr sz="1200">
                <a:solidFill>
                  <a:srgbClr val="FFFFFF"/>
                </a:solidFill>
              </a:defRPr>
            </a:lvl9pPr>
          </a:lstStyle>
          <a:p>
            <a:endParaRPr/>
          </a:p>
        </p:txBody>
      </p:sp>
      <p:sp>
        <p:nvSpPr>
          <p:cNvPr id="114" name="Google Shape;114;p10"/>
          <p:cNvSpPr txBox="1">
            <a:spLocks noGrp="1"/>
          </p:cNvSpPr>
          <p:nvPr>
            <p:ph type="subTitle" idx="3"/>
          </p:nvPr>
        </p:nvSpPr>
        <p:spPr>
          <a:xfrm>
            <a:off x="5076068" y="2318475"/>
            <a:ext cx="1600200" cy="6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rgbClr val="FFFFFF"/>
                </a:solidFill>
              </a:defRPr>
            </a:lvl1pPr>
            <a:lvl2pPr lvl="1" rtl="0">
              <a:lnSpc>
                <a:spcPct val="100000"/>
              </a:lnSpc>
              <a:spcBef>
                <a:spcPts val="1600"/>
              </a:spcBef>
              <a:spcAft>
                <a:spcPts val="0"/>
              </a:spcAft>
              <a:buNone/>
              <a:defRPr sz="1200">
                <a:solidFill>
                  <a:srgbClr val="FFFFFF"/>
                </a:solidFill>
              </a:defRPr>
            </a:lvl2pPr>
            <a:lvl3pPr lvl="2" rtl="0">
              <a:lnSpc>
                <a:spcPct val="100000"/>
              </a:lnSpc>
              <a:spcBef>
                <a:spcPts val="1600"/>
              </a:spcBef>
              <a:spcAft>
                <a:spcPts val="0"/>
              </a:spcAft>
              <a:buNone/>
              <a:defRPr sz="1200">
                <a:solidFill>
                  <a:srgbClr val="FFFFFF"/>
                </a:solidFill>
              </a:defRPr>
            </a:lvl3pPr>
            <a:lvl4pPr lvl="3" rtl="0">
              <a:lnSpc>
                <a:spcPct val="100000"/>
              </a:lnSpc>
              <a:spcBef>
                <a:spcPts val="1600"/>
              </a:spcBef>
              <a:spcAft>
                <a:spcPts val="0"/>
              </a:spcAft>
              <a:buNone/>
              <a:defRPr sz="1200">
                <a:solidFill>
                  <a:srgbClr val="FFFFFF"/>
                </a:solidFill>
              </a:defRPr>
            </a:lvl4pPr>
            <a:lvl5pPr lvl="4" rtl="0">
              <a:lnSpc>
                <a:spcPct val="100000"/>
              </a:lnSpc>
              <a:spcBef>
                <a:spcPts val="1600"/>
              </a:spcBef>
              <a:spcAft>
                <a:spcPts val="0"/>
              </a:spcAft>
              <a:buNone/>
              <a:defRPr sz="1200">
                <a:solidFill>
                  <a:srgbClr val="FFFFFF"/>
                </a:solidFill>
              </a:defRPr>
            </a:lvl5pPr>
            <a:lvl6pPr lvl="5" rtl="0">
              <a:lnSpc>
                <a:spcPct val="100000"/>
              </a:lnSpc>
              <a:spcBef>
                <a:spcPts val="1600"/>
              </a:spcBef>
              <a:spcAft>
                <a:spcPts val="0"/>
              </a:spcAft>
              <a:buNone/>
              <a:defRPr sz="1200">
                <a:solidFill>
                  <a:srgbClr val="FFFFFF"/>
                </a:solidFill>
              </a:defRPr>
            </a:lvl6pPr>
            <a:lvl7pPr lvl="6" rtl="0">
              <a:lnSpc>
                <a:spcPct val="100000"/>
              </a:lnSpc>
              <a:spcBef>
                <a:spcPts val="1600"/>
              </a:spcBef>
              <a:spcAft>
                <a:spcPts val="0"/>
              </a:spcAft>
              <a:buNone/>
              <a:defRPr sz="1200">
                <a:solidFill>
                  <a:srgbClr val="FFFFFF"/>
                </a:solidFill>
              </a:defRPr>
            </a:lvl7pPr>
            <a:lvl8pPr lvl="7" rtl="0">
              <a:lnSpc>
                <a:spcPct val="100000"/>
              </a:lnSpc>
              <a:spcBef>
                <a:spcPts val="1600"/>
              </a:spcBef>
              <a:spcAft>
                <a:spcPts val="0"/>
              </a:spcAft>
              <a:buNone/>
              <a:defRPr sz="1200">
                <a:solidFill>
                  <a:srgbClr val="FFFFFF"/>
                </a:solidFill>
              </a:defRPr>
            </a:lvl8pPr>
            <a:lvl9pPr lvl="8" rtl="0">
              <a:lnSpc>
                <a:spcPct val="100000"/>
              </a:lnSpc>
              <a:spcBef>
                <a:spcPts val="1600"/>
              </a:spcBef>
              <a:spcAft>
                <a:spcPts val="1600"/>
              </a:spcAft>
              <a:buNone/>
              <a:defRPr sz="1200">
                <a:solidFill>
                  <a:srgbClr val="FFFFFF"/>
                </a:solidFill>
              </a:defRPr>
            </a:lvl9pPr>
          </a:lstStyle>
          <a:p>
            <a:endParaRPr/>
          </a:p>
        </p:txBody>
      </p:sp>
      <p:sp>
        <p:nvSpPr>
          <p:cNvPr id="115" name="Google Shape;115;p10"/>
          <p:cNvSpPr txBox="1">
            <a:spLocks noGrp="1"/>
          </p:cNvSpPr>
          <p:nvPr>
            <p:ph type="subTitle" idx="4"/>
          </p:nvPr>
        </p:nvSpPr>
        <p:spPr>
          <a:xfrm>
            <a:off x="752923" y="1434822"/>
            <a:ext cx="2254500" cy="63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5400">
                <a:solidFill>
                  <a:srgbClr val="FFFFFF"/>
                </a:solidFill>
                <a:latin typeface="Reem Kufi"/>
                <a:ea typeface="Reem Kufi"/>
                <a:cs typeface="Reem Kufi"/>
                <a:sym typeface="Reem Kufi"/>
              </a:defRPr>
            </a:lvl1pPr>
            <a:lvl2pPr lvl="1" rtl="0">
              <a:lnSpc>
                <a:spcPct val="100000"/>
              </a:lnSpc>
              <a:spcBef>
                <a:spcPts val="1600"/>
              </a:spcBef>
              <a:spcAft>
                <a:spcPts val="0"/>
              </a:spcAft>
              <a:buNone/>
              <a:defRPr sz="5400">
                <a:solidFill>
                  <a:srgbClr val="FFFFFF"/>
                </a:solidFill>
                <a:latin typeface="Reem Kufi"/>
                <a:ea typeface="Reem Kufi"/>
                <a:cs typeface="Reem Kufi"/>
                <a:sym typeface="Reem Kufi"/>
              </a:defRPr>
            </a:lvl2pPr>
            <a:lvl3pPr lvl="2" rtl="0">
              <a:lnSpc>
                <a:spcPct val="100000"/>
              </a:lnSpc>
              <a:spcBef>
                <a:spcPts val="1600"/>
              </a:spcBef>
              <a:spcAft>
                <a:spcPts val="0"/>
              </a:spcAft>
              <a:buNone/>
              <a:defRPr sz="5400">
                <a:solidFill>
                  <a:srgbClr val="FFFFFF"/>
                </a:solidFill>
                <a:latin typeface="Reem Kufi"/>
                <a:ea typeface="Reem Kufi"/>
                <a:cs typeface="Reem Kufi"/>
                <a:sym typeface="Reem Kufi"/>
              </a:defRPr>
            </a:lvl3pPr>
            <a:lvl4pPr lvl="3" rtl="0">
              <a:lnSpc>
                <a:spcPct val="100000"/>
              </a:lnSpc>
              <a:spcBef>
                <a:spcPts val="1600"/>
              </a:spcBef>
              <a:spcAft>
                <a:spcPts val="0"/>
              </a:spcAft>
              <a:buNone/>
              <a:defRPr sz="5400">
                <a:solidFill>
                  <a:srgbClr val="FFFFFF"/>
                </a:solidFill>
                <a:latin typeface="Reem Kufi"/>
                <a:ea typeface="Reem Kufi"/>
                <a:cs typeface="Reem Kufi"/>
                <a:sym typeface="Reem Kufi"/>
              </a:defRPr>
            </a:lvl4pPr>
            <a:lvl5pPr lvl="4" rtl="0">
              <a:lnSpc>
                <a:spcPct val="100000"/>
              </a:lnSpc>
              <a:spcBef>
                <a:spcPts val="1600"/>
              </a:spcBef>
              <a:spcAft>
                <a:spcPts val="0"/>
              </a:spcAft>
              <a:buNone/>
              <a:defRPr sz="5400">
                <a:solidFill>
                  <a:srgbClr val="FFFFFF"/>
                </a:solidFill>
                <a:latin typeface="Reem Kufi"/>
                <a:ea typeface="Reem Kufi"/>
                <a:cs typeface="Reem Kufi"/>
                <a:sym typeface="Reem Kufi"/>
              </a:defRPr>
            </a:lvl5pPr>
            <a:lvl6pPr lvl="5" rtl="0">
              <a:lnSpc>
                <a:spcPct val="100000"/>
              </a:lnSpc>
              <a:spcBef>
                <a:spcPts val="1600"/>
              </a:spcBef>
              <a:spcAft>
                <a:spcPts val="0"/>
              </a:spcAft>
              <a:buNone/>
              <a:defRPr sz="5400">
                <a:solidFill>
                  <a:srgbClr val="FFFFFF"/>
                </a:solidFill>
                <a:latin typeface="Reem Kufi"/>
                <a:ea typeface="Reem Kufi"/>
                <a:cs typeface="Reem Kufi"/>
                <a:sym typeface="Reem Kufi"/>
              </a:defRPr>
            </a:lvl6pPr>
            <a:lvl7pPr lvl="6" rtl="0">
              <a:lnSpc>
                <a:spcPct val="100000"/>
              </a:lnSpc>
              <a:spcBef>
                <a:spcPts val="1600"/>
              </a:spcBef>
              <a:spcAft>
                <a:spcPts val="0"/>
              </a:spcAft>
              <a:buNone/>
              <a:defRPr sz="5400">
                <a:solidFill>
                  <a:srgbClr val="FFFFFF"/>
                </a:solidFill>
                <a:latin typeface="Reem Kufi"/>
                <a:ea typeface="Reem Kufi"/>
                <a:cs typeface="Reem Kufi"/>
                <a:sym typeface="Reem Kufi"/>
              </a:defRPr>
            </a:lvl7pPr>
            <a:lvl8pPr lvl="7" rtl="0">
              <a:lnSpc>
                <a:spcPct val="100000"/>
              </a:lnSpc>
              <a:spcBef>
                <a:spcPts val="1600"/>
              </a:spcBef>
              <a:spcAft>
                <a:spcPts val="0"/>
              </a:spcAft>
              <a:buNone/>
              <a:defRPr sz="5400">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sz="5400">
                <a:solidFill>
                  <a:srgbClr val="FFFFFF"/>
                </a:solidFill>
                <a:latin typeface="Reem Kufi"/>
                <a:ea typeface="Reem Kufi"/>
                <a:cs typeface="Reem Kufi"/>
                <a:sym typeface="Reem Kufi"/>
              </a:defRPr>
            </a:lvl9pPr>
          </a:lstStyle>
          <a:p>
            <a:endParaRPr/>
          </a:p>
        </p:txBody>
      </p:sp>
      <p:sp>
        <p:nvSpPr>
          <p:cNvPr id="116" name="Google Shape;116;p10"/>
          <p:cNvSpPr txBox="1">
            <a:spLocks noGrp="1"/>
          </p:cNvSpPr>
          <p:nvPr>
            <p:ph type="subTitle" idx="5"/>
          </p:nvPr>
        </p:nvSpPr>
        <p:spPr>
          <a:xfrm>
            <a:off x="2924375" y="1434822"/>
            <a:ext cx="2254500" cy="63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5400">
                <a:solidFill>
                  <a:srgbClr val="FFFFFF"/>
                </a:solidFill>
                <a:latin typeface="Reem Kufi"/>
                <a:ea typeface="Reem Kufi"/>
                <a:cs typeface="Reem Kufi"/>
                <a:sym typeface="Reem Kufi"/>
              </a:defRPr>
            </a:lvl1pPr>
            <a:lvl2pPr lvl="1" rtl="0">
              <a:lnSpc>
                <a:spcPct val="100000"/>
              </a:lnSpc>
              <a:spcBef>
                <a:spcPts val="1600"/>
              </a:spcBef>
              <a:spcAft>
                <a:spcPts val="0"/>
              </a:spcAft>
              <a:buNone/>
              <a:defRPr sz="5400">
                <a:solidFill>
                  <a:srgbClr val="FFFFFF"/>
                </a:solidFill>
                <a:latin typeface="Reem Kufi"/>
                <a:ea typeface="Reem Kufi"/>
                <a:cs typeface="Reem Kufi"/>
                <a:sym typeface="Reem Kufi"/>
              </a:defRPr>
            </a:lvl2pPr>
            <a:lvl3pPr lvl="2" rtl="0">
              <a:lnSpc>
                <a:spcPct val="100000"/>
              </a:lnSpc>
              <a:spcBef>
                <a:spcPts val="1600"/>
              </a:spcBef>
              <a:spcAft>
                <a:spcPts val="0"/>
              </a:spcAft>
              <a:buNone/>
              <a:defRPr sz="5400">
                <a:solidFill>
                  <a:srgbClr val="FFFFFF"/>
                </a:solidFill>
                <a:latin typeface="Reem Kufi"/>
                <a:ea typeface="Reem Kufi"/>
                <a:cs typeface="Reem Kufi"/>
                <a:sym typeface="Reem Kufi"/>
              </a:defRPr>
            </a:lvl3pPr>
            <a:lvl4pPr lvl="3" rtl="0">
              <a:lnSpc>
                <a:spcPct val="100000"/>
              </a:lnSpc>
              <a:spcBef>
                <a:spcPts val="1600"/>
              </a:spcBef>
              <a:spcAft>
                <a:spcPts val="0"/>
              </a:spcAft>
              <a:buNone/>
              <a:defRPr sz="5400">
                <a:solidFill>
                  <a:srgbClr val="FFFFFF"/>
                </a:solidFill>
                <a:latin typeface="Reem Kufi"/>
                <a:ea typeface="Reem Kufi"/>
                <a:cs typeface="Reem Kufi"/>
                <a:sym typeface="Reem Kufi"/>
              </a:defRPr>
            </a:lvl4pPr>
            <a:lvl5pPr lvl="4" rtl="0">
              <a:lnSpc>
                <a:spcPct val="100000"/>
              </a:lnSpc>
              <a:spcBef>
                <a:spcPts val="1600"/>
              </a:spcBef>
              <a:spcAft>
                <a:spcPts val="0"/>
              </a:spcAft>
              <a:buNone/>
              <a:defRPr sz="5400">
                <a:solidFill>
                  <a:srgbClr val="FFFFFF"/>
                </a:solidFill>
                <a:latin typeface="Reem Kufi"/>
                <a:ea typeface="Reem Kufi"/>
                <a:cs typeface="Reem Kufi"/>
                <a:sym typeface="Reem Kufi"/>
              </a:defRPr>
            </a:lvl5pPr>
            <a:lvl6pPr lvl="5" rtl="0">
              <a:lnSpc>
                <a:spcPct val="100000"/>
              </a:lnSpc>
              <a:spcBef>
                <a:spcPts val="1600"/>
              </a:spcBef>
              <a:spcAft>
                <a:spcPts val="0"/>
              </a:spcAft>
              <a:buNone/>
              <a:defRPr sz="5400">
                <a:solidFill>
                  <a:srgbClr val="FFFFFF"/>
                </a:solidFill>
                <a:latin typeface="Reem Kufi"/>
                <a:ea typeface="Reem Kufi"/>
                <a:cs typeface="Reem Kufi"/>
                <a:sym typeface="Reem Kufi"/>
              </a:defRPr>
            </a:lvl6pPr>
            <a:lvl7pPr lvl="6" rtl="0">
              <a:lnSpc>
                <a:spcPct val="100000"/>
              </a:lnSpc>
              <a:spcBef>
                <a:spcPts val="1600"/>
              </a:spcBef>
              <a:spcAft>
                <a:spcPts val="0"/>
              </a:spcAft>
              <a:buNone/>
              <a:defRPr sz="5400">
                <a:solidFill>
                  <a:srgbClr val="FFFFFF"/>
                </a:solidFill>
                <a:latin typeface="Reem Kufi"/>
                <a:ea typeface="Reem Kufi"/>
                <a:cs typeface="Reem Kufi"/>
                <a:sym typeface="Reem Kufi"/>
              </a:defRPr>
            </a:lvl7pPr>
            <a:lvl8pPr lvl="7" rtl="0">
              <a:lnSpc>
                <a:spcPct val="100000"/>
              </a:lnSpc>
              <a:spcBef>
                <a:spcPts val="1600"/>
              </a:spcBef>
              <a:spcAft>
                <a:spcPts val="0"/>
              </a:spcAft>
              <a:buNone/>
              <a:defRPr sz="5400">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sz="5400">
                <a:solidFill>
                  <a:srgbClr val="FFFFFF"/>
                </a:solidFill>
                <a:latin typeface="Reem Kufi"/>
                <a:ea typeface="Reem Kufi"/>
                <a:cs typeface="Reem Kufi"/>
                <a:sym typeface="Reem Kufi"/>
              </a:defRPr>
            </a:lvl9pPr>
          </a:lstStyle>
          <a:p>
            <a:endParaRPr/>
          </a:p>
        </p:txBody>
      </p:sp>
      <p:sp>
        <p:nvSpPr>
          <p:cNvPr id="117" name="Google Shape;117;p10"/>
          <p:cNvSpPr txBox="1">
            <a:spLocks noGrp="1"/>
          </p:cNvSpPr>
          <p:nvPr>
            <p:ph type="subTitle" idx="6"/>
          </p:nvPr>
        </p:nvSpPr>
        <p:spPr>
          <a:xfrm>
            <a:off x="5076068" y="1434822"/>
            <a:ext cx="2254500" cy="63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5400">
                <a:solidFill>
                  <a:srgbClr val="FFFFFF"/>
                </a:solidFill>
                <a:latin typeface="Reem Kufi"/>
                <a:ea typeface="Reem Kufi"/>
                <a:cs typeface="Reem Kufi"/>
                <a:sym typeface="Reem Kufi"/>
              </a:defRPr>
            </a:lvl1pPr>
            <a:lvl2pPr lvl="1" rtl="0">
              <a:lnSpc>
                <a:spcPct val="100000"/>
              </a:lnSpc>
              <a:spcBef>
                <a:spcPts val="1600"/>
              </a:spcBef>
              <a:spcAft>
                <a:spcPts val="0"/>
              </a:spcAft>
              <a:buNone/>
              <a:defRPr sz="5400">
                <a:solidFill>
                  <a:srgbClr val="FFFFFF"/>
                </a:solidFill>
                <a:latin typeface="Reem Kufi"/>
                <a:ea typeface="Reem Kufi"/>
                <a:cs typeface="Reem Kufi"/>
                <a:sym typeface="Reem Kufi"/>
              </a:defRPr>
            </a:lvl2pPr>
            <a:lvl3pPr lvl="2" rtl="0">
              <a:lnSpc>
                <a:spcPct val="100000"/>
              </a:lnSpc>
              <a:spcBef>
                <a:spcPts val="1600"/>
              </a:spcBef>
              <a:spcAft>
                <a:spcPts val="0"/>
              </a:spcAft>
              <a:buNone/>
              <a:defRPr sz="5400">
                <a:solidFill>
                  <a:srgbClr val="FFFFFF"/>
                </a:solidFill>
                <a:latin typeface="Reem Kufi"/>
                <a:ea typeface="Reem Kufi"/>
                <a:cs typeface="Reem Kufi"/>
                <a:sym typeface="Reem Kufi"/>
              </a:defRPr>
            </a:lvl3pPr>
            <a:lvl4pPr lvl="3" rtl="0">
              <a:lnSpc>
                <a:spcPct val="100000"/>
              </a:lnSpc>
              <a:spcBef>
                <a:spcPts val="1600"/>
              </a:spcBef>
              <a:spcAft>
                <a:spcPts val="0"/>
              </a:spcAft>
              <a:buNone/>
              <a:defRPr sz="5400">
                <a:solidFill>
                  <a:srgbClr val="FFFFFF"/>
                </a:solidFill>
                <a:latin typeface="Reem Kufi"/>
                <a:ea typeface="Reem Kufi"/>
                <a:cs typeface="Reem Kufi"/>
                <a:sym typeface="Reem Kufi"/>
              </a:defRPr>
            </a:lvl4pPr>
            <a:lvl5pPr lvl="4" rtl="0">
              <a:lnSpc>
                <a:spcPct val="100000"/>
              </a:lnSpc>
              <a:spcBef>
                <a:spcPts val="1600"/>
              </a:spcBef>
              <a:spcAft>
                <a:spcPts val="0"/>
              </a:spcAft>
              <a:buNone/>
              <a:defRPr sz="5400">
                <a:solidFill>
                  <a:srgbClr val="FFFFFF"/>
                </a:solidFill>
                <a:latin typeface="Reem Kufi"/>
                <a:ea typeface="Reem Kufi"/>
                <a:cs typeface="Reem Kufi"/>
                <a:sym typeface="Reem Kufi"/>
              </a:defRPr>
            </a:lvl5pPr>
            <a:lvl6pPr lvl="5" rtl="0">
              <a:lnSpc>
                <a:spcPct val="100000"/>
              </a:lnSpc>
              <a:spcBef>
                <a:spcPts val="1600"/>
              </a:spcBef>
              <a:spcAft>
                <a:spcPts val="0"/>
              </a:spcAft>
              <a:buNone/>
              <a:defRPr sz="5400">
                <a:solidFill>
                  <a:srgbClr val="FFFFFF"/>
                </a:solidFill>
                <a:latin typeface="Reem Kufi"/>
                <a:ea typeface="Reem Kufi"/>
                <a:cs typeface="Reem Kufi"/>
                <a:sym typeface="Reem Kufi"/>
              </a:defRPr>
            </a:lvl6pPr>
            <a:lvl7pPr lvl="6" rtl="0">
              <a:lnSpc>
                <a:spcPct val="100000"/>
              </a:lnSpc>
              <a:spcBef>
                <a:spcPts val="1600"/>
              </a:spcBef>
              <a:spcAft>
                <a:spcPts val="0"/>
              </a:spcAft>
              <a:buNone/>
              <a:defRPr sz="5400">
                <a:solidFill>
                  <a:srgbClr val="FFFFFF"/>
                </a:solidFill>
                <a:latin typeface="Reem Kufi"/>
                <a:ea typeface="Reem Kufi"/>
                <a:cs typeface="Reem Kufi"/>
                <a:sym typeface="Reem Kufi"/>
              </a:defRPr>
            </a:lvl7pPr>
            <a:lvl8pPr lvl="7" rtl="0">
              <a:lnSpc>
                <a:spcPct val="100000"/>
              </a:lnSpc>
              <a:spcBef>
                <a:spcPts val="1600"/>
              </a:spcBef>
              <a:spcAft>
                <a:spcPts val="0"/>
              </a:spcAft>
              <a:buNone/>
              <a:defRPr sz="5400">
                <a:solidFill>
                  <a:srgbClr val="FFFFFF"/>
                </a:solidFill>
                <a:latin typeface="Reem Kufi"/>
                <a:ea typeface="Reem Kufi"/>
                <a:cs typeface="Reem Kufi"/>
                <a:sym typeface="Reem Kufi"/>
              </a:defRPr>
            </a:lvl8pPr>
            <a:lvl9pPr lvl="8" rtl="0">
              <a:lnSpc>
                <a:spcPct val="100000"/>
              </a:lnSpc>
              <a:spcBef>
                <a:spcPts val="1600"/>
              </a:spcBef>
              <a:spcAft>
                <a:spcPts val="1600"/>
              </a:spcAft>
              <a:buNone/>
              <a:defRPr sz="5400">
                <a:solidFill>
                  <a:srgbClr val="FFFFFF"/>
                </a:solidFill>
                <a:latin typeface="Reem Kufi"/>
                <a:ea typeface="Reem Kufi"/>
                <a:cs typeface="Reem Kufi"/>
                <a:sym typeface="Reem Kufi"/>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14_1_1_4_1_1_1_1">
    <p:bg>
      <p:bgPr>
        <a:solidFill>
          <a:srgbClr val="EECAC8"/>
        </a:solidFill>
        <a:effectLst/>
      </p:bgPr>
    </p:bg>
    <p:spTree>
      <p:nvGrpSpPr>
        <p:cNvPr id="1" name="Shape 139"/>
        <p:cNvGrpSpPr/>
        <p:nvPr/>
      </p:nvGrpSpPr>
      <p:grpSpPr>
        <a:xfrm>
          <a:off x="0" y="0"/>
          <a:ext cx="0" cy="0"/>
          <a:chOff x="0" y="0"/>
          <a:chExt cx="0" cy="0"/>
        </a:xfrm>
      </p:grpSpPr>
      <p:sp>
        <p:nvSpPr>
          <p:cNvPr id="140" name="Google Shape;140;p12"/>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0">
                <a:solidFill>
                  <a:srgbClr val="434343"/>
                </a:solidFill>
              </a:defRPr>
            </a:lvl1pPr>
            <a:lvl2pPr lvl="1" algn="r" rtl="0">
              <a:spcBef>
                <a:spcPts val="0"/>
              </a:spcBef>
              <a:spcAft>
                <a:spcPts val="0"/>
              </a:spcAft>
              <a:buNone/>
              <a:defRPr sz="2400">
                <a:solidFill>
                  <a:srgbClr val="434343"/>
                </a:solidFill>
                <a:latin typeface="Roboto Slab Regular"/>
                <a:ea typeface="Roboto Slab Regular"/>
                <a:cs typeface="Roboto Slab Regular"/>
                <a:sym typeface="Roboto Slab Regular"/>
              </a:defRPr>
            </a:lvl2pPr>
            <a:lvl3pPr lvl="2" algn="r" rtl="0">
              <a:spcBef>
                <a:spcPts val="0"/>
              </a:spcBef>
              <a:spcAft>
                <a:spcPts val="0"/>
              </a:spcAft>
              <a:buNone/>
              <a:defRPr sz="2400">
                <a:solidFill>
                  <a:srgbClr val="434343"/>
                </a:solidFill>
                <a:latin typeface="Roboto Slab Regular"/>
                <a:ea typeface="Roboto Slab Regular"/>
                <a:cs typeface="Roboto Slab Regular"/>
                <a:sym typeface="Roboto Slab Regular"/>
              </a:defRPr>
            </a:lvl3pPr>
            <a:lvl4pPr lvl="3" algn="r" rtl="0">
              <a:spcBef>
                <a:spcPts val="0"/>
              </a:spcBef>
              <a:spcAft>
                <a:spcPts val="0"/>
              </a:spcAft>
              <a:buNone/>
              <a:defRPr sz="2400">
                <a:solidFill>
                  <a:srgbClr val="434343"/>
                </a:solidFill>
                <a:latin typeface="Roboto Slab Regular"/>
                <a:ea typeface="Roboto Slab Regular"/>
                <a:cs typeface="Roboto Slab Regular"/>
                <a:sym typeface="Roboto Slab Regular"/>
              </a:defRPr>
            </a:lvl4pPr>
            <a:lvl5pPr lvl="4" algn="r" rtl="0">
              <a:spcBef>
                <a:spcPts val="0"/>
              </a:spcBef>
              <a:spcAft>
                <a:spcPts val="0"/>
              </a:spcAft>
              <a:buNone/>
              <a:defRPr sz="2400">
                <a:solidFill>
                  <a:srgbClr val="434343"/>
                </a:solidFill>
                <a:latin typeface="Roboto Slab Regular"/>
                <a:ea typeface="Roboto Slab Regular"/>
                <a:cs typeface="Roboto Slab Regular"/>
                <a:sym typeface="Roboto Slab Regular"/>
              </a:defRPr>
            </a:lvl5pPr>
            <a:lvl6pPr lvl="5" algn="r" rtl="0">
              <a:spcBef>
                <a:spcPts val="0"/>
              </a:spcBef>
              <a:spcAft>
                <a:spcPts val="0"/>
              </a:spcAft>
              <a:buNone/>
              <a:defRPr sz="2400">
                <a:solidFill>
                  <a:srgbClr val="434343"/>
                </a:solidFill>
                <a:latin typeface="Roboto Slab Regular"/>
                <a:ea typeface="Roboto Slab Regular"/>
                <a:cs typeface="Roboto Slab Regular"/>
                <a:sym typeface="Roboto Slab Regular"/>
              </a:defRPr>
            </a:lvl6pPr>
            <a:lvl7pPr lvl="6" algn="r" rtl="0">
              <a:spcBef>
                <a:spcPts val="0"/>
              </a:spcBef>
              <a:spcAft>
                <a:spcPts val="0"/>
              </a:spcAft>
              <a:buNone/>
              <a:defRPr sz="2400">
                <a:solidFill>
                  <a:srgbClr val="434343"/>
                </a:solidFill>
                <a:latin typeface="Roboto Slab Regular"/>
                <a:ea typeface="Roboto Slab Regular"/>
                <a:cs typeface="Roboto Slab Regular"/>
                <a:sym typeface="Roboto Slab Regular"/>
              </a:defRPr>
            </a:lvl7pPr>
            <a:lvl8pPr lvl="7" algn="r" rtl="0">
              <a:spcBef>
                <a:spcPts val="0"/>
              </a:spcBef>
              <a:spcAft>
                <a:spcPts val="0"/>
              </a:spcAft>
              <a:buNone/>
              <a:defRPr sz="2400">
                <a:solidFill>
                  <a:srgbClr val="434343"/>
                </a:solidFill>
                <a:latin typeface="Roboto Slab Regular"/>
                <a:ea typeface="Roboto Slab Regular"/>
                <a:cs typeface="Roboto Slab Regular"/>
                <a:sym typeface="Roboto Slab Regular"/>
              </a:defRPr>
            </a:lvl8pPr>
            <a:lvl9pPr lvl="8" algn="r" rtl="0">
              <a:spcBef>
                <a:spcPts val="0"/>
              </a:spcBef>
              <a:spcAft>
                <a:spcPts val="0"/>
              </a:spcAft>
              <a:buNone/>
              <a:defRPr sz="2400">
                <a:solidFill>
                  <a:srgbClr val="434343"/>
                </a:solidFill>
                <a:latin typeface="Roboto Slab Regular"/>
                <a:ea typeface="Roboto Slab Regular"/>
                <a:cs typeface="Roboto Slab Regular"/>
                <a:sym typeface="Roboto Slab Regular"/>
              </a:defRPr>
            </a:lvl9pPr>
          </a:lstStyle>
          <a:p>
            <a:endParaRPr/>
          </a:p>
        </p:txBody>
      </p:sp>
      <p:sp>
        <p:nvSpPr>
          <p:cNvPr id="142" name="Google Shape;142;p12"/>
          <p:cNvSpPr/>
          <p:nvPr/>
        </p:nvSpPr>
        <p:spPr>
          <a:xfrm rot="5400000">
            <a:off x="2041950" y="-160200"/>
            <a:ext cx="2848200" cy="54921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3" name="Google Shape;143;p12"/>
          <p:cNvSpPr txBox="1">
            <a:spLocks noGrp="1"/>
          </p:cNvSpPr>
          <p:nvPr>
            <p:ph type="subTitle" idx="1"/>
          </p:nvPr>
        </p:nvSpPr>
        <p:spPr>
          <a:xfrm>
            <a:off x="1141138" y="1681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4" name="Google Shape;144;p12"/>
          <p:cNvSpPr txBox="1">
            <a:spLocks noGrp="1"/>
          </p:cNvSpPr>
          <p:nvPr>
            <p:ph type="subTitle" idx="2"/>
          </p:nvPr>
        </p:nvSpPr>
        <p:spPr>
          <a:xfrm>
            <a:off x="1141138" y="2150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5" name="Google Shape;145;p12"/>
          <p:cNvSpPr txBox="1">
            <a:spLocks noGrp="1"/>
          </p:cNvSpPr>
          <p:nvPr>
            <p:ph type="subTitle" idx="3"/>
          </p:nvPr>
        </p:nvSpPr>
        <p:spPr>
          <a:xfrm>
            <a:off x="1141138" y="2619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6" name="Google Shape;146;p12"/>
          <p:cNvSpPr txBox="1">
            <a:spLocks noGrp="1"/>
          </p:cNvSpPr>
          <p:nvPr>
            <p:ph type="subTitle" idx="4"/>
          </p:nvPr>
        </p:nvSpPr>
        <p:spPr>
          <a:xfrm>
            <a:off x="1141138" y="3088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7" name="Google Shape;147;p12"/>
          <p:cNvSpPr txBox="1">
            <a:spLocks noGrp="1"/>
          </p:cNvSpPr>
          <p:nvPr>
            <p:ph type="subTitle" idx="5"/>
          </p:nvPr>
        </p:nvSpPr>
        <p:spPr>
          <a:xfrm>
            <a:off x="3586850" y="1681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8" name="Google Shape;148;p12"/>
          <p:cNvSpPr txBox="1">
            <a:spLocks noGrp="1"/>
          </p:cNvSpPr>
          <p:nvPr>
            <p:ph type="subTitle" idx="6"/>
          </p:nvPr>
        </p:nvSpPr>
        <p:spPr>
          <a:xfrm>
            <a:off x="3586850" y="2150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49" name="Google Shape;149;p12"/>
          <p:cNvSpPr txBox="1">
            <a:spLocks noGrp="1"/>
          </p:cNvSpPr>
          <p:nvPr>
            <p:ph type="subTitle" idx="7"/>
          </p:nvPr>
        </p:nvSpPr>
        <p:spPr>
          <a:xfrm>
            <a:off x="3586850" y="2619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
        <p:nvSpPr>
          <p:cNvPr id="150" name="Google Shape;150;p12"/>
          <p:cNvSpPr txBox="1">
            <a:spLocks noGrp="1"/>
          </p:cNvSpPr>
          <p:nvPr>
            <p:ph type="subTitle" idx="8"/>
          </p:nvPr>
        </p:nvSpPr>
        <p:spPr>
          <a:xfrm>
            <a:off x="3586850" y="3088925"/>
            <a:ext cx="2204100" cy="3174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
  <p:cSld name="CUSTOM_14_1_1_2_1">
    <p:bg>
      <p:bgPr>
        <a:solidFill>
          <a:srgbClr val="EECAC8"/>
        </a:solidFill>
        <a:effectLst/>
      </p:bgPr>
    </p:bg>
    <p:spTree>
      <p:nvGrpSpPr>
        <p:cNvPr id="1" name="Shape 161"/>
        <p:cNvGrpSpPr/>
        <p:nvPr/>
      </p:nvGrpSpPr>
      <p:grpSpPr>
        <a:xfrm>
          <a:off x="0" y="0"/>
          <a:ext cx="0" cy="0"/>
          <a:chOff x="0" y="0"/>
          <a:chExt cx="0" cy="0"/>
        </a:xfrm>
      </p:grpSpPr>
      <p:sp>
        <p:nvSpPr>
          <p:cNvPr id="162" name="Google Shape;162;p14"/>
          <p:cNvSpPr txBox="1">
            <a:spLocks noGrp="1"/>
          </p:cNvSpPr>
          <p:nvPr>
            <p:ph type="ctrTitle"/>
          </p:nvPr>
        </p:nvSpPr>
        <p:spPr>
          <a:xfrm>
            <a:off x="331450" y="684700"/>
            <a:ext cx="46554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5600"/>
              <a:buNone/>
              <a:defRPr sz="5600" b="0">
                <a:solidFill>
                  <a:srgbClr val="FFFFFF"/>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63" name="Google Shape;163;p14"/>
          <p:cNvSpPr txBox="1">
            <a:spLocks noGrp="1"/>
          </p:cNvSpPr>
          <p:nvPr>
            <p:ph type="subTitle" idx="1"/>
          </p:nvPr>
        </p:nvSpPr>
        <p:spPr>
          <a:xfrm>
            <a:off x="1282183" y="2371240"/>
            <a:ext cx="2754000" cy="7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64" name="Google Shape;164;p14"/>
          <p:cNvSpPr/>
          <p:nvPr/>
        </p:nvSpPr>
        <p:spPr>
          <a:xfrm>
            <a:off x="8057100" y="6951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4_1_1_1_2">
    <p:bg>
      <p:bgPr>
        <a:solidFill>
          <a:srgbClr val="EECAC8"/>
        </a:solidFill>
        <a:effectLst/>
      </p:bgPr>
    </p:bg>
    <p:spTree>
      <p:nvGrpSpPr>
        <p:cNvPr id="1" name="Shape 1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Reem Kufi"/>
              <a:buNone/>
              <a:defRPr sz="2800" b="1">
                <a:solidFill>
                  <a:srgbClr val="434343"/>
                </a:solidFill>
                <a:latin typeface="Reem Kufi"/>
                <a:ea typeface="Reem Kufi"/>
                <a:cs typeface="Reem Kufi"/>
                <a:sym typeface="Reem Kufi"/>
              </a:defRPr>
            </a:lvl1pPr>
            <a:lvl2pPr lvl="1"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2pPr>
            <a:lvl3pPr lvl="2"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3pPr>
            <a:lvl4pPr lvl="3"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4pPr>
            <a:lvl5pPr lvl="4"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5pPr>
            <a:lvl6pPr lvl="5"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6pPr>
            <a:lvl7pPr lvl="6"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7pPr>
            <a:lvl8pPr lvl="7"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8pPr>
            <a:lvl9pPr lvl="8" rtl="0">
              <a:spcBef>
                <a:spcPts val="0"/>
              </a:spcBef>
              <a:spcAft>
                <a:spcPts val="0"/>
              </a:spcAft>
              <a:buClr>
                <a:srgbClr val="434343"/>
              </a:buClr>
              <a:buSzPts val="2800"/>
              <a:buFont typeface="Reem Kufi"/>
              <a:buNone/>
              <a:defRPr sz="2800">
                <a:solidFill>
                  <a:srgbClr val="434343"/>
                </a:solidFill>
                <a:latin typeface="Reem Kufi"/>
                <a:ea typeface="Reem Kufi"/>
                <a:cs typeface="Reem Kufi"/>
                <a:sym typeface="Reem Kuf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4343"/>
              </a:buClr>
              <a:buSzPts val="1100"/>
              <a:buFont typeface="Anaheim"/>
              <a:buChar char="●"/>
              <a:defRPr sz="1100">
                <a:solidFill>
                  <a:srgbClr val="434343"/>
                </a:solidFill>
                <a:latin typeface="Anaheim"/>
                <a:ea typeface="Anaheim"/>
                <a:cs typeface="Anaheim"/>
                <a:sym typeface="Anaheim"/>
              </a:defRPr>
            </a:lvl1pPr>
            <a:lvl2pPr marL="914400" lvl="1"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2pPr>
            <a:lvl3pPr marL="1371600" lvl="2"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3pPr>
            <a:lvl4pPr marL="1828800" lvl="3"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4pPr>
            <a:lvl5pPr marL="2286000" lvl="4"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5pPr>
            <a:lvl6pPr marL="2743200" lvl="5"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6pPr>
            <a:lvl7pPr marL="3200400" lvl="6"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7pPr>
            <a:lvl8pPr marL="3657600" lvl="7" indent="-298450" rtl="0">
              <a:lnSpc>
                <a:spcPct val="115000"/>
              </a:lnSpc>
              <a:spcBef>
                <a:spcPts val="1600"/>
              </a:spcBef>
              <a:spcAft>
                <a:spcPts val="0"/>
              </a:spcAft>
              <a:buClr>
                <a:srgbClr val="434343"/>
              </a:buClr>
              <a:buSzPts val="1100"/>
              <a:buFont typeface="Anaheim"/>
              <a:buChar char="○"/>
              <a:defRPr sz="1100">
                <a:solidFill>
                  <a:srgbClr val="434343"/>
                </a:solidFill>
                <a:latin typeface="Anaheim"/>
                <a:ea typeface="Anaheim"/>
                <a:cs typeface="Anaheim"/>
                <a:sym typeface="Anaheim"/>
              </a:defRPr>
            </a:lvl8pPr>
            <a:lvl9pPr marL="4114800" lvl="8" indent="-298450" rtl="0">
              <a:lnSpc>
                <a:spcPct val="115000"/>
              </a:lnSpc>
              <a:spcBef>
                <a:spcPts val="1600"/>
              </a:spcBef>
              <a:spcAft>
                <a:spcPts val="1600"/>
              </a:spcAft>
              <a:buClr>
                <a:srgbClr val="434343"/>
              </a:buClr>
              <a:buSzPts val="1100"/>
              <a:buFont typeface="Anaheim"/>
              <a:buChar char="■"/>
              <a:defRPr sz="11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8" r:id="rId7"/>
    <p:sldLayoutId id="2147483660"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85"/>
        <p:cNvGrpSpPr/>
        <p:nvPr/>
      </p:nvGrpSpPr>
      <p:grpSpPr>
        <a:xfrm>
          <a:off x="0" y="0"/>
          <a:ext cx="0" cy="0"/>
          <a:chOff x="0" y="0"/>
          <a:chExt cx="0" cy="0"/>
        </a:xfrm>
      </p:grpSpPr>
      <p:sp>
        <p:nvSpPr>
          <p:cNvPr id="186" name="Google Shape;186;p21"/>
          <p:cNvSpPr/>
          <p:nvPr/>
        </p:nvSpPr>
        <p:spPr>
          <a:xfrm>
            <a:off x="3910860" y="4553822"/>
            <a:ext cx="4715100" cy="151200"/>
          </a:xfrm>
          <a:prstGeom prst="ellipse">
            <a:avLst/>
          </a:pr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3956647" y="3381129"/>
            <a:ext cx="402871" cy="374688"/>
          </a:xfrm>
          <a:custGeom>
            <a:avLst/>
            <a:gdLst/>
            <a:ahLst/>
            <a:cxnLst/>
            <a:rect l="l" t="t" r="r" b="b"/>
            <a:pathLst>
              <a:path w="5089" h="4733" extrusionOk="0">
                <a:moveTo>
                  <a:pt x="570" y="1"/>
                </a:moveTo>
                <a:cubicBezTo>
                  <a:pt x="474" y="1"/>
                  <a:pt x="380" y="22"/>
                  <a:pt x="297" y="71"/>
                </a:cubicBezTo>
                <a:cubicBezTo>
                  <a:pt x="27" y="234"/>
                  <a:pt x="1" y="625"/>
                  <a:pt x="94" y="925"/>
                </a:cubicBezTo>
                <a:cubicBezTo>
                  <a:pt x="254" y="1431"/>
                  <a:pt x="657" y="1824"/>
                  <a:pt x="1070" y="2161"/>
                </a:cubicBezTo>
                <a:cubicBezTo>
                  <a:pt x="1487" y="2494"/>
                  <a:pt x="1937" y="2801"/>
                  <a:pt x="2254" y="3227"/>
                </a:cubicBezTo>
                <a:cubicBezTo>
                  <a:pt x="2443" y="3484"/>
                  <a:pt x="2583" y="3773"/>
                  <a:pt x="2814" y="3993"/>
                </a:cubicBezTo>
                <a:cubicBezTo>
                  <a:pt x="3049" y="4224"/>
                  <a:pt x="3360" y="4347"/>
                  <a:pt x="3666" y="4456"/>
                </a:cubicBezTo>
                <a:cubicBezTo>
                  <a:pt x="3890" y="4538"/>
                  <a:pt x="4229" y="4733"/>
                  <a:pt x="4484" y="4733"/>
                </a:cubicBezTo>
                <a:cubicBezTo>
                  <a:pt x="4502" y="4733"/>
                  <a:pt x="4519" y="4732"/>
                  <a:pt x="4536" y="4730"/>
                </a:cubicBezTo>
                <a:cubicBezTo>
                  <a:pt x="5089" y="4667"/>
                  <a:pt x="4733" y="3404"/>
                  <a:pt x="4573" y="3097"/>
                </a:cubicBezTo>
                <a:cubicBezTo>
                  <a:pt x="4343" y="2664"/>
                  <a:pt x="3943" y="2351"/>
                  <a:pt x="3549" y="2054"/>
                </a:cubicBezTo>
                <a:cubicBezTo>
                  <a:pt x="3226" y="1808"/>
                  <a:pt x="2903" y="1561"/>
                  <a:pt x="2580" y="1314"/>
                </a:cubicBezTo>
                <a:cubicBezTo>
                  <a:pt x="2150" y="988"/>
                  <a:pt x="1720" y="662"/>
                  <a:pt x="1287" y="331"/>
                </a:cubicBezTo>
                <a:cubicBezTo>
                  <a:pt x="1144" y="222"/>
                  <a:pt x="997" y="111"/>
                  <a:pt x="824" y="48"/>
                </a:cubicBezTo>
                <a:cubicBezTo>
                  <a:pt x="743" y="18"/>
                  <a:pt x="656" y="1"/>
                  <a:pt x="570" y="1"/>
                </a:cubicBez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4040562" y="3466706"/>
            <a:ext cx="398121" cy="562230"/>
          </a:xfrm>
          <a:custGeom>
            <a:avLst/>
            <a:gdLst/>
            <a:ahLst/>
            <a:cxnLst/>
            <a:rect l="l" t="t" r="r" b="b"/>
            <a:pathLst>
              <a:path w="5029" h="7102" extrusionOk="0">
                <a:moveTo>
                  <a:pt x="104" y="0"/>
                </a:moveTo>
                <a:lnTo>
                  <a:pt x="0" y="173"/>
                </a:lnTo>
                <a:cubicBezTo>
                  <a:pt x="2489" y="1660"/>
                  <a:pt x="4296" y="4252"/>
                  <a:pt x="4829" y="7102"/>
                </a:cubicBezTo>
                <a:lnTo>
                  <a:pt x="5029" y="7065"/>
                </a:lnTo>
                <a:cubicBezTo>
                  <a:pt x="4482" y="4159"/>
                  <a:pt x="2643" y="1516"/>
                  <a:pt x="104"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4079036" y="2928780"/>
            <a:ext cx="408491" cy="737422"/>
          </a:xfrm>
          <a:custGeom>
            <a:avLst/>
            <a:gdLst/>
            <a:ahLst/>
            <a:cxnLst/>
            <a:rect l="l" t="t" r="r" b="b"/>
            <a:pathLst>
              <a:path w="5160" h="9315" extrusionOk="0">
                <a:moveTo>
                  <a:pt x="1142" y="0"/>
                </a:moveTo>
                <a:cubicBezTo>
                  <a:pt x="1116" y="0"/>
                  <a:pt x="1090" y="2"/>
                  <a:pt x="1064" y="4"/>
                </a:cubicBezTo>
                <a:cubicBezTo>
                  <a:pt x="654" y="37"/>
                  <a:pt x="308" y="364"/>
                  <a:pt x="154" y="747"/>
                </a:cubicBezTo>
                <a:cubicBezTo>
                  <a:pt x="1" y="1130"/>
                  <a:pt x="8" y="1560"/>
                  <a:pt x="68" y="1966"/>
                </a:cubicBezTo>
                <a:cubicBezTo>
                  <a:pt x="214" y="2953"/>
                  <a:pt x="654" y="3889"/>
                  <a:pt x="1314" y="4632"/>
                </a:cubicBezTo>
                <a:cubicBezTo>
                  <a:pt x="1754" y="5126"/>
                  <a:pt x="2297" y="5542"/>
                  <a:pt x="2627" y="6116"/>
                </a:cubicBezTo>
                <a:cubicBezTo>
                  <a:pt x="2960" y="6691"/>
                  <a:pt x="3050" y="7375"/>
                  <a:pt x="3267" y="8008"/>
                </a:cubicBezTo>
                <a:cubicBezTo>
                  <a:pt x="3423" y="8471"/>
                  <a:pt x="3763" y="9195"/>
                  <a:pt x="4303" y="9304"/>
                </a:cubicBezTo>
                <a:cubicBezTo>
                  <a:pt x="4338" y="9311"/>
                  <a:pt x="4371" y="9315"/>
                  <a:pt x="4403" y="9315"/>
                </a:cubicBezTo>
                <a:cubicBezTo>
                  <a:pt x="4908" y="9315"/>
                  <a:pt x="5003" y="8464"/>
                  <a:pt x="5066" y="8085"/>
                </a:cubicBezTo>
                <a:cubicBezTo>
                  <a:pt x="5159" y="7538"/>
                  <a:pt x="5139" y="6959"/>
                  <a:pt x="4906" y="6459"/>
                </a:cubicBezTo>
                <a:cubicBezTo>
                  <a:pt x="4739" y="6102"/>
                  <a:pt x="4473" y="5799"/>
                  <a:pt x="4313" y="5442"/>
                </a:cubicBezTo>
                <a:cubicBezTo>
                  <a:pt x="4076" y="4919"/>
                  <a:pt x="4080" y="4323"/>
                  <a:pt x="3996" y="3756"/>
                </a:cubicBezTo>
                <a:cubicBezTo>
                  <a:pt x="3803" y="2473"/>
                  <a:pt x="3123" y="1270"/>
                  <a:pt x="2123" y="447"/>
                </a:cubicBezTo>
                <a:cubicBezTo>
                  <a:pt x="1840" y="214"/>
                  <a:pt x="1505" y="0"/>
                  <a:pt x="1142" y="0"/>
                </a:cubicBez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4150839" y="2996308"/>
            <a:ext cx="322993" cy="981409"/>
          </a:xfrm>
          <a:custGeom>
            <a:avLst/>
            <a:gdLst/>
            <a:ahLst/>
            <a:cxnLst/>
            <a:rect l="l" t="t" r="r" b="b"/>
            <a:pathLst>
              <a:path w="4080" h="12397" extrusionOk="0">
                <a:moveTo>
                  <a:pt x="167" y="0"/>
                </a:moveTo>
                <a:lnTo>
                  <a:pt x="1" y="114"/>
                </a:lnTo>
                <a:cubicBezTo>
                  <a:pt x="2486" y="3686"/>
                  <a:pt x="3863" y="8048"/>
                  <a:pt x="3879" y="12397"/>
                </a:cubicBezTo>
                <a:lnTo>
                  <a:pt x="4079" y="12397"/>
                </a:lnTo>
                <a:cubicBezTo>
                  <a:pt x="4063" y="8005"/>
                  <a:pt x="2673" y="3603"/>
                  <a:pt x="167"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4235783" y="3953888"/>
            <a:ext cx="597062" cy="660949"/>
          </a:xfrm>
          <a:custGeom>
            <a:avLst/>
            <a:gdLst/>
            <a:ahLst/>
            <a:cxnLst/>
            <a:rect l="l" t="t" r="r" b="b"/>
            <a:pathLst>
              <a:path w="7542" h="8349" extrusionOk="0">
                <a:moveTo>
                  <a:pt x="0" y="1"/>
                </a:moveTo>
                <a:lnTo>
                  <a:pt x="630" y="6883"/>
                </a:lnTo>
                <a:cubicBezTo>
                  <a:pt x="707" y="7712"/>
                  <a:pt x="1403" y="8349"/>
                  <a:pt x="2236" y="8349"/>
                </a:cubicBezTo>
                <a:lnTo>
                  <a:pt x="5302" y="8349"/>
                </a:lnTo>
                <a:cubicBezTo>
                  <a:pt x="6135" y="8349"/>
                  <a:pt x="6832" y="7712"/>
                  <a:pt x="6908" y="6883"/>
                </a:cubicBezTo>
                <a:lnTo>
                  <a:pt x="7541" y="1"/>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4347881" y="3609124"/>
            <a:ext cx="1571346" cy="1005712"/>
          </a:xfrm>
          <a:custGeom>
            <a:avLst/>
            <a:gdLst/>
            <a:ahLst/>
            <a:cxnLst/>
            <a:rect l="l" t="t" r="r" b="b"/>
            <a:pathLst>
              <a:path w="19849" h="12704" extrusionOk="0">
                <a:moveTo>
                  <a:pt x="14163" y="201"/>
                </a:moveTo>
                <a:lnTo>
                  <a:pt x="19372" y="10121"/>
                </a:lnTo>
                <a:cubicBezTo>
                  <a:pt x="19638" y="10627"/>
                  <a:pt x="19618" y="11227"/>
                  <a:pt x="19321" y="11718"/>
                </a:cubicBezTo>
                <a:cubicBezTo>
                  <a:pt x="19025" y="12210"/>
                  <a:pt x="18505" y="12504"/>
                  <a:pt x="17929" y="12504"/>
                </a:cubicBezTo>
                <a:lnTo>
                  <a:pt x="1920" y="12504"/>
                </a:lnTo>
                <a:cubicBezTo>
                  <a:pt x="1343" y="12504"/>
                  <a:pt x="823" y="12210"/>
                  <a:pt x="527" y="11718"/>
                </a:cubicBezTo>
                <a:cubicBezTo>
                  <a:pt x="231" y="11227"/>
                  <a:pt x="211" y="10627"/>
                  <a:pt x="480" y="10121"/>
                </a:cubicBezTo>
                <a:lnTo>
                  <a:pt x="5685" y="201"/>
                </a:lnTo>
                <a:close/>
                <a:moveTo>
                  <a:pt x="5562" y="1"/>
                </a:moveTo>
                <a:lnTo>
                  <a:pt x="300" y="10028"/>
                </a:lnTo>
                <a:cubicBezTo>
                  <a:pt x="1" y="10598"/>
                  <a:pt x="20" y="11270"/>
                  <a:pt x="354" y="11821"/>
                </a:cubicBezTo>
                <a:cubicBezTo>
                  <a:pt x="687" y="12373"/>
                  <a:pt x="1274" y="12704"/>
                  <a:pt x="1920" y="12704"/>
                </a:cubicBezTo>
                <a:lnTo>
                  <a:pt x="17929" y="12704"/>
                </a:lnTo>
                <a:cubicBezTo>
                  <a:pt x="18575" y="12704"/>
                  <a:pt x="19161" y="12373"/>
                  <a:pt x="19495" y="11821"/>
                </a:cubicBezTo>
                <a:cubicBezTo>
                  <a:pt x="19828" y="11270"/>
                  <a:pt x="19848" y="10598"/>
                  <a:pt x="19548" y="10028"/>
                </a:cubicBezTo>
                <a:lnTo>
                  <a:pt x="142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4629154" y="3540488"/>
            <a:ext cx="1008800" cy="131256"/>
          </a:xfrm>
          <a:custGeom>
            <a:avLst/>
            <a:gdLst/>
            <a:ahLst/>
            <a:cxnLst/>
            <a:rect l="l" t="t" r="r" b="b"/>
            <a:pathLst>
              <a:path w="12743" h="1658" extrusionOk="0">
                <a:moveTo>
                  <a:pt x="829" y="1"/>
                </a:moveTo>
                <a:cubicBezTo>
                  <a:pt x="370" y="1"/>
                  <a:pt x="0" y="371"/>
                  <a:pt x="0" y="828"/>
                </a:cubicBezTo>
                <a:cubicBezTo>
                  <a:pt x="0" y="1288"/>
                  <a:pt x="370" y="1657"/>
                  <a:pt x="829" y="1657"/>
                </a:cubicBezTo>
                <a:lnTo>
                  <a:pt x="11917" y="1657"/>
                </a:lnTo>
                <a:cubicBezTo>
                  <a:pt x="12373" y="1657"/>
                  <a:pt x="12743" y="1288"/>
                  <a:pt x="12743" y="828"/>
                </a:cubicBezTo>
                <a:cubicBezTo>
                  <a:pt x="12743" y="371"/>
                  <a:pt x="12373" y="1"/>
                  <a:pt x="119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5124568" y="3579120"/>
            <a:ext cx="16150" cy="1019883"/>
          </a:xfrm>
          <a:custGeom>
            <a:avLst/>
            <a:gdLst/>
            <a:ahLst/>
            <a:cxnLst/>
            <a:rect l="l" t="t" r="r" b="b"/>
            <a:pathLst>
              <a:path w="204" h="12883" extrusionOk="0">
                <a:moveTo>
                  <a:pt x="0" y="0"/>
                </a:moveTo>
                <a:lnTo>
                  <a:pt x="0" y="12883"/>
                </a:lnTo>
                <a:lnTo>
                  <a:pt x="203" y="12883"/>
                </a:lnTo>
                <a:lnTo>
                  <a:pt x="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6319327" y="2566679"/>
            <a:ext cx="309218" cy="236545"/>
          </a:xfrm>
          <a:custGeom>
            <a:avLst/>
            <a:gdLst/>
            <a:ahLst/>
            <a:cxnLst/>
            <a:rect l="l" t="t" r="r" b="b"/>
            <a:pathLst>
              <a:path w="3906" h="2988" extrusionOk="0">
                <a:moveTo>
                  <a:pt x="2037" y="0"/>
                </a:moveTo>
                <a:cubicBezTo>
                  <a:pt x="1918" y="0"/>
                  <a:pt x="1801" y="7"/>
                  <a:pt x="1696" y="19"/>
                </a:cubicBezTo>
                <a:cubicBezTo>
                  <a:pt x="1207" y="79"/>
                  <a:pt x="277" y="156"/>
                  <a:pt x="277" y="156"/>
                </a:cubicBezTo>
                <a:lnTo>
                  <a:pt x="1" y="2988"/>
                </a:lnTo>
                <a:cubicBezTo>
                  <a:pt x="1" y="2988"/>
                  <a:pt x="3109" y="2825"/>
                  <a:pt x="3303" y="2482"/>
                </a:cubicBezTo>
                <a:cubicBezTo>
                  <a:pt x="3420" y="2275"/>
                  <a:pt x="3260" y="2182"/>
                  <a:pt x="3260" y="2182"/>
                </a:cubicBezTo>
                <a:lnTo>
                  <a:pt x="3260" y="2182"/>
                </a:lnTo>
                <a:cubicBezTo>
                  <a:pt x="3260" y="2182"/>
                  <a:pt x="3272" y="2182"/>
                  <a:pt x="3292" y="2182"/>
                </a:cubicBezTo>
                <a:cubicBezTo>
                  <a:pt x="3376" y="2182"/>
                  <a:pt x="3595" y="2170"/>
                  <a:pt x="3672" y="2039"/>
                </a:cubicBezTo>
                <a:cubicBezTo>
                  <a:pt x="3769" y="1875"/>
                  <a:pt x="3629" y="1739"/>
                  <a:pt x="3629" y="1739"/>
                </a:cubicBezTo>
                <a:cubicBezTo>
                  <a:pt x="3629" y="1739"/>
                  <a:pt x="3906" y="1719"/>
                  <a:pt x="3866" y="1465"/>
                </a:cubicBezTo>
                <a:cubicBezTo>
                  <a:pt x="3819" y="1192"/>
                  <a:pt x="2963" y="872"/>
                  <a:pt x="2096" y="616"/>
                </a:cubicBezTo>
                <a:lnTo>
                  <a:pt x="2096" y="616"/>
                </a:lnTo>
                <a:cubicBezTo>
                  <a:pt x="2252" y="630"/>
                  <a:pt x="2391" y="641"/>
                  <a:pt x="2508" y="641"/>
                </a:cubicBezTo>
                <a:cubicBezTo>
                  <a:pt x="2789" y="641"/>
                  <a:pt x="2949" y="582"/>
                  <a:pt x="2949" y="382"/>
                </a:cubicBezTo>
                <a:cubicBezTo>
                  <a:pt x="2949" y="96"/>
                  <a:pt x="2479" y="0"/>
                  <a:pt x="2037" y="0"/>
                </a:cubicBezTo>
                <a:close/>
              </a:path>
            </a:pathLst>
          </a:custGeom>
          <a:solidFill>
            <a:srgbClr val="9C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6506631" y="2664686"/>
            <a:ext cx="103706" cy="46787"/>
          </a:xfrm>
          <a:custGeom>
            <a:avLst/>
            <a:gdLst/>
            <a:ahLst/>
            <a:cxnLst/>
            <a:rect l="l" t="t" r="r" b="b"/>
            <a:pathLst>
              <a:path w="1310" h="591" extrusionOk="0">
                <a:moveTo>
                  <a:pt x="34" y="1"/>
                </a:moveTo>
                <a:lnTo>
                  <a:pt x="0" y="198"/>
                </a:lnTo>
                <a:cubicBezTo>
                  <a:pt x="697" y="317"/>
                  <a:pt x="1210" y="587"/>
                  <a:pt x="1217" y="590"/>
                </a:cubicBezTo>
                <a:lnTo>
                  <a:pt x="1310" y="410"/>
                </a:lnTo>
                <a:cubicBezTo>
                  <a:pt x="1290" y="401"/>
                  <a:pt x="766" y="124"/>
                  <a:pt x="34"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6494440" y="2711710"/>
            <a:ext cx="85577" cy="35149"/>
          </a:xfrm>
          <a:custGeom>
            <a:avLst/>
            <a:gdLst/>
            <a:ahLst/>
            <a:cxnLst/>
            <a:rect l="l" t="t" r="r" b="b"/>
            <a:pathLst>
              <a:path w="1081" h="444" extrusionOk="0">
                <a:moveTo>
                  <a:pt x="31" y="0"/>
                </a:moveTo>
                <a:lnTo>
                  <a:pt x="1" y="200"/>
                </a:lnTo>
                <a:cubicBezTo>
                  <a:pt x="491" y="273"/>
                  <a:pt x="1011" y="443"/>
                  <a:pt x="1017" y="443"/>
                </a:cubicBezTo>
                <a:lnTo>
                  <a:pt x="1080" y="253"/>
                </a:lnTo>
                <a:cubicBezTo>
                  <a:pt x="1057" y="247"/>
                  <a:pt x="537" y="76"/>
                  <a:pt x="31"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6390021" y="2617503"/>
            <a:ext cx="66261" cy="59928"/>
          </a:xfrm>
          <a:custGeom>
            <a:avLst/>
            <a:gdLst/>
            <a:ahLst/>
            <a:cxnLst/>
            <a:rect l="l" t="t" r="r" b="b"/>
            <a:pathLst>
              <a:path w="837" h="757" extrusionOk="0">
                <a:moveTo>
                  <a:pt x="647" y="0"/>
                </a:moveTo>
                <a:cubicBezTo>
                  <a:pt x="554" y="283"/>
                  <a:pt x="294" y="506"/>
                  <a:pt x="0" y="557"/>
                </a:cubicBezTo>
                <a:lnTo>
                  <a:pt x="34" y="757"/>
                </a:lnTo>
                <a:cubicBezTo>
                  <a:pt x="400" y="694"/>
                  <a:pt x="723" y="417"/>
                  <a:pt x="837" y="60"/>
                </a:cubicBezTo>
                <a:lnTo>
                  <a:pt x="64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6306898" y="2737280"/>
            <a:ext cx="242799" cy="1877556"/>
          </a:xfrm>
          <a:custGeom>
            <a:avLst/>
            <a:gdLst/>
            <a:ahLst/>
            <a:cxnLst/>
            <a:rect l="l" t="t" r="r" b="b"/>
            <a:pathLst>
              <a:path w="3067" h="23717" extrusionOk="0">
                <a:moveTo>
                  <a:pt x="2017" y="0"/>
                </a:moveTo>
                <a:lnTo>
                  <a:pt x="1" y="23717"/>
                </a:lnTo>
                <a:lnTo>
                  <a:pt x="1047" y="23717"/>
                </a:lnTo>
                <a:lnTo>
                  <a:pt x="3066" y="0"/>
                </a:lnTo>
                <a:close/>
              </a:path>
            </a:pathLst>
          </a:custGeom>
          <a:solidFill>
            <a:srgbClr val="DAD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6338801" y="2711947"/>
            <a:ext cx="341755" cy="88744"/>
          </a:xfrm>
          <a:custGeom>
            <a:avLst/>
            <a:gdLst/>
            <a:ahLst/>
            <a:cxnLst/>
            <a:rect l="l" t="t" r="r" b="b"/>
            <a:pathLst>
              <a:path w="4317" h="1121" extrusionOk="0">
                <a:moveTo>
                  <a:pt x="1" y="0"/>
                </a:moveTo>
                <a:lnTo>
                  <a:pt x="1" y="1120"/>
                </a:lnTo>
                <a:lnTo>
                  <a:pt x="4316" y="1120"/>
                </a:lnTo>
                <a:lnTo>
                  <a:pt x="4316"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5460861" y="2159534"/>
            <a:ext cx="935572" cy="674565"/>
          </a:xfrm>
          <a:custGeom>
            <a:avLst/>
            <a:gdLst/>
            <a:ahLst/>
            <a:cxnLst/>
            <a:rect l="l" t="t" r="r" b="b"/>
            <a:pathLst>
              <a:path w="11818" h="8521" extrusionOk="0">
                <a:moveTo>
                  <a:pt x="1" y="0"/>
                </a:moveTo>
                <a:cubicBezTo>
                  <a:pt x="21" y="57"/>
                  <a:pt x="1611" y="3899"/>
                  <a:pt x="1251" y="7785"/>
                </a:cubicBezTo>
                <a:cubicBezTo>
                  <a:pt x="3361" y="8385"/>
                  <a:pt x="6207" y="8520"/>
                  <a:pt x="8337" y="8520"/>
                </a:cubicBezTo>
                <a:cubicBezTo>
                  <a:pt x="10071" y="8520"/>
                  <a:pt x="11331" y="8431"/>
                  <a:pt x="11331" y="8431"/>
                </a:cubicBezTo>
                <a:lnTo>
                  <a:pt x="11817" y="4639"/>
                </a:lnTo>
                <a:lnTo>
                  <a:pt x="3710" y="2823"/>
                </a:lnTo>
                <a:lnTo>
                  <a:pt x="1" y="0"/>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5172780" y="1810495"/>
            <a:ext cx="319827" cy="450132"/>
          </a:xfrm>
          <a:custGeom>
            <a:avLst/>
            <a:gdLst/>
            <a:ahLst/>
            <a:cxnLst/>
            <a:rect l="l" t="t" r="r" b="b"/>
            <a:pathLst>
              <a:path w="4040" h="5686" extrusionOk="0">
                <a:moveTo>
                  <a:pt x="880" y="0"/>
                </a:moveTo>
                <a:lnTo>
                  <a:pt x="1" y="4213"/>
                </a:lnTo>
                <a:lnTo>
                  <a:pt x="328" y="5686"/>
                </a:lnTo>
                <a:lnTo>
                  <a:pt x="4039" y="5559"/>
                </a:lnTo>
                <a:lnTo>
                  <a:pt x="3630" y="4413"/>
                </a:lnTo>
                <a:lnTo>
                  <a:pt x="3393" y="1747"/>
                </a:lnTo>
                <a:lnTo>
                  <a:pt x="880" y="0"/>
                </a:lnTo>
                <a:close/>
              </a:path>
            </a:pathLst>
          </a:custGeom>
          <a:solidFill>
            <a:srgbClr val="9C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5323431" y="1913647"/>
            <a:ext cx="130147" cy="173371"/>
          </a:xfrm>
          <a:custGeom>
            <a:avLst/>
            <a:gdLst/>
            <a:ahLst/>
            <a:cxnLst/>
            <a:rect l="l" t="t" r="r" b="b"/>
            <a:pathLst>
              <a:path w="1644" h="2190" extrusionOk="0">
                <a:moveTo>
                  <a:pt x="747" y="0"/>
                </a:moveTo>
                <a:cubicBezTo>
                  <a:pt x="497" y="130"/>
                  <a:pt x="257" y="260"/>
                  <a:pt x="0" y="390"/>
                </a:cubicBezTo>
                <a:cubicBezTo>
                  <a:pt x="267" y="1184"/>
                  <a:pt x="887" y="1840"/>
                  <a:pt x="1644" y="2190"/>
                </a:cubicBezTo>
                <a:lnTo>
                  <a:pt x="1497" y="524"/>
                </a:lnTo>
                <a:lnTo>
                  <a:pt x="74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5214500" y="1462169"/>
            <a:ext cx="424324" cy="554392"/>
          </a:xfrm>
          <a:custGeom>
            <a:avLst/>
            <a:gdLst/>
            <a:ahLst/>
            <a:cxnLst/>
            <a:rect l="l" t="t" r="r" b="b"/>
            <a:pathLst>
              <a:path w="5360" h="7003" extrusionOk="0">
                <a:moveTo>
                  <a:pt x="2774" y="1"/>
                </a:moveTo>
                <a:cubicBezTo>
                  <a:pt x="2754" y="1"/>
                  <a:pt x="2735" y="1"/>
                  <a:pt x="2716" y="2"/>
                </a:cubicBezTo>
                <a:cubicBezTo>
                  <a:pt x="2711" y="3"/>
                  <a:pt x="2706" y="3"/>
                  <a:pt x="2701" y="3"/>
                </a:cubicBezTo>
                <a:cubicBezTo>
                  <a:pt x="2696" y="3"/>
                  <a:pt x="2691" y="3"/>
                  <a:pt x="2686" y="5"/>
                </a:cubicBezTo>
                <a:cubicBezTo>
                  <a:pt x="1690" y="45"/>
                  <a:pt x="1067" y="469"/>
                  <a:pt x="670" y="998"/>
                </a:cubicBezTo>
                <a:cubicBezTo>
                  <a:pt x="290" y="1508"/>
                  <a:pt x="124" y="2118"/>
                  <a:pt x="53" y="2574"/>
                </a:cubicBezTo>
                <a:cubicBezTo>
                  <a:pt x="50" y="2594"/>
                  <a:pt x="47" y="2611"/>
                  <a:pt x="47" y="2631"/>
                </a:cubicBezTo>
                <a:cubicBezTo>
                  <a:pt x="27" y="2768"/>
                  <a:pt x="13" y="2888"/>
                  <a:pt x="10" y="2984"/>
                </a:cubicBezTo>
                <a:lnTo>
                  <a:pt x="7" y="3008"/>
                </a:lnTo>
                <a:lnTo>
                  <a:pt x="7" y="3051"/>
                </a:lnTo>
                <a:cubicBezTo>
                  <a:pt x="4" y="3091"/>
                  <a:pt x="4" y="3124"/>
                  <a:pt x="4" y="3154"/>
                </a:cubicBezTo>
                <a:cubicBezTo>
                  <a:pt x="1" y="3194"/>
                  <a:pt x="1" y="3224"/>
                  <a:pt x="1" y="3237"/>
                </a:cubicBezTo>
                <a:lnTo>
                  <a:pt x="1" y="3248"/>
                </a:lnTo>
                <a:lnTo>
                  <a:pt x="67" y="3401"/>
                </a:lnTo>
                <a:lnTo>
                  <a:pt x="1280" y="6310"/>
                </a:lnTo>
                <a:cubicBezTo>
                  <a:pt x="1280" y="6310"/>
                  <a:pt x="1999" y="7003"/>
                  <a:pt x="2933" y="7003"/>
                </a:cubicBezTo>
                <a:cubicBezTo>
                  <a:pt x="3372" y="7003"/>
                  <a:pt x="3860" y="6849"/>
                  <a:pt x="4343" y="6396"/>
                </a:cubicBezTo>
                <a:cubicBezTo>
                  <a:pt x="5179" y="5610"/>
                  <a:pt x="5359" y="3591"/>
                  <a:pt x="4875" y="2031"/>
                </a:cubicBezTo>
                <a:cubicBezTo>
                  <a:pt x="4862" y="1981"/>
                  <a:pt x="4846" y="1935"/>
                  <a:pt x="4829" y="1884"/>
                </a:cubicBezTo>
                <a:lnTo>
                  <a:pt x="4822" y="1864"/>
                </a:lnTo>
                <a:cubicBezTo>
                  <a:pt x="4815" y="1848"/>
                  <a:pt x="4812" y="1835"/>
                  <a:pt x="4806" y="1818"/>
                </a:cubicBezTo>
                <a:cubicBezTo>
                  <a:pt x="4786" y="1761"/>
                  <a:pt x="4766" y="1708"/>
                  <a:pt x="4743" y="1651"/>
                </a:cubicBezTo>
                <a:cubicBezTo>
                  <a:pt x="4729" y="1615"/>
                  <a:pt x="4712" y="1578"/>
                  <a:pt x="4695" y="1541"/>
                </a:cubicBezTo>
                <a:cubicBezTo>
                  <a:pt x="4695" y="1541"/>
                  <a:pt x="4695" y="1538"/>
                  <a:pt x="4692" y="1538"/>
                </a:cubicBezTo>
                <a:cubicBezTo>
                  <a:pt x="4672" y="1488"/>
                  <a:pt x="4649" y="1438"/>
                  <a:pt x="4626" y="1392"/>
                </a:cubicBezTo>
                <a:cubicBezTo>
                  <a:pt x="4575" y="1281"/>
                  <a:pt x="4519" y="1178"/>
                  <a:pt x="4459" y="1078"/>
                </a:cubicBezTo>
                <a:cubicBezTo>
                  <a:pt x="4235" y="712"/>
                  <a:pt x="3960" y="412"/>
                  <a:pt x="3626" y="225"/>
                </a:cubicBezTo>
                <a:cubicBezTo>
                  <a:pt x="3529" y="169"/>
                  <a:pt x="3429" y="125"/>
                  <a:pt x="3326" y="89"/>
                </a:cubicBezTo>
                <a:cubicBezTo>
                  <a:pt x="3276" y="72"/>
                  <a:pt x="3226" y="58"/>
                  <a:pt x="3176" y="49"/>
                </a:cubicBezTo>
                <a:cubicBezTo>
                  <a:pt x="3136" y="38"/>
                  <a:pt x="3096" y="29"/>
                  <a:pt x="3053" y="22"/>
                </a:cubicBezTo>
                <a:cubicBezTo>
                  <a:pt x="2964" y="8"/>
                  <a:pt x="2870" y="1"/>
                  <a:pt x="2774" y="1"/>
                </a:cubicBezTo>
                <a:close/>
              </a:path>
            </a:pathLst>
          </a:custGeom>
          <a:solidFill>
            <a:srgbClr val="9C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5494665" y="1716605"/>
            <a:ext cx="28816" cy="124843"/>
          </a:xfrm>
          <a:custGeom>
            <a:avLst/>
            <a:gdLst/>
            <a:ahLst/>
            <a:cxnLst/>
            <a:rect l="l" t="t" r="r" b="b"/>
            <a:pathLst>
              <a:path w="364" h="1577" extrusionOk="0">
                <a:moveTo>
                  <a:pt x="217" y="0"/>
                </a:moveTo>
                <a:lnTo>
                  <a:pt x="17" y="23"/>
                </a:lnTo>
                <a:lnTo>
                  <a:pt x="150" y="1200"/>
                </a:lnTo>
                <a:cubicBezTo>
                  <a:pt x="157" y="1243"/>
                  <a:pt x="144" y="1286"/>
                  <a:pt x="113" y="1320"/>
                </a:cubicBezTo>
                <a:cubicBezTo>
                  <a:pt x="87" y="1353"/>
                  <a:pt x="47" y="1373"/>
                  <a:pt x="1" y="1373"/>
                </a:cubicBezTo>
                <a:lnTo>
                  <a:pt x="7" y="1577"/>
                </a:lnTo>
                <a:cubicBezTo>
                  <a:pt x="107" y="1573"/>
                  <a:pt x="204" y="1526"/>
                  <a:pt x="267" y="1453"/>
                </a:cubicBezTo>
                <a:cubicBezTo>
                  <a:pt x="333" y="1377"/>
                  <a:pt x="364" y="1277"/>
                  <a:pt x="353" y="1177"/>
                </a:cubicBezTo>
                <a:lnTo>
                  <a:pt x="21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5416054" y="1716051"/>
            <a:ext cx="18841" cy="25966"/>
          </a:xfrm>
          <a:custGeom>
            <a:avLst/>
            <a:gdLst/>
            <a:ahLst/>
            <a:cxnLst/>
            <a:rect l="l" t="t" r="r" b="b"/>
            <a:pathLst>
              <a:path w="238" h="328" extrusionOk="0">
                <a:moveTo>
                  <a:pt x="114" y="1"/>
                </a:moveTo>
                <a:cubicBezTo>
                  <a:pt x="47" y="4"/>
                  <a:pt x="0" y="77"/>
                  <a:pt x="0" y="167"/>
                </a:cubicBezTo>
                <a:cubicBezTo>
                  <a:pt x="3" y="255"/>
                  <a:pt x="58" y="327"/>
                  <a:pt x="120" y="327"/>
                </a:cubicBezTo>
                <a:cubicBezTo>
                  <a:pt x="121" y="327"/>
                  <a:pt x="122" y="327"/>
                  <a:pt x="124" y="327"/>
                </a:cubicBezTo>
                <a:cubicBezTo>
                  <a:pt x="187" y="324"/>
                  <a:pt x="237" y="250"/>
                  <a:pt x="234" y="161"/>
                </a:cubicBezTo>
                <a:cubicBezTo>
                  <a:pt x="230" y="70"/>
                  <a:pt x="177" y="1"/>
                  <a:pt x="114"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5555305" y="1711539"/>
            <a:ext cx="19079" cy="25729"/>
          </a:xfrm>
          <a:custGeom>
            <a:avLst/>
            <a:gdLst/>
            <a:ahLst/>
            <a:cxnLst/>
            <a:rect l="l" t="t" r="r" b="b"/>
            <a:pathLst>
              <a:path w="241" h="325" extrusionOk="0">
                <a:moveTo>
                  <a:pt x="122" y="1"/>
                </a:moveTo>
                <a:cubicBezTo>
                  <a:pt x="120" y="1"/>
                  <a:pt x="119" y="1"/>
                  <a:pt x="118" y="1"/>
                </a:cubicBezTo>
                <a:cubicBezTo>
                  <a:pt x="50" y="1"/>
                  <a:pt x="1" y="78"/>
                  <a:pt x="4" y="167"/>
                </a:cubicBezTo>
                <a:cubicBezTo>
                  <a:pt x="7" y="256"/>
                  <a:pt x="62" y="324"/>
                  <a:pt x="123" y="324"/>
                </a:cubicBezTo>
                <a:cubicBezTo>
                  <a:pt x="124" y="324"/>
                  <a:pt x="126" y="324"/>
                  <a:pt x="127" y="324"/>
                </a:cubicBezTo>
                <a:cubicBezTo>
                  <a:pt x="190" y="324"/>
                  <a:pt x="241" y="247"/>
                  <a:pt x="238" y="158"/>
                </a:cubicBezTo>
                <a:cubicBezTo>
                  <a:pt x="234" y="69"/>
                  <a:pt x="183" y="1"/>
                  <a:pt x="122"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5434816" y="1836382"/>
            <a:ext cx="34595" cy="38791"/>
          </a:xfrm>
          <a:custGeom>
            <a:avLst/>
            <a:gdLst/>
            <a:ahLst/>
            <a:cxnLst/>
            <a:rect l="l" t="t" r="r" b="b"/>
            <a:pathLst>
              <a:path w="437" h="490" extrusionOk="0">
                <a:moveTo>
                  <a:pt x="17" y="0"/>
                </a:moveTo>
                <a:lnTo>
                  <a:pt x="17" y="0"/>
                </a:lnTo>
                <a:cubicBezTo>
                  <a:pt x="0" y="120"/>
                  <a:pt x="37" y="247"/>
                  <a:pt x="113" y="340"/>
                </a:cubicBezTo>
                <a:cubicBezTo>
                  <a:pt x="190" y="430"/>
                  <a:pt x="310" y="487"/>
                  <a:pt x="430" y="490"/>
                </a:cubicBezTo>
                <a:lnTo>
                  <a:pt x="437" y="290"/>
                </a:lnTo>
                <a:cubicBezTo>
                  <a:pt x="373" y="287"/>
                  <a:pt x="310" y="256"/>
                  <a:pt x="266" y="210"/>
                </a:cubicBezTo>
                <a:cubicBezTo>
                  <a:pt x="226" y="160"/>
                  <a:pt x="206" y="93"/>
                  <a:pt x="217" y="30"/>
                </a:cubicBezTo>
                <a:lnTo>
                  <a:pt x="1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5384626" y="1664594"/>
            <a:ext cx="73148" cy="24145"/>
          </a:xfrm>
          <a:custGeom>
            <a:avLst/>
            <a:gdLst/>
            <a:ahLst/>
            <a:cxnLst/>
            <a:rect l="l" t="t" r="r" b="b"/>
            <a:pathLst>
              <a:path w="924" h="305" extrusionOk="0">
                <a:moveTo>
                  <a:pt x="636" y="0"/>
                </a:moveTo>
                <a:cubicBezTo>
                  <a:pt x="493" y="0"/>
                  <a:pt x="343" y="26"/>
                  <a:pt x="204" y="64"/>
                </a:cubicBezTo>
                <a:cubicBezTo>
                  <a:pt x="157" y="81"/>
                  <a:pt x="107" y="97"/>
                  <a:pt x="67" y="124"/>
                </a:cubicBezTo>
                <a:cubicBezTo>
                  <a:pt x="27" y="151"/>
                  <a:pt x="1" y="187"/>
                  <a:pt x="11" y="224"/>
                </a:cubicBezTo>
                <a:cubicBezTo>
                  <a:pt x="24" y="277"/>
                  <a:pt x="117" y="297"/>
                  <a:pt x="201" y="304"/>
                </a:cubicBezTo>
                <a:cubicBezTo>
                  <a:pt x="219" y="304"/>
                  <a:pt x="238" y="305"/>
                  <a:pt x="257" y="305"/>
                </a:cubicBezTo>
                <a:cubicBezTo>
                  <a:pt x="417" y="305"/>
                  <a:pt x="585" y="278"/>
                  <a:pt x="737" y="227"/>
                </a:cubicBezTo>
                <a:cubicBezTo>
                  <a:pt x="800" y="204"/>
                  <a:pt x="864" y="174"/>
                  <a:pt x="884" y="131"/>
                </a:cubicBezTo>
                <a:cubicBezTo>
                  <a:pt x="924" y="27"/>
                  <a:pt x="737" y="4"/>
                  <a:pt x="660" y="1"/>
                </a:cubicBezTo>
                <a:cubicBezTo>
                  <a:pt x="652" y="0"/>
                  <a:pt x="644" y="0"/>
                  <a:pt x="636"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5532347" y="1660082"/>
            <a:ext cx="64757" cy="20108"/>
          </a:xfrm>
          <a:custGeom>
            <a:avLst/>
            <a:gdLst/>
            <a:ahLst/>
            <a:cxnLst/>
            <a:rect l="l" t="t" r="r" b="b"/>
            <a:pathLst>
              <a:path w="818" h="254" extrusionOk="0">
                <a:moveTo>
                  <a:pt x="358" y="1"/>
                </a:moveTo>
                <a:cubicBezTo>
                  <a:pt x="302" y="1"/>
                  <a:pt x="245" y="4"/>
                  <a:pt x="191" y="11"/>
                </a:cubicBezTo>
                <a:cubicBezTo>
                  <a:pt x="144" y="18"/>
                  <a:pt x="100" y="24"/>
                  <a:pt x="65" y="44"/>
                </a:cubicBezTo>
                <a:cubicBezTo>
                  <a:pt x="28" y="61"/>
                  <a:pt x="1" y="91"/>
                  <a:pt x="5" y="124"/>
                </a:cubicBezTo>
                <a:cubicBezTo>
                  <a:pt x="8" y="178"/>
                  <a:pt x="88" y="208"/>
                  <a:pt x="157" y="224"/>
                </a:cubicBezTo>
                <a:cubicBezTo>
                  <a:pt x="249" y="244"/>
                  <a:pt x="343" y="254"/>
                  <a:pt x="437" y="254"/>
                </a:cubicBezTo>
                <a:cubicBezTo>
                  <a:pt x="504" y="254"/>
                  <a:pt x="570" y="249"/>
                  <a:pt x="634" y="238"/>
                </a:cubicBezTo>
                <a:cubicBezTo>
                  <a:pt x="691" y="228"/>
                  <a:pt x="751" y="211"/>
                  <a:pt x="771" y="174"/>
                </a:cubicBezTo>
                <a:cubicBezTo>
                  <a:pt x="817" y="88"/>
                  <a:pt x="657" y="34"/>
                  <a:pt x="591" y="21"/>
                </a:cubicBezTo>
                <a:cubicBezTo>
                  <a:pt x="515" y="7"/>
                  <a:pt x="436" y="1"/>
                  <a:pt x="358"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5227404" y="1280881"/>
            <a:ext cx="236228" cy="193004"/>
          </a:xfrm>
          <a:custGeom>
            <a:avLst/>
            <a:gdLst/>
            <a:ahLst/>
            <a:cxnLst/>
            <a:rect l="l" t="t" r="r" b="b"/>
            <a:pathLst>
              <a:path w="2984" h="2438" extrusionOk="0">
                <a:moveTo>
                  <a:pt x="1658" y="1"/>
                </a:moveTo>
                <a:cubicBezTo>
                  <a:pt x="1638" y="1"/>
                  <a:pt x="1617" y="2"/>
                  <a:pt x="1597" y="3"/>
                </a:cubicBezTo>
                <a:cubicBezTo>
                  <a:pt x="364" y="72"/>
                  <a:pt x="1" y="1712"/>
                  <a:pt x="1084" y="2299"/>
                </a:cubicBezTo>
                <a:cubicBezTo>
                  <a:pt x="1258" y="2392"/>
                  <a:pt x="1456" y="2438"/>
                  <a:pt x="1654" y="2438"/>
                </a:cubicBezTo>
                <a:cubicBezTo>
                  <a:pt x="1956" y="2438"/>
                  <a:pt x="2260" y="2332"/>
                  <a:pt x="2483" y="2128"/>
                </a:cubicBezTo>
                <a:cubicBezTo>
                  <a:pt x="2857" y="1792"/>
                  <a:pt x="2983" y="1215"/>
                  <a:pt x="2790" y="752"/>
                </a:cubicBezTo>
                <a:cubicBezTo>
                  <a:pt x="2608" y="308"/>
                  <a:pt x="2137" y="1"/>
                  <a:pt x="1658"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4509298" y="2995833"/>
            <a:ext cx="1869165" cy="1197687"/>
          </a:xfrm>
          <a:custGeom>
            <a:avLst/>
            <a:gdLst/>
            <a:ahLst/>
            <a:cxnLst/>
            <a:rect l="l" t="t" r="r" b="b"/>
            <a:pathLst>
              <a:path w="23611" h="15129" extrusionOk="0">
                <a:moveTo>
                  <a:pt x="12140" y="0"/>
                </a:moveTo>
                <a:cubicBezTo>
                  <a:pt x="11508" y="0"/>
                  <a:pt x="10894" y="8"/>
                  <a:pt x="10321" y="20"/>
                </a:cubicBezTo>
                <a:cubicBezTo>
                  <a:pt x="9672" y="33"/>
                  <a:pt x="9072" y="53"/>
                  <a:pt x="8555" y="73"/>
                </a:cubicBezTo>
                <a:cubicBezTo>
                  <a:pt x="7425" y="117"/>
                  <a:pt x="6696" y="166"/>
                  <a:pt x="6696" y="166"/>
                </a:cubicBezTo>
                <a:lnTo>
                  <a:pt x="2703" y="166"/>
                </a:lnTo>
                <a:cubicBezTo>
                  <a:pt x="2703" y="166"/>
                  <a:pt x="1" y="5489"/>
                  <a:pt x="1904" y="6991"/>
                </a:cubicBezTo>
                <a:lnTo>
                  <a:pt x="12464" y="6991"/>
                </a:lnTo>
                <a:lnTo>
                  <a:pt x="11414" y="15129"/>
                </a:lnTo>
                <a:lnTo>
                  <a:pt x="21255" y="15129"/>
                </a:lnTo>
                <a:cubicBezTo>
                  <a:pt x="21255" y="15129"/>
                  <a:pt x="23611" y="3745"/>
                  <a:pt x="20568" y="1173"/>
                </a:cubicBezTo>
                <a:cubicBezTo>
                  <a:pt x="20398" y="1030"/>
                  <a:pt x="20161" y="899"/>
                  <a:pt x="19872" y="786"/>
                </a:cubicBezTo>
                <a:cubicBezTo>
                  <a:pt x="18263" y="158"/>
                  <a:pt x="15010" y="0"/>
                  <a:pt x="12140" y="0"/>
                </a:cubicBezTo>
                <a:close/>
              </a:path>
            </a:pathLst>
          </a:custGeom>
          <a:solidFill>
            <a:srgbClr val="E4A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5521027" y="1726105"/>
            <a:ext cx="130147" cy="74969"/>
          </a:xfrm>
          <a:custGeom>
            <a:avLst/>
            <a:gdLst/>
            <a:ahLst/>
            <a:cxnLst/>
            <a:rect l="l" t="t" r="r" b="b"/>
            <a:pathLst>
              <a:path w="1644" h="947" extrusionOk="0">
                <a:moveTo>
                  <a:pt x="1414" y="207"/>
                </a:moveTo>
                <a:cubicBezTo>
                  <a:pt x="1380" y="497"/>
                  <a:pt x="1140" y="730"/>
                  <a:pt x="840" y="746"/>
                </a:cubicBezTo>
                <a:cubicBezTo>
                  <a:pt x="831" y="747"/>
                  <a:pt x="821" y="747"/>
                  <a:pt x="812" y="747"/>
                </a:cubicBezTo>
                <a:cubicBezTo>
                  <a:pt x="524" y="747"/>
                  <a:pt x="275" y="545"/>
                  <a:pt x="214" y="270"/>
                </a:cubicBezTo>
                <a:lnTo>
                  <a:pt x="1414" y="207"/>
                </a:lnTo>
                <a:close/>
                <a:moveTo>
                  <a:pt x="1514" y="0"/>
                </a:moveTo>
                <a:lnTo>
                  <a:pt x="94" y="74"/>
                </a:lnTo>
                <a:lnTo>
                  <a:pt x="0" y="180"/>
                </a:lnTo>
                <a:cubicBezTo>
                  <a:pt x="20" y="610"/>
                  <a:pt x="380" y="946"/>
                  <a:pt x="807" y="946"/>
                </a:cubicBezTo>
                <a:lnTo>
                  <a:pt x="851" y="946"/>
                </a:lnTo>
                <a:cubicBezTo>
                  <a:pt x="1297" y="923"/>
                  <a:pt x="1643" y="540"/>
                  <a:pt x="1620" y="94"/>
                </a:cubicBezTo>
                <a:lnTo>
                  <a:pt x="1514" y="0"/>
                </a:lnTo>
                <a:close/>
              </a:path>
            </a:pathLst>
          </a:custGeom>
          <a:solidFill>
            <a:srgbClr val="E4A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5359530" y="1734497"/>
            <a:ext cx="130147" cy="75048"/>
          </a:xfrm>
          <a:custGeom>
            <a:avLst/>
            <a:gdLst/>
            <a:ahLst/>
            <a:cxnLst/>
            <a:rect l="l" t="t" r="r" b="b"/>
            <a:pathLst>
              <a:path w="1644" h="948" extrusionOk="0">
                <a:moveTo>
                  <a:pt x="1417" y="208"/>
                </a:moveTo>
                <a:cubicBezTo>
                  <a:pt x="1384" y="497"/>
                  <a:pt x="1144" y="731"/>
                  <a:pt x="841" y="744"/>
                </a:cubicBezTo>
                <a:cubicBezTo>
                  <a:pt x="828" y="744"/>
                  <a:pt x="816" y="745"/>
                  <a:pt x="803" y="745"/>
                </a:cubicBezTo>
                <a:cubicBezTo>
                  <a:pt x="656" y="745"/>
                  <a:pt x="515" y="689"/>
                  <a:pt x="404" y="591"/>
                </a:cubicBezTo>
                <a:cubicBezTo>
                  <a:pt x="308" y="504"/>
                  <a:pt x="244" y="391"/>
                  <a:pt x="215" y="268"/>
                </a:cubicBezTo>
                <a:lnTo>
                  <a:pt x="1417" y="208"/>
                </a:lnTo>
                <a:close/>
                <a:moveTo>
                  <a:pt x="1514" y="1"/>
                </a:moveTo>
                <a:lnTo>
                  <a:pt x="98" y="74"/>
                </a:lnTo>
                <a:lnTo>
                  <a:pt x="1" y="177"/>
                </a:lnTo>
                <a:cubicBezTo>
                  <a:pt x="24" y="611"/>
                  <a:pt x="381" y="947"/>
                  <a:pt x="811" y="947"/>
                </a:cubicBezTo>
                <a:lnTo>
                  <a:pt x="854" y="947"/>
                </a:lnTo>
                <a:cubicBezTo>
                  <a:pt x="1301" y="923"/>
                  <a:pt x="1644" y="540"/>
                  <a:pt x="1620" y="94"/>
                </a:cubicBezTo>
                <a:lnTo>
                  <a:pt x="1514" y="1"/>
                </a:lnTo>
                <a:close/>
              </a:path>
            </a:pathLst>
          </a:custGeom>
          <a:solidFill>
            <a:srgbClr val="E4A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5438220" y="1731330"/>
            <a:ext cx="100856" cy="21216"/>
          </a:xfrm>
          <a:custGeom>
            <a:avLst/>
            <a:gdLst/>
            <a:ahLst/>
            <a:cxnLst/>
            <a:rect l="l" t="t" r="r" b="b"/>
            <a:pathLst>
              <a:path w="1274" h="268" extrusionOk="0">
                <a:moveTo>
                  <a:pt x="1263" y="1"/>
                </a:moveTo>
                <a:lnTo>
                  <a:pt x="0" y="68"/>
                </a:lnTo>
                <a:lnTo>
                  <a:pt x="10" y="268"/>
                </a:lnTo>
                <a:lnTo>
                  <a:pt x="1273" y="201"/>
                </a:lnTo>
                <a:lnTo>
                  <a:pt x="1263" y="1"/>
                </a:lnTo>
                <a:close/>
              </a:path>
            </a:pathLst>
          </a:custGeom>
          <a:solidFill>
            <a:srgbClr val="E4A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5231125" y="1647178"/>
            <a:ext cx="139330" cy="107744"/>
          </a:xfrm>
          <a:custGeom>
            <a:avLst/>
            <a:gdLst/>
            <a:ahLst/>
            <a:cxnLst/>
            <a:rect l="l" t="t" r="r" b="b"/>
            <a:pathLst>
              <a:path w="1760" h="1361" extrusionOk="0">
                <a:moveTo>
                  <a:pt x="117" y="1"/>
                </a:moveTo>
                <a:lnTo>
                  <a:pt x="0" y="161"/>
                </a:lnTo>
                <a:lnTo>
                  <a:pt x="1643" y="1360"/>
                </a:lnTo>
                <a:lnTo>
                  <a:pt x="1760" y="1197"/>
                </a:lnTo>
                <a:lnTo>
                  <a:pt x="117" y="1"/>
                </a:lnTo>
                <a:close/>
              </a:path>
            </a:pathLst>
          </a:custGeom>
          <a:solidFill>
            <a:srgbClr val="E4A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5143251" y="1663644"/>
            <a:ext cx="124843" cy="159992"/>
          </a:xfrm>
          <a:custGeom>
            <a:avLst/>
            <a:gdLst/>
            <a:ahLst/>
            <a:cxnLst/>
            <a:rect l="l" t="t" r="r" b="b"/>
            <a:pathLst>
              <a:path w="1577" h="2021" extrusionOk="0">
                <a:moveTo>
                  <a:pt x="916" y="0"/>
                </a:moveTo>
                <a:cubicBezTo>
                  <a:pt x="896" y="0"/>
                  <a:pt x="876" y="1"/>
                  <a:pt x="857" y="3"/>
                </a:cubicBezTo>
                <a:cubicBezTo>
                  <a:pt x="650" y="26"/>
                  <a:pt x="461" y="143"/>
                  <a:pt x="324" y="303"/>
                </a:cubicBezTo>
                <a:cubicBezTo>
                  <a:pt x="14" y="663"/>
                  <a:pt x="1" y="1246"/>
                  <a:pt x="290" y="1623"/>
                </a:cubicBezTo>
                <a:cubicBezTo>
                  <a:pt x="490" y="1878"/>
                  <a:pt x="815" y="2020"/>
                  <a:pt x="1137" y="2020"/>
                </a:cubicBezTo>
                <a:cubicBezTo>
                  <a:pt x="1289" y="2020"/>
                  <a:pt x="1440" y="1989"/>
                  <a:pt x="1577" y="1922"/>
                </a:cubicBezTo>
                <a:lnTo>
                  <a:pt x="1404" y="243"/>
                </a:lnTo>
                <a:cubicBezTo>
                  <a:pt x="1298" y="86"/>
                  <a:pt x="1105" y="0"/>
                  <a:pt x="916" y="0"/>
                </a:cubicBezTo>
                <a:close/>
              </a:path>
            </a:pathLst>
          </a:custGeom>
          <a:solidFill>
            <a:srgbClr val="9C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5192571" y="1704968"/>
            <a:ext cx="43382" cy="68715"/>
          </a:xfrm>
          <a:custGeom>
            <a:avLst/>
            <a:gdLst/>
            <a:ahLst/>
            <a:cxnLst/>
            <a:rect l="l" t="t" r="r" b="b"/>
            <a:pathLst>
              <a:path w="548" h="868" extrusionOk="0">
                <a:moveTo>
                  <a:pt x="464" y="1"/>
                </a:moveTo>
                <a:lnTo>
                  <a:pt x="1" y="27"/>
                </a:lnTo>
                <a:lnTo>
                  <a:pt x="14" y="230"/>
                </a:lnTo>
                <a:lnTo>
                  <a:pt x="267" y="214"/>
                </a:lnTo>
                <a:lnTo>
                  <a:pt x="267" y="214"/>
                </a:lnTo>
                <a:cubicBezTo>
                  <a:pt x="154" y="410"/>
                  <a:pt x="101" y="644"/>
                  <a:pt x="124" y="867"/>
                </a:cubicBezTo>
                <a:lnTo>
                  <a:pt x="327" y="847"/>
                </a:lnTo>
                <a:cubicBezTo>
                  <a:pt x="301" y="604"/>
                  <a:pt x="384" y="350"/>
                  <a:pt x="547" y="167"/>
                </a:cubicBezTo>
                <a:lnTo>
                  <a:pt x="464"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5218696" y="1462169"/>
            <a:ext cx="348880" cy="205592"/>
          </a:xfrm>
          <a:custGeom>
            <a:avLst/>
            <a:gdLst/>
            <a:ahLst/>
            <a:cxnLst/>
            <a:rect l="l" t="t" r="r" b="b"/>
            <a:pathLst>
              <a:path w="4407" h="2597" extrusionOk="0">
                <a:moveTo>
                  <a:pt x="2721" y="1"/>
                </a:moveTo>
                <a:cubicBezTo>
                  <a:pt x="2701" y="1"/>
                  <a:pt x="2682" y="1"/>
                  <a:pt x="2663" y="2"/>
                </a:cubicBezTo>
                <a:cubicBezTo>
                  <a:pt x="2658" y="3"/>
                  <a:pt x="2653" y="3"/>
                  <a:pt x="2648" y="3"/>
                </a:cubicBezTo>
                <a:cubicBezTo>
                  <a:pt x="2643" y="3"/>
                  <a:pt x="2638" y="3"/>
                  <a:pt x="2633" y="5"/>
                </a:cubicBezTo>
                <a:cubicBezTo>
                  <a:pt x="1637" y="45"/>
                  <a:pt x="1014" y="469"/>
                  <a:pt x="617" y="998"/>
                </a:cubicBezTo>
                <a:cubicBezTo>
                  <a:pt x="237" y="1508"/>
                  <a:pt x="71" y="2118"/>
                  <a:pt x="0" y="2574"/>
                </a:cubicBezTo>
                <a:cubicBezTo>
                  <a:pt x="90" y="2590"/>
                  <a:pt x="180" y="2597"/>
                  <a:pt x="271" y="2597"/>
                </a:cubicBezTo>
                <a:cubicBezTo>
                  <a:pt x="851" y="2597"/>
                  <a:pt x="1429" y="2295"/>
                  <a:pt x="1850" y="1868"/>
                </a:cubicBezTo>
                <a:cubicBezTo>
                  <a:pt x="2323" y="1392"/>
                  <a:pt x="2633" y="772"/>
                  <a:pt x="2916" y="152"/>
                </a:cubicBezTo>
                <a:cubicBezTo>
                  <a:pt x="2976" y="275"/>
                  <a:pt x="3067" y="385"/>
                  <a:pt x="3170" y="472"/>
                </a:cubicBezTo>
                <a:cubicBezTo>
                  <a:pt x="3387" y="658"/>
                  <a:pt x="3656" y="765"/>
                  <a:pt x="3923" y="868"/>
                </a:cubicBezTo>
                <a:cubicBezTo>
                  <a:pt x="4086" y="932"/>
                  <a:pt x="4253" y="995"/>
                  <a:pt x="4406" y="1078"/>
                </a:cubicBezTo>
                <a:cubicBezTo>
                  <a:pt x="4182" y="712"/>
                  <a:pt x="3907" y="412"/>
                  <a:pt x="3573" y="225"/>
                </a:cubicBezTo>
                <a:cubicBezTo>
                  <a:pt x="3476" y="169"/>
                  <a:pt x="3376" y="125"/>
                  <a:pt x="3273" y="89"/>
                </a:cubicBezTo>
                <a:cubicBezTo>
                  <a:pt x="3223" y="72"/>
                  <a:pt x="3173" y="58"/>
                  <a:pt x="3123" y="49"/>
                </a:cubicBezTo>
                <a:cubicBezTo>
                  <a:pt x="3083" y="38"/>
                  <a:pt x="3043" y="29"/>
                  <a:pt x="3000" y="22"/>
                </a:cubicBezTo>
                <a:cubicBezTo>
                  <a:pt x="2911" y="8"/>
                  <a:pt x="2817" y="1"/>
                  <a:pt x="2721"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6227812" y="2499864"/>
            <a:ext cx="60720" cy="312385"/>
          </a:xfrm>
          <a:custGeom>
            <a:avLst/>
            <a:gdLst/>
            <a:ahLst/>
            <a:cxnLst/>
            <a:rect l="l" t="t" r="r" b="b"/>
            <a:pathLst>
              <a:path w="767" h="3946" extrusionOk="0">
                <a:moveTo>
                  <a:pt x="566" y="0"/>
                </a:moveTo>
                <a:lnTo>
                  <a:pt x="0" y="3919"/>
                </a:lnTo>
                <a:lnTo>
                  <a:pt x="200" y="3945"/>
                </a:lnTo>
                <a:lnTo>
                  <a:pt x="766" y="2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5438458" y="3548404"/>
            <a:ext cx="147009" cy="453378"/>
          </a:xfrm>
          <a:custGeom>
            <a:avLst/>
            <a:gdLst/>
            <a:ahLst/>
            <a:cxnLst/>
            <a:rect l="l" t="t" r="r" b="b"/>
            <a:pathLst>
              <a:path w="1857" h="5727" extrusionOk="0">
                <a:moveTo>
                  <a:pt x="727" y="1"/>
                </a:moveTo>
                <a:lnTo>
                  <a:pt x="0" y="5726"/>
                </a:lnTo>
                <a:lnTo>
                  <a:pt x="1857" y="1"/>
                </a:ln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4723281" y="2143701"/>
            <a:ext cx="865115" cy="964467"/>
          </a:xfrm>
          <a:custGeom>
            <a:avLst/>
            <a:gdLst/>
            <a:ahLst/>
            <a:cxnLst/>
            <a:rect l="l" t="t" r="r" b="b"/>
            <a:pathLst>
              <a:path w="10928" h="12183" extrusionOk="0">
                <a:moveTo>
                  <a:pt x="5686" y="0"/>
                </a:moveTo>
                <a:cubicBezTo>
                  <a:pt x="2097" y="280"/>
                  <a:pt x="0" y="10930"/>
                  <a:pt x="0" y="10930"/>
                </a:cubicBezTo>
                <a:cubicBezTo>
                  <a:pt x="742" y="11866"/>
                  <a:pt x="1798" y="12183"/>
                  <a:pt x="2889" y="12183"/>
                </a:cubicBezTo>
                <a:cubicBezTo>
                  <a:pt x="4230" y="12183"/>
                  <a:pt x="5623" y="11704"/>
                  <a:pt x="6546" y="11307"/>
                </a:cubicBezTo>
                <a:cubicBezTo>
                  <a:pt x="7198" y="11024"/>
                  <a:pt x="7618" y="10784"/>
                  <a:pt x="7618" y="10784"/>
                </a:cubicBezTo>
                <a:lnTo>
                  <a:pt x="10440" y="8105"/>
                </a:lnTo>
                <a:lnTo>
                  <a:pt x="10568" y="7985"/>
                </a:lnTo>
                <a:cubicBezTo>
                  <a:pt x="10928" y="4099"/>
                  <a:pt x="9338" y="257"/>
                  <a:pt x="9318" y="200"/>
                </a:cubicBezTo>
                <a:cubicBezTo>
                  <a:pt x="8914" y="431"/>
                  <a:pt x="8444" y="513"/>
                  <a:pt x="7978" y="513"/>
                </a:cubicBezTo>
                <a:cubicBezTo>
                  <a:pt x="6817" y="513"/>
                  <a:pt x="5686" y="0"/>
                  <a:pt x="5686"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6030454" y="2768075"/>
            <a:ext cx="319193" cy="225462"/>
          </a:xfrm>
          <a:custGeom>
            <a:avLst/>
            <a:gdLst/>
            <a:ahLst/>
            <a:cxnLst/>
            <a:rect l="l" t="t" r="r" b="b"/>
            <a:pathLst>
              <a:path w="4032" h="2848" extrusionOk="0">
                <a:moveTo>
                  <a:pt x="617" y="1"/>
                </a:moveTo>
                <a:lnTo>
                  <a:pt x="0" y="2780"/>
                </a:lnTo>
                <a:cubicBezTo>
                  <a:pt x="0" y="2780"/>
                  <a:pt x="1002" y="2848"/>
                  <a:pt x="1911" y="2848"/>
                </a:cubicBezTo>
                <a:cubicBezTo>
                  <a:pt x="2603" y="2848"/>
                  <a:pt x="3240" y="2809"/>
                  <a:pt x="3343" y="2670"/>
                </a:cubicBezTo>
                <a:cubicBezTo>
                  <a:pt x="3482" y="2480"/>
                  <a:pt x="3336" y="2367"/>
                  <a:pt x="3336" y="2367"/>
                </a:cubicBezTo>
                <a:lnTo>
                  <a:pt x="3336" y="2367"/>
                </a:lnTo>
                <a:cubicBezTo>
                  <a:pt x="3336" y="2367"/>
                  <a:pt x="3397" y="2379"/>
                  <a:pt x="3475" y="2379"/>
                </a:cubicBezTo>
                <a:cubicBezTo>
                  <a:pt x="3573" y="2379"/>
                  <a:pt x="3697" y="2361"/>
                  <a:pt x="3762" y="2277"/>
                </a:cubicBezTo>
                <a:cubicBezTo>
                  <a:pt x="3876" y="2127"/>
                  <a:pt x="3756" y="1974"/>
                  <a:pt x="3756" y="1974"/>
                </a:cubicBezTo>
                <a:lnTo>
                  <a:pt x="3756" y="1974"/>
                </a:lnTo>
                <a:cubicBezTo>
                  <a:pt x="3756" y="1974"/>
                  <a:pt x="3759" y="1974"/>
                  <a:pt x="3763" y="1974"/>
                </a:cubicBezTo>
                <a:cubicBezTo>
                  <a:pt x="3806" y="1974"/>
                  <a:pt x="4031" y="1963"/>
                  <a:pt x="4019" y="1731"/>
                </a:cubicBezTo>
                <a:cubicBezTo>
                  <a:pt x="4010" y="1454"/>
                  <a:pt x="3196" y="1034"/>
                  <a:pt x="2366" y="677"/>
                </a:cubicBezTo>
                <a:lnTo>
                  <a:pt x="2366" y="677"/>
                </a:lnTo>
                <a:cubicBezTo>
                  <a:pt x="2463" y="692"/>
                  <a:pt x="2554" y="699"/>
                  <a:pt x="2637" y="699"/>
                </a:cubicBezTo>
                <a:cubicBezTo>
                  <a:pt x="3032" y="699"/>
                  <a:pt x="3260" y="543"/>
                  <a:pt x="3263" y="298"/>
                </a:cubicBezTo>
                <a:cubicBezTo>
                  <a:pt x="3263" y="97"/>
                  <a:pt x="2664" y="8"/>
                  <a:pt x="2039" y="8"/>
                </a:cubicBezTo>
                <a:cubicBezTo>
                  <a:pt x="1918" y="8"/>
                  <a:pt x="1796" y="11"/>
                  <a:pt x="1677" y="18"/>
                </a:cubicBezTo>
                <a:cubicBezTo>
                  <a:pt x="1556" y="25"/>
                  <a:pt x="1432" y="28"/>
                  <a:pt x="1312" y="28"/>
                </a:cubicBezTo>
                <a:cubicBezTo>
                  <a:pt x="941" y="28"/>
                  <a:pt x="617" y="1"/>
                  <a:pt x="617" y="1"/>
                </a:cubicBezTo>
                <a:close/>
              </a:path>
            </a:pathLst>
          </a:custGeom>
          <a:solidFill>
            <a:srgbClr val="9C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6231216" y="2873127"/>
            <a:ext cx="101094" cy="57790"/>
          </a:xfrm>
          <a:custGeom>
            <a:avLst/>
            <a:gdLst/>
            <a:ahLst/>
            <a:cxnLst/>
            <a:rect l="l" t="t" r="r" b="b"/>
            <a:pathLst>
              <a:path w="1277" h="730" extrusionOk="0">
                <a:moveTo>
                  <a:pt x="60" y="1"/>
                </a:moveTo>
                <a:lnTo>
                  <a:pt x="0" y="197"/>
                </a:lnTo>
                <a:cubicBezTo>
                  <a:pt x="680" y="396"/>
                  <a:pt x="1157" y="727"/>
                  <a:pt x="1160" y="730"/>
                </a:cubicBezTo>
                <a:lnTo>
                  <a:pt x="1277" y="564"/>
                </a:lnTo>
                <a:cubicBezTo>
                  <a:pt x="1257" y="550"/>
                  <a:pt x="770" y="213"/>
                  <a:pt x="60"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6213562" y="2918489"/>
            <a:ext cx="84469" cy="44412"/>
          </a:xfrm>
          <a:custGeom>
            <a:avLst/>
            <a:gdLst/>
            <a:ahLst/>
            <a:cxnLst/>
            <a:rect l="l" t="t" r="r" b="b"/>
            <a:pathLst>
              <a:path w="1067" h="561" extrusionOk="0">
                <a:moveTo>
                  <a:pt x="53" y="0"/>
                </a:moveTo>
                <a:lnTo>
                  <a:pt x="0" y="194"/>
                </a:lnTo>
                <a:cubicBezTo>
                  <a:pt x="477" y="327"/>
                  <a:pt x="973" y="557"/>
                  <a:pt x="980" y="560"/>
                </a:cubicBezTo>
                <a:lnTo>
                  <a:pt x="1066" y="377"/>
                </a:lnTo>
                <a:cubicBezTo>
                  <a:pt x="1043" y="367"/>
                  <a:pt x="546" y="137"/>
                  <a:pt x="53"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4959351" y="2533113"/>
            <a:ext cx="590492" cy="505706"/>
          </a:xfrm>
          <a:custGeom>
            <a:avLst/>
            <a:gdLst/>
            <a:ahLst/>
            <a:cxnLst/>
            <a:rect l="l" t="t" r="r" b="b"/>
            <a:pathLst>
              <a:path w="7459" h="6388" extrusionOk="0">
                <a:moveTo>
                  <a:pt x="1" y="0"/>
                </a:moveTo>
                <a:cubicBezTo>
                  <a:pt x="1" y="0"/>
                  <a:pt x="624" y="4062"/>
                  <a:pt x="2870" y="5918"/>
                </a:cubicBezTo>
                <a:cubicBezTo>
                  <a:pt x="3087" y="6098"/>
                  <a:pt x="3316" y="6255"/>
                  <a:pt x="3564" y="6388"/>
                </a:cubicBezTo>
                <a:cubicBezTo>
                  <a:pt x="4216" y="6105"/>
                  <a:pt x="4636" y="5865"/>
                  <a:pt x="4636" y="5865"/>
                </a:cubicBezTo>
                <a:lnTo>
                  <a:pt x="7458" y="3186"/>
                </a:lnTo>
                <a:lnTo>
                  <a:pt x="1" y="0"/>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5241416" y="2995833"/>
            <a:ext cx="841049" cy="114077"/>
          </a:xfrm>
          <a:custGeom>
            <a:avLst/>
            <a:gdLst/>
            <a:ahLst/>
            <a:cxnLst/>
            <a:rect l="l" t="t" r="r" b="b"/>
            <a:pathLst>
              <a:path w="10624" h="1441" extrusionOk="0">
                <a:moveTo>
                  <a:pt x="2892" y="0"/>
                </a:moveTo>
                <a:cubicBezTo>
                  <a:pt x="2260" y="0"/>
                  <a:pt x="1646" y="8"/>
                  <a:pt x="1073" y="20"/>
                </a:cubicBezTo>
                <a:cubicBezTo>
                  <a:pt x="1073" y="20"/>
                  <a:pt x="653" y="260"/>
                  <a:pt x="1" y="543"/>
                </a:cubicBezTo>
                <a:cubicBezTo>
                  <a:pt x="201" y="650"/>
                  <a:pt x="413" y="740"/>
                  <a:pt x="633" y="810"/>
                </a:cubicBezTo>
                <a:cubicBezTo>
                  <a:pt x="2043" y="1258"/>
                  <a:pt x="3630" y="1440"/>
                  <a:pt x="5212" y="1440"/>
                </a:cubicBezTo>
                <a:cubicBezTo>
                  <a:pt x="7132" y="1440"/>
                  <a:pt x="9045" y="1172"/>
                  <a:pt x="10624" y="786"/>
                </a:cubicBezTo>
                <a:cubicBezTo>
                  <a:pt x="9015" y="158"/>
                  <a:pt x="5762" y="0"/>
                  <a:pt x="2892" y="0"/>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4959351" y="2332034"/>
            <a:ext cx="1136889" cy="708923"/>
          </a:xfrm>
          <a:custGeom>
            <a:avLst/>
            <a:gdLst/>
            <a:ahLst/>
            <a:cxnLst/>
            <a:rect l="l" t="t" r="r" b="b"/>
            <a:pathLst>
              <a:path w="14361" h="8955" extrusionOk="0">
                <a:moveTo>
                  <a:pt x="5769" y="1"/>
                </a:moveTo>
                <a:lnTo>
                  <a:pt x="1" y="2540"/>
                </a:lnTo>
                <a:cubicBezTo>
                  <a:pt x="1" y="2540"/>
                  <a:pt x="488" y="5322"/>
                  <a:pt x="3107" y="7582"/>
                </a:cubicBezTo>
                <a:cubicBezTo>
                  <a:pt x="4373" y="8673"/>
                  <a:pt x="6918" y="8955"/>
                  <a:pt x="9211" y="8955"/>
                </a:cubicBezTo>
                <a:cubicBezTo>
                  <a:pt x="11668" y="8955"/>
                  <a:pt x="13837" y="8631"/>
                  <a:pt x="13837" y="8631"/>
                </a:cubicBezTo>
                <a:lnTo>
                  <a:pt x="14360" y="5003"/>
                </a:lnTo>
                <a:lnTo>
                  <a:pt x="7506" y="2743"/>
                </a:lnTo>
                <a:lnTo>
                  <a:pt x="5769" y="1"/>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5433470" y="4025690"/>
            <a:ext cx="784921" cy="15912"/>
          </a:xfrm>
          <a:custGeom>
            <a:avLst/>
            <a:gdLst/>
            <a:ahLst/>
            <a:cxnLst/>
            <a:rect l="l" t="t" r="r" b="b"/>
            <a:pathLst>
              <a:path w="9915" h="201" extrusionOk="0">
                <a:moveTo>
                  <a:pt x="0" y="1"/>
                </a:moveTo>
                <a:lnTo>
                  <a:pt x="0" y="201"/>
                </a:lnTo>
                <a:lnTo>
                  <a:pt x="9914" y="201"/>
                </a:lnTo>
                <a:lnTo>
                  <a:pt x="9914"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5823595" y="4193441"/>
            <a:ext cx="665936" cy="421395"/>
          </a:xfrm>
          <a:custGeom>
            <a:avLst/>
            <a:gdLst/>
            <a:ahLst/>
            <a:cxnLst/>
            <a:rect l="l" t="t" r="r" b="b"/>
            <a:pathLst>
              <a:path w="8412" h="5323" extrusionOk="0">
                <a:moveTo>
                  <a:pt x="860" y="1"/>
                </a:moveTo>
                <a:lnTo>
                  <a:pt x="0" y="5323"/>
                </a:lnTo>
                <a:lnTo>
                  <a:pt x="8412" y="5323"/>
                </a:lnTo>
                <a:cubicBezTo>
                  <a:pt x="8382" y="4629"/>
                  <a:pt x="7765" y="4057"/>
                  <a:pt x="7146" y="3743"/>
                </a:cubicBezTo>
                <a:cubicBezTo>
                  <a:pt x="6526" y="3433"/>
                  <a:pt x="5863" y="3226"/>
                  <a:pt x="5323" y="2763"/>
                </a:cubicBezTo>
                <a:cubicBezTo>
                  <a:pt x="4759" y="2280"/>
                  <a:pt x="4453" y="1370"/>
                  <a:pt x="4653" y="1"/>
                </a:cubicBez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195038" y="4307122"/>
            <a:ext cx="75286" cy="105606"/>
          </a:xfrm>
          <a:custGeom>
            <a:avLst/>
            <a:gdLst/>
            <a:ahLst/>
            <a:cxnLst/>
            <a:rect l="l" t="t" r="r" b="b"/>
            <a:pathLst>
              <a:path w="951" h="1334" extrusionOk="0">
                <a:moveTo>
                  <a:pt x="693" y="204"/>
                </a:moveTo>
                <a:cubicBezTo>
                  <a:pt x="695" y="204"/>
                  <a:pt x="698" y="204"/>
                  <a:pt x="700" y="205"/>
                </a:cubicBezTo>
                <a:cubicBezTo>
                  <a:pt x="724" y="211"/>
                  <a:pt x="744" y="248"/>
                  <a:pt x="747" y="285"/>
                </a:cubicBezTo>
                <a:cubicBezTo>
                  <a:pt x="747" y="337"/>
                  <a:pt x="720" y="397"/>
                  <a:pt x="694" y="451"/>
                </a:cubicBezTo>
                <a:cubicBezTo>
                  <a:pt x="597" y="641"/>
                  <a:pt x="357" y="1011"/>
                  <a:pt x="234" y="1111"/>
                </a:cubicBezTo>
                <a:cubicBezTo>
                  <a:pt x="237" y="1057"/>
                  <a:pt x="257" y="961"/>
                  <a:pt x="321" y="774"/>
                </a:cubicBezTo>
                <a:lnTo>
                  <a:pt x="324" y="761"/>
                </a:lnTo>
                <a:cubicBezTo>
                  <a:pt x="381" y="594"/>
                  <a:pt x="464" y="437"/>
                  <a:pt x="567" y="301"/>
                </a:cubicBezTo>
                <a:cubicBezTo>
                  <a:pt x="616" y="240"/>
                  <a:pt x="663" y="204"/>
                  <a:pt x="693" y="204"/>
                </a:cubicBezTo>
                <a:close/>
                <a:moveTo>
                  <a:pt x="694" y="1"/>
                </a:moveTo>
                <a:cubicBezTo>
                  <a:pt x="617" y="1"/>
                  <a:pt x="515" y="39"/>
                  <a:pt x="407" y="177"/>
                </a:cubicBezTo>
                <a:cubicBezTo>
                  <a:pt x="291" y="334"/>
                  <a:pt x="197" y="511"/>
                  <a:pt x="134" y="697"/>
                </a:cubicBezTo>
                <a:lnTo>
                  <a:pt x="131" y="711"/>
                </a:lnTo>
                <a:cubicBezTo>
                  <a:pt x="7" y="1067"/>
                  <a:pt x="1" y="1227"/>
                  <a:pt x="97" y="1301"/>
                </a:cubicBezTo>
                <a:cubicBezTo>
                  <a:pt x="127" y="1324"/>
                  <a:pt x="161" y="1334"/>
                  <a:pt x="197" y="1334"/>
                </a:cubicBezTo>
                <a:cubicBezTo>
                  <a:pt x="211" y="1334"/>
                  <a:pt x="224" y="1334"/>
                  <a:pt x="237" y="1331"/>
                </a:cubicBezTo>
                <a:cubicBezTo>
                  <a:pt x="304" y="1314"/>
                  <a:pt x="417" y="1257"/>
                  <a:pt x="634" y="941"/>
                </a:cubicBezTo>
                <a:cubicBezTo>
                  <a:pt x="744" y="777"/>
                  <a:pt x="844" y="601"/>
                  <a:pt x="874" y="541"/>
                </a:cubicBezTo>
                <a:cubicBezTo>
                  <a:pt x="914" y="461"/>
                  <a:pt x="951" y="374"/>
                  <a:pt x="947" y="277"/>
                </a:cubicBezTo>
                <a:cubicBezTo>
                  <a:pt x="944" y="148"/>
                  <a:pt x="864" y="37"/>
                  <a:pt x="751" y="8"/>
                </a:cubicBezTo>
                <a:cubicBezTo>
                  <a:pt x="734" y="4"/>
                  <a:pt x="715" y="1"/>
                  <a:pt x="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196858" y="4344725"/>
            <a:ext cx="110673" cy="70457"/>
          </a:xfrm>
          <a:custGeom>
            <a:avLst/>
            <a:gdLst/>
            <a:ahLst/>
            <a:cxnLst/>
            <a:rect l="l" t="t" r="r" b="b"/>
            <a:pathLst>
              <a:path w="1398" h="890" extrusionOk="0">
                <a:moveTo>
                  <a:pt x="1108" y="202"/>
                </a:moveTo>
                <a:cubicBezTo>
                  <a:pt x="1134" y="202"/>
                  <a:pt x="1157" y="209"/>
                  <a:pt x="1168" y="219"/>
                </a:cubicBezTo>
                <a:cubicBezTo>
                  <a:pt x="1181" y="239"/>
                  <a:pt x="1177" y="279"/>
                  <a:pt x="1157" y="309"/>
                </a:cubicBezTo>
                <a:cubicBezTo>
                  <a:pt x="1128" y="356"/>
                  <a:pt x="1068" y="389"/>
                  <a:pt x="1017" y="416"/>
                </a:cubicBezTo>
                <a:cubicBezTo>
                  <a:pt x="828" y="516"/>
                  <a:pt x="418" y="679"/>
                  <a:pt x="261" y="686"/>
                </a:cubicBezTo>
                <a:cubicBezTo>
                  <a:pt x="294" y="649"/>
                  <a:pt x="368" y="579"/>
                  <a:pt x="528" y="466"/>
                </a:cubicBezTo>
                <a:lnTo>
                  <a:pt x="538" y="456"/>
                </a:lnTo>
                <a:cubicBezTo>
                  <a:pt x="681" y="353"/>
                  <a:pt x="837" y="273"/>
                  <a:pt x="1001" y="222"/>
                </a:cubicBezTo>
                <a:cubicBezTo>
                  <a:pt x="1044" y="209"/>
                  <a:pt x="1077" y="202"/>
                  <a:pt x="1108" y="202"/>
                </a:cubicBezTo>
                <a:close/>
                <a:moveTo>
                  <a:pt x="1107" y="1"/>
                </a:moveTo>
                <a:cubicBezTo>
                  <a:pt x="1060" y="1"/>
                  <a:pt x="1005" y="9"/>
                  <a:pt x="941" y="29"/>
                </a:cubicBezTo>
                <a:cubicBezTo>
                  <a:pt x="754" y="89"/>
                  <a:pt x="577" y="176"/>
                  <a:pt x="418" y="293"/>
                </a:cubicBezTo>
                <a:lnTo>
                  <a:pt x="408" y="302"/>
                </a:lnTo>
                <a:cubicBezTo>
                  <a:pt x="101" y="522"/>
                  <a:pt x="1" y="649"/>
                  <a:pt x="38" y="766"/>
                </a:cubicBezTo>
                <a:cubicBezTo>
                  <a:pt x="54" y="812"/>
                  <a:pt x="88" y="849"/>
                  <a:pt x="138" y="869"/>
                </a:cubicBezTo>
                <a:cubicBezTo>
                  <a:pt x="161" y="879"/>
                  <a:pt x="194" y="889"/>
                  <a:pt x="244" y="889"/>
                </a:cubicBezTo>
                <a:cubicBezTo>
                  <a:pt x="328" y="889"/>
                  <a:pt x="461" y="862"/>
                  <a:pt x="684" y="779"/>
                </a:cubicBezTo>
                <a:cubicBezTo>
                  <a:pt x="868" y="712"/>
                  <a:pt x="1054" y="626"/>
                  <a:pt x="1111" y="596"/>
                </a:cubicBezTo>
                <a:cubicBezTo>
                  <a:pt x="1191" y="552"/>
                  <a:pt x="1271" y="502"/>
                  <a:pt x="1324" y="422"/>
                </a:cubicBezTo>
                <a:cubicBezTo>
                  <a:pt x="1397" y="316"/>
                  <a:pt x="1394" y="179"/>
                  <a:pt x="1320" y="89"/>
                </a:cubicBezTo>
                <a:cubicBezTo>
                  <a:pt x="1281" y="45"/>
                  <a:pt x="1215" y="1"/>
                  <a:pt x="1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5338472" y="4514534"/>
            <a:ext cx="1197212" cy="15912"/>
          </a:xfrm>
          <a:custGeom>
            <a:avLst/>
            <a:gdLst/>
            <a:ahLst/>
            <a:cxnLst/>
            <a:rect l="l" t="t" r="r" b="b"/>
            <a:pathLst>
              <a:path w="15123" h="201" extrusionOk="0">
                <a:moveTo>
                  <a:pt x="1" y="1"/>
                </a:moveTo>
                <a:lnTo>
                  <a:pt x="1" y="201"/>
                </a:lnTo>
                <a:lnTo>
                  <a:pt x="15123" y="201"/>
                </a:lnTo>
                <a:lnTo>
                  <a:pt x="15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5347972" y="4193441"/>
            <a:ext cx="665936" cy="421395"/>
          </a:xfrm>
          <a:custGeom>
            <a:avLst/>
            <a:gdLst/>
            <a:ahLst/>
            <a:cxnLst/>
            <a:rect l="l" t="t" r="r" b="b"/>
            <a:pathLst>
              <a:path w="8412" h="5323" extrusionOk="0">
                <a:moveTo>
                  <a:pt x="4653" y="1"/>
                </a:moveTo>
                <a:lnTo>
                  <a:pt x="820" y="18"/>
                </a:lnTo>
                <a:lnTo>
                  <a:pt x="1" y="5323"/>
                </a:lnTo>
                <a:lnTo>
                  <a:pt x="8412" y="5323"/>
                </a:lnTo>
                <a:cubicBezTo>
                  <a:pt x="8378" y="4629"/>
                  <a:pt x="7765" y="4057"/>
                  <a:pt x="7145" y="3743"/>
                </a:cubicBezTo>
                <a:cubicBezTo>
                  <a:pt x="6525" y="3433"/>
                  <a:pt x="5862" y="3226"/>
                  <a:pt x="5322" y="2763"/>
                </a:cubicBezTo>
                <a:cubicBezTo>
                  <a:pt x="4759" y="2280"/>
                  <a:pt x="4449" y="1370"/>
                  <a:pt x="4653" y="1"/>
                </a:cubicBez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5719414" y="4307122"/>
            <a:ext cx="75286" cy="105606"/>
          </a:xfrm>
          <a:custGeom>
            <a:avLst/>
            <a:gdLst/>
            <a:ahLst/>
            <a:cxnLst/>
            <a:rect l="l" t="t" r="r" b="b"/>
            <a:pathLst>
              <a:path w="951" h="1334" extrusionOk="0">
                <a:moveTo>
                  <a:pt x="701" y="205"/>
                </a:moveTo>
                <a:cubicBezTo>
                  <a:pt x="724" y="211"/>
                  <a:pt x="744" y="248"/>
                  <a:pt x="744" y="285"/>
                </a:cubicBezTo>
                <a:cubicBezTo>
                  <a:pt x="747" y="337"/>
                  <a:pt x="721" y="397"/>
                  <a:pt x="693" y="451"/>
                </a:cubicBezTo>
                <a:cubicBezTo>
                  <a:pt x="597" y="641"/>
                  <a:pt x="357" y="1011"/>
                  <a:pt x="234" y="1111"/>
                </a:cubicBezTo>
                <a:cubicBezTo>
                  <a:pt x="237" y="1057"/>
                  <a:pt x="257" y="961"/>
                  <a:pt x="321" y="774"/>
                </a:cubicBezTo>
                <a:lnTo>
                  <a:pt x="324" y="761"/>
                </a:lnTo>
                <a:cubicBezTo>
                  <a:pt x="381" y="594"/>
                  <a:pt x="464" y="437"/>
                  <a:pt x="567" y="301"/>
                </a:cubicBezTo>
                <a:cubicBezTo>
                  <a:pt x="613" y="237"/>
                  <a:pt x="661" y="205"/>
                  <a:pt x="690" y="205"/>
                </a:cubicBezTo>
                <a:close/>
                <a:moveTo>
                  <a:pt x="692" y="1"/>
                </a:moveTo>
                <a:cubicBezTo>
                  <a:pt x="613" y="1"/>
                  <a:pt x="512" y="39"/>
                  <a:pt x="407" y="177"/>
                </a:cubicBezTo>
                <a:cubicBezTo>
                  <a:pt x="287" y="334"/>
                  <a:pt x="197" y="511"/>
                  <a:pt x="134" y="697"/>
                </a:cubicBezTo>
                <a:lnTo>
                  <a:pt x="130" y="711"/>
                </a:lnTo>
                <a:cubicBezTo>
                  <a:pt x="7" y="1067"/>
                  <a:pt x="1" y="1227"/>
                  <a:pt x="97" y="1301"/>
                </a:cubicBezTo>
                <a:cubicBezTo>
                  <a:pt x="124" y="1324"/>
                  <a:pt x="161" y="1334"/>
                  <a:pt x="197" y="1334"/>
                </a:cubicBezTo>
                <a:cubicBezTo>
                  <a:pt x="210" y="1334"/>
                  <a:pt x="224" y="1334"/>
                  <a:pt x="237" y="1331"/>
                </a:cubicBezTo>
                <a:cubicBezTo>
                  <a:pt x="304" y="1314"/>
                  <a:pt x="417" y="1257"/>
                  <a:pt x="630" y="941"/>
                </a:cubicBezTo>
                <a:cubicBezTo>
                  <a:pt x="744" y="777"/>
                  <a:pt x="844" y="601"/>
                  <a:pt x="873" y="541"/>
                </a:cubicBezTo>
                <a:cubicBezTo>
                  <a:pt x="913" y="461"/>
                  <a:pt x="950" y="374"/>
                  <a:pt x="947" y="277"/>
                </a:cubicBezTo>
                <a:cubicBezTo>
                  <a:pt x="944" y="148"/>
                  <a:pt x="864" y="37"/>
                  <a:pt x="750" y="8"/>
                </a:cubicBezTo>
                <a:cubicBezTo>
                  <a:pt x="733" y="4"/>
                  <a:pt x="713" y="1"/>
                  <a:pt x="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5721314" y="4344725"/>
            <a:ext cx="110594" cy="70457"/>
          </a:xfrm>
          <a:custGeom>
            <a:avLst/>
            <a:gdLst/>
            <a:ahLst/>
            <a:cxnLst/>
            <a:rect l="l" t="t" r="r" b="b"/>
            <a:pathLst>
              <a:path w="1397" h="890" extrusionOk="0">
                <a:moveTo>
                  <a:pt x="1106" y="202"/>
                </a:moveTo>
                <a:cubicBezTo>
                  <a:pt x="1132" y="202"/>
                  <a:pt x="1152" y="209"/>
                  <a:pt x="1163" y="219"/>
                </a:cubicBezTo>
                <a:cubicBezTo>
                  <a:pt x="1180" y="239"/>
                  <a:pt x="1176" y="279"/>
                  <a:pt x="1156" y="309"/>
                </a:cubicBezTo>
                <a:cubicBezTo>
                  <a:pt x="1126" y="356"/>
                  <a:pt x="1066" y="389"/>
                  <a:pt x="1017" y="416"/>
                </a:cubicBezTo>
                <a:cubicBezTo>
                  <a:pt x="826" y="516"/>
                  <a:pt x="417" y="679"/>
                  <a:pt x="260" y="686"/>
                </a:cubicBezTo>
                <a:cubicBezTo>
                  <a:pt x="293" y="649"/>
                  <a:pt x="366" y="579"/>
                  <a:pt x="523" y="466"/>
                </a:cubicBezTo>
                <a:lnTo>
                  <a:pt x="533" y="456"/>
                </a:lnTo>
                <a:cubicBezTo>
                  <a:pt x="677" y="353"/>
                  <a:pt x="833" y="273"/>
                  <a:pt x="1000" y="222"/>
                </a:cubicBezTo>
                <a:cubicBezTo>
                  <a:pt x="1040" y="209"/>
                  <a:pt x="1077" y="202"/>
                  <a:pt x="1106" y="202"/>
                </a:cubicBezTo>
                <a:close/>
                <a:moveTo>
                  <a:pt x="1106" y="1"/>
                </a:moveTo>
                <a:cubicBezTo>
                  <a:pt x="1059" y="1"/>
                  <a:pt x="1004" y="9"/>
                  <a:pt x="940" y="29"/>
                </a:cubicBezTo>
                <a:cubicBezTo>
                  <a:pt x="753" y="89"/>
                  <a:pt x="577" y="176"/>
                  <a:pt x="417" y="293"/>
                </a:cubicBezTo>
                <a:lnTo>
                  <a:pt x="406" y="302"/>
                </a:lnTo>
                <a:cubicBezTo>
                  <a:pt x="100" y="522"/>
                  <a:pt x="0" y="649"/>
                  <a:pt x="37" y="766"/>
                </a:cubicBezTo>
                <a:cubicBezTo>
                  <a:pt x="50" y="812"/>
                  <a:pt x="86" y="849"/>
                  <a:pt x="137" y="869"/>
                </a:cubicBezTo>
                <a:cubicBezTo>
                  <a:pt x="160" y="879"/>
                  <a:pt x="190" y="889"/>
                  <a:pt x="240" y="889"/>
                </a:cubicBezTo>
                <a:cubicBezTo>
                  <a:pt x="326" y="889"/>
                  <a:pt x="457" y="862"/>
                  <a:pt x="683" y="779"/>
                </a:cubicBezTo>
                <a:cubicBezTo>
                  <a:pt x="866" y="712"/>
                  <a:pt x="1049" y="626"/>
                  <a:pt x="1109" y="596"/>
                </a:cubicBezTo>
                <a:cubicBezTo>
                  <a:pt x="1189" y="552"/>
                  <a:pt x="1269" y="502"/>
                  <a:pt x="1323" y="422"/>
                </a:cubicBezTo>
                <a:cubicBezTo>
                  <a:pt x="1396" y="316"/>
                  <a:pt x="1392" y="179"/>
                  <a:pt x="1320" y="89"/>
                </a:cubicBezTo>
                <a:cubicBezTo>
                  <a:pt x="1280" y="45"/>
                  <a:pt x="1214"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5338472" y="4514534"/>
            <a:ext cx="1197212" cy="15912"/>
          </a:xfrm>
          <a:custGeom>
            <a:avLst/>
            <a:gdLst/>
            <a:ahLst/>
            <a:cxnLst/>
            <a:rect l="l" t="t" r="r" b="b"/>
            <a:pathLst>
              <a:path w="15123" h="201" extrusionOk="0">
                <a:moveTo>
                  <a:pt x="1" y="1"/>
                </a:moveTo>
                <a:lnTo>
                  <a:pt x="1" y="201"/>
                </a:lnTo>
                <a:lnTo>
                  <a:pt x="15123" y="201"/>
                </a:lnTo>
                <a:lnTo>
                  <a:pt x="15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5920731" y="2692710"/>
            <a:ext cx="80748" cy="338510"/>
          </a:xfrm>
          <a:custGeom>
            <a:avLst/>
            <a:gdLst/>
            <a:ahLst/>
            <a:cxnLst/>
            <a:rect l="l" t="t" r="r" b="b"/>
            <a:pathLst>
              <a:path w="1020" h="4276" extrusionOk="0">
                <a:moveTo>
                  <a:pt x="820" y="0"/>
                </a:moveTo>
                <a:lnTo>
                  <a:pt x="0" y="4235"/>
                </a:lnTo>
                <a:lnTo>
                  <a:pt x="197" y="4275"/>
                </a:lnTo>
                <a:lnTo>
                  <a:pt x="1020" y="36"/>
                </a:lnTo>
                <a:lnTo>
                  <a:pt x="8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7320922" y="4252023"/>
            <a:ext cx="666015" cy="362813"/>
          </a:xfrm>
          <a:custGeom>
            <a:avLst/>
            <a:gdLst/>
            <a:ahLst/>
            <a:cxnLst/>
            <a:rect l="l" t="t" r="r" b="b"/>
            <a:pathLst>
              <a:path w="8413" h="4583" extrusionOk="0">
                <a:moveTo>
                  <a:pt x="3764" y="1"/>
                </a:moveTo>
                <a:cubicBezTo>
                  <a:pt x="3900" y="730"/>
                  <a:pt x="3637" y="1520"/>
                  <a:pt x="3094" y="2023"/>
                </a:cubicBezTo>
                <a:cubicBezTo>
                  <a:pt x="2584" y="2493"/>
                  <a:pt x="1888" y="2693"/>
                  <a:pt x="1268" y="3003"/>
                </a:cubicBezTo>
                <a:cubicBezTo>
                  <a:pt x="648" y="3317"/>
                  <a:pt x="34" y="3889"/>
                  <a:pt x="1" y="4583"/>
                </a:cubicBezTo>
                <a:lnTo>
                  <a:pt x="8412" y="4583"/>
                </a:lnTo>
                <a:lnTo>
                  <a:pt x="7906" y="27"/>
                </a:lnTo>
                <a:lnTo>
                  <a:pt x="3764" y="1"/>
                </a:ln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612158" y="4252023"/>
            <a:ext cx="657940" cy="362813"/>
          </a:xfrm>
          <a:custGeom>
            <a:avLst/>
            <a:gdLst/>
            <a:ahLst/>
            <a:cxnLst/>
            <a:rect l="l" t="t" r="r" b="b"/>
            <a:pathLst>
              <a:path w="8311" h="4583" extrusionOk="0">
                <a:moveTo>
                  <a:pt x="4089" y="1"/>
                </a:moveTo>
                <a:cubicBezTo>
                  <a:pt x="3972" y="793"/>
                  <a:pt x="3635" y="1520"/>
                  <a:pt x="3092" y="2023"/>
                </a:cubicBezTo>
                <a:cubicBezTo>
                  <a:pt x="2583" y="2493"/>
                  <a:pt x="1886" y="2693"/>
                  <a:pt x="1270" y="3003"/>
                </a:cubicBezTo>
                <a:cubicBezTo>
                  <a:pt x="650" y="3317"/>
                  <a:pt x="33" y="3889"/>
                  <a:pt x="1" y="4583"/>
                </a:cubicBezTo>
                <a:lnTo>
                  <a:pt x="7608" y="4583"/>
                </a:lnTo>
                <a:lnTo>
                  <a:pt x="8311" y="27"/>
                </a:lnTo>
                <a:lnTo>
                  <a:pt x="4089" y="1"/>
                </a:ln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213562" y="2159771"/>
            <a:ext cx="333997" cy="264649"/>
          </a:xfrm>
          <a:custGeom>
            <a:avLst/>
            <a:gdLst/>
            <a:ahLst/>
            <a:cxnLst/>
            <a:rect l="l" t="t" r="r" b="b"/>
            <a:pathLst>
              <a:path w="4219" h="3343" extrusionOk="0">
                <a:moveTo>
                  <a:pt x="2879" y="1"/>
                </a:moveTo>
                <a:cubicBezTo>
                  <a:pt x="2879" y="1"/>
                  <a:pt x="1989" y="287"/>
                  <a:pt x="1513" y="417"/>
                </a:cubicBezTo>
                <a:cubicBezTo>
                  <a:pt x="1033" y="554"/>
                  <a:pt x="270" y="594"/>
                  <a:pt x="333" y="950"/>
                </a:cubicBezTo>
                <a:cubicBezTo>
                  <a:pt x="369" y="1157"/>
                  <a:pt x="518" y="1233"/>
                  <a:pt x="741" y="1233"/>
                </a:cubicBezTo>
                <a:cubicBezTo>
                  <a:pt x="913" y="1233"/>
                  <a:pt x="1130" y="1187"/>
                  <a:pt x="1373" y="1120"/>
                </a:cubicBezTo>
                <a:lnTo>
                  <a:pt x="1373" y="1120"/>
                </a:lnTo>
                <a:cubicBezTo>
                  <a:pt x="670" y="1687"/>
                  <a:pt x="0" y="2310"/>
                  <a:pt x="63" y="2580"/>
                </a:cubicBezTo>
                <a:cubicBezTo>
                  <a:pt x="97" y="2727"/>
                  <a:pt x="203" y="2757"/>
                  <a:pt x="283" y="2757"/>
                </a:cubicBezTo>
                <a:cubicBezTo>
                  <a:pt x="339" y="2757"/>
                  <a:pt x="383" y="2743"/>
                  <a:pt x="383" y="2743"/>
                </a:cubicBezTo>
                <a:lnTo>
                  <a:pt x="383" y="2743"/>
                </a:lnTo>
                <a:cubicBezTo>
                  <a:pt x="383" y="2743"/>
                  <a:pt x="307" y="2923"/>
                  <a:pt x="460" y="3037"/>
                </a:cubicBezTo>
                <a:cubicBezTo>
                  <a:pt x="503" y="3070"/>
                  <a:pt x="557" y="3082"/>
                  <a:pt x="613" y="3082"/>
                </a:cubicBezTo>
                <a:cubicBezTo>
                  <a:pt x="749" y="3082"/>
                  <a:pt x="893" y="3009"/>
                  <a:pt x="893" y="3009"/>
                </a:cubicBezTo>
                <a:lnTo>
                  <a:pt x="893" y="3009"/>
                </a:lnTo>
                <a:cubicBezTo>
                  <a:pt x="893" y="3009"/>
                  <a:pt x="783" y="3160"/>
                  <a:pt x="970" y="3306"/>
                </a:cubicBezTo>
                <a:cubicBezTo>
                  <a:pt x="1002" y="3331"/>
                  <a:pt x="1063" y="3342"/>
                  <a:pt x="1146" y="3342"/>
                </a:cubicBezTo>
                <a:cubicBezTo>
                  <a:pt x="1860" y="3342"/>
                  <a:pt x="4219" y="2513"/>
                  <a:pt x="4219" y="2513"/>
                </a:cubicBezTo>
                <a:lnTo>
                  <a:pt x="2879"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237787" y="2302981"/>
            <a:ext cx="89536" cy="79007"/>
          </a:xfrm>
          <a:custGeom>
            <a:avLst/>
            <a:gdLst/>
            <a:ahLst/>
            <a:cxnLst/>
            <a:rect l="l" t="t" r="r" b="b"/>
            <a:pathLst>
              <a:path w="1131" h="998" extrusionOk="0">
                <a:moveTo>
                  <a:pt x="1023" y="1"/>
                </a:moveTo>
                <a:cubicBezTo>
                  <a:pt x="394" y="397"/>
                  <a:pt x="17" y="851"/>
                  <a:pt x="1" y="871"/>
                </a:cubicBezTo>
                <a:lnTo>
                  <a:pt x="157" y="997"/>
                </a:lnTo>
                <a:cubicBezTo>
                  <a:pt x="160" y="994"/>
                  <a:pt x="531" y="551"/>
                  <a:pt x="1131" y="174"/>
                </a:cubicBezTo>
                <a:lnTo>
                  <a:pt x="1023"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279190" y="2341771"/>
            <a:ext cx="77423" cy="62382"/>
          </a:xfrm>
          <a:custGeom>
            <a:avLst/>
            <a:gdLst/>
            <a:ahLst/>
            <a:cxnLst/>
            <a:rect l="l" t="t" r="r" b="b"/>
            <a:pathLst>
              <a:path w="978" h="788" extrusionOk="0">
                <a:moveTo>
                  <a:pt x="874" y="1"/>
                </a:moveTo>
                <a:cubicBezTo>
                  <a:pt x="434" y="264"/>
                  <a:pt x="17" y="621"/>
                  <a:pt x="1" y="634"/>
                </a:cubicBezTo>
                <a:lnTo>
                  <a:pt x="131" y="787"/>
                </a:lnTo>
                <a:cubicBezTo>
                  <a:pt x="134" y="784"/>
                  <a:pt x="554" y="427"/>
                  <a:pt x="977" y="174"/>
                </a:cubicBezTo>
                <a:lnTo>
                  <a:pt x="874"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6351468" y="2233632"/>
            <a:ext cx="80036" cy="38633"/>
          </a:xfrm>
          <a:custGeom>
            <a:avLst/>
            <a:gdLst/>
            <a:ahLst/>
            <a:cxnLst/>
            <a:rect l="l" t="t" r="r" b="b"/>
            <a:pathLst>
              <a:path w="1011" h="488" extrusionOk="0">
                <a:moveTo>
                  <a:pt x="154" y="1"/>
                </a:moveTo>
                <a:lnTo>
                  <a:pt x="1" y="130"/>
                </a:lnTo>
                <a:cubicBezTo>
                  <a:pt x="194" y="357"/>
                  <a:pt x="494" y="487"/>
                  <a:pt x="790" y="487"/>
                </a:cubicBezTo>
                <a:cubicBezTo>
                  <a:pt x="867" y="487"/>
                  <a:pt x="941" y="481"/>
                  <a:pt x="1010" y="464"/>
                </a:cubicBezTo>
                <a:lnTo>
                  <a:pt x="967" y="267"/>
                </a:lnTo>
                <a:cubicBezTo>
                  <a:pt x="909" y="280"/>
                  <a:pt x="850" y="287"/>
                  <a:pt x="791" y="287"/>
                </a:cubicBezTo>
                <a:cubicBezTo>
                  <a:pt x="551" y="287"/>
                  <a:pt x="312" y="182"/>
                  <a:pt x="154"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7236532" y="1114635"/>
            <a:ext cx="319827" cy="449816"/>
          </a:xfrm>
          <a:custGeom>
            <a:avLst/>
            <a:gdLst/>
            <a:ahLst/>
            <a:cxnLst/>
            <a:rect l="l" t="t" r="r" b="b"/>
            <a:pathLst>
              <a:path w="4040" h="5682" extrusionOk="0">
                <a:moveTo>
                  <a:pt x="3160" y="0"/>
                </a:moveTo>
                <a:lnTo>
                  <a:pt x="647" y="1746"/>
                </a:lnTo>
                <a:lnTo>
                  <a:pt x="411" y="4412"/>
                </a:lnTo>
                <a:lnTo>
                  <a:pt x="1" y="5558"/>
                </a:lnTo>
                <a:lnTo>
                  <a:pt x="3710" y="5682"/>
                </a:lnTo>
                <a:lnTo>
                  <a:pt x="4040" y="4208"/>
                </a:lnTo>
                <a:lnTo>
                  <a:pt x="316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7275402" y="1217708"/>
            <a:ext cx="130306" cy="173371"/>
          </a:xfrm>
          <a:custGeom>
            <a:avLst/>
            <a:gdLst/>
            <a:ahLst/>
            <a:cxnLst/>
            <a:rect l="l" t="t" r="r" b="b"/>
            <a:pathLst>
              <a:path w="1646" h="2190" extrusionOk="0">
                <a:moveTo>
                  <a:pt x="896" y="1"/>
                </a:moveTo>
                <a:lnTo>
                  <a:pt x="146" y="524"/>
                </a:lnTo>
                <a:lnTo>
                  <a:pt x="0" y="2190"/>
                </a:lnTo>
                <a:cubicBezTo>
                  <a:pt x="756" y="1837"/>
                  <a:pt x="1376" y="1184"/>
                  <a:pt x="1646" y="390"/>
                </a:cubicBezTo>
                <a:cubicBezTo>
                  <a:pt x="1389" y="261"/>
                  <a:pt x="1149" y="130"/>
                  <a:pt x="896"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7076461" y="787050"/>
            <a:ext cx="419495" cy="554709"/>
          </a:xfrm>
          <a:custGeom>
            <a:avLst/>
            <a:gdLst/>
            <a:ahLst/>
            <a:cxnLst/>
            <a:rect l="l" t="t" r="r" b="b"/>
            <a:pathLst>
              <a:path w="5299" h="7007" extrusionOk="0">
                <a:moveTo>
                  <a:pt x="2509" y="1"/>
                </a:moveTo>
                <a:cubicBezTo>
                  <a:pt x="2450" y="1"/>
                  <a:pt x="2390" y="2"/>
                  <a:pt x="2329" y="6"/>
                </a:cubicBezTo>
                <a:cubicBezTo>
                  <a:pt x="2320" y="6"/>
                  <a:pt x="2309" y="9"/>
                  <a:pt x="2300" y="9"/>
                </a:cubicBezTo>
                <a:cubicBezTo>
                  <a:pt x="2183" y="15"/>
                  <a:pt x="2073" y="32"/>
                  <a:pt x="1966" y="59"/>
                </a:cubicBezTo>
                <a:cubicBezTo>
                  <a:pt x="1923" y="69"/>
                  <a:pt x="1883" y="82"/>
                  <a:pt x="1843" y="95"/>
                </a:cubicBezTo>
                <a:cubicBezTo>
                  <a:pt x="1796" y="112"/>
                  <a:pt x="1746" y="129"/>
                  <a:pt x="1700" y="152"/>
                </a:cubicBezTo>
                <a:cubicBezTo>
                  <a:pt x="1600" y="195"/>
                  <a:pt x="1503" y="249"/>
                  <a:pt x="1413" y="312"/>
                </a:cubicBezTo>
                <a:cubicBezTo>
                  <a:pt x="1100" y="532"/>
                  <a:pt x="850" y="852"/>
                  <a:pt x="663" y="1239"/>
                </a:cubicBezTo>
                <a:cubicBezTo>
                  <a:pt x="614" y="1345"/>
                  <a:pt x="566" y="1452"/>
                  <a:pt x="523" y="1565"/>
                </a:cubicBezTo>
                <a:cubicBezTo>
                  <a:pt x="506" y="1615"/>
                  <a:pt x="486" y="1665"/>
                  <a:pt x="470" y="1719"/>
                </a:cubicBezTo>
                <a:lnTo>
                  <a:pt x="470" y="1725"/>
                </a:lnTo>
                <a:cubicBezTo>
                  <a:pt x="457" y="1762"/>
                  <a:pt x="443" y="1799"/>
                  <a:pt x="434" y="1839"/>
                </a:cubicBezTo>
                <a:cubicBezTo>
                  <a:pt x="430" y="1851"/>
                  <a:pt x="423" y="1868"/>
                  <a:pt x="420" y="1885"/>
                </a:cubicBezTo>
                <a:cubicBezTo>
                  <a:pt x="406" y="1925"/>
                  <a:pt x="397" y="1965"/>
                  <a:pt x="383" y="2008"/>
                </a:cubicBezTo>
                <a:cubicBezTo>
                  <a:pt x="380" y="2025"/>
                  <a:pt x="377" y="2039"/>
                  <a:pt x="374" y="2055"/>
                </a:cubicBezTo>
                <a:lnTo>
                  <a:pt x="367" y="2079"/>
                </a:lnTo>
                <a:cubicBezTo>
                  <a:pt x="357" y="2125"/>
                  <a:pt x="343" y="2175"/>
                  <a:pt x="334" y="2228"/>
                </a:cubicBezTo>
                <a:cubicBezTo>
                  <a:pt x="0" y="3824"/>
                  <a:pt x="363" y="5818"/>
                  <a:pt x="1266" y="6524"/>
                </a:cubicBezTo>
                <a:cubicBezTo>
                  <a:pt x="1722" y="6879"/>
                  <a:pt x="2161" y="7006"/>
                  <a:pt x="2556" y="7006"/>
                </a:cubicBezTo>
                <a:cubicBezTo>
                  <a:pt x="3575" y="7006"/>
                  <a:pt x="4309" y="6157"/>
                  <a:pt x="4309" y="6157"/>
                </a:cubicBezTo>
                <a:lnTo>
                  <a:pt x="5248" y="3148"/>
                </a:lnTo>
                <a:lnTo>
                  <a:pt x="5299" y="2988"/>
                </a:lnTo>
                <a:lnTo>
                  <a:pt x="5299" y="2978"/>
                </a:lnTo>
                <a:cubicBezTo>
                  <a:pt x="5299" y="2965"/>
                  <a:pt x="5295" y="2938"/>
                  <a:pt x="5292" y="2898"/>
                </a:cubicBezTo>
                <a:cubicBezTo>
                  <a:pt x="5288" y="2868"/>
                  <a:pt x="5282" y="2834"/>
                  <a:pt x="5279" y="2794"/>
                </a:cubicBezTo>
                <a:lnTo>
                  <a:pt x="5272" y="2751"/>
                </a:lnTo>
                <a:lnTo>
                  <a:pt x="5268" y="2728"/>
                </a:lnTo>
                <a:cubicBezTo>
                  <a:pt x="5255" y="2631"/>
                  <a:pt x="5232" y="2514"/>
                  <a:pt x="5199" y="2382"/>
                </a:cubicBezTo>
                <a:cubicBezTo>
                  <a:pt x="5195" y="2362"/>
                  <a:pt x="5192" y="2342"/>
                  <a:pt x="5185" y="2322"/>
                </a:cubicBezTo>
                <a:cubicBezTo>
                  <a:pt x="5076" y="1875"/>
                  <a:pt x="4856" y="1285"/>
                  <a:pt x="4425" y="812"/>
                </a:cubicBezTo>
                <a:cubicBezTo>
                  <a:pt x="4013" y="353"/>
                  <a:pt x="3403" y="1"/>
                  <a:pt x="2509"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7197504" y="1048374"/>
            <a:ext cx="30479" cy="122706"/>
          </a:xfrm>
          <a:custGeom>
            <a:avLst/>
            <a:gdLst/>
            <a:ahLst/>
            <a:cxnLst/>
            <a:rect l="l" t="t" r="r" b="b"/>
            <a:pathLst>
              <a:path w="385" h="1550" extrusionOk="0">
                <a:moveTo>
                  <a:pt x="28" y="0"/>
                </a:moveTo>
                <a:lnTo>
                  <a:pt x="4" y="1187"/>
                </a:lnTo>
                <a:cubicBezTo>
                  <a:pt x="0" y="1283"/>
                  <a:pt x="40" y="1380"/>
                  <a:pt x="114" y="1450"/>
                </a:cubicBezTo>
                <a:cubicBezTo>
                  <a:pt x="180" y="1513"/>
                  <a:pt x="271" y="1550"/>
                  <a:pt x="360" y="1550"/>
                </a:cubicBezTo>
                <a:lnTo>
                  <a:pt x="384" y="1550"/>
                </a:lnTo>
                <a:lnTo>
                  <a:pt x="371" y="1350"/>
                </a:lnTo>
                <a:cubicBezTo>
                  <a:pt x="327" y="1350"/>
                  <a:pt x="284" y="1337"/>
                  <a:pt x="254" y="1306"/>
                </a:cubicBezTo>
                <a:cubicBezTo>
                  <a:pt x="220" y="1273"/>
                  <a:pt x="204" y="1233"/>
                  <a:pt x="204" y="1190"/>
                </a:cubicBezTo>
                <a:lnTo>
                  <a:pt x="231" y="4"/>
                </a:lnTo>
                <a:lnTo>
                  <a:pt x="28"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7277461" y="1039903"/>
            <a:ext cx="19316" cy="25966"/>
          </a:xfrm>
          <a:custGeom>
            <a:avLst/>
            <a:gdLst/>
            <a:ahLst/>
            <a:cxnLst/>
            <a:rect l="l" t="t" r="r" b="b"/>
            <a:pathLst>
              <a:path w="244" h="328" extrusionOk="0">
                <a:moveTo>
                  <a:pt x="118" y="0"/>
                </a:moveTo>
                <a:cubicBezTo>
                  <a:pt x="117" y="0"/>
                  <a:pt x="115" y="0"/>
                  <a:pt x="114" y="0"/>
                </a:cubicBezTo>
                <a:cubicBezTo>
                  <a:pt x="47" y="4"/>
                  <a:pt x="0" y="80"/>
                  <a:pt x="7" y="171"/>
                </a:cubicBezTo>
                <a:cubicBezTo>
                  <a:pt x="10" y="258"/>
                  <a:pt x="64" y="327"/>
                  <a:pt x="126" y="327"/>
                </a:cubicBezTo>
                <a:cubicBezTo>
                  <a:pt x="127" y="327"/>
                  <a:pt x="129" y="327"/>
                  <a:pt x="130" y="327"/>
                </a:cubicBezTo>
                <a:cubicBezTo>
                  <a:pt x="194" y="320"/>
                  <a:pt x="244" y="247"/>
                  <a:pt x="237" y="157"/>
                </a:cubicBezTo>
                <a:cubicBezTo>
                  <a:pt x="234" y="69"/>
                  <a:pt x="180" y="0"/>
                  <a:pt x="118"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7138130" y="1048136"/>
            <a:ext cx="19079" cy="25887"/>
          </a:xfrm>
          <a:custGeom>
            <a:avLst/>
            <a:gdLst/>
            <a:ahLst/>
            <a:cxnLst/>
            <a:rect l="l" t="t" r="r" b="b"/>
            <a:pathLst>
              <a:path w="241" h="327" extrusionOk="0">
                <a:moveTo>
                  <a:pt x="116" y="0"/>
                </a:moveTo>
                <a:cubicBezTo>
                  <a:pt x="114" y="0"/>
                  <a:pt x="112" y="0"/>
                  <a:pt x="111" y="0"/>
                </a:cubicBezTo>
                <a:cubicBezTo>
                  <a:pt x="47" y="3"/>
                  <a:pt x="1" y="80"/>
                  <a:pt x="4" y="170"/>
                </a:cubicBezTo>
                <a:cubicBezTo>
                  <a:pt x="10" y="258"/>
                  <a:pt x="65" y="327"/>
                  <a:pt x="126" y="327"/>
                </a:cubicBezTo>
                <a:cubicBezTo>
                  <a:pt x="128" y="327"/>
                  <a:pt x="129" y="327"/>
                  <a:pt x="131" y="327"/>
                </a:cubicBezTo>
                <a:cubicBezTo>
                  <a:pt x="195" y="320"/>
                  <a:pt x="241" y="247"/>
                  <a:pt x="238" y="156"/>
                </a:cubicBezTo>
                <a:cubicBezTo>
                  <a:pt x="231" y="69"/>
                  <a:pt x="178" y="0"/>
                  <a:pt x="116"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255294" y="1160788"/>
            <a:ext cx="33328" cy="41720"/>
          </a:xfrm>
          <a:custGeom>
            <a:avLst/>
            <a:gdLst/>
            <a:ahLst/>
            <a:cxnLst/>
            <a:rect l="l" t="t" r="r" b="b"/>
            <a:pathLst>
              <a:path w="421" h="527" extrusionOk="0">
                <a:moveTo>
                  <a:pt x="390" y="0"/>
                </a:moveTo>
                <a:lnTo>
                  <a:pt x="194" y="46"/>
                </a:lnTo>
                <a:cubicBezTo>
                  <a:pt x="210" y="110"/>
                  <a:pt x="197" y="177"/>
                  <a:pt x="161" y="230"/>
                </a:cubicBezTo>
                <a:cubicBezTo>
                  <a:pt x="124" y="283"/>
                  <a:pt x="64" y="320"/>
                  <a:pt x="1" y="326"/>
                </a:cubicBezTo>
                <a:lnTo>
                  <a:pt x="24" y="526"/>
                </a:lnTo>
                <a:cubicBezTo>
                  <a:pt x="144" y="513"/>
                  <a:pt x="257" y="443"/>
                  <a:pt x="327" y="346"/>
                </a:cubicBezTo>
                <a:cubicBezTo>
                  <a:pt x="394" y="246"/>
                  <a:pt x="420" y="117"/>
                  <a:pt x="390"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7248961" y="989158"/>
            <a:ext cx="73940" cy="22166"/>
          </a:xfrm>
          <a:custGeom>
            <a:avLst/>
            <a:gdLst/>
            <a:ahLst/>
            <a:cxnLst/>
            <a:rect l="l" t="t" r="r" b="b"/>
            <a:pathLst>
              <a:path w="934" h="280" extrusionOk="0">
                <a:moveTo>
                  <a:pt x="416" y="0"/>
                </a:moveTo>
                <a:cubicBezTo>
                  <a:pt x="364" y="0"/>
                  <a:pt x="313" y="3"/>
                  <a:pt x="264" y="9"/>
                </a:cubicBezTo>
                <a:cubicBezTo>
                  <a:pt x="187" y="18"/>
                  <a:pt x="1" y="61"/>
                  <a:pt x="54" y="158"/>
                </a:cubicBezTo>
                <a:cubicBezTo>
                  <a:pt x="74" y="201"/>
                  <a:pt x="144" y="225"/>
                  <a:pt x="204" y="238"/>
                </a:cubicBezTo>
                <a:cubicBezTo>
                  <a:pt x="316" y="266"/>
                  <a:pt x="435" y="280"/>
                  <a:pt x="551" y="280"/>
                </a:cubicBezTo>
                <a:cubicBezTo>
                  <a:pt x="619" y="280"/>
                  <a:pt x="686" y="275"/>
                  <a:pt x="750" y="265"/>
                </a:cubicBezTo>
                <a:cubicBezTo>
                  <a:pt x="830" y="255"/>
                  <a:pt x="924" y="225"/>
                  <a:pt x="930" y="169"/>
                </a:cubicBezTo>
                <a:cubicBezTo>
                  <a:pt x="934" y="135"/>
                  <a:pt x="904" y="98"/>
                  <a:pt x="864" y="75"/>
                </a:cubicBezTo>
                <a:cubicBezTo>
                  <a:pt x="824" y="52"/>
                  <a:pt x="770" y="38"/>
                  <a:pt x="720" y="29"/>
                </a:cubicBezTo>
                <a:cubicBezTo>
                  <a:pt x="623" y="11"/>
                  <a:pt x="519" y="0"/>
                  <a:pt x="416"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7110423" y="996125"/>
            <a:ext cx="64519" cy="21533"/>
          </a:xfrm>
          <a:custGeom>
            <a:avLst/>
            <a:gdLst/>
            <a:ahLst/>
            <a:cxnLst/>
            <a:rect l="l" t="t" r="r" b="b"/>
            <a:pathLst>
              <a:path w="815" h="272" extrusionOk="0">
                <a:moveTo>
                  <a:pt x="585" y="0"/>
                </a:moveTo>
                <a:cubicBezTo>
                  <a:pt x="464" y="0"/>
                  <a:pt x="334" y="16"/>
                  <a:pt x="221" y="50"/>
                </a:cubicBezTo>
                <a:cubicBezTo>
                  <a:pt x="154" y="70"/>
                  <a:pt x="1" y="133"/>
                  <a:pt x="54" y="217"/>
                </a:cubicBezTo>
                <a:cubicBezTo>
                  <a:pt x="77" y="250"/>
                  <a:pt x="141" y="264"/>
                  <a:pt x="194" y="267"/>
                </a:cubicBezTo>
                <a:cubicBezTo>
                  <a:pt x="227" y="270"/>
                  <a:pt x="260" y="271"/>
                  <a:pt x="293" y="271"/>
                </a:cubicBezTo>
                <a:cubicBezTo>
                  <a:pt x="420" y="271"/>
                  <a:pt x="548" y="250"/>
                  <a:pt x="668" y="210"/>
                </a:cubicBezTo>
                <a:cubicBezTo>
                  <a:pt x="737" y="190"/>
                  <a:pt x="814" y="150"/>
                  <a:pt x="814" y="97"/>
                </a:cubicBezTo>
                <a:cubicBezTo>
                  <a:pt x="814" y="64"/>
                  <a:pt x="784" y="37"/>
                  <a:pt x="748" y="24"/>
                </a:cubicBezTo>
                <a:cubicBezTo>
                  <a:pt x="708" y="7"/>
                  <a:pt x="664" y="4"/>
                  <a:pt x="617" y="1"/>
                </a:cubicBezTo>
                <a:cubicBezTo>
                  <a:pt x="607" y="0"/>
                  <a:pt x="596" y="0"/>
                  <a:pt x="585"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46003" y="1069590"/>
            <a:ext cx="237653" cy="192767"/>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109710" y="787050"/>
            <a:ext cx="377300" cy="190629"/>
          </a:xfrm>
          <a:custGeom>
            <a:avLst/>
            <a:gdLst/>
            <a:ahLst/>
            <a:cxnLst/>
            <a:rect l="l" t="t" r="r" b="b"/>
            <a:pathLst>
              <a:path w="4766" h="2408" extrusionOk="0">
                <a:moveTo>
                  <a:pt x="2089" y="1"/>
                </a:moveTo>
                <a:cubicBezTo>
                  <a:pt x="2030" y="1"/>
                  <a:pt x="1970" y="2"/>
                  <a:pt x="1909" y="6"/>
                </a:cubicBezTo>
                <a:cubicBezTo>
                  <a:pt x="1900" y="6"/>
                  <a:pt x="1889" y="9"/>
                  <a:pt x="1880" y="9"/>
                </a:cubicBezTo>
                <a:cubicBezTo>
                  <a:pt x="1763" y="15"/>
                  <a:pt x="1653" y="32"/>
                  <a:pt x="1546" y="59"/>
                </a:cubicBezTo>
                <a:cubicBezTo>
                  <a:pt x="1503" y="69"/>
                  <a:pt x="1463" y="82"/>
                  <a:pt x="1423" y="95"/>
                </a:cubicBezTo>
                <a:cubicBezTo>
                  <a:pt x="1376" y="112"/>
                  <a:pt x="1326" y="129"/>
                  <a:pt x="1280" y="152"/>
                </a:cubicBezTo>
                <a:cubicBezTo>
                  <a:pt x="1180" y="195"/>
                  <a:pt x="1083" y="249"/>
                  <a:pt x="993" y="312"/>
                </a:cubicBezTo>
                <a:cubicBezTo>
                  <a:pt x="680" y="532"/>
                  <a:pt x="430" y="852"/>
                  <a:pt x="243" y="1239"/>
                </a:cubicBezTo>
                <a:cubicBezTo>
                  <a:pt x="194" y="1345"/>
                  <a:pt x="146" y="1452"/>
                  <a:pt x="103" y="1565"/>
                </a:cubicBezTo>
                <a:cubicBezTo>
                  <a:pt x="86" y="1615"/>
                  <a:pt x="66" y="1665"/>
                  <a:pt x="50" y="1719"/>
                </a:cubicBezTo>
                <a:lnTo>
                  <a:pt x="50" y="1725"/>
                </a:lnTo>
                <a:cubicBezTo>
                  <a:pt x="37" y="1762"/>
                  <a:pt x="23" y="1799"/>
                  <a:pt x="14" y="1839"/>
                </a:cubicBezTo>
                <a:cubicBezTo>
                  <a:pt x="10" y="1851"/>
                  <a:pt x="3" y="1868"/>
                  <a:pt x="0" y="1885"/>
                </a:cubicBezTo>
                <a:cubicBezTo>
                  <a:pt x="390" y="1705"/>
                  <a:pt x="743" y="1439"/>
                  <a:pt x="1020" y="1105"/>
                </a:cubicBezTo>
                <a:cubicBezTo>
                  <a:pt x="1197" y="892"/>
                  <a:pt x="1340" y="652"/>
                  <a:pt x="1449" y="399"/>
                </a:cubicBezTo>
                <a:cubicBezTo>
                  <a:pt x="1780" y="1265"/>
                  <a:pt x="2496" y="1991"/>
                  <a:pt x="3385" y="2279"/>
                </a:cubicBezTo>
                <a:cubicBezTo>
                  <a:pt x="3638" y="2360"/>
                  <a:pt x="3906" y="2407"/>
                  <a:pt x="4173" y="2407"/>
                </a:cubicBezTo>
                <a:cubicBezTo>
                  <a:pt x="4373" y="2407"/>
                  <a:pt x="4573" y="2381"/>
                  <a:pt x="4765" y="2322"/>
                </a:cubicBezTo>
                <a:cubicBezTo>
                  <a:pt x="4656" y="1875"/>
                  <a:pt x="4436" y="1285"/>
                  <a:pt x="4005" y="812"/>
                </a:cubicBezTo>
                <a:cubicBezTo>
                  <a:pt x="3593" y="353"/>
                  <a:pt x="2983" y="1"/>
                  <a:pt x="2089"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7451544" y="968180"/>
            <a:ext cx="119539" cy="161497"/>
          </a:xfrm>
          <a:custGeom>
            <a:avLst/>
            <a:gdLst/>
            <a:ahLst/>
            <a:cxnLst/>
            <a:rect l="l" t="t" r="r" b="b"/>
            <a:pathLst>
              <a:path w="1510" h="2040" extrusionOk="0">
                <a:moveTo>
                  <a:pt x="541" y="0"/>
                </a:moveTo>
                <a:cubicBezTo>
                  <a:pt x="334" y="0"/>
                  <a:pt x="121" y="107"/>
                  <a:pt x="21" y="290"/>
                </a:cubicBezTo>
                <a:lnTo>
                  <a:pt x="1" y="1976"/>
                </a:lnTo>
                <a:cubicBezTo>
                  <a:pt x="113" y="2019"/>
                  <a:pt x="233" y="2039"/>
                  <a:pt x="353" y="2039"/>
                </a:cubicBezTo>
                <a:cubicBezTo>
                  <a:pt x="707" y="2039"/>
                  <a:pt x="1065" y="1861"/>
                  <a:pt x="1254" y="1560"/>
                </a:cubicBezTo>
                <a:cubicBezTo>
                  <a:pt x="1510" y="1157"/>
                  <a:pt x="1440" y="580"/>
                  <a:pt x="1101" y="250"/>
                </a:cubicBezTo>
                <a:cubicBezTo>
                  <a:pt x="950" y="103"/>
                  <a:pt x="750" y="3"/>
                  <a:pt x="541"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7474819" y="1009583"/>
            <a:ext cx="42512" cy="67369"/>
          </a:xfrm>
          <a:custGeom>
            <a:avLst/>
            <a:gdLst/>
            <a:ahLst/>
            <a:cxnLst/>
            <a:rect l="l" t="t" r="r" b="b"/>
            <a:pathLst>
              <a:path w="537" h="851" extrusionOk="0">
                <a:moveTo>
                  <a:pt x="530" y="0"/>
                </a:moveTo>
                <a:lnTo>
                  <a:pt x="67" y="17"/>
                </a:lnTo>
                <a:lnTo>
                  <a:pt x="0" y="191"/>
                </a:lnTo>
                <a:cubicBezTo>
                  <a:pt x="180" y="357"/>
                  <a:pt x="287" y="603"/>
                  <a:pt x="283" y="847"/>
                </a:cubicBezTo>
                <a:lnTo>
                  <a:pt x="483" y="850"/>
                </a:lnTo>
                <a:cubicBezTo>
                  <a:pt x="487" y="623"/>
                  <a:pt x="413" y="397"/>
                  <a:pt x="283" y="211"/>
                </a:cubicBezTo>
                <a:lnTo>
                  <a:pt x="536" y="203"/>
                </a:lnTo>
                <a:lnTo>
                  <a:pt x="530"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6779354" y="2261815"/>
            <a:ext cx="1167446" cy="1992425"/>
          </a:xfrm>
          <a:custGeom>
            <a:avLst/>
            <a:gdLst/>
            <a:ahLst/>
            <a:cxnLst/>
            <a:rect l="l" t="t" r="r" b="b"/>
            <a:pathLst>
              <a:path w="14747" h="25168" extrusionOk="0">
                <a:moveTo>
                  <a:pt x="3510" y="1"/>
                </a:moveTo>
                <a:lnTo>
                  <a:pt x="1" y="25167"/>
                </a:lnTo>
                <a:lnTo>
                  <a:pt x="6199" y="25167"/>
                </a:lnTo>
                <a:lnTo>
                  <a:pt x="7680" y="15051"/>
                </a:lnTo>
                <a:lnTo>
                  <a:pt x="8149" y="25167"/>
                </a:lnTo>
                <a:lnTo>
                  <a:pt x="14747" y="25167"/>
                </a:lnTo>
                <a:cubicBezTo>
                  <a:pt x="14447" y="2280"/>
                  <a:pt x="11334" y="1"/>
                  <a:pt x="11334" y="1"/>
                </a:cubicBezTo>
                <a:close/>
              </a:path>
            </a:pathLst>
          </a:custGeom>
          <a:solidFill>
            <a:srgbClr val="EECA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7312531" y="2834099"/>
            <a:ext cx="74257" cy="1135701"/>
          </a:xfrm>
          <a:custGeom>
            <a:avLst/>
            <a:gdLst/>
            <a:ahLst/>
            <a:cxnLst/>
            <a:rect l="l" t="t" r="r" b="b"/>
            <a:pathLst>
              <a:path w="938" h="14346" extrusionOk="0">
                <a:moveTo>
                  <a:pt x="574" y="0"/>
                </a:moveTo>
                <a:lnTo>
                  <a:pt x="1" y="14346"/>
                </a:lnTo>
                <a:lnTo>
                  <a:pt x="937" y="7918"/>
                </a:lnTo>
                <a:lnTo>
                  <a:pt x="574" y="0"/>
                </a:ln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6421687" y="1447524"/>
            <a:ext cx="1395362" cy="948397"/>
          </a:xfrm>
          <a:custGeom>
            <a:avLst/>
            <a:gdLst/>
            <a:ahLst/>
            <a:cxnLst/>
            <a:rect l="l" t="t" r="r" b="b"/>
            <a:pathLst>
              <a:path w="17626" h="11980" extrusionOk="0">
                <a:moveTo>
                  <a:pt x="14319" y="0"/>
                </a:moveTo>
                <a:cubicBezTo>
                  <a:pt x="14319" y="0"/>
                  <a:pt x="12950" y="1103"/>
                  <a:pt x="11857" y="1103"/>
                </a:cubicBezTo>
                <a:cubicBezTo>
                  <a:pt x="11358" y="1103"/>
                  <a:pt x="10917" y="873"/>
                  <a:pt x="10691" y="203"/>
                </a:cubicBezTo>
                <a:cubicBezTo>
                  <a:pt x="10691" y="203"/>
                  <a:pt x="8228" y="363"/>
                  <a:pt x="7865" y="766"/>
                </a:cubicBezTo>
                <a:cubicBezTo>
                  <a:pt x="7505" y="1169"/>
                  <a:pt x="6292" y="4639"/>
                  <a:pt x="6292" y="4639"/>
                </a:cubicBezTo>
                <a:lnTo>
                  <a:pt x="0" y="8551"/>
                </a:lnTo>
                <a:lnTo>
                  <a:pt x="1453" y="11980"/>
                </a:lnTo>
                <a:cubicBezTo>
                  <a:pt x="1453" y="11980"/>
                  <a:pt x="5326" y="11151"/>
                  <a:pt x="7358" y="9974"/>
                </a:cubicBezTo>
                <a:cubicBezTo>
                  <a:pt x="7651" y="9801"/>
                  <a:pt x="7908" y="9624"/>
                  <a:pt x="8108" y="9437"/>
                </a:cubicBezTo>
                <a:lnTo>
                  <a:pt x="8108" y="9437"/>
                </a:lnTo>
                <a:lnTo>
                  <a:pt x="8028" y="10287"/>
                </a:lnTo>
                <a:lnTo>
                  <a:pt x="17625" y="10287"/>
                </a:lnTo>
                <a:lnTo>
                  <a:pt x="14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7236849" y="1447524"/>
            <a:ext cx="580200" cy="814370"/>
          </a:xfrm>
          <a:custGeom>
            <a:avLst/>
            <a:gdLst/>
            <a:ahLst/>
            <a:cxnLst/>
            <a:rect l="l" t="t" r="r" b="b"/>
            <a:pathLst>
              <a:path w="7329" h="10287" extrusionOk="0">
                <a:moveTo>
                  <a:pt x="4022" y="0"/>
                </a:moveTo>
                <a:cubicBezTo>
                  <a:pt x="4022" y="0"/>
                  <a:pt x="2653" y="1103"/>
                  <a:pt x="1560" y="1103"/>
                </a:cubicBezTo>
                <a:cubicBezTo>
                  <a:pt x="1061" y="1103"/>
                  <a:pt x="620" y="873"/>
                  <a:pt x="394" y="203"/>
                </a:cubicBezTo>
                <a:lnTo>
                  <a:pt x="0" y="10287"/>
                </a:lnTo>
                <a:lnTo>
                  <a:pt x="7328" y="10287"/>
                </a:lnTo>
                <a:lnTo>
                  <a:pt x="4022" y="0"/>
                </a:lnTo>
                <a:close/>
              </a:path>
            </a:pathLst>
          </a:custGeom>
          <a:solidFill>
            <a:srgbClr val="EECA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7004104" y="1923464"/>
            <a:ext cx="81936" cy="313731"/>
          </a:xfrm>
          <a:custGeom>
            <a:avLst/>
            <a:gdLst/>
            <a:ahLst/>
            <a:cxnLst/>
            <a:rect l="l" t="t" r="r" b="b"/>
            <a:pathLst>
              <a:path w="1035" h="3963" extrusionOk="0">
                <a:moveTo>
                  <a:pt x="1034" y="0"/>
                </a:moveTo>
                <a:lnTo>
                  <a:pt x="1" y="3962"/>
                </a:lnTo>
                <a:cubicBezTo>
                  <a:pt x="294" y="3789"/>
                  <a:pt x="551" y="3612"/>
                  <a:pt x="751" y="3425"/>
                </a:cubicBezTo>
                <a:lnTo>
                  <a:pt x="1034"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6776188" y="1463594"/>
            <a:ext cx="491852" cy="2372258"/>
          </a:xfrm>
          <a:custGeom>
            <a:avLst/>
            <a:gdLst/>
            <a:ahLst/>
            <a:cxnLst/>
            <a:rect l="l" t="t" r="r" b="b"/>
            <a:pathLst>
              <a:path w="6213" h="29966" extrusionOk="0">
                <a:moveTo>
                  <a:pt x="6213" y="0"/>
                </a:moveTo>
                <a:lnTo>
                  <a:pt x="3630" y="9234"/>
                </a:lnTo>
                <a:lnTo>
                  <a:pt x="1" y="29965"/>
                </a:lnTo>
                <a:lnTo>
                  <a:pt x="5042" y="29965"/>
                </a:lnTo>
                <a:lnTo>
                  <a:pt x="6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7555251" y="1447524"/>
            <a:ext cx="411895" cy="2388329"/>
          </a:xfrm>
          <a:custGeom>
            <a:avLst/>
            <a:gdLst/>
            <a:ahLst/>
            <a:cxnLst/>
            <a:rect l="l" t="t" r="r" b="b"/>
            <a:pathLst>
              <a:path w="5203" h="30169" extrusionOk="0">
                <a:moveTo>
                  <a:pt x="0" y="0"/>
                </a:moveTo>
                <a:lnTo>
                  <a:pt x="0" y="30168"/>
                </a:lnTo>
                <a:lnTo>
                  <a:pt x="5203" y="30168"/>
                </a:lnTo>
                <a:lnTo>
                  <a:pt x="3423" y="12233"/>
                </a:lnTo>
                <a:lnTo>
                  <a:pt x="2943" y="7421"/>
                </a:lnTo>
                <a:lnTo>
                  <a:pt x="2730" y="688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7555251" y="1862744"/>
            <a:ext cx="271061" cy="612579"/>
          </a:xfrm>
          <a:custGeom>
            <a:avLst/>
            <a:gdLst/>
            <a:ahLst/>
            <a:cxnLst/>
            <a:rect l="l" t="t" r="r" b="b"/>
            <a:pathLst>
              <a:path w="3424" h="7738" extrusionOk="0">
                <a:moveTo>
                  <a:pt x="1613" y="0"/>
                </a:moveTo>
                <a:lnTo>
                  <a:pt x="1533" y="1170"/>
                </a:lnTo>
                <a:lnTo>
                  <a:pt x="0" y="2016"/>
                </a:lnTo>
                <a:lnTo>
                  <a:pt x="0" y="7738"/>
                </a:lnTo>
                <a:cubicBezTo>
                  <a:pt x="913" y="7611"/>
                  <a:pt x="2130" y="7385"/>
                  <a:pt x="3423" y="6988"/>
                </a:cubicBezTo>
                <a:lnTo>
                  <a:pt x="2943" y="2176"/>
                </a:lnTo>
                <a:lnTo>
                  <a:pt x="2730" y="1636"/>
                </a:lnTo>
                <a:lnTo>
                  <a:pt x="1613"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7306198" y="2022341"/>
            <a:ext cx="249132" cy="239553"/>
          </a:xfrm>
          <a:custGeom>
            <a:avLst/>
            <a:gdLst/>
            <a:ahLst/>
            <a:cxnLst/>
            <a:rect l="l" t="t" r="r" b="b"/>
            <a:pathLst>
              <a:path w="3147" h="3026" extrusionOk="0">
                <a:moveTo>
                  <a:pt x="3146" y="0"/>
                </a:moveTo>
                <a:lnTo>
                  <a:pt x="1" y="1733"/>
                </a:lnTo>
                <a:lnTo>
                  <a:pt x="477" y="3026"/>
                </a:lnTo>
                <a:lnTo>
                  <a:pt x="3146" y="3026"/>
                </a:lnTo>
                <a:lnTo>
                  <a:pt x="3146" y="0"/>
                </a:lnTo>
                <a:close/>
              </a:path>
            </a:pathLst>
          </a:custGeom>
          <a:solidFill>
            <a:srgbClr val="4D8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7343959" y="2261815"/>
            <a:ext cx="211371" cy="226808"/>
          </a:xfrm>
          <a:custGeom>
            <a:avLst/>
            <a:gdLst/>
            <a:ahLst/>
            <a:cxnLst/>
            <a:rect l="l" t="t" r="r" b="b"/>
            <a:pathLst>
              <a:path w="2670" h="2865" extrusionOk="0">
                <a:moveTo>
                  <a:pt x="0" y="1"/>
                </a:moveTo>
                <a:lnTo>
                  <a:pt x="1057" y="2864"/>
                </a:lnTo>
                <a:cubicBezTo>
                  <a:pt x="1057" y="2864"/>
                  <a:pt x="1686" y="2837"/>
                  <a:pt x="2669" y="2697"/>
                </a:cubicBezTo>
                <a:lnTo>
                  <a:pt x="2669" y="1"/>
                </a:lnTo>
                <a:close/>
              </a:path>
            </a:pathLst>
          </a:custGeom>
          <a:solidFill>
            <a:srgbClr val="B82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7117864" y="1881744"/>
            <a:ext cx="716364" cy="823949"/>
          </a:xfrm>
          <a:custGeom>
            <a:avLst/>
            <a:gdLst/>
            <a:ahLst/>
            <a:cxnLst/>
            <a:rect l="l" t="t" r="r" b="b"/>
            <a:pathLst>
              <a:path w="9049" h="10408" extrusionOk="0">
                <a:moveTo>
                  <a:pt x="5765" y="0"/>
                </a:moveTo>
                <a:lnTo>
                  <a:pt x="0" y="2826"/>
                </a:lnTo>
                <a:lnTo>
                  <a:pt x="3266" y="10407"/>
                </a:lnTo>
                <a:lnTo>
                  <a:pt x="9048" y="7768"/>
                </a:lnTo>
                <a:lnTo>
                  <a:pt x="5765" y="0"/>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7124197" y="2195395"/>
            <a:ext cx="330356" cy="249053"/>
          </a:xfrm>
          <a:custGeom>
            <a:avLst/>
            <a:gdLst/>
            <a:ahLst/>
            <a:cxnLst/>
            <a:rect l="l" t="t" r="r" b="b"/>
            <a:pathLst>
              <a:path w="4173" h="3146" extrusionOk="0">
                <a:moveTo>
                  <a:pt x="3110" y="0"/>
                </a:moveTo>
                <a:cubicBezTo>
                  <a:pt x="3110" y="0"/>
                  <a:pt x="2559" y="140"/>
                  <a:pt x="2066" y="194"/>
                </a:cubicBezTo>
                <a:cubicBezTo>
                  <a:pt x="1337" y="270"/>
                  <a:pt x="506" y="490"/>
                  <a:pt x="550" y="727"/>
                </a:cubicBezTo>
                <a:cubicBezTo>
                  <a:pt x="584" y="922"/>
                  <a:pt x="757" y="1036"/>
                  <a:pt x="1031" y="1036"/>
                </a:cubicBezTo>
                <a:cubicBezTo>
                  <a:pt x="1163" y="1036"/>
                  <a:pt x="1319" y="1010"/>
                  <a:pt x="1493" y="953"/>
                </a:cubicBezTo>
                <a:lnTo>
                  <a:pt x="1493" y="953"/>
                </a:lnTo>
                <a:cubicBezTo>
                  <a:pt x="734" y="1440"/>
                  <a:pt x="0" y="1987"/>
                  <a:pt x="34" y="2263"/>
                </a:cubicBezTo>
                <a:cubicBezTo>
                  <a:pt x="56" y="2438"/>
                  <a:pt x="192" y="2465"/>
                  <a:pt x="274" y="2465"/>
                </a:cubicBezTo>
                <a:cubicBezTo>
                  <a:pt x="311" y="2465"/>
                  <a:pt x="337" y="2459"/>
                  <a:pt x="337" y="2459"/>
                </a:cubicBezTo>
                <a:lnTo>
                  <a:pt x="337" y="2459"/>
                </a:lnTo>
                <a:cubicBezTo>
                  <a:pt x="337" y="2459"/>
                  <a:pt x="240" y="2630"/>
                  <a:pt x="380" y="2759"/>
                </a:cubicBezTo>
                <a:cubicBezTo>
                  <a:pt x="431" y="2808"/>
                  <a:pt x="504" y="2823"/>
                  <a:pt x="575" y="2823"/>
                </a:cubicBezTo>
                <a:cubicBezTo>
                  <a:pt x="696" y="2823"/>
                  <a:pt x="814" y="2779"/>
                  <a:pt x="814" y="2779"/>
                </a:cubicBezTo>
                <a:lnTo>
                  <a:pt x="814" y="2779"/>
                </a:lnTo>
                <a:cubicBezTo>
                  <a:pt x="814" y="2779"/>
                  <a:pt x="686" y="2916"/>
                  <a:pt x="857" y="3083"/>
                </a:cubicBezTo>
                <a:cubicBezTo>
                  <a:pt x="902" y="3127"/>
                  <a:pt x="1019" y="3145"/>
                  <a:pt x="1182" y="3145"/>
                </a:cubicBezTo>
                <a:cubicBezTo>
                  <a:pt x="2036" y="3145"/>
                  <a:pt x="4173" y="2643"/>
                  <a:pt x="4173" y="2643"/>
                </a:cubicBezTo>
                <a:lnTo>
                  <a:pt x="311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7145255" y="2324672"/>
            <a:ext cx="94840" cy="71249"/>
          </a:xfrm>
          <a:custGeom>
            <a:avLst/>
            <a:gdLst/>
            <a:ahLst/>
            <a:cxnLst/>
            <a:rect l="l" t="t" r="r" b="b"/>
            <a:pathLst>
              <a:path w="1198" h="900" extrusionOk="0">
                <a:moveTo>
                  <a:pt x="1111" y="0"/>
                </a:moveTo>
                <a:cubicBezTo>
                  <a:pt x="444" y="327"/>
                  <a:pt x="17" y="737"/>
                  <a:pt x="1" y="757"/>
                </a:cubicBezTo>
                <a:lnTo>
                  <a:pt x="141" y="900"/>
                </a:lnTo>
                <a:cubicBezTo>
                  <a:pt x="145" y="897"/>
                  <a:pt x="560" y="494"/>
                  <a:pt x="1197" y="183"/>
                </a:cubicBezTo>
                <a:lnTo>
                  <a:pt x="1111"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7184046" y="2366313"/>
            <a:ext cx="81065" cy="55811"/>
          </a:xfrm>
          <a:custGeom>
            <a:avLst/>
            <a:gdLst/>
            <a:ahLst/>
            <a:cxnLst/>
            <a:rect l="l" t="t" r="r" b="b"/>
            <a:pathLst>
              <a:path w="1024" h="705" extrusionOk="0">
                <a:moveTo>
                  <a:pt x="937" y="0"/>
                </a:moveTo>
                <a:cubicBezTo>
                  <a:pt x="474" y="217"/>
                  <a:pt x="21" y="527"/>
                  <a:pt x="1" y="540"/>
                </a:cubicBezTo>
                <a:lnTo>
                  <a:pt x="118" y="704"/>
                </a:lnTo>
                <a:cubicBezTo>
                  <a:pt x="121" y="704"/>
                  <a:pt x="574" y="394"/>
                  <a:pt x="1024" y="184"/>
                </a:cubicBezTo>
                <a:lnTo>
                  <a:pt x="93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7350767" y="1447524"/>
            <a:ext cx="811045" cy="996133"/>
          </a:xfrm>
          <a:custGeom>
            <a:avLst/>
            <a:gdLst/>
            <a:ahLst/>
            <a:cxnLst/>
            <a:rect l="l" t="t" r="r" b="b"/>
            <a:pathLst>
              <a:path w="10245" h="12583" extrusionOk="0">
                <a:moveTo>
                  <a:pt x="2583" y="0"/>
                </a:moveTo>
                <a:lnTo>
                  <a:pt x="4196" y="5245"/>
                </a:lnTo>
                <a:lnTo>
                  <a:pt x="4559" y="6695"/>
                </a:lnTo>
                <a:lnTo>
                  <a:pt x="1" y="9158"/>
                </a:lnTo>
                <a:lnTo>
                  <a:pt x="1294" y="12583"/>
                </a:lnTo>
                <a:cubicBezTo>
                  <a:pt x="1294" y="12583"/>
                  <a:pt x="7989" y="12020"/>
                  <a:pt x="8995" y="8994"/>
                </a:cubicBezTo>
                <a:cubicBezTo>
                  <a:pt x="10245" y="5245"/>
                  <a:pt x="5969" y="243"/>
                  <a:pt x="5486" y="123"/>
                </a:cubicBezTo>
                <a:cubicBezTo>
                  <a:pt x="5002" y="0"/>
                  <a:pt x="2583"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7548917" y="1442774"/>
            <a:ext cx="172342" cy="484173"/>
          </a:xfrm>
          <a:custGeom>
            <a:avLst/>
            <a:gdLst/>
            <a:ahLst/>
            <a:cxnLst/>
            <a:rect l="l" t="t" r="r" b="b"/>
            <a:pathLst>
              <a:path w="2177" h="6116" extrusionOk="0">
                <a:moveTo>
                  <a:pt x="160" y="0"/>
                </a:moveTo>
                <a:lnTo>
                  <a:pt x="0" y="123"/>
                </a:lnTo>
                <a:lnTo>
                  <a:pt x="1950" y="2736"/>
                </a:lnTo>
                <a:lnTo>
                  <a:pt x="793" y="3442"/>
                </a:lnTo>
                <a:lnTo>
                  <a:pt x="767" y="3589"/>
                </a:lnTo>
                <a:lnTo>
                  <a:pt x="1564" y="4656"/>
                </a:lnTo>
                <a:lnTo>
                  <a:pt x="457" y="5985"/>
                </a:lnTo>
                <a:lnTo>
                  <a:pt x="613" y="6115"/>
                </a:lnTo>
                <a:lnTo>
                  <a:pt x="1770" y="4722"/>
                </a:lnTo>
                <a:lnTo>
                  <a:pt x="1773" y="4599"/>
                </a:lnTo>
                <a:lnTo>
                  <a:pt x="993" y="3559"/>
                </a:lnTo>
                <a:lnTo>
                  <a:pt x="2150" y="2849"/>
                </a:lnTo>
                <a:lnTo>
                  <a:pt x="2176" y="2703"/>
                </a:lnTo>
                <a:lnTo>
                  <a:pt x="160"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7101794" y="1458844"/>
            <a:ext cx="172580" cy="525101"/>
          </a:xfrm>
          <a:custGeom>
            <a:avLst/>
            <a:gdLst/>
            <a:ahLst/>
            <a:cxnLst/>
            <a:rect l="l" t="t" r="r" b="b"/>
            <a:pathLst>
              <a:path w="2180" h="6633" extrusionOk="0">
                <a:moveTo>
                  <a:pt x="2016" y="0"/>
                </a:moveTo>
                <a:lnTo>
                  <a:pt x="0" y="2703"/>
                </a:lnTo>
                <a:lnTo>
                  <a:pt x="30" y="2850"/>
                </a:lnTo>
                <a:lnTo>
                  <a:pt x="1186" y="3556"/>
                </a:lnTo>
                <a:lnTo>
                  <a:pt x="403" y="4596"/>
                </a:lnTo>
                <a:lnTo>
                  <a:pt x="403" y="4716"/>
                </a:lnTo>
                <a:lnTo>
                  <a:pt x="1753" y="6632"/>
                </a:lnTo>
                <a:lnTo>
                  <a:pt x="1920" y="6515"/>
                </a:lnTo>
                <a:lnTo>
                  <a:pt x="610" y="4659"/>
                </a:lnTo>
                <a:lnTo>
                  <a:pt x="1413" y="3590"/>
                </a:lnTo>
                <a:lnTo>
                  <a:pt x="1383" y="3443"/>
                </a:lnTo>
                <a:lnTo>
                  <a:pt x="230" y="2733"/>
                </a:lnTo>
                <a:lnTo>
                  <a:pt x="2179" y="120"/>
                </a:lnTo>
                <a:lnTo>
                  <a:pt x="2016"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7771529" y="4380033"/>
            <a:ext cx="254911" cy="314443"/>
          </a:xfrm>
          <a:custGeom>
            <a:avLst/>
            <a:gdLst/>
            <a:ahLst/>
            <a:cxnLst/>
            <a:rect l="l" t="t" r="r" b="b"/>
            <a:pathLst>
              <a:path w="3220" h="3972" extrusionOk="0">
                <a:moveTo>
                  <a:pt x="3146" y="0"/>
                </a:moveTo>
                <a:cubicBezTo>
                  <a:pt x="2340" y="313"/>
                  <a:pt x="1617" y="849"/>
                  <a:pt x="1054" y="1556"/>
                </a:cubicBezTo>
                <a:cubicBezTo>
                  <a:pt x="491" y="2263"/>
                  <a:pt x="124" y="3089"/>
                  <a:pt x="1" y="3945"/>
                </a:cubicBezTo>
                <a:lnTo>
                  <a:pt x="201" y="3972"/>
                </a:lnTo>
                <a:cubicBezTo>
                  <a:pt x="321" y="3152"/>
                  <a:pt x="671" y="2359"/>
                  <a:pt x="1211" y="1683"/>
                </a:cubicBezTo>
                <a:cubicBezTo>
                  <a:pt x="1751" y="1003"/>
                  <a:pt x="2447" y="486"/>
                  <a:pt x="3220" y="190"/>
                </a:cubicBezTo>
                <a:lnTo>
                  <a:pt x="3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7014950" y="4380033"/>
            <a:ext cx="254911" cy="314443"/>
          </a:xfrm>
          <a:custGeom>
            <a:avLst/>
            <a:gdLst/>
            <a:ahLst/>
            <a:cxnLst/>
            <a:rect l="l" t="t" r="r" b="b"/>
            <a:pathLst>
              <a:path w="3220" h="3972" extrusionOk="0">
                <a:moveTo>
                  <a:pt x="3146" y="0"/>
                </a:moveTo>
                <a:cubicBezTo>
                  <a:pt x="2340" y="313"/>
                  <a:pt x="1614" y="849"/>
                  <a:pt x="1051" y="1556"/>
                </a:cubicBezTo>
                <a:cubicBezTo>
                  <a:pt x="487" y="2263"/>
                  <a:pt x="124" y="3089"/>
                  <a:pt x="1" y="3945"/>
                </a:cubicBezTo>
                <a:lnTo>
                  <a:pt x="201" y="3972"/>
                </a:lnTo>
                <a:cubicBezTo>
                  <a:pt x="321" y="3152"/>
                  <a:pt x="667" y="2359"/>
                  <a:pt x="1211" y="1683"/>
                </a:cubicBezTo>
                <a:cubicBezTo>
                  <a:pt x="1751" y="1003"/>
                  <a:pt x="2446" y="486"/>
                  <a:pt x="3220" y="190"/>
                </a:cubicBezTo>
                <a:lnTo>
                  <a:pt x="3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6797642" y="3705151"/>
            <a:ext cx="382525" cy="15912"/>
          </a:xfrm>
          <a:custGeom>
            <a:avLst/>
            <a:gdLst/>
            <a:ahLst/>
            <a:cxnLst/>
            <a:rect l="l" t="t" r="r" b="b"/>
            <a:pathLst>
              <a:path w="4832" h="201" extrusionOk="0">
                <a:moveTo>
                  <a:pt x="0" y="0"/>
                </a:moveTo>
                <a:lnTo>
                  <a:pt x="0" y="200"/>
                </a:lnTo>
                <a:lnTo>
                  <a:pt x="4831" y="200"/>
                </a:lnTo>
                <a:lnTo>
                  <a:pt x="4831"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7555251" y="3705151"/>
            <a:ext cx="399704" cy="15912"/>
          </a:xfrm>
          <a:custGeom>
            <a:avLst/>
            <a:gdLst/>
            <a:ahLst/>
            <a:cxnLst/>
            <a:rect l="l" t="t" r="r" b="b"/>
            <a:pathLst>
              <a:path w="5049" h="201" extrusionOk="0">
                <a:moveTo>
                  <a:pt x="0" y="0"/>
                </a:moveTo>
                <a:lnTo>
                  <a:pt x="0" y="200"/>
                </a:lnTo>
                <a:lnTo>
                  <a:pt x="5049" y="200"/>
                </a:lnTo>
                <a:lnTo>
                  <a:pt x="5049"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7471098" y="2348105"/>
            <a:ext cx="54466" cy="54466"/>
          </a:xfrm>
          <a:custGeom>
            <a:avLst/>
            <a:gdLst/>
            <a:ahLst/>
            <a:cxnLst/>
            <a:rect l="l" t="t" r="r" b="b"/>
            <a:pathLst>
              <a:path w="688" h="688" extrusionOk="0">
                <a:moveTo>
                  <a:pt x="343" y="204"/>
                </a:moveTo>
                <a:cubicBezTo>
                  <a:pt x="423" y="204"/>
                  <a:pt x="487" y="267"/>
                  <a:pt x="487" y="344"/>
                </a:cubicBezTo>
                <a:cubicBezTo>
                  <a:pt x="487" y="421"/>
                  <a:pt x="423" y="484"/>
                  <a:pt x="343" y="484"/>
                </a:cubicBezTo>
                <a:cubicBezTo>
                  <a:pt x="267" y="484"/>
                  <a:pt x="203" y="421"/>
                  <a:pt x="203" y="344"/>
                </a:cubicBezTo>
                <a:cubicBezTo>
                  <a:pt x="203" y="267"/>
                  <a:pt x="267" y="204"/>
                  <a:pt x="343" y="204"/>
                </a:cubicBezTo>
                <a:close/>
                <a:moveTo>
                  <a:pt x="343" y="1"/>
                </a:moveTo>
                <a:cubicBezTo>
                  <a:pt x="157" y="1"/>
                  <a:pt x="0" y="154"/>
                  <a:pt x="0" y="344"/>
                </a:cubicBezTo>
                <a:cubicBezTo>
                  <a:pt x="0" y="534"/>
                  <a:pt x="157" y="687"/>
                  <a:pt x="343" y="687"/>
                </a:cubicBezTo>
                <a:cubicBezTo>
                  <a:pt x="534" y="687"/>
                  <a:pt x="687" y="534"/>
                  <a:pt x="687" y="344"/>
                </a:cubicBezTo>
                <a:cubicBezTo>
                  <a:pt x="687" y="154"/>
                  <a:pt x="534" y="1"/>
                  <a:pt x="34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6553259" y="2295618"/>
            <a:ext cx="54466" cy="54149"/>
          </a:xfrm>
          <a:custGeom>
            <a:avLst/>
            <a:gdLst/>
            <a:ahLst/>
            <a:cxnLst/>
            <a:rect l="l" t="t" r="r" b="b"/>
            <a:pathLst>
              <a:path w="688" h="684" extrusionOk="0">
                <a:moveTo>
                  <a:pt x="345" y="201"/>
                </a:moveTo>
                <a:cubicBezTo>
                  <a:pt x="421" y="201"/>
                  <a:pt x="485" y="264"/>
                  <a:pt x="485" y="341"/>
                </a:cubicBezTo>
                <a:cubicBezTo>
                  <a:pt x="485" y="421"/>
                  <a:pt x="421" y="484"/>
                  <a:pt x="345" y="484"/>
                </a:cubicBezTo>
                <a:cubicBezTo>
                  <a:pt x="265" y="484"/>
                  <a:pt x="201" y="421"/>
                  <a:pt x="201" y="341"/>
                </a:cubicBezTo>
                <a:cubicBezTo>
                  <a:pt x="201" y="264"/>
                  <a:pt x="265" y="201"/>
                  <a:pt x="345" y="201"/>
                </a:cubicBezTo>
                <a:close/>
                <a:moveTo>
                  <a:pt x="345" y="1"/>
                </a:moveTo>
                <a:cubicBezTo>
                  <a:pt x="154" y="1"/>
                  <a:pt x="1" y="154"/>
                  <a:pt x="1" y="341"/>
                </a:cubicBezTo>
                <a:cubicBezTo>
                  <a:pt x="1" y="530"/>
                  <a:pt x="154" y="684"/>
                  <a:pt x="345" y="684"/>
                </a:cubicBezTo>
                <a:cubicBezTo>
                  <a:pt x="534" y="684"/>
                  <a:pt x="688" y="530"/>
                  <a:pt x="688" y="341"/>
                </a:cubicBezTo>
                <a:cubicBezTo>
                  <a:pt x="688" y="154"/>
                  <a:pt x="534" y="1"/>
                  <a:pt x="345"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txBox="1">
            <a:spLocks noGrp="1"/>
          </p:cNvSpPr>
          <p:nvPr>
            <p:ph type="subTitle" idx="1"/>
          </p:nvPr>
        </p:nvSpPr>
        <p:spPr>
          <a:xfrm>
            <a:off x="177303" y="3440549"/>
            <a:ext cx="3110400" cy="7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a:solidFill>
                  <a:srgbClr val="434343"/>
                </a:solidFill>
              </a:rPr>
              <a:t>Renita Hasna Febrianti</a:t>
            </a:r>
            <a:endParaRPr sz="1600" dirty="0">
              <a:solidFill>
                <a:srgbClr val="434343"/>
              </a:solidFill>
            </a:endParaRPr>
          </a:p>
        </p:txBody>
      </p:sp>
      <p:sp>
        <p:nvSpPr>
          <p:cNvPr id="282" name="Google Shape;282;p21"/>
          <p:cNvSpPr txBox="1">
            <a:spLocks noGrp="1"/>
          </p:cNvSpPr>
          <p:nvPr>
            <p:ph type="ctrTitle"/>
          </p:nvPr>
        </p:nvSpPr>
        <p:spPr>
          <a:xfrm>
            <a:off x="190121" y="1584172"/>
            <a:ext cx="3848146" cy="18563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0" dirty="0"/>
              <a:t>Final Presentation:</a:t>
            </a:r>
            <a:br>
              <a:rPr lang="en-US" sz="3600" b="0" dirty="0"/>
            </a:br>
            <a:r>
              <a:rPr lang="en-US" sz="3600" b="0" dirty="0"/>
              <a:t>Predict Diabetes Based on Diagnosis Measures</a:t>
            </a:r>
            <a:endParaRPr sz="3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341"/>
        <p:cNvGrpSpPr/>
        <p:nvPr/>
      </p:nvGrpSpPr>
      <p:grpSpPr>
        <a:xfrm>
          <a:off x="0" y="0"/>
          <a:ext cx="0" cy="0"/>
          <a:chOff x="0" y="0"/>
          <a:chExt cx="0" cy="0"/>
        </a:xfrm>
      </p:grpSpPr>
      <p:sp>
        <p:nvSpPr>
          <p:cNvPr id="1342" name="Google Shape;1342;p41"/>
          <p:cNvSpPr/>
          <p:nvPr/>
        </p:nvSpPr>
        <p:spPr>
          <a:xfrm>
            <a:off x="0" y="558550"/>
            <a:ext cx="54237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txBox="1">
            <a:spLocks noGrp="1"/>
          </p:cNvSpPr>
          <p:nvPr>
            <p:ph type="subTitle" idx="4294967295"/>
          </p:nvPr>
        </p:nvSpPr>
        <p:spPr>
          <a:xfrm>
            <a:off x="596105" y="979823"/>
            <a:ext cx="3557433" cy="1869194"/>
          </a:xfrm>
          <a:prstGeom prst="rect">
            <a:avLst/>
          </a:prstGeom>
        </p:spPr>
        <p:txBody>
          <a:bodyPr spcFirstLastPara="1" wrap="square" lIns="91425" tIns="198000" rIns="91425" bIns="0" anchor="ctr" anchorCtr="0">
            <a:noAutofit/>
          </a:bodyPr>
          <a:lstStyle/>
          <a:p>
            <a:pPr marL="0" indent="0">
              <a:spcAft>
                <a:spcPts val="1600"/>
              </a:spcAft>
              <a:buNone/>
            </a:pPr>
            <a:r>
              <a:rPr lang="en-US" sz="1600" dirty="0">
                <a:solidFill>
                  <a:srgbClr val="FFFFFF"/>
                </a:solidFill>
              </a:rPr>
              <a:t>From accuracy score, Random Forest Classifier have a good score than other model</a:t>
            </a:r>
          </a:p>
          <a:p>
            <a:pPr marL="0" indent="0">
              <a:spcAft>
                <a:spcPts val="1600"/>
              </a:spcAft>
              <a:buNone/>
            </a:pPr>
            <a:r>
              <a:rPr lang="en-US" sz="1600" dirty="0">
                <a:solidFill>
                  <a:srgbClr val="FFFFFF"/>
                </a:solidFill>
              </a:rPr>
              <a:t>After cross validation , the model has quite stabile validation score and can be prone to overfitting.  </a:t>
            </a:r>
            <a:endParaRPr sz="1600" dirty="0">
              <a:solidFill>
                <a:srgbClr val="FFFFFF"/>
              </a:solidFill>
            </a:endParaRPr>
          </a:p>
        </p:txBody>
      </p:sp>
      <p:sp>
        <p:nvSpPr>
          <p:cNvPr id="1344" name="Google Shape;1344;p41"/>
          <p:cNvSpPr txBox="1">
            <a:spLocks noGrp="1"/>
          </p:cNvSpPr>
          <p:nvPr>
            <p:ph type="title"/>
          </p:nvPr>
        </p:nvSpPr>
        <p:spPr>
          <a:xfrm>
            <a:off x="6170079" y="2247227"/>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b="0" dirty="0"/>
              <a:t>CONCLUSIONS</a:t>
            </a:r>
            <a:endParaRPr b="0" dirty="0"/>
          </a:p>
        </p:txBody>
      </p:sp>
      <p:grpSp>
        <p:nvGrpSpPr>
          <p:cNvPr id="1345" name="Google Shape;1345;p41"/>
          <p:cNvGrpSpPr/>
          <p:nvPr/>
        </p:nvGrpSpPr>
        <p:grpSpPr>
          <a:xfrm>
            <a:off x="3304851" y="2048078"/>
            <a:ext cx="3632187" cy="2489372"/>
            <a:chOff x="3903300" y="1985350"/>
            <a:chExt cx="3306196" cy="2265949"/>
          </a:xfrm>
        </p:grpSpPr>
        <p:sp>
          <p:nvSpPr>
            <p:cNvPr id="1346" name="Google Shape;1346;p41"/>
            <p:cNvSpPr/>
            <p:nvPr/>
          </p:nvSpPr>
          <p:spPr>
            <a:xfrm>
              <a:off x="4591273" y="2687526"/>
              <a:ext cx="243941" cy="476972"/>
            </a:xfrm>
            <a:custGeom>
              <a:avLst/>
              <a:gdLst/>
              <a:ahLst/>
              <a:cxnLst/>
              <a:rect l="l" t="t" r="r" b="b"/>
              <a:pathLst>
                <a:path w="4517" h="8832" extrusionOk="0">
                  <a:moveTo>
                    <a:pt x="4153" y="1"/>
                  </a:moveTo>
                  <a:cubicBezTo>
                    <a:pt x="3124" y="647"/>
                    <a:pt x="2237" y="1523"/>
                    <a:pt x="1568" y="2540"/>
                  </a:cubicBezTo>
                  <a:lnTo>
                    <a:pt x="1871" y="3993"/>
                  </a:lnTo>
                  <a:lnTo>
                    <a:pt x="1871" y="3993"/>
                  </a:lnTo>
                  <a:lnTo>
                    <a:pt x="1241" y="3080"/>
                  </a:lnTo>
                  <a:cubicBezTo>
                    <a:pt x="1105" y="3320"/>
                    <a:pt x="985" y="3570"/>
                    <a:pt x="874" y="3823"/>
                  </a:cubicBezTo>
                  <a:cubicBezTo>
                    <a:pt x="195" y="5390"/>
                    <a:pt x="1" y="7159"/>
                    <a:pt x="325" y="8832"/>
                  </a:cubicBezTo>
                  <a:cubicBezTo>
                    <a:pt x="1780" y="7935"/>
                    <a:pt x="2977" y="6565"/>
                    <a:pt x="3644" y="4993"/>
                  </a:cubicBezTo>
                  <a:cubicBezTo>
                    <a:pt x="4313" y="3423"/>
                    <a:pt x="4516" y="1671"/>
                    <a:pt x="4153" y="1"/>
                  </a:cubicBezTo>
                  <a:close/>
                </a:path>
              </a:pathLst>
            </a:custGeom>
            <a:solidFill>
              <a:srgbClr val="B9E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a:off x="4275504" y="2567688"/>
              <a:ext cx="225363" cy="488853"/>
            </a:xfrm>
            <a:custGeom>
              <a:avLst/>
              <a:gdLst/>
              <a:ahLst/>
              <a:cxnLst/>
              <a:rect l="l" t="t" r="r" b="b"/>
              <a:pathLst>
                <a:path w="4173" h="9052" extrusionOk="0">
                  <a:moveTo>
                    <a:pt x="466" y="0"/>
                  </a:moveTo>
                  <a:lnTo>
                    <a:pt x="466" y="0"/>
                  </a:lnTo>
                  <a:cubicBezTo>
                    <a:pt x="0" y="1643"/>
                    <a:pt x="97" y="3406"/>
                    <a:pt x="666" y="5016"/>
                  </a:cubicBezTo>
                  <a:cubicBezTo>
                    <a:pt x="1240" y="6625"/>
                    <a:pt x="2349" y="8068"/>
                    <a:pt x="3745" y="9051"/>
                  </a:cubicBezTo>
                  <a:cubicBezTo>
                    <a:pt x="4172" y="7398"/>
                    <a:pt x="4089" y="5622"/>
                    <a:pt x="3505" y="4019"/>
                  </a:cubicBezTo>
                  <a:cubicBezTo>
                    <a:pt x="3493" y="3976"/>
                    <a:pt x="3476" y="3933"/>
                    <a:pt x="3459" y="3890"/>
                  </a:cubicBezTo>
                  <a:lnTo>
                    <a:pt x="2696" y="4842"/>
                  </a:lnTo>
                  <a:lnTo>
                    <a:pt x="2696" y="4842"/>
                  </a:lnTo>
                  <a:lnTo>
                    <a:pt x="3162" y="3203"/>
                  </a:lnTo>
                  <a:cubicBezTo>
                    <a:pt x="2546" y="1937"/>
                    <a:pt x="1609" y="823"/>
                    <a:pt x="466" y="0"/>
                  </a:cubicBezTo>
                  <a:close/>
                </a:path>
              </a:pathLst>
            </a:custGeom>
            <a:solidFill>
              <a:srgbClr val="B9E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4056621" y="3019117"/>
              <a:ext cx="391698" cy="214940"/>
            </a:xfrm>
            <a:custGeom>
              <a:avLst/>
              <a:gdLst/>
              <a:ahLst/>
              <a:cxnLst/>
              <a:rect l="l" t="t" r="r" b="b"/>
              <a:pathLst>
                <a:path w="7253" h="3980" extrusionOk="0">
                  <a:moveTo>
                    <a:pt x="773" y="1"/>
                  </a:moveTo>
                  <a:cubicBezTo>
                    <a:pt x="515" y="1"/>
                    <a:pt x="257" y="14"/>
                    <a:pt x="1" y="42"/>
                  </a:cubicBezTo>
                  <a:cubicBezTo>
                    <a:pt x="397" y="856"/>
                    <a:pt x="960" y="1572"/>
                    <a:pt x="1634" y="2169"/>
                  </a:cubicBezTo>
                  <a:lnTo>
                    <a:pt x="2970" y="2235"/>
                  </a:lnTo>
                  <a:lnTo>
                    <a:pt x="2103" y="2552"/>
                  </a:lnTo>
                  <a:cubicBezTo>
                    <a:pt x="2383" y="2761"/>
                    <a:pt x="2680" y="2952"/>
                    <a:pt x="2990" y="3118"/>
                  </a:cubicBezTo>
                  <a:cubicBezTo>
                    <a:pt x="4031" y="3686"/>
                    <a:pt x="5234" y="3979"/>
                    <a:pt x="6425" y="3979"/>
                  </a:cubicBezTo>
                  <a:cubicBezTo>
                    <a:pt x="6702" y="3979"/>
                    <a:pt x="6979" y="3963"/>
                    <a:pt x="7252" y="3931"/>
                  </a:cubicBezTo>
                  <a:cubicBezTo>
                    <a:pt x="6582" y="2638"/>
                    <a:pt x="5513" y="1555"/>
                    <a:pt x="4230" y="865"/>
                  </a:cubicBezTo>
                  <a:cubicBezTo>
                    <a:pt x="3171" y="298"/>
                    <a:pt x="1973" y="1"/>
                    <a:pt x="773" y="1"/>
                  </a:cubicBezTo>
                  <a:close/>
                </a:path>
              </a:pathLst>
            </a:custGeom>
            <a:solidFill>
              <a:srgbClr val="B9E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a:off x="4296728" y="2566230"/>
              <a:ext cx="522660" cy="912306"/>
            </a:xfrm>
            <a:custGeom>
              <a:avLst/>
              <a:gdLst/>
              <a:ahLst/>
              <a:cxnLst/>
              <a:rect l="l" t="t" r="r" b="b"/>
              <a:pathLst>
                <a:path w="9678" h="16893" extrusionOk="0">
                  <a:moveTo>
                    <a:pt x="144" y="1"/>
                  </a:moveTo>
                  <a:lnTo>
                    <a:pt x="1" y="54"/>
                  </a:lnTo>
                  <a:lnTo>
                    <a:pt x="3280" y="9098"/>
                  </a:lnTo>
                  <a:lnTo>
                    <a:pt x="4909" y="16893"/>
                  </a:lnTo>
                  <a:lnTo>
                    <a:pt x="5059" y="16886"/>
                  </a:lnTo>
                  <a:lnTo>
                    <a:pt x="5852" y="11098"/>
                  </a:lnTo>
                  <a:lnTo>
                    <a:pt x="9678" y="2277"/>
                  </a:lnTo>
                  <a:lnTo>
                    <a:pt x="9538" y="2217"/>
                  </a:lnTo>
                  <a:lnTo>
                    <a:pt x="5709" y="11047"/>
                  </a:lnTo>
                  <a:lnTo>
                    <a:pt x="5705" y="11067"/>
                  </a:lnTo>
                  <a:lnTo>
                    <a:pt x="4969" y="16429"/>
                  </a:lnTo>
                  <a:lnTo>
                    <a:pt x="3429" y="9062"/>
                  </a:lnTo>
                  <a:lnTo>
                    <a:pt x="3426" y="9051"/>
                  </a:lnTo>
                  <a:lnTo>
                    <a:pt x="1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4054623" y="3017767"/>
              <a:ext cx="514938" cy="461635"/>
            </a:xfrm>
            <a:custGeom>
              <a:avLst/>
              <a:gdLst/>
              <a:ahLst/>
              <a:cxnLst/>
              <a:rect l="l" t="t" r="r" b="b"/>
              <a:pathLst>
                <a:path w="9535" h="8548" extrusionOk="0">
                  <a:moveTo>
                    <a:pt x="74" y="1"/>
                  </a:moveTo>
                  <a:lnTo>
                    <a:pt x="1" y="134"/>
                  </a:lnTo>
                  <a:lnTo>
                    <a:pt x="7229" y="4013"/>
                  </a:lnTo>
                  <a:lnTo>
                    <a:pt x="9398" y="8548"/>
                  </a:lnTo>
                  <a:lnTo>
                    <a:pt x="9535" y="8482"/>
                  </a:lnTo>
                  <a:lnTo>
                    <a:pt x="7356" y="3923"/>
                  </a:lnTo>
                  <a:lnTo>
                    <a:pt x="7326" y="3889"/>
                  </a:lnTo>
                  <a:lnTo>
                    <a:pt x="7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a:off x="5346482" y="2384826"/>
              <a:ext cx="250151" cy="476594"/>
            </a:xfrm>
            <a:custGeom>
              <a:avLst/>
              <a:gdLst/>
              <a:ahLst/>
              <a:cxnLst/>
              <a:rect l="l" t="t" r="r" b="b"/>
              <a:pathLst>
                <a:path w="4632" h="8825" extrusionOk="0">
                  <a:moveTo>
                    <a:pt x="986" y="1"/>
                  </a:moveTo>
                  <a:lnTo>
                    <a:pt x="0" y="4829"/>
                  </a:lnTo>
                  <a:lnTo>
                    <a:pt x="2000" y="8825"/>
                  </a:lnTo>
                  <a:lnTo>
                    <a:pt x="4632" y="6352"/>
                  </a:lnTo>
                  <a:lnTo>
                    <a:pt x="4159" y="5039"/>
                  </a:lnTo>
                  <a:lnTo>
                    <a:pt x="3872" y="1987"/>
                  </a:lnTo>
                  <a:lnTo>
                    <a:pt x="986"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a:off x="5463403" y="2464916"/>
              <a:ext cx="102285" cy="135229"/>
            </a:xfrm>
            <a:custGeom>
              <a:avLst/>
              <a:gdLst/>
              <a:ahLst/>
              <a:cxnLst/>
              <a:rect l="l" t="t" r="r" b="b"/>
              <a:pathLst>
                <a:path w="1894" h="2504" extrusionOk="0">
                  <a:moveTo>
                    <a:pt x="854" y="1"/>
                  </a:moveTo>
                  <a:cubicBezTo>
                    <a:pt x="567" y="150"/>
                    <a:pt x="294" y="301"/>
                    <a:pt x="1" y="454"/>
                  </a:cubicBezTo>
                  <a:cubicBezTo>
                    <a:pt x="314" y="1360"/>
                    <a:pt x="1024" y="2107"/>
                    <a:pt x="1894" y="2503"/>
                  </a:cubicBezTo>
                  <a:lnTo>
                    <a:pt x="1717" y="597"/>
                  </a:lnTo>
                  <a:lnTo>
                    <a:pt x="8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5380829" y="2111776"/>
              <a:ext cx="329593" cy="433498"/>
            </a:xfrm>
            <a:custGeom>
              <a:avLst/>
              <a:gdLst/>
              <a:ahLst/>
              <a:cxnLst/>
              <a:rect l="l" t="t" r="r" b="b"/>
              <a:pathLst>
                <a:path w="6103" h="8027" extrusionOk="0">
                  <a:moveTo>
                    <a:pt x="3210" y="1"/>
                  </a:moveTo>
                  <a:cubicBezTo>
                    <a:pt x="2111" y="1"/>
                    <a:pt x="1390" y="440"/>
                    <a:pt x="913" y="1005"/>
                  </a:cubicBezTo>
                  <a:cubicBezTo>
                    <a:pt x="301" y="1735"/>
                    <a:pt x="97" y="2678"/>
                    <a:pt x="30" y="3181"/>
                  </a:cubicBezTo>
                  <a:cubicBezTo>
                    <a:pt x="30" y="3197"/>
                    <a:pt x="27" y="3214"/>
                    <a:pt x="24" y="3230"/>
                  </a:cubicBezTo>
                  <a:lnTo>
                    <a:pt x="21" y="3257"/>
                  </a:lnTo>
                  <a:lnTo>
                    <a:pt x="17" y="3307"/>
                  </a:lnTo>
                  <a:cubicBezTo>
                    <a:pt x="14" y="3354"/>
                    <a:pt x="7" y="3394"/>
                    <a:pt x="7" y="3427"/>
                  </a:cubicBezTo>
                  <a:cubicBezTo>
                    <a:pt x="1" y="3474"/>
                    <a:pt x="1" y="3504"/>
                    <a:pt x="1" y="3521"/>
                  </a:cubicBezTo>
                  <a:lnTo>
                    <a:pt x="1" y="3530"/>
                  </a:lnTo>
                  <a:lnTo>
                    <a:pt x="64" y="3714"/>
                  </a:lnTo>
                  <a:lnTo>
                    <a:pt x="1256" y="7120"/>
                  </a:lnTo>
                  <a:cubicBezTo>
                    <a:pt x="1256" y="7120"/>
                    <a:pt x="2095" y="8026"/>
                    <a:pt x="3227" y="8026"/>
                  </a:cubicBezTo>
                  <a:cubicBezTo>
                    <a:pt x="3699" y="8026"/>
                    <a:pt x="4221" y="7869"/>
                    <a:pt x="4755" y="7423"/>
                  </a:cubicBezTo>
                  <a:cubicBezTo>
                    <a:pt x="5762" y="6577"/>
                    <a:pt x="6102" y="4284"/>
                    <a:pt x="5655" y="2467"/>
                  </a:cubicBezTo>
                  <a:cubicBezTo>
                    <a:pt x="5642" y="2407"/>
                    <a:pt x="5625" y="2351"/>
                    <a:pt x="5609" y="2295"/>
                  </a:cubicBezTo>
                  <a:lnTo>
                    <a:pt x="5602" y="2271"/>
                  </a:lnTo>
                  <a:cubicBezTo>
                    <a:pt x="5599" y="2258"/>
                    <a:pt x="5599" y="2247"/>
                    <a:pt x="5592" y="2235"/>
                  </a:cubicBezTo>
                  <a:cubicBezTo>
                    <a:pt x="5592" y="2231"/>
                    <a:pt x="5592" y="2224"/>
                    <a:pt x="5589" y="2218"/>
                  </a:cubicBezTo>
                  <a:cubicBezTo>
                    <a:pt x="5569" y="2151"/>
                    <a:pt x="5549" y="2087"/>
                    <a:pt x="5525" y="2024"/>
                  </a:cubicBezTo>
                  <a:cubicBezTo>
                    <a:pt x="5512" y="1978"/>
                    <a:pt x="5495" y="1931"/>
                    <a:pt x="5479" y="1887"/>
                  </a:cubicBezTo>
                  <a:cubicBezTo>
                    <a:pt x="5459" y="1831"/>
                    <a:pt x="5435" y="1771"/>
                    <a:pt x="5412" y="1715"/>
                  </a:cubicBezTo>
                  <a:cubicBezTo>
                    <a:pt x="5166" y="1115"/>
                    <a:pt x="4812" y="618"/>
                    <a:pt x="4346" y="315"/>
                  </a:cubicBezTo>
                  <a:cubicBezTo>
                    <a:pt x="4239" y="248"/>
                    <a:pt x="4126" y="188"/>
                    <a:pt x="4009" y="142"/>
                  </a:cubicBezTo>
                  <a:cubicBezTo>
                    <a:pt x="3956" y="118"/>
                    <a:pt x="3900" y="102"/>
                    <a:pt x="3843" y="85"/>
                  </a:cubicBezTo>
                  <a:cubicBezTo>
                    <a:pt x="3796" y="68"/>
                    <a:pt x="3749" y="58"/>
                    <a:pt x="3703" y="48"/>
                  </a:cubicBezTo>
                  <a:cubicBezTo>
                    <a:pt x="3580" y="22"/>
                    <a:pt x="3453" y="5"/>
                    <a:pt x="3320" y="2"/>
                  </a:cubicBezTo>
                  <a:lnTo>
                    <a:pt x="3283" y="2"/>
                  </a:lnTo>
                  <a:cubicBezTo>
                    <a:pt x="3258" y="1"/>
                    <a:pt x="3234" y="1"/>
                    <a:pt x="3210"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5594258" y="2313918"/>
              <a:ext cx="21656" cy="95265"/>
            </a:xfrm>
            <a:custGeom>
              <a:avLst/>
              <a:gdLst/>
              <a:ahLst/>
              <a:cxnLst/>
              <a:rect l="l" t="t" r="r" b="b"/>
              <a:pathLst>
                <a:path w="401" h="1764" extrusionOk="0">
                  <a:moveTo>
                    <a:pt x="320" y="1"/>
                  </a:moveTo>
                  <a:lnTo>
                    <a:pt x="137" y="11"/>
                  </a:lnTo>
                  <a:lnTo>
                    <a:pt x="214" y="1367"/>
                  </a:lnTo>
                  <a:cubicBezTo>
                    <a:pt x="217" y="1424"/>
                    <a:pt x="194" y="1480"/>
                    <a:pt x="154" y="1520"/>
                  </a:cubicBezTo>
                  <a:cubicBezTo>
                    <a:pt x="114" y="1560"/>
                    <a:pt x="60" y="1583"/>
                    <a:pt x="4" y="1583"/>
                  </a:cubicBezTo>
                  <a:lnTo>
                    <a:pt x="0" y="1763"/>
                  </a:lnTo>
                  <a:lnTo>
                    <a:pt x="8" y="1763"/>
                  </a:lnTo>
                  <a:cubicBezTo>
                    <a:pt x="114" y="1763"/>
                    <a:pt x="214" y="1720"/>
                    <a:pt x="287" y="1647"/>
                  </a:cubicBezTo>
                  <a:cubicBezTo>
                    <a:pt x="360" y="1571"/>
                    <a:pt x="400" y="1464"/>
                    <a:pt x="394" y="1357"/>
                  </a:cubicBezTo>
                  <a:lnTo>
                    <a:pt x="3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a:off x="5537390" y="2309597"/>
              <a:ext cx="14635" cy="20252"/>
            </a:xfrm>
            <a:custGeom>
              <a:avLst/>
              <a:gdLst/>
              <a:ahLst/>
              <a:cxnLst/>
              <a:rect l="l" t="t" r="r" b="b"/>
              <a:pathLst>
                <a:path w="271" h="375" extrusionOk="0">
                  <a:moveTo>
                    <a:pt x="141" y="1"/>
                  </a:moveTo>
                  <a:cubicBezTo>
                    <a:pt x="67" y="1"/>
                    <a:pt x="4" y="81"/>
                    <a:pt x="4" y="184"/>
                  </a:cubicBezTo>
                  <a:cubicBezTo>
                    <a:pt x="1" y="287"/>
                    <a:pt x="57" y="374"/>
                    <a:pt x="130" y="374"/>
                  </a:cubicBezTo>
                  <a:cubicBezTo>
                    <a:pt x="132" y="374"/>
                    <a:pt x="133" y="374"/>
                    <a:pt x="135" y="374"/>
                  </a:cubicBezTo>
                  <a:cubicBezTo>
                    <a:pt x="206" y="374"/>
                    <a:pt x="267" y="292"/>
                    <a:pt x="267" y="191"/>
                  </a:cubicBezTo>
                  <a:cubicBezTo>
                    <a:pt x="270" y="87"/>
                    <a:pt x="214" y="4"/>
                    <a:pt x="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a:off x="5646481" y="2312351"/>
              <a:ext cx="14581" cy="20144"/>
            </a:xfrm>
            <a:custGeom>
              <a:avLst/>
              <a:gdLst/>
              <a:ahLst/>
              <a:cxnLst/>
              <a:rect l="l" t="t" r="r" b="b"/>
              <a:pathLst>
                <a:path w="270" h="373" extrusionOk="0">
                  <a:moveTo>
                    <a:pt x="140" y="0"/>
                  </a:moveTo>
                  <a:cubicBezTo>
                    <a:pt x="67" y="0"/>
                    <a:pt x="7" y="80"/>
                    <a:pt x="3" y="183"/>
                  </a:cubicBezTo>
                  <a:cubicBezTo>
                    <a:pt x="0" y="286"/>
                    <a:pt x="56" y="370"/>
                    <a:pt x="130" y="373"/>
                  </a:cubicBezTo>
                  <a:cubicBezTo>
                    <a:pt x="203" y="373"/>
                    <a:pt x="267" y="293"/>
                    <a:pt x="270" y="190"/>
                  </a:cubicBezTo>
                  <a:cubicBezTo>
                    <a:pt x="270" y="87"/>
                    <a:pt x="213" y="3"/>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a:off x="5515248" y="2269795"/>
              <a:ext cx="57623" cy="17714"/>
            </a:xfrm>
            <a:custGeom>
              <a:avLst/>
              <a:gdLst/>
              <a:ahLst/>
              <a:cxnLst/>
              <a:rect l="l" t="t" r="r" b="b"/>
              <a:pathLst>
                <a:path w="1067" h="328" extrusionOk="0">
                  <a:moveTo>
                    <a:pt x="650" y="0"/>
                  </a:moveTo>
                  <a:cubicBezTo>
                    <a:pt x="515" y="0"/>
                    <a:pt x="373" y="17"/>
                    <a:pt x="241" y="48"/>
                  </a:cubicBezTo>
                  <a:cubicBezTo>
                    <a:pt x="184" y="61"/>
                    <a:pt x="127" y="78"/>
                    <a:pt x="81" y="104"/>
                  </a:cubicBezTo>
                  <a:cubicBezTo>
                    <a:pt x="34" y="135"/>
                    <a:pt x="1" y="175"/>
                    <a:pt x="7" y="215"/>
                  </a:cubicBezTo>
                  <a:cubicBezTo>
                    <a:pt x="17" y="278"/>
                    <a:pt x="124" y="308"/>
                    <a:pt x="221" y="318"/>
                  </a:cubicBezTo>
                  <a:cubicBezTo>
                    <a:pt x="277" y="324"/>
                    <a:pt x="334" y="327"/>
                    <a:pt x="392" y="327"/>
                  </a:cubicBezTo>
                  <a:cubicBezTo>
                    <a:pt x="543" y="327"/>
                    <a:pt x="696" y="306"/>
                    <a:pt x="840" y="268"/>
                  </a:cubicBezTo>
                  <a:cubicBezTo>
                    <a:pt x="914" y="248"/>
                    <a:pt x="991" y="218"/>
                    <a:pt x="1014" y="168"/>
                  </a:cubicBezTo>
                  <a:cubicBezTo>
                    <a:pt x="1067" y="55"/>
                    <a:pt x="854" y="15"/>
                    <a:pt x="764" y="4"/>
                  </a:cubicBezTo>
                  <a:cubicBezTo>
                    <a:pt x="727" y="2"/>
                    <a:pt x="689" y="0"/>
                    <a:pt x="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5630981" y="2271956"/>
              <a:ext cx="50603" cy="16201"/>
            </a:xfrm>
            <a:custGeom>
              <a:avLst/>
              <a:gdLst/>
              <a:ahLst/>
              <a:cxnLst/>
              <a:rect l="l" t="t" r="r" b="b"/>
              <a:pathLst>
                <a:path w="937" h="300" extrusionOk="0">
                  <a:moveTo>
                    <a:pt x="330" y="1"/>
                  </a:moveTo>
                  <a:cubicBezTo>
                    <a:pt x="294" y="1"/>
                    <a:pt x="258" y="2"/>
                    <a:pt x="223" y="4"/>
                  </a:cubicBezTo>
                  <a:cubicBezTo>
                    <a:pt x="171" y="8"/>
                    <a:pt x="120" y="15"/>
                    <a:pt x="77" y="32"/>
                  </a:cubicBezTo>
                  <a:cubicBezTo>
                    <a:pt x="34" y="52"/>
                    <a:pt x="0" y="84"/>
                    <a:pt x="0" y="121"/>
                  </a:cubicBezTo>
                  <a:cubicBezTo>
                    <a:pt x="3" y="181"/>
                    <a:pt x="94" y="224"/>
                    <a:pt x="174" y="244"/>
                  </a:cubicBezTo>
                  <a:cubicBezTo>
                    <a:pt x="300" y="281"/>
                    <a:pt x="434" y="300"/>
                    <a:pt x="567" y="300"/>
                  </a:cubicBezTo>
                  <a:cubicBezTo>
                    <a:pt x="617" y="300"/>
                    <a:pt x="667" y="297"/>
                    <a:pt x="717" y="291"/>
                  </a:cubicBezTo>
                  <a:cubicBezTo>
                    <a:pt x="780" y="284"/>
                    <a:pt x="850" y="268"/>
                    <a:pt x="877" y="228"/>
                  </a:cubicBezTo>
                  <a:cubicBezTo>
                    <a:pt x="937" y="132"/>
                    <a:pt x="757" y="64"/>
                    <a:pt x="680" y="44"/>
                  </a:cubicBezTo>
                  <a:cubicBezTo>
                    <a:pt x="568" y="14"/>
                    <a:pt x="448"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5374186" y="1985350"/>
              <a:ext cx="172762" cy="139657"/>
            </a:xfrm>
            <a:custGeom>
              <a:avLst/>
              <a:gdLst/>
              <a:ahLst/>
              <a:cxnLst/>
              <a:rect l="l" t="t" r="r" b="b"/>
              <a:pathLst>
                <a:path w="3199" h="2586" extrusionOk="0">
                  <a:moveTo>
                    <a:pt x="1800" y="0"/>
                  </a:moveTo>
                  <a:cubicBezTo>
                    <a:pt x="489" y="0"/>
                    <a:pt x="1" y="1713"/>
                    <a:pt x="1116" y="2399"/>
                  </a:cubicBezTo>
                  <a:cubicBezTo>
                    <a:pt x="1318" y="2524"/>
                    <a:pt x="1555" y="2585"/>
                    <a:pt x="1792" y="2585"/>
                  </a:cubicBezTo>
                  <a:cubicBezTo>
                    <a:pt x="2086" y="2585"/>
                    <a:pt x="2382" y="2491"/>
                    <a:pt x="2613" y="2306"/>
                  </a:cubicBezTo>
                  <a:cubicBezTo>
                    <a:pt x="3026" y="1972"/>
                    <a:pt x="3199" y="1369"/>
                    <a:pt x="3023" y="866"/>
                  </a:cubicBezTo>
                  <a:cubicBezTo>
                    <a:pt x="2846" y="366"/>
                    <a:pt x="2333" y="0"/>
                    <a:pt x="1803" y="0"/>
                  </a:cubicBezTo>
                  <a:cubicBezTo>
                    <a:pt x="1802" y="0"/>
                    <a:pt x="1801" y="0"/>
                    <a:pt x="1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5537390" y="2409291"/>
              <a:ext cx="43960" cy="25922"/>
            </a:xfrm>
            <a:custGeom>
              <a:avLst/>
              <a:gdLst/>
              <a:ahLst/>
              <a:cxnLst/>
              <a:rect l="l" t="t" r="r" b="b"/>
              <a:pathLst>
                <a:path w="814" h="480" extrusionOk="0">
                  <a:moveTo>
                    <a:pt x="47" y="1"/>
                  </a:moveTo>
                  <a:lnTo>
                    <a:pt x="47" y="1"/>
                  </a:lnTo>
                  <a:cubicBezTo>
                    <a:pt x="1" y="214"/>
                    <a:pt x="134" y="424"/>
                    <a:pt x="347" y="471"/>
                  </a:cubicBezTo>
                  <a:cubicBezTo>
                    <a:pt x="375" y="477"/>
                    <a:pt x="402" y="480"/>
                    <a:pt x="430" y="480"/>
                  </a:cubicBezTo>
                  <a:cubicBezTo>
                    <a:pt x="609" y="480"/>
                    <a:pt x="773" y="353"/>
                    <a:pt x="813" y="171"/>
                  </a:cubicBezTo>
                  <a:lnTo>
                    <a:pt x="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5621962" y="2328337"/>
              <a:ext cx="97263" cy="53519"/>
            </a:xfrm>
            <a:custGeom>
              <a:avLst/>
              <a:gdLst/>
              <a:ahLst/>
              <a:cxnLst/>
              <a:rect l="l" t="t" r="r" b="b"/>
              <a:pathLst>
                <a:path w="1801" h="991" extrusionOk="0">
                  <a:moveTo>
                    <a:pt x="1614" y="180"/>
                  </a:moveTo>
                  <a:cubicBezTo>
                    <a:pt x="1570" y="533"/>
                    <a:pt x="1267" y="810"/>
                    <a:pt x="901" y="810"/>
                  </a:cubicBezTo>
                  <a:cubicBezTo>
                    <a:pt x="534" y="810"/>
                    <a:pt x="230" y="533"/>
                    <a:pt x="187" y="180"/>
                  </a:cubicBezTo>
                  <a:close/>
                  <a:moveTo>
                    <a:pt x="90" y="0"/>
                  </a:moveTo>
                  <a:lnTo>
                    <a:pt x="1" y="90"/>
                  </a:lnTo>
                  <a:cubicBezTo>
                    <a:pt x="1" y="587"/>
                    <a:pt x="404" y="990"/>
                    <a:pt x="901" y="990"/>
                  </a:cubicBezTo>
                  <a:cubicBezTo>
                    <a:pt x="1397" y="990"/>
                    <a:pt x="1800" y="587"/>
                    <a:pt x="1800" y="90"/>
                  </a:cubicBezTo>
                  <a:lnTo>
                    <a:pt x="1710" y="0"/>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a:off x="5496184" y="2328337"/>
              <a:ext cx="97425" cy="53519"/>
            </a:xfrm>
            <a:custGeom>
              <a:avLst/>
              <a:gdLst/>
              <a:ahLst/>
              <a:cxnLst/>
              <a:rect l="l" t="t" r="r" b="b"/>
              <a:pathLst>
                <a:path w="1804" h="991" extrusionOk="0">
                  <a:moveTo>
                    <a:pt x="1613" y="180"/>
                  </a:moveTo>
                  <a:cubicBezTo>
                    <a:pt x="1570" y="533"/>
                    <a:pt x="1267" y="810"/>
                    <a:pt x="900" y="810"/>
                  </a:cubicBezTo>
                  <a:cubicBezTo>
                    <a:pt x="534" y="810"/>
                    <a:pt x="234" y="533"/>
                    <a:pt x="187" y="180"/>
                  </a:cubicBezTo>
                  <a:close/>
                  <a:moveTo>
                    <a:pt x="90" y="0"/>
                  </a:moveTo>
                  <a:lnTo>
                    <a:pt x="0" y="90"/>
                  </a:lnTo>
                  <a:cubicBezTo>
                    <a:pt x="0" y="587"/>
                    <a:pt x="404" y="990"/>
                    <a:pt x="900" y="990"/>
                  </a:cubicBezTo>
                  <a:cubicBezTo>
                    <a:pt x="1396" y="990"/>
                    <a:pt x="1804" y="587"/>
                    <a:pt x="1804" y="90"/>
                  </a:cubicBezTo>
                  <a:lnTo>
                    <a:pt x="1710" y="0"/>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a:off x="5557696" y="2328337"/>
              <a:ext cx="75499" cy="9721"/>
            </a:xfrm>
            <a:custGeom>
              <a:avLst/>
              <a:gdLst/>
              <a:ahLst/>
              <a:cxnLst/>
              <a:rect l="l" t="t" r="r" b="b"/>
              <a:pathLst>
                <a:path w="1398" h="180" extrusionOk="0">
                  <a:moveTo>
                    <a:pt x="1" y="0"/>
                  </a:moveTo>
                  <a:lnTo>
                    <a:pt x="1" y="180"/>
                  </a:lnTo>
                  <a:lnTo>
                    <a:pt x="1397" y="180"/>
                  </a:lnTo>
                  <a:lnTo>
                    <a:pt x="1397" y="0"/>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a:off x="5395950" y="2265313"/>
              <a:ext cx="106390" cy="72097"/>
            </a:xfrm>
            <a:custGeom>
              <a:avLst/>
              <a:gdLst/>
              <a:ahLst/>
              <a:cxnLst/>
              <a:rect l="l" t="t" r="r" b="b"/>
              <a:pathLst>
                <a:path w="1970" h="1335" extrusionOk="0">
                  <a:moveTo>
                    <a:pt x="97" y="1"/>
                  </a:moveTo>
                  <a:lnTo>
                    <a:pt x="1" y="158"/>
                  </a:lnTo>
                  <a:lnTo>
                    <a:pt x="1873" y="1334"/>
                  </a:lnTo>
                  <a:lnTo>
                    <a:pt x="1970" y="1181"/>
                  </a:lnTo>
                  <a:lnTo>
                    <a:pt x="97" y="1"/>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a:off x="5333088" y="2284755"/>
              <a:ext cx="94941" cy="125832"/>
            </a:xfrm>
            <a:custGeom>
              <a:avLst/>
              <a:gdLst/>
              <a:ahLst/>
              <a:cxnLst/>
              <a:rect l="l" t="t" r="r" b="b"/>
              <a:pathLst>
                <a:path w="1758" h="2330" extrusionOk="0">
                  <a:moveTo>
                    <a:pt x="1093" y="0"/>
                  </a:moveTo>
                  <a:cubicBezTo>
                    <a:pt x="1083" y="0"/>
                    <a:pt x="1074" y="1"/>
                    <a:pt x="1065" y="1"/>
                  </a:cubicBezTo>
                  <a:cubicBezTo>
                    <a:pt x="825" y="11"/>
                    <a:pt x="598" y="134"/>
                    <a:pt x="434" y="307"/>
                  </a:cubicBezTo>
                  <a:cubicBezTo>
                    <a:pt x="55" y="701"/>
                    <a:pt x="1" y="1364"/>
                    <a:pt x="308" y="1814"/>
                  </a:cubicBezTo>
                  <a:cubicBezTo>
                    <a:pt x="530" y="2139"/>
                    <a:pt x="927" y="2329"/>
                    <a:pt x="1319" y="2329"/>
                  </a:cubicBezTo>
                  <a:cubicBezTo>
                    <a:pt x="1469" y="2329"/>
                    <a:pt x="1618" y="2301"/>
                    <a:pt x="1757" y="2243"/>
                  </a:cubicBezTo>
                  <a:lnTo>
                    <a:pt x="1671" y="311"/>
                  </a:lnTo>
                  <a:cubicBezTo>
                    <a:pt x="1556" y="112"/>
                    <a:pt x="1320" y="0"/>
                    <a:pt x="1093"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a:off x="5374132" y="2318994"/>
              <a:ext cx="32295" cy="51143"/>
            </a:xfrm>
            <a:custGeom>
              <a:avLst/>
              <a:gdLst/>
              <a:ahLst/>
              <a:cxnLst/>
              <a:rect l="l" t="t" r="r" b="b"/>
              <a:pathLst>
                <a:path w="598" h="947" extrusionOk="0">
                  <a:moveTo>
                    <a:pt x="1" y="0"/>
                  </a:moveTo>
                  <a:lnTo>
                    <a:pt x="1" y="183"/>
                  </a:lnTo>
                  <a:lnTo>
                    <a:pt x="337" y="183"/>
                  </a:lnTo>
                  <a:cubicBezTo>
                    <a:pt x="181" y="403"/>
                    <a:pt x="98" y="677"/>
                    <a:pt x="111" y="946"/>
                  </a:cubicBezTo>
                  <a:lnTo>
                    <a:pt x="291" y="937"/>
                  </a:lnTo>
                  <a:cubicBezTo>
                    <a:pt x="277" y="650"/>
                    <a:pt x="391" y="357"/>
                    <a:pt x="597" y="157"/>
                  </a:cubicBezTo>
                  <a:lnTo>
                    <a:pt x="5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5382449" y="2111776"/>
              <a:ext cx="300376" cy="172060"/>
            </a:xfrm>
            <a:custGeom>
              <a:avLst/>
              <a:gdLst/>
              <a:ahLst/>
              <a:cxnLst/>
              <a:rect l="l" t="t" r="r" b="b"/>
              <a:pathLst>
                <a:path w="5562" h="3186" extrusionOk="0">
                  <a:moveTo>
                    <a:pt x="3180" y="1"/>
                  </a:moveTo>
                  <a:cubicBezTo>
                    <a:pt x="2081" y="1"/>
                    <a:pt x="1360" y="440"/>
                    <a:pt x="883" y="1005"/>
                  </a:cubicBezTo>
                  <a:cubicBezTo>
                    <a:pt x="271" y="1735"/>
                    <a:pt x="67" y="2678"/>
                    <a:pt x="0" y="3181"/>
                  </a:cubicBezTo>
                  <a:cubicBezTo>
                    <a:pt x="60" y="3184"/>
                    <a:pt x="120" y="3185"/>
                    <a:pt x="181" y="3185"/>
                  </a:cubicBezTo>
                  <a:cubicBezTo>
                    <a:pt x="907" y="3185"/>
                    <a:pt x="1632" y="2963"/>
                    <a:pt x="2226" y="2547"/>
                  </a:cubicBezTo>
                  <a:cubicBezTo>
                    <a:pt x="2876" y="2087"/>
                    <a:pt x="3356" y="1401"/>
                    <a:pt x="3576" y="641"/>
                  </a:cubicBezTo>
                  <a:cubicBezTo>
                    <a:pt x="4042" y="1368"/>
                    <a:pt x="4753" y="1941"/>
                    <a:pt x="5562" y="2235"/>
                  </a:cubicBezTo>
                  <a:cubicBezTo>
                    <a:pt x="5562" y="2231"/>
                    <a:pt x="5562" y="2224"/>
                    <a:pt x="5559" y="2218"/>
                  </a:cubicBezTo>
                  <a:cubicBezTo>
                    <a:pt x="5539" y="2151"/>
                    <a:pt x="5519" y="2087"/>
                    <a:pt x="5495" y="2024"/>
                  </a:cubicBezTo>
                  <a:cubicBezTo>
                    <a:pt x="5482" y="1978"/>
                    <a:pt x="5465" y="1931"/>
                    <a:pt x="5449" y="1887"/>
                  </a:cubicBezTo>
                  <a:cubicBezTo>
                    <a:pt x="5429" y="1831"/>
                    <a:pt x="5405" y="1771"/>
                    <a:pt x="5382" y="1715"/>
                  </a:cubicBezTo>
                  <a:cubicBezTo>
                    <a:pt x="5136" y="1115"/>
                    <a:pt x="4782" y="618"/>
                    <a:pt x="4316" y="315"/>
                  </a:cubicBezTo>
                  <a:cubicBezTo>
                    <a:pt x="4209" y="248"/>
                    <a:pt x="4096" y="188"/>
                    <a:pt x="3979" y="142"/>
                  </a:cubicBezTo>
                  <a:cubicBezTo>
                    <a:pt x="3926" y="118"/>
                    <a:pt x="3870" y="102"/>
                    <a:pt x="3813" y="85"/>
                  </a:cubicBezTo>
                  <a:cubicBezTo>
                    <a:pt x="3766" y="68"/>
                    <a:pt x="3719" y="58"/>
                    <a:pt x="3673" y="48"/>
                  </a:cubicBezTo>
                  <a:cubicBezTo>
                    <a:pt x="3550" y="22"/>
                    <a:pt x="3423" y="5"/>
                    <a:pt x="3290" y="2"/>
                  </a:cubicBezTo>
                  <a:lnTo>
                    <a:pt x="3253" y="2"/>
                  </a:lnTo>
                  <a:cubicBezTo>
                    <a:pt x="3228" y="1"/>
                    <a:pt x="3204" y="1"/>
                    <a:pt x="31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5024665" y="2643619"/>
              <a:ext cx="1053746" cy="870021"/>
            </a:xfrm>
            <a:custGeom>
              <a:avLst/>
              <a:gdLst/>
              <a:ahLst/>
              <a:cxnLst/>
              <a:rect l="l" t="t" r="r" b="b"/>
              <a:pathLst>
                <a:path w="19512" h="16110" extrusionOk="0">
                  <a:moveTo>
                    <a:pt x="5962" y="0"/>
                  </a:moveTo>
                  <a:lnTo>
                    <a:pt x="1544" y="6522"/>
                  </a:lnTo>
                  <a:cubicBezTo>
                    <a:pt x="1384" y="7149"/>
                    <a:pt x="1237" y="7825"/>
                    <a:pt x="1101" y="8518"/>
                  </a:cubicBezTo>
                  <a:cubicBezTo>
                    <a:pt x="753" y="10271"/>
                    <a:pt x="478" y="12130"/>
                    <a:pt x="287" y="13544"/>
                  </a:cubicBezTo>
                  <a:cubicBezTo>
                    <a:pt x="101" y="14926"/>
                    <a:pt x="1" y="15883"/>
                    <a:pt x="1" y="15883"/>
                  </a:cubicBezTo>
                  <a:lnTo>
                    <a:pt x="13220" y="16109"/>
                  </a:lnTo>
                  <a:lnTo>
                    <a:pt x="13150" y="10097"/>
                  </a:lnTo>
                  <a:lnTo>
                    <a:pt x="13150" y="10097"/>
                  </a:lnTo>
                  <a:cubicBezTo>
                    <a:pt x="13548" y="10155"/>
                    <a:pt x="13930" y="10181"/>
                    <a:pt x="14294" y="10181"/>
                  </a:cubicBezTo>
                  <a:cubicBezTo>
                    <a:pt x="17605" y="10181"/>
                    <a:pt x="19512" y="8045"/>
                    <a:pt x="19512" y="8045"/>
                  </a:cubicBezTo>
                  <a:lnTo>
                    <a:pt x="16093" y="6522"/>
                  </a:lnTo>
                  <a:cubicBezTo>
                    <a:pt x="16093" y="6522"/>
                    <a:pt x="14200" y="1824"/>
                    <a:pt x="13534" y="1260"/>
                  </a:cubicBezTo>
                  <a:cubicBezTo>
                    <a:pt x="12867" y="700"/>
                    <a:pt x="10135" y="244"/>
                    <a:pt x="10135" y="244"/>
                  </a:cubicBezTo>
                  <a:cubicBezTo>
                    <a:pt x="9708" y="1087"/>
                    <a:pt x="8731" y="2630"/>
                    <a:pt x="8731" y="2630"/>
                  </a:cubicBezTo>
                  <a:lnTo>
                    <a:pt x="59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5040164" y="2959820"/>
              <a:ext cx="543182" cy="530221"/>
            </a:xfrm>
            <a:custGeom>
              <a:avLst/>
              <a:gdLst/>
              <a:ahLst/>
              <a:cxnLst/>
              <a:rect l="l" t="t" r="r" b="b"/>
              <a:pathLst>
                <a:path w="10058" h="9818" extrusionOk="0">
                  <a:moveTo>
                    <a:pt x="4025" y="0"/>
                  </a:moveTo>
                  <a:lnTo>
                    <a:pt x="814" y="2663"/>
                  </a:lnTo>
                  <a:cubicBezTo>
                    <a:pt x="466" y="4416"/>
                    <a:pt x="191" y="6275"/>
                    <a:pt x="0" y="7689"/>
                  </a:cubicBezTo>
                  <a:cubicBezTo>
                    <a:pt x="3173" y="9361"/>
                    <a:pt x="7041" y="9818"/>
                    <a:pt x="7041" y="9818"/>
                  </a:cubicBezTo>
                  <a:lnTo>
                    <a:pt x="10057" y="5539"/>
                  </a:lnTo>
                  <a:lnTo>
                    <a:pt x="4445" y="1857"/>
                  </a:lnTo>
                  <a:lnTo>
                    <a:pt x="4025"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5556616" y="2846463"/>
              <a:ext cx="604208" cy="363562"/>
            </a:xfrm>
            <a:custGeom>
              <a:avLst/>
              <a:gdLst/>
              <a:ahLst/>
              <a:cxnLst/>
              <a:rect l="l" t="t" r="r" b="b"/>
              <a:pathLst>
                <a:path w="11188" h="6732" extrusionOk="0">
                  <a:moveTo>
                    <a:pt x="1757" y="0"/>
                  </a:moveTo>
                  <a:lnTo>
                    <a:pt x="1" y="6732"/>
                  </a:lnTo>
                  <a:lnTo>
                    <a:pt x="9435" y="6732"/>
                  </a:lnTo>
                  <a:lnTo>
                    <a:pt x="11188" y="0"/>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5989630" y="2970621"/>
              <a:ext cx="171034" cy="171088"/>
            </a:xfrm>
            <a:custGeom>
              <a:avLst/>
              <a:gdLst/>
              <a:ahLst/>
              <a:cxnLst/>
              <a:rect l="l" t="t" r="r" b="b"/>
              <a:pathLst>
                <a:path w="3167" h="3168" extrusionOk="0">
                  <a:moveTo>
                    <a:pt x="1040" y="1"/>
                  </a:moveTo>
                  <a:cubicBezTo>
                    <a:pt x="638" y="1"/>
                    <a:pt x="298" y="57"/>
                    <a:pt x="208" y="164"/>
                  </a:cubicBezTo>
                  <a:cubicBezTo>
                    <a:pt x="0" y="404"/>
                    <a:pt x="280" y="607"/>
                    <a:pt x="280" y="607"/>
                  </a:cubicBezTo>
                  <a:cubicBezTo>
                    <a:pt x="280" y="607"/>
                    <a:pt x="44" y="660"/>
                    <a:pt x="40" y="897"/>
                  </a:cubicBezTo>
                  <a:cubicBezTo>
                    <a:pt x="37" y="1134"/>
                    <a:pt x="387" y="1317"/>
                    <a:pt x="387" y="1317"/>
                  </a:cubicBezTo>
                  <a:cubicBezTo>
                    <a:pt x="387" y="1317"/>
                    <a:pt x="387" y="1317"/>
                    <a:pt x="387" y="1317"/>
                  </a:cubicBezTo>
                  <a:cubicBezTo>
                    <a:pt x="378" y="1317"/>
                    <a:pt x="154" y="1320"/>
                    <a:pt x="148" y="1607"/>
                  </a:cubicBezTo>
                  <a:cubicBezTo>
                    <a:pt x="137" y="1894"/>
                    <a:pt x="1626" y="3167"/>
                    <a:pt x="2057" y="3167"/>
                  </a:cubicBezTo>
                  <a:cubicBezTo>
                    <a:pt x="2062" y="3167"/>
                    <a:pt x="2066" y="3167"/>
                    <a:pt x="2070" y="3167"/>
                  </a:cubicBezTo>
                  <a:cubicBezTo>
                    <a:pt x="2650" y="3130"/>
                    <a:pt x="3167" y="987"/>
                    <a:pt x="2644" y="408"/>
                  </a:cubicBezTo>
                  <a:cubicBezTo>
                    <a:pt x="2393" y="129"/>
                    <a:pt x="1646" y="1"/>
                    <a:pt x="1040"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6004589" y="2998325"/>
              <a:ext cx="87866" cy="30135"/>
            </a:xfrm>
            <a:custGeom>
              <a:avLst/>
              <a:gdLst/>
              <a:ahLst/>
              <a:cxnLst/>
              <a:rect l="l" t="t" r="r" b="b"/>
              <a:pathLst>
                <a:path w="1627" h="558" extrusionOk="0">
                  <a:moveTo>
                    <a:pt x="11" y="1"/>
                  </a:moveTo>
                  <a:lnTo>
                    <a:pt x="0" y="184"/>
                  </a:lnTo>
                  <a:cubicBezTo>
                    <a:pt x="7" y="184"/>
                    <a:pt x="730" y="227"/>
                    <a:pt x="1556" y="558"/>
                  </a:cubicBezTo>
                  <a:lnTo>
                    <a:pt x="1627" y="387"/>
                  </a:lnTo>
                  <a:cubicBezTo>
                    <a:pt x="770" y="47"/>
                    <a:pt x="40" y="4"/>
                    <a:pt x="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6009450" y="3036885"/>
              <a:ext cx="71341" cy="31161"/>
            </a:xfrm>
            <a:custGeom>
              <a:avLst/>
              <a:gdLst/>
              <a:ahLst/>
              <a:cxnLst/>
              <a:rect l="l" t="t" r="r" b="b"/>
              <a:pathLst>
                <a:path w="1321" h="577" extrusionOk="0">
                  <a:moveTo>
                    <a:pt x="40" y="0"/>
                  </a:moveTo>
                  <a:lnTo>
                    <a:pt x="1" y="176"/>
                  </a:lnTo>
                  <a:cubicBezTo>
                    <a:pt x="7" y="180"/>
                    <a:pt x="677" y="336"/>
                    <a:pt x="1247" y="576"/>
                  </a:cubicBezTo>
                  <a:lnTo>
                    <a:pt x="1320" y="410"/>
                  </a:lnTo>
                  <a:cubicBezTo>
                    <a:pt x="730" y="163"/>
                    <a:pt x="47" y="3"/>
                    <a:pt x="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5543169" y="2949775"/>
              <a:ext cx="126912" cy="157101"/>
            </a:xfrm>
            <a:custGeom>
              <a:avLst/>
              <a:gdLst/>
              <a:ahLst/>
              <a:cxnLst/>
              <a:rect l="l" t="t" r="r" b="b"/>
              <a:pathLst>
                <a:path w="2350" h="2909" extrusionOk="0">
                  <a:moveTo>
                    <a:pt x="597" y="1273"/>
                  </a:moveTo>
                  <a:cubicBezTo>
                    <a:pt x="697" y="1273"/>
                    <a:pt x="777" y="1353"/>
                    <a:pt x="777" y="1453"/>
                  </a:cubicBezTo>
                  <a:cubicBezTo>
                    <a:pt x="777" y="1553"/>
                    <a:pt x="697" y="1636"/>
                    <a:pt x="597" y="1636"/>
                  </a:cubicBezTo>
                  <a:cubicBezTo>
                    <a:pt x="497" y="1636"/>
                    <a:pt x="414" y="1553"/>
                    <a:pt x="414" y="1453"/>
                  </a:cubicBezTo>
                  <a:cubicBezTo>
                    <a:pt x="414" y="1353"/>
                    <a:pt x="497" y="1273"/>
                    <a:pt x="597" y="1273"/>
                  </a:cubicBezTo>
                  <a:close/>
                  <a:moveTo>
                    <a:pt x="980" y="0"/>
                  </a:moveTo>
                  <a:lnTo>
                    <a:pt x="737" y="877"/>
                  </a:lnTo>
                  <a:cubicBezTo>
                    <a:pt x="694" y="863"/>
                    <a:pt x="646" y="857"/>
                    <a:pt x="597" y="857"/>
                  </a:cubicBezTo>
                  <a:cubicBezTo>
                    <a:pt x="267" y="857"/>
                    <a:pt x="0" y="1126"/>
                    <a:pt x="0" y="1453"/>
                  </a:cubicBezTo>
                  <a:cubicBezTo>
                    <a:pt x="0" y="1723"/>
                    <a:pt x="177" y="1949"/>
                    <a:pt x="420" y="2023"/>
                  </a:cubicBezTo>
                  <a:lnTo>
                    <a:pt x="174" y="2909"/>
                  </a:lnTo>
                  <a:lnTo>
                    <a:pt x="1543" y="2909"/>
                  </a:lnTo>
                  <a:lnTo>
                    <a:pt x="2349" y="0"/>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3903300" y="3580880"/>
              <a:ext cx="3306186" cy="246263"/>
            </a:xfrm>
            <a:custGeom>
              <a:avLst/>
              <a:gdLst/>
              <a:ahLst/>
              <a:cxnLst/>
              <a:rect l="l" t="t" r="r" b="b"/>
              <a:pathLst>
                <a:path w="61220" h="4560" extrusionOk="0">
                  <a:moveTo>
                    <a:pt x="1" y="0"/>
                  </a:moveTo>
                  <a:lnTo>
                    <a:pt x="1" y="4559"/>
                  </a:lnTo>
                  <a:lnTo>
                    <a:pt x="61219" y="4559"/>
                  </a:lnTo>
                  <a:lnTo>
                    <a:pt x="61219" y="0"/>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3903300" y="3827089"/>
              <a:ext cx="3306186" cy="212078"/>
            </a:xfrm>
            <a:custGeom>
              <a:avLst/>
              <a:gdLst/>
              <a:ahLst/>
              <a:cxnLst/>
              <a:rect l="l" t="t" r="r" b="b"/>
              <a:pathLst>
                <a:path w="61220" h="3927" extrusionOk="0">
                  <a:moveTo>
                    <a:pt x="1" y="0"/>
                  </a:moveTo>
                  <a:lnTo>
                    <a:pt x="831" y="1330"/>
                  </a:lnTo>
                  <a:lnTo>
                    <a:pt x="2453" y="3926"/>
                  </a:lnTo>
                  <a:lnTo>
                    <a:pt x="58767" y="3926"/>
                  </a:lnTo>
                  <a:lnTo>
                    <a:pt x="61219" y="0"/>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4793198" y="4039114"/>
              <a:ext cx="2283817" cy="212186"/>
            </a:xfrm>
            <a:custGeom>
              <a:avLst/>
              <a:gdLst/>
              <a:ahLst/>
              <a:cxnLst/>
              <a:rect l="l" t="t" r="r" b="b"/>
              <a:pathLst>
                <a:path w="42289" h="3929" extrusionOk="0">
                  <a:moveTo>
                    <a:pt x="1" y="0"/>
                  </a:moveTo>
                  <a:lnTo>
                    <a:pt x="2457" y="3929"/>
                  </a:lnTo>
                  <a:lnTo>
                    <a:pt x="39833" y="3929"/>
                  </a:lnTo>
                  <a:lnTo>
                    <a:pt x="40699" y="2543"/>
                  </a:lnTo>
                  <a:lnTo>
                    <a:pt x="42289" y="0"/>
                  </a:lnTo>
                  <a:close/>
                </a:path>
              </a:pathLst>
            </a:custGeom>
            <a:solidFill>
              <a:srgbClr val="B9E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6192636" y="2880324"/>
              <a:ext cx="1016860" cy="700607"/>
            </a:xfrm>
            <a:custGeom>
              <a:avLst/>
              <a:gdLst/>
              <a:ahLst/>
              <a:cxnLst/>
              <a:rect l="l" t="t" r="r" b="b"/>
              <a:pathLst>
                <a:path w="18829" h="12973" extrusionOk="0">
                  <a:moveTo>
                    <a:pt x="1753" y="0"/>
                  </a:moveTo>
                  <a:lnTo>
                    <a:pt x="0" y="12972"/>
                  </a:lnTo>
                  <a:lnTo>
                    <a:pt x="18828" y="12972"/>
                  </a:lnTo>
                  <a:lnTo>
                    <a:pt x="18828" y="0"/>
                  </a:lnTo>
                  <a:close/>
                </a:path>
              </a:pathLst>
            </a:custGeom>
            <a:solidFill>
              <a:srgbClr val="B9E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3903300" y="3827089"/>
              <a:ext cx="3306186" cy="212078"/>
            </a:xfrm>
            <a:custGeom>
              <a:avLst/>
              <a:gdLst/>
              <a:ahLst/>
              <a:cxnLst/>
              <a:rect l="l" t="t" r="r" b="b"/>
              <a:pathLst>
                <a:path w="61220" h="3927" extrusionOk="0">
                  <a:moveTo>
                    <a:pt x="1" y="0"/>
                  </a:moveTo>
                  <a:lnTo>
                    <a:pt x="831" y="1330"/>
                  </a:lnTo>
                  <a:cubicBezTo>
                    <a:pt x="15230" y="1264"/>
                    <a:pt x="29625" y="1193"/>
                    <a:pt x="44021" y="1127"/>
                  </a:cubicBezTo>
                  <a:cubicBezTo>
                    <a:pt x="44275" y="1125"/>
                    <a:pt x="44530" y="1124"/>
                    <a:pt x="44786" y="1124"/>
                  </a:cubicBezTo>
                  <a:cubicBezTo>
                    <a:pt x="46890" y="1124"/>
                    <a:pt x="49019" y="1211"/>
                    <a:pt x="50962" y="1987"/>
                  </a:cubicBezTo>
                  <a:cubicBezTo>
                    <a:pt x="52012" y="2407"/>
                    <a:pt x="52999" y="3079"/>
                    <a:pt x="53748" y="3926"/>
                  </a:cubicBezTo>
                  <a:lnTo>
                    <a:pt x="58767" y="3926"/>
                  </a:lnTo>
                  <a:lnTo>
                    <a:pt x="61219" y="0"/>
                  </a:lnTo>
                  <a:close/>
                </a:path>
              </a:pathLst>
            </a:custGeom>
            <a:solidFill>
              <a:srgbClr val="8AB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4793198" y="4039114"/>
              <a:ext cx="2198004" cy="212186"/>
            </a:xfrm>
            <a:custGeom>
              <a:avLst/>
              <a:gdLst/>
              <a:ahLst/>
              <a:cxnLst/>
              <a:rect l="l" t="t" r="r" b="b"/>
              <a:pathLst>
                <a:path w="40700" h="3929" extrusionOk="0">
                  <a:moveTo>
                    <a:pt x="1" y="0"/>
                  </a:moveTo>
                  <a:lnTo>
                    <a:pt x="2457" y="3929"/>
                  </a:lnTo>
                  <a:lnTo>
                    <a:pt x="39833" y="3929"/>
                  </a:lnTo>
                  <a:lnTo>
                    <a:pt x="40699" y="2543"/>
                  </a:lnTo>
                  <a:lnTo>
                    <a:pt x="40699" y="2543"/>
                  </a:lnTo>
                  <a:cubicBezTo>
                    <a:pt x="29819" y="2576"/>
                    <a:pt x="18935" y="2606"/>
                    <a:pt x="8055" y="2639"/>
                  </a:cubicBezTo>
                  <a:cubicBezTo>
                    <a:pt x="7969" y="2640"/>
                    <a:pt x="7883" y="2640"/>
                    <a:pt x="7796" y="2640"/>
                  </a:cubicBezTo>
                  <a:cubicBezTo>
                    <a:pt x="6716" y="2640"/>
                    <a:pt x="5616" y="2608"/>
                    <a:pt x="4613" y="2219"/>
                  </a:cubicBezTo>
                  <a:cubicBezTo>
                    <a:pt x="3624" y="1836"/>
                    <a:pt x="2737" y="1020"/>
                    <a:pt x="2514"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6610744" y="2787975"/>
              <a:ext cx="281852" cy="380465"/>
            </a:xfrm>
            <a:custGeom>
              <a:avLst/>
              <a:gdLst/>
              <a:ahLst/>
              <a:cxnLst/>
              <a:rect l="l" t="t" r="r" b="b"/>
              <a:pathLst>
                <a:path w="5219" h="7045" extrusionOk="0">
                  <a:moveTo>
                    <a:pt x="5219" y="0"/>
                  </a:moveTo>
                  <a:lnTo>
                    <a:pt x="2752" y="854"/>
                  </a:lnTo>
                  <a:lnTo>
                    <a:pt x="1452" y="1303"/>
                  </a:lnTo>
                  <a:lnTo>
                    <a:pt x="1049" y="2990"/>
                  </a:lnTo>
                  <a:lnTo>
                    <a:pt x="809" y="4002"/>
                  </a:lnTo>
                  <a:lnTo>
                    <a:pt x="0" y="5136"/>
                  </a:lnTo>
                  <a:lnTo>
                    <a:pt x="1666" y="7045"/>
                  </a:lnTo>
                  <a:lnTo>
                    <a:pt x="4805" y="6298"/>
                  </a:lnTo>
                  <a:lnTo>
                    <a:pt x="5219"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6667396" y="2834042"/>
              <a:ext cx="129990" cy="115409"/>
            </a:xfrm>
            <a:custGeom>
              <a:avLst/>
              <a:gdLst/>
              <a:ahLst/>
              <a:cxnLst/>
              <a:rect l="l" t="t" r="r" b="b"/>
              <a:pathLst>
                <a:path w="2407" h="2137" extrusionOk="0">
                  <a:moveTo>
                    <a:pt x="1703" y="1"/>
                  </a:moveTo>
                  <a:lnTo>
                    <a:pt x="403" y="450"/>
                  </a:lnTo>
                  <a:lnTo>
                    <a:pt x="0" y="2137"/>
                  </a:lnTo>
                  <a:cubicBezTo>
                    <a:pt x="957" y="1993"/>
                    <a:pt x="1857" y="1463"/>
                    <a:pt x="2406" y="667"/>
                  </a:cubicBezTo>
                  <a:cubicBezTo>
                    <a:pt x="2163" y="440"/>
                    <a:pt x="1940" y="224"/>
                    <a:pt x="17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6572022" y="2486194"/>
              <a:ext cx="333535" cy="431446"/>
            </a:xfrm>
            <a:custGeom>
              <a:avLst/>
              <a:gdLst/>
              <a:ahLst/>
              <a:cxnLst/>
              <a:rect l="l" t="t" r="r" b="b"/>
              <a:pathLst>
                <a:path w="6176" h="7989" extrusionOk="0">
                  <a:moveTo>
                    <a:pt x="3128" y="0"/>
                  </a:moveTo>
                  <a:cubicBezTo>
                    <a:pt x="2848" y="0"/>
                    <a:pt x="2587" y="59"/>
                    <a:pt x="2343" y="167"/>
                  </a:cubicBezTo>
                  <a:cubicBezTo>
                    <a:pt x="2089" y="280"/>
                    <a:pt x="1853" y="443"/>
                    <a:pt x="1640" y="653"/>
                  </a:cubicBezTo>
                  <a:cubicBezTo>
                    <a:pt x="1600" y="693"/>
                    <a:pt x="1557" y="736"/>
                    <a:pt x="1517" y="780"/>
                  </a:cubicBezTo>
                  <a:cubicBezTo>
                    <a:pt x="1486" y="813"/>
                    <a:pt x="1460" y="843"/>
                    <a:pt x="1430" y="876"/>
                  </a:cubicBezTo>
                  <a:cubicBezTo>
                    <a:pt x="1423" y="886"/>
                    <a:pt x="1417" y="893"/>
                    <a:pt x="1406" y="903"/>
                  </a:cubicBezTo>
                  <a:cubicBezTo>
                    <a:pt x="1397" y="916"/>
                    <a:pt x="1386" y="930"/>
                    <a:pt x="1377" y="943"/>
                  </a:cubicBezTo>
                  <a:cubicBezTo>
                    <a:pt x="1286" y="1056"/>
                    <a:pt x="1203" y="1176"/>
                    <a:pt x="1123" y="1303"/>
                  </a:cubicBezTo>
                  <a:cubicBezTo>
                    <a:pt x="1103" y="1333"/>
                    <a:pt x="1083" y="1366"/>
                    <a:pt x="1063" y="1400"/>
                  </a:cubicBezTo>
                  <a:cubicBezTo>
                    <a:pt x="1057" y="1403"/>
                    <a:pt x="1057" y="1406"/>
                    <a:pt x="1053" y="1409"/>
                  </a:cubicBezTo>
                  <a:cubicBezTo>
                    <a:pt x="1040" y="1436"/>
                    <a:pt x="1023" y="1463"/>
                    <a:pt x="1007" y="1489"/>
                  </a:cubicBezTo>
                  <a:cubicBezTo>
                    <a:pt x="930" y="1629"/>
                    <a:pt x="857" y="1772"/>
                    <a:pt x="790" y="1923"/>
                  </a:cubicBezTo>
                  <a:cubicBezTo>
                    <a:pt x="747" y="2023"/>
                    <a:pt x="703" y="2123"/>
                    <a:pt x="663" y="2226"/>
                  </a:cubicBezTo>
                  <a:cubicBezTo>
                    <a:pt x="0" y="3945"/>
                    <a:pt x="17" y="6182"/>
                    <a:pt x="870" y="7141"/>
                  </a:cubicBezTo>
                  <a:cubicBezTo>
                    <a:pt x="1442" y="7783"/>
                    <a:pt x="2060" y="7988"/>
                    <a:pt x="2616" y="7988"/>
                  </a:cubicBezTo>
                  <a:cubicBezTo>
                    <a:pt x="3590" y="7988"/>
                    <a:pt x="4372" y="7358"/>
                    <a:pt x="4372" y="7358"/>
                  </a:cubicBezTo>
                  <a:lnTo>
                    <a:pt x="5916" y="4435"/>
                  </a:lnTo>
                  <a:lnTo>
                    <a:pt x="5979" y="4312"/>
                  </a:lnTo>
                  <a:lnTo>
                    <a:pt x="6055" y="4165"/>
                  </a:lnTo>
                  <a:lnTo>
                    <a:pt x="6145" y="3995"/>
                  </a:lnTo>
                  <a:cubicBezTo>
                    <a:pt x="6145" y="3995"/>
                    <a:pt x="6148" y="3985"/>
                    <a:pt x="6148" y="3969"/>
                  </a:cubicBezTo>
                  <a:lnTo>
                    <a:pt x="6148" y="3955"/>
                  </a:lnTo>
                  <a:cubicBezTo>
                    <a:pt x="6151" y="3939"/>
                    <a:pt x="6155" y="3919"/>
                    <a:pt x="6155" y="3889"/>
                  </a:cubicBezTo>
                  <a:cubicBezTo>
                    <a:pt x="6155" y="3872"/>
                    <a:pt x="6159" y="3852"/>
                    <a:pt x="6159" y="3832"/>
                  </a:cubicBezTo>
                  <a:cubicBezTo>
                    <a:pt x="6159" y="3806"/>
                    <a:pt x="6162" y="3779"/>
                    <a:pt x="6162" y="3746"/>
                  </a:cubicBezTo>
                  <a:cubicBezTo>
                    <a:pt x="6162" y="3722"/>
                    <a:pt x="6165" y="3692"/>
                    <a:pt x="6165" y="3666"/>
                  </a:cubicBezTo>
                  <a:lnTo>
                    <a:pt x="6165" y="3635"/>
                  </a:lnTo>
                  <a:cubicBezTo>
                    <a:pt x="6175" y="3129"/>
                    <a:pt x="6111" y="2169"/>
                    <a:pt x="5612" y="1360"/>
                  </a:cubicBezTo>
                  <a:cubicBezTo>
                    <a:pt x="5316" y="873"/>
                    <a:pt x="4856" y="443"/>
                    <a:pt x="4162" y="196"/>
                  </a:cubicBezTo>
                  <a:cubicBezTo>
                    <a:pt x="4079" y="167"/>
                    <a:pt x="3996" y="140"/>
                    <a:pt x="3906" y="116"/>
                  </a:cubicBezTo>
                  <a:cubicBezTo>
                    <a:pt x="3743" y="73"/>
                    <a:pt x="3569" y="40"/>
                    <a:pt x="3383" y="16"/>
                  </a:cubicBezTo>
                  <a:cubicBezTo>
                    <a:pt x="3296" y="6"/>
                    <a:pt x="3211" y="0"/>
                    <a:pt x="3128"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6658215" y="2679263"/>
              <a:ext cx="25436" cy="96885"/>
            </a:xfrm>
            <a:custGeom>
              <a:avLst/>
              <a:gdLst/>
              <a:ahLst/>
              <a:cxnLst/>
              <a:rect l="l" t="t" r="r" b="b"/>
              <a:pathLst>
                <a:path w="471" h="1794" extrusionOk="0">
                  <a:moveTo>
                    <a:pt x="294" y="0"/>
                  </a:moveTo>
                  <a:lnTo>
                    <a:pt x="21" y="1330"/>
                  </a:lnTo>
                  <a:cubicBezTo>
                    <a:pt x="1" y="1437"/>
                    <a:pt x="24" y="1547"/>
                    <a:pt x="84" y="1633"/>
                  </a:cubicBezTo>
                  <a:cubicBezTo>
                    <a:pt x="147" y="1720"/>
                    <a:pt x="244" y="1780"/>
                    <a:pt x="350" y="1793"/>
                  </a:cubicBezTo>
                  <a:lnTo>
                    <a:pt x="373" y="1610"/>
                  </a:lnTo>
                  <a:cubicBezTo>
                    <a:pt x="317" y="1604"/>
                    <a:pt x="267" y="1573"/>
                    <a:pt x="234" y="1527"/>
                  </a:cubicBezTo>
                  <a:cubicBezTo>
                    <a:pt x="201" y="1480"/>
                    <a:pt x="187" y="1424"/>
                    <a:pt x="201" y="1367"/>
                  </a:cubicBezTo>
                  <a:lnTo>
                    <a:pt x="470" y="37"/>
                  </a:lnTo>
                  <a:lnTo>
                    <a:pt x="2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6731446" y="2684825"/>
              <a:ext cx="15715" cy="20090"/>
            </a:xfrm>
            <a:custGeom>
              <a:avLst/>
              <a:gdLst/>
              <a:ahLst/>
              <a:cxnLst/>
              <a:rect l="l" t="t" r="r" b="b"/>
              <a:pathLst>
                <a:path w="291" h="372" extrusionOk="0">
                  <a:moveTo>
                    <a:pt x="154" y="0"/>
                  </a:moveTo>
                  <a:cubicBezTo>
                    <a:pt x="86" y="0"/>
                    <a:pt x="24" y="74"/>
                    <a:pt x="14" y="171"/>
                  </a:cubicBezTo>
                  <a:cubicBezTo>
                    <a:pt x="0" y="271"/>
                    <a:pt x="51" y="361"/>
                    <a:pt x="120" y="371"/>
                  </a:cubicBezTo>
                  <a:cubicBezTo>
                    <a:pt x="125" y="371"/>
                    <a:pt x="129" y="372"/>
                    <a:pt x="134" y="372"/>
                  </a:cubicBezTo>
                  <a:cubicBezTo>
                    <a:pt x="202" y="372"/>
                    <a:pt x="265" y="298"/>
                    <a:pt x="277" y="201"/>
                  </a:cubicBezTo>
                  <a:cubicBezTo>
                    <a:pt x="291" y="101"/>
                    <a:pt x="240" y="11"/>
                    <a:pt x="168" y="1"/>
                  </a:cubicBezTo>
                  <a:cubicBezTo>
                    <a:pt x="163" y="1"/>
                    <a:pt x="159" y="0"/>
                    <a:pt x="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6623111" y="2671486"/>
              <a:ext cx="15715" cy="20090"/>
            </a:xfrm>
            <a:custGeom>
              <a:avLst/>
              <a:gdLst/>
              <a:ahLst/>
              <a:cxnLst/>
              <a:rect l="l" t="t" r="r" b="b"/>
              <a:pathLst>
                <a:path w="291" h="372" extrusionOk="0">
                  <a:moveTo>
                    <a:pt x="158" y="0"/>
                  </a:moveTo>
                  <a:cubicBezTo>
                    <a:pt x="90" y="0"/>
                    <a:pt x="26" y="74"/>
                    <a:pt x="14" y="168"/>
                  </a:cubicBezTo>
                  <a:cubicBezTo>
                    <a:pt x="1" y="271"/>
                    <a:pt x="51" y="361"/>
                    <a:pt x="124" y="371"/>
                  </a:cubicBezTo>
                  <a:cubicBezTo>
                    <a:pt x="127" y="372"/>
                    <a:pt x="130" y="372"/>
                    <a:pt x="133" y="372"/>
                  </a:cubicBezTo>
                  <a:cubicBezTo>
                    <a:pt x="203" y="372"/>
                    <a:pt x="264" y="300"/>
                    <a:pt x="277" y="201"/>
                  </a:cubicBezTo>
                  <a:cubicBezTo>
                    <a:pt x="291" y="101"/>
                    <a:pt x="241" y="11"/>
                    <a:pt x="171" y="1"/>
                  </a:cubicBezTo>
                  <a:cubicBezTo>
                    <a:pt x="167" y="0"/>
                    <a:pt x="163" y="0"/>
                    <a:pt x="1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6719025" y="2640919"/>
              <a:ext cx="55463" cy="27111"/>
            </a:xfrm>
            <a:custGeom>
              <a:avLst/>
              <a:gdLst/>
              <a:ahLst/>
              <a:cxnLst/>
              <a:rect l="l" t="t" r="r" b="b"/>
              <a:pathLst>
                <a:path w="1027" h="502" extrusionOk="0">
                  <a:moveTo>
                    <a:pt x="314" y="1"/>
                  </a:moveTo>
                  <a:cubicBezTo>
                    <a:pt x="224" y="1"/>
                    <a:pt x="1" y="34"/>
                    <a:pt x="21" y="201"/>
                  </a:cubicBezTo>
                  <a:cubicBezTo>
                    <a:pt x="27" y="274"/>
                    <a:pt x="98" y="324"/>
                    <a:pt x="161" y="357"/>
                  </a:cubicBezTo>
                  <a:cubicBezTo>
                    <a:pt x="336" y="452"/>
                    <a:pt x="533" y="501"/>
                    <a:pt x="731" y="501"/>
                  </a:cubicBezTo>
                  <a:cubicBezTo>
                    <a:pt x="743" y="501"/>
                    <a:pt x="755" y="501"/>
                    <a:pt x="767" y="501"/>
                  </a:cubicBezTo>
                  <a:cubicBezTo>
                    <a:pt x="864" y="497"/>
                    <a:pt x="977" y="467"/>
                    <a:pt x="1010" y="377"/>
                  </a:cubicBezTo>
                  <a:cubicBezTo>
                    <a:pt x="1027" y="324"/>
                    <a:pt x="1007" y="261"/>
                    <a:pt x="967" y="218"/>
                  </a:cubicBezTo>
                  <a:cubicBezTo>
                    <a:pt x="930" y="174"/>
                    <a:pt x="877" y="144"/>
                    <a:pt x="824" y="118"/>
                  </a:cubicBezTo>
                  <a:cubicBezTo>
                    <a:pt x="667" y="44"/>
                    <a:pt x="487" y="1"/>
                    <a:pt x="3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6609988" y="2628498"/>
              <a:ext cx="50441" cy="21710"/>
            </a:xfrm>
            <a:custGeom>
              <a:avLst/>
              <a:gdLst/>
              <a:ahLst/>
              <a:cxnLst/>
              <a:rect l="l" t="t" r="r" b="b"/>
              <a:pathLst>
                <a:path w="934" h="402" extrusionOk="0">
                  <a:moveTo>
                    <a:pt x="432" y="0"/>
                  </a:moveTo>
                  <a:cubicBezTo>
                    <a:pt x="377" y="0"/>
                    <a:pt x="321" y="5"/>
                    <a:pt x="267" y="14"/>
                  </a:cubicBezTo>
                  <a:cubicBezTo>
                    <a:pt x="190" y="31"/>
                    <a:pt x="0" y="91"/>
                    <a:pt x="44" y="234"/>
                  </a:cubicBezTo>
                  <a:cubicBezTo>
                    <a:pt x="60" y="294"/>
                    <a:pt x="127" y="328"/>
                    <a:pt x="190" y="348"/>
                  </a:cubicBezTo>
                  <a:cubicBezTo>
                    <a:pt x="296" y="384"/>
                    <a:pt x="408" y="402"/>
                    <a:pt x="520" y="402"/>
                  </a:cubicBezTo>
                  <a:cubicBezTo>
                    <a:pt x="592" y="402"/>
                    <a:pt x="664" y="395"/>
                    <a:pt x="734" y="380"/>
                  </a:cubicBezTo>
                  <a:cubicBezTo>
                    <a:pt x="817" y="364"/>
                    <a:pt x="914" y="320"/>
                    <a:pt x="927" y="237"/>
                  </a:cubicBezTo>
                  <a:cubicBezTo>
                    <a:pt x="934" y="188"/>
                    <a:pt x="907" y="137"/>
                    <a:pt x="867" y="104"/>
                  </a:cubicBezTo>
                  <a:cubicBezTo>
                    <a:pt x="827" y="74"/>
                    <a:pt x="777" y="54"/>
                    <a:pt x="727" y="40"/>
                  </a:cubicBezTo>
                  <a:cubicBezTo>
                    <a:pt x="632" y="15"/>
                    <a:pt x="533" y="0"/>
                    <a:pt x="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6681761" y="2782035"/>
              <a:ext cx="36075" cy="22898"/>
            </a:xfrm>
            <a:custGeom>
              <a:avLst/>
              <a:gdLst/>
              <a:ahLst/>
              <a:cxnLst/>
              <a:rect l="l" t="t" r="r" b="b"/>
              <a:pathLst>
                <a:path w="668" h="424" extrusionOk="0">
                  <a:moveTo>
                    <a:pt x="491" y="1"/>
                  </a:moveTo>
                  <a:cubicBezTo>
                    <a:pt x="474" y="87"/>
                    <a:pt x="414" y="167"/>
                    <a:pt x="334" y="207"/>
                  </a:cubicBezTo>
                  <a:cubicBezTo>
                    <a:pt x="292" y="229"/>
                    <a:pt x="244" y="240"/>
                    <a:pt x="195" y="240"/>
                  </a:cubicBezTo>
                  <a:cubicBezTo>
                    <a:pt x="154" y="240"/>
                    <a:pt x="112" y="232"/>
                    <a:pt x="74" y="217"/>
                  </a:cubicBezTo>
                  <a:lnTo>
                    <a:pt x="1" y="381"/>
                  </a:lnTo>
                  <a:cubicBezTo>
                    <a:pt x="65" y="410"/>
                    <a:pt x="131" y="424"/>
                    <a:pt x="197" y="424"/>
                  </a:cubicBezTo>
                  <a:cubicBezTo>
                    <a:pt x="274" y="424"/>
                    <a:pt x="351" y="404"/>
                    <a:pt x="417" y="370"/>
                  </a:cubicBezTo>
                  <a:cubicBezTo>
                    <a:pt x="548" y="304"/>
                    <a:pt x="640" y="177"/>
                    <a:pt x="668" y="37"/>
                  </a:cubicBezTo>
                  <a:lnTo>
                    <a:pt x="4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6620627" y="2483116"/>
              <a:ext cx="284930" cy="239566"/>
            </a:xfrm>
            <a:custGeom>
              <a:avLst/>
              <a:gdLst/>
              <a:ahLst/>
              <a:cxnLst/>
              <a:rect l="l" t="t" r="r" b="b"/>
              <a:pathLst>
                <a:path w="5276" h="4436" extrusionOk="0">
                  <a:moveTo>
                    <a:pt x="1859" y="0"/>
                  </a:moveTo>
                  <a:cubicBezTo>
                    <a:pt x="1551" y="0"/>
                    <a:pt x="1271" y="37"/>
                    <a:pt x="1017" y="97"/>
                  </a:cubicBezTo>
                  <a:cubicBezTo>
                    <a:pt x="737" y="164"/>
                    <a:pt x="170" y="440"/>
                    <a:pt x="83" y="953"/>
                  </a:cubicBezTo>
                  <a:cubicBezTo>
                    <a:pt x="0" y="1463"/>
                    <a:pt x="566" y="1746"/>
                    <a:pt x="1086" y="1920"/>
                  </a:cubicBezTo>
                  <a:cubicBezTo>
                    <a:pt x="1886" y="2186"/>
                    <a:pt x="2776" y="2246"/>
                    <a:pt x="3619" y="2249"/>
                  </a:cubicBezTo>
                  <a:cubicBezTo>
                    <a:pt x="3666" y="3103"/>
                    <a:pt x="4102" y="3922"/>
                    <a:pt x="4785" y="4436"/>
                  </a:cubicBezTo>
                  <a:lnTo>
                    <a:pt x="5259" y="3889"/>
                  </a:lnTo>
                  <a:cubicBezTo>
                    <a:pt x="5259" y="3863"/>
                    <a:pt x="5262" y="3836"/>
                    <a:pt x="5262" y="3803"/>
                  </a:cubicBezTo>
                  <a:cubicBezTo>
                    <a:pt x="5262" y="3779"/>
                    <a:pt x="5265" y="3749"/>
                    <a:pt x="5265" y="3723"/>
                  </a:cubicBezTo>
                  <a:lnTo>
                    <a:pt x="5265" y="3692"/>
                  </a:lnTo>
                  <a:cubicBezTo>
                    <a:pt x="5275" y="3186"/>
                    <a:pt x="5211" y="2226"/>
                    <a:pt x="4712" y="1417"/>
                  </a:cubicBezTo>
                  <a:cubicBezTo>
                    <a:pt x="4416" y="930"/>
                    <a:pt x="3956" y="483"/>
                    <a:pt x="3259" y="237"/>
                  </a:cubicBezTo>
                  <a:cubicBezTo>
                    <a:pt x="2736" y="67"/>
                    <a:pt x="2272" y="0"/>
                    <a:pt x="18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6845019" y="2686013"/>
              <a:ext cx="96345" cy="125292"/>
            </a:xfrm>
            <a:custGeom>
              <a:avLst/>
              <a:gdLst/>
              <a:ahLst/>
              <a:cxnLst/>
              <a:rect l="l" t="t" r="r" b="b"/>
              <a:pathLst>
                <a:path w="1784" h="2320" extrusionOk="0">
                  <a:moveTo>
                    <a:pt x="714" y="1"/>
                  </a:moveTo>
                  <a:cubicBezTo>
                    <a:pt x="492" y="1"/>
                    <a:pt x="265" y="103"/>
                    <a:pt x="147" y="292"/>
                  </a:cubicBezTo>
                  <a:lnTo>
                    <a:pt x="1" y="2219"/>
                  </a:lnTo>
                  <a:cubicBezTo>
                    <a:pt x="151" y="2287"/>
                    <a:pt x="314" y="2319"/>
                    <a:pt x="478" y="2319"/>
                  </a:cubicBezTo>
                  <a:cubicBezTo>
                    <a:pt x="856" y="2319"/>
                    <a:pt x="1238" y="2146"/>
                    <a:pt x="1464" y="1839"/>
                  </a:cubicBezTo>
                  <a:cubicBezTo>
                    <a:pt x="1783" y="1395"/>
                    <a:pt x="1750" y="732"/>
                    <a:pt x="1384" y="325"/>
                  </a:cubicBezTo>
                  <a:cubicBezTo>
                    <a:pt x="1224" y="149"/>
                    <a:pt x="1004" y="19"/>
                    <a:pt x="764" y="2"/>
                  </a:cubicBezTo>
                  <a:cubicBezTo>
                    <a:pt x="747" y="1"/>
                    <a:pt x="730" y="1"/>
                    <a:pt x="714"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6880824" y="2716688"/>
              <a:ext cx="33159" cy="55679"/>
            </a:xfrm>
            <a:custGeom>
              <a:avLst/>
              <a:gdLst/>
              <a:ahLst/>
              <a:cxnLst/>
              <a:rect l="l" t="t" r="r" b="b"/>
              <a:pathLst>
                <a:path w="614" h="1031" extrusionOk="0">
                  <a:moveTo>
                    <a:pt x="114" y="1"/>
                  </a:moveTo>
                  <a:lnTo>
                    <a:pt x="1" y="124"/>
                  </a:lnTo>
                  <a:cubicBezTo>
                    <a:pt x="121" y="384"/>
                    <a:pt x="127" y="697"/>
                    <a:pt x="14" y="960"/>
                  </a:cubicBezTo>
                  <a:lnTo>
                    <a:pt x="181" y="1031"/>
                  </a:lnTo>
                  <a:cubicBezTo>
                    <a:pt x="287" y="784"/>
                    <a:pt x="304" y="500"/>
                    <a:pt x="234" y="237"/>
                  </a:cubicBezTo>
                  <a:lnTo>
                    <a:pt x="234" y="237"/>
                  </a:lnTo>
                  <a:lnTo>
                    <a:pt x="550" y="357"/>
                  </a:lnTo>
                  <a:lnTo>
                    <a:pt x="613" y="187"/>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6607828" y="2495159"/>
              <a:ext cx="90728" cy="111250"/>
            </a:xfrm>
            <a:custGeom>
              <a:avLst/>
              <a:gdLst/>
              <a:ahLst/>
              <a:cxnLst/>
              <a:rect l="l" t="t" r="r" b="b"/>
              <a:pathLst>
                <a:path w="1680" h="2060" extrusionOk="0">
                  <a:moveTo>
                    <a:pt x="1680" y="1"/>
                  </a:moveTo>
                  <a:lnTo>
                    <a:pt x="1680" y="1"/>
                  </a:lnTo>
                  <a:cubicBezTo>
                    <a:pt x="1426" y="114"/>
                    <a:pt x="1190" y="277"/>
                    <a:pt x="977" y="487"/>
                  </a:cubicBezTo>
                  <a:cubicBezTo>
                    <a:pt x="937" y="527"/>
                    <a:pt x="894" y="570"/>
                    <a:pt x="854" y="614"/>
                  </a:cubicBezTo>
                  <a:cubicBezTo>
                    <a:pt x="823" y="647"/>
                    <a:pt x="797" y="677"/>
                    <a:pt x="767" y="710"/>
                  </a:cubicBezTo>
                  <a:cubicBezTo>
                    <a:pt x="760" y="720"/>
                    <a:pt x="754" y="727"/>
                    <a:pt x="743" y="737"/>
                  </a:cubicBezTo>
                  <a:cubicBezTo>
                    <a:pt x="734" y="750"/>
                    <a:pt x="723" y="764"/>
                    <a:pt x="714" y="777"/>
                  </a:cubicBezTo>
                  <a:cubicBezTo>
                    <a:pt x="623" y="890"/>
                    <a:pt x="540" y="1010"/>
                    <a:pt x="460" y="1137"/>
                  </a:cubicBezTo>
                  <a:cubicBezTo>
                    <a:pt x="440" y="1167"/>
                    <a:pt x="420" y="1200"/>
                    <a:pt x="400" y="1234"/>
                  </a:cubicBezTo>
                  <a:cubicBezTo>
                    <a:pt x="394" y="1237"/>
                    <a:pt x="394" y="1240"/>
                    <a:pt x="390" y="1243"/>
                  </a:cubicBezTo>
                  <a:cubicBezTo>
                    <a:pt x="377" y="1270"/>
                    <a:pt x="360" y="1297"/>
                    <a:pt x="344" y="1323"/>
                  </a:cubicBezTo>
                  <a:cubicBezTo>
                    <a:pt x="267" y="1463"/>
                    <a:pt x="194" y="1606"/>
                    <a:pt x="127" y="1757"/>
                  </a:cubicBezTo>
                  <a:cubicBezTo>
                    <a:pt x="84" y="1857"/>
                    <a:pt x="40" y="1957"/>
                    <a:pt x="0" y="2060"/>
                  </a:cubicBezTo>
                  <a:cubicBezTo>
                    <a:pt x="667" y="1474"/>
                    <a:pt x="1237" y="774"/>
                    <a:pt x="16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6164229" y="3003402"/>
              <a:ext cx="838860" cy="804837"/>
            </a:xfrm>
            <a:custGeom>
              <a:avLst/>
              <a:gdLst/>
              <a:ahLst/>
              <a:cxnLst/>
              <a:rect l="l" t="t" r="r" b="b"/>
              <a:pathLst>
                <a:path w="15533" h="14903" extrusionOk="0">
                  <a:moveTo>
                    <a:pt x="9081" y="0"/>
                  </a:moveTo>
                  <a:cubicBezTo>
                    <a:pt x="9081" y="0"/>
                    <a:pt x="5715" y="244"/>
                    <a:pt x="4909" y="876"/>
                  </a:cubicBezTo>
                  <a:cubicBezTo>
                    <a:pt x="4145" y="1473"/>
                    <a:pt x="0" y="7854"/>
                    <a:pt x="0" y="7854"/>
                  </a:cubicBezTo>
                  <a:lnTo>
                    <a:pt x="11853" y="14903"/>
                  </a:lnTo>
                  <a:cubicBezTo>
                    <a:pt x="11853" y="14903"/>
                    <a:pt x="14939" y="12866"/>
                    <a:pt x="15532" y="7785"/>
                  </a:cubicBezTo>
                  <a:lnTo>
                    <a:pt x="13183" y="313"/>
                  </a:lnTo>
                  <a:cubicBezTo>
                    <a:pt x="13183" y="313"/>
                    <a:pt x="11761" y="1504"/>
                    <a:pt x="10569" y="1504"/>
                  </a:cubicBezTo>
                  <a:cubicBezTo>
                    <a:pt x="9908" y="1504"/>
                    <a:pt x="9318" y="1138"/>
                    <a:pt x="9081" y="0"/>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6436847" y="3251340"/>
              <a:ext cx="62484" cy="272725"/>
            </a:xfrm>
            <a:custGeom>
              <a:avLst/>
              <a:gdLst/>
              <a:ahLst/>
              <a:cxnLst/>
              <a:rect l="l" t="t" r="r" b="b"/>
              <a:pathLst>
                <a:path w="1157" h="5050" extrusionOk="0">
                  <a:moveTo>
                    <a:pt x="1157" y="1"/>
                  </a:moveTo>
                  <a:lnTo>
                    <a:pt x="1" y="4210"/>
                  </a:lnTo>
                  <a:lnTo>
                    <a:pt x="597" y="5050"/>
                  </a:lnTo>
                  <a:lnTo>
                    <a:pt x="1157" y="1"/>
                  </a:lnTo>
                  <a:close/>
                </a:path>
              </a:pathLst>
            </a:custGeom>
            <a:solidFill>
              <a:srgbClr val="CB7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3956387" y="3283095"/>
              <a:ext cx="3186511" cy="544046"/>
            </a:xfrm>
            <a:custGeom>
              <a:avLst/>
              <a:gdLst/>
              <a:ahLst/>
              <a:cxnLst/>
              <a:rect l="l" t="t" r="r" b="b"/>
              <a:pathLst>
                <a:path w="59004" h="10074" extrusionOk="0">
                  <a:moveTo>
                    <a:pt x="39473" y="1"/>
                  </a:moveTo>
                  <a:cubicBezTo>
                    <a:pt x="38500" y="1"/>
                    <a:pt x="37543" y="212"/>
                    <a:pt x="36597" y="516"/>
                  </a:cubicBezTo>
                  <a:cubicBezTo>
                    <a:pt x="35447" y="883"/>
                    <a:pt x="34318" y="1389"/>
                    <a:pt x="33195" y="1812"/>
                  </a:cubicBezTo>
                  <a:cubicBezTo>
                    <a:pt x="30084" y="2989"/>
                    <a:pt x="26759" y="3581"/>
                    <a:pt x="23434" y="3581"/>
                  </a:cubicBezTo>
                  <a:cubicBezTo>
                    <a:pt x="20732" y="3581"/>
                    <a:pt x="18029" y="3190"/>
                    <a:pt x="15443" y="2402"/>
                  </a:cubicBezTo>
                  <a:cubicBezTo>
                    <a:pt x="14402" y="2086"/>
                    <a:pt x="13300" y="1708"/>
                    <a:pt x="12237" y="1708"/>
                  </a:cubicBezTo>
                  <a:cubicBezTo>
                    <a:pt x="11786" y="1708"/>
                    <a:pt x="11343" y="1776"/>
                    <a:pt x="10914" y="1946"/>
                  </a:cubicBezTo>
                  <a:cubicBezTo>
                    <a:pt x="9851" y="2366"/>
                    <a:pt x="9075" y="3352"/>
                    <a:pt x="7988" y="3712"/>
                  </a:cubicBezTo>
                  <a:cubicBezTo>
                    <a:pt x="7633" y="3830"/>
                    <a:pt x="7263" y="3876"/>
                    <a:pt x="6885" y="3876"/>
                  </a:cubicBezTo>
                  <a:cubicBezTo>
                    <a:pt x="5535" y="3876"/>
                    <a:pt x="4082" y="3285"/>
                    <a:pt x="2803" y="3285"/>
                  </a:cubicBezTo>
                  <a:cubicBezTo>
                    <a:pt x="2192" y="3285"/>
                    <a:pt x="1621" y="3420"/>
                    <a:pt x="1120" y="3819"/>
                  </a:cubicBezTo>
                  <a:cubicBezTo>
                    <a:pt x="0" y="4705"/>
                    <a:pt x="34" y="6504"/>
                    <a:pt x="800" y="7711"/>
                  </a:cubicBezTo>
                  <a:cubicBezTo>
                    <a:pt x="1267" y="8447"/>
                    <a:pt x="1844" y="8944"/>
                    <a:pt x="2560" y="9353"/>
                  </a:cubicBezTo>
                  <a:cubicBezTo>
                    <a:pt x="3013" y="9613"/>
                    <a:pt x="3523" y="9840"/>
                    <a:pt x="4099" y="10073"/>
                  </a:cubicBezTo>
                  <a:lnTo>
                    <a:pt x="59003" y="10073"/>
                  </a:lnTo>
                  <a:cubicBezTo>
                    <a:pt x="56511" y="7198"/>
                    <a:pt x="53305" y="4939"/>
                    <a:pt x="49759" y="3559"/>
                  </a:cubicBezTo>
                  <a:cubicBezTo>
                    <a:pt x="48160" y="2935"/>
                    <a:pt x="46494" y="2489"/>
                    <a:pt x="44918" y="1809"/>
                  </a:cubicBezTo>
                  <a:cubicBezTo>
                    <a:pt x="43392" y="1149"/>
                    <a:pt x="41919" y="263"/>
                    <a:pt x="40269" y="50"/>
                  </a:cubicBezTo>
                  <a:cubicBezTo>
                    <a:pt x="40002" y="16"/>
                    <a:pt x="39737" y="1"/>
                    <a:pt x="39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3956387" y="3310908"/>
              <a:ext cx="1976421" cy="477350"/>
            </a:xfrm>
            <a:custGeom>
              <a:avLst/>
              <a:gdLst/>
              <a:ahLst/>
              <a:cxnLst/>
              <a:rect l="l" t="t" r="r" b="b"/>
              <a:pathLst>
                <a:path w="36597" h="8839" extrusionOk="0">
                  <a:moveTo>
                    <a:pt x="36597" y="1"/>
                  </a:moveTo>
                  <a:lnTo>
                    <a:pt x="36597" y="1"/>
                  </a:lnTo>
                  <a:cubicBezTo>
                    <a:pt x="35447" y="368"/>
                    <a:pt x="34318" y="874"/>
                    <a:pt x="33195" y="1297"/>
                  </a:cubicBezTo>
                  <a:cubicBezTo>
                    <a:pt x="30084" y="2474"/>
                    <a:pt x="26759" y="3066"/>
                    <a:pt x="23434" y="3066"/>
                  </a:cubicBezTo>
                  <a:cubicBezTo>
                    <a:pt x="20732" y="3066"/>
                    <a:pt x="18029" y="2675"/>
                    <a:pt x="15443" y="1887"/>
                  </a:cubicBezTo>
                  <a:cubicBezTo>
                    <a:pt x="14402" y="1571"/>
                    <a:pt x="13300" y="1193"/>
                    <a:pt x="12237" y="1193"/>
                  </a:cubicBezTo>
                  <a:cubicBezTo>
                    <a:pt x="11786" y="1193"/>
                    <a:pt x="11343" y="1261"/>
                    <a:pt x="10914" y="1431"/>
                  </a:cubicBezTo>
                  <a:cubicBezTo>
                    <a:pt x="9851" y="1851"/>
                    <a:pt x="9075" y="2837"/>
                    <a:pt x="7988" y="3197"/>
                  </a:cubicBezTo>
                  <a:cubicBezTo>
                    <a:pt x="7633" y="3315"/>
                    <a:pt x="7263" y="3361"/>
                    <a:pt x="6885" y="3361"/>
                  </a:cubicBezTo>
                  <a:cubicBezTo>
                    <a:pt x="5535" y="3361"/>
                    <a:pt x="4082" y="2770"/>
                    <a:pt x="2803" y="2770"/>
                  </a:cubicBezTo>
                  <a:cubicBezTo>
                    <a:pt x="2192" y="2770"/>
                    <a:pt x="1621" y="2905"/>
                    <a:pt x="1120" y="3304"/>
                  </a:cubicBezTo>
                  <a:cubicBezTo>
                    <a:pt x="0" y="4190"/>
                    <a:pt x="34" y="5989"/>
                    <a:pt x="800" y="7196"/>
                  </a:cubicBezTo>
                  <a:cubicBezTo>
                    <a:pt x="1267" y="7932"/>
                    <a:pt x="1844" y="8429"/>
                    <a:pt x="2560" y="8838"/>
                  </a:cubicBezTo>
                  <a:cubicBezTo>
                    <a:pt x="2410" y="8426"/>
                    <a:pt x="2360" y="7975"/>
                    <a:pt x="2427" y="7543"/>
                  </a:cubicBezTo>
                  <a:cubicBezTo>
                    <a:pt x="2567" y="6652"/>
                    <a:pt x="3190" y="5853"/>
                    <a:pt x="4019" y="5499"/>
                  </a:cubicBezTo>
                  <a:cubicBezTo>
                    <a:pt x="4429" y="5327"/>
                    <a:pt x="4853" y="5264"/>
                    <a:pt x="5286" y="5264"/>
                  </a:cubicBezTo>
                  <a:cubicBezTo>
                    <a:pt x="6474" y="5264"/>
                    <a:pt x="7731" y="5740"/>
                    <a:pt x="8947" y="5740"/>
                  </a:cubicBezTo>
                  <a:cubicBezTo>
                    <a:pt x="9201" y="5740"/>
                    <a:pt x="9453" y="5719"/>
                    <a:pt x="9702" y="5670"/>
                  </a:cubicBezTo>
                  <a:cubicBezTo>
                    <a:pt x="10877" y="5436"/>
                    <a:pt x="11831" y="4576"/>
                    <a:pt x="12950" y="4144"/>
                  </a:cubicBezTo>
                  <a:cubicBezTo>
                    <a:pt x="13635" y="3877"/>
                    <a:pt x="14347" y="3778"/>
                    <a:pt x="15071" y="3778"/>
                  </a:cubicBezTo>
                  <a:cubicBezTo>
                    <a:pt x="16495" y="3778"/>
                    <a:pt x="17970" y="4161"/>
                    <a:pt x="19395" y="4407"/>
                  </a:cubicBezTo>
                  <a:cubicBezTo>
                    <a:pt x="20553" y="4605"/>
                    <a:pt x="21726" y="4702"/>
                    <a:pt x="22899" y="4702"/>
                  </a:cubicBezTo>
                  <a:cubicBezTo>
                    <a:pt x="27807" y="4702"/>
                    <a:pt x="32715" y="3008"/>
                    <a:pt x="36597" y="1"/>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6461474" y="3461042"/>
              <a:ext cx="571481" cy="347306"/>
            </a:xfrm>
            <a:custGeom>
              <a:avLst/>
              <a:gdLst/>
              <a:ahLst/>
              <a:cxnLst/>
              <a:rect l="l" t="t" r="r" b="b"/>
              <a:pathLst>
                <a:path w="10582" h="6431" extrusionOk="0">
                  <a:moveTo>
                    <a:pt x="2670" y="0"/>
                  </a:moveTo>
                  <a:lnTo>
                    <a:pt x="1" y="1344"/>
                  </a:lnTo>
                  <a:lnTo>
                    <a:pt x="238" y="2219"/>
                  </a:lnTo>
                  <a:lnTo>
                    <a:pt x="1334" y="6252"/>
                  </a:lnTo>
                  <a:cubicBezTo>
                    <a:pt x="1334" y="6252"/>
                    <a:pt x="2531" y="6431"/>
                    <a:pt x="4114" y="6431"/>
                  </a:cubicBezTo>
                  <a:cubicBezTo>
                    <a:pt x="5737" y="6431"/>
                    <a:pt x="7765" y="6243"/>
                    <a:pt x="9329" y="5482"/>
                  </a:cubicBezTo>
                  <a:cubicBezTo>
                    <a:pt x="9818" y="5242"/>
                    <a:pt x="10231" y="4979"/>
                    <a:pt x="10582" y="4706"/>
                  </a:cubicBezTo>
                  <a:cubicBezTo>
                    <a:pt x="8472" y="2810"/>
                    <a:pt x="6019" y="1293"/>
                    <a:pt x="3373" y="264"/>
                  </a:cubicBezTo>
                  <a:cubicBezTo>
                    <a:pt x="3140" y="174"/>
                    <a:pt x="2904" y="87"/>
                    <a:pt x="2670"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6854200" y="3580880"/>
              <a:ext cx="276290" cy="134310"/>
            </a:xfrm>
            <a:custGeom>
              <a:avLst/>
              <a:gdLst/>
              <a:ahLst/>
              <a:cxnLst/>
              <a:rect l="l" t="t" r="r" b="b"/>
              <a:pathLst>
                <a:path w="5116" h="2487" extrusionOk="0">
                  <a:moveTo>
                    <a:pt x="0" y="0"/>
                  </a:moveTo>
                  <a:cubicBezTo>
                    <a:pt x="1174" y="731"/>
                    <a:pt x="2283" y="1564"/>
                    <a:pt x="3310" y="2487"/>
                  </a:cubicBezTo>
                  <a:cubicBezTo>
                    <a:pt x="4585" y="1500"/>
                    <a:pt x="5025" y="397"/>
                    <a:pt x="5116" y="0"/>
                  </a:cubicBezTo>
                  <a:close/>
                </a:path>
              </a:pathLst>
            </a:custGeom>
            <a:solidFill>
              <a:srgbClr val="8AB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6605668" y="3279801"/>
              <a:ext cx="506837" cy="301132"/>
            </a:xfrm>
            <a:custGeom>
              <a:avLst/>
              <a:gdLst/>
              <a:ahLst/>
              <a:cxnLst/>
              <a:rect l="l" t="t" r="r" b="b"/>
              <a:pathLst>
                <a:path w="9385" h="5576" extrusionOk="0">
                  <a:moveTo>
                    <a:pt x="4379" y="1"/>
                  </a:moveTo>
                  <a:lnTo>
                    <a:pt x="3326" y="1684"/>
                  </a:lnTo>
                  <a:lnTo>
                    <a:pt x="0" y="3356"/>
                  </a:lnTo>
                  <a:cubicBezTo>
                    <a:pt x="234" y="3443"/>
                    <a:pt x="470" y="3530"/>
                    <a:pt x="703" y="3620"/>
                  </a:cubicBezTo>
                  <a:cubicBezTo>
                    <a:pt x="2060" y="4149"/>
                    <a:pt x="3366" y="4806"/>
                    <a:pt x="4602" y="5575"/>
                  </a:cubicBezTo>
                  <a:lnTo>
                    <a:pt x="9164" y="5575"/>
                  </a:lnTo>
                  <a:cubicBezTo>
                    <a:pt x="9244" y="5409"/>
                    <a:pt x="9318" y="5243"/>
                    <a:pt x="9384" y="5072"/>
                  </a:cubicBezTo>
                  <a:lnTo>
                    <a:pt x="4379" y="1"/>
                  </a:lnTo>
                  <a:close/>
                </a:path>
              </a:pathLst>
            </a:custGeom>
            <a:solidFill>
              <a:srgbClr val="CB7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6322410" y="3580717"/>
              <a:ext cx="251987" cy="181349"/>
            </a:xfrm>
            <a:custGeom>
              <a:avLst/>
              <a:gdLst/>
              <a:ahLst/>
              <a:cxnLst/>
              <a:rect l="l" t="t" r="r" b="b"/>
              <a:pathLst>
                <a:path w="4666" h="3358" extrusionOk="0">
                  <a:moveTo>
                    <a:pt x="3795" y="0"/>
                  </a:moveTo>
                  <a:cubicBezTo>
                    <a:pt x="3795" y="0"/>
                    <a:pt x="3149" y="87"/>
                    <a:pt x="2583" y="87"/>
                  </a:cubicBezTo>
                  <a:cubicBezTo>
                    <a:pt x="2571" y="87"/>
                    <a:pt x="2560" y="87"/>
                    <a:pt x="2548" y="87"/>
                  </a:cubicBezTo>
                  <a:cubicBezTo>
                    <a:pt x="1716" y="87"/>
                    <a:pt x="770" y="227"/>
                    <a:pt x="787" y="500"/>
                  </a:cubicBezTo>
                  <a:cubicBezTo>
                    <a:pt x="802" y="761"/>
                    <a:pt x="1041" y="923"/>
                    <a:pt x="1442" y="923"/>
                  </a:cubicBezTo>
                  <a:cubicBezTo>
                    <a:pt x="1559" y="923"/>
                    <a:pt x="1690" y="909"/>
                    <a:pt x="1833" y="880"/>
                  </a:cubicBezTo>
                  <a:lnTo>
                    <a:pt x="1833" y="880"/>
                  </a:lnTo>
                  <a:cubicBezTo>
                    <a:pt x="907" y="1337"/>
                    <a:pt x="1" y="1867"/>
                    <a:pt x="4" y="2183"/>
                  </a:cubicBezTo>
                  <a:cubicBezTo>
                    <a:pt x="6" y="2427"/>
                    <a:pt x="226" y="2447"/>
                    <a:pt x="300" y="2447"/>
                  </a:cubicBezTo>
                  <a:cubicBezTo>
                    <a:pt x="315" y="2447"/>
                    <a:pt x="324" y="2447"/>
                    <a:pt x="324" y="2447"/>
                  </a:cubicBezTo>
                  <a:lnTo>
                    <a:pt x="324" y="2447"/>
                  </a:lnTo>
                  <a:cubicBezTo>
                    <a:pt x="324" y="2447"/>
                    <a:pt x="193" y="2630"/>
                    <a:pt x="333" y="2793"/>
                  </a:cubicBezTo>
                  <a:cubicBezTo>
                    <a:pt x="402" y="2875"/>
                    <a:pt x="522" y="2895"/>
                    <a:pt x="627" y="2895"/>
                  </a:cubicBezTo>
                  <a:cubicBezTo>
                    <a:pt x="735" y="2895"/>
                    <a:pt x="827" y="2873"/>
                    <a:pt x="827" y="2873"/>
                  </a:cubicBezTo>
                  <a:lnTo>
                    <a:pt x="827" y="2873"/>
                  </a:lnTo>
                  <a:cubicBezTo>
                    <a:pt x="827" y="2873"/>
                    <a:pt x="664" y="3010"/>
                    <a:pt x="836" y="3219"/>
                  </a:cubicBezTo>
                  <a:cubicBezTo>
                    <a:pt x="921" y="3321"/>
                    <a:pt x="1280" y="3357"/>
                    <a:pt x="1747" y="3357"/>
                  </a:cubicBezTo>
                  <a:cubicBezTo>
                    <a:pt x="2886" y="3357"/>
                    <a:pt x="4666" y="3142"/>
                    <a:pt x="4666" y="3142"/>
                  </a:cubicBezTo>
                  <a:lnTo>
                    <a:pt x="3795"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6336776" y="3670474"/>
              <a:ext cx="76417" cy="46336"/>
            </a:xfrm>
            <a:custGeom>
              <a:avLst/>
              <a:gdLst/>
              <a:ahLst/>
              <a:cxnLst/>
              <a:rect l="l" t="t" r="r" b="b"/>
              <a:pathLst>
                <a:path w="1415" h="858" extrusionOk="0">
                  <a:moveTo>
                    <a:pt x="1354" y="1"/>
                  </a:moveTo>
                  <a:cubicBezTo>
                    <a:pt x="558" y="285"/>
                    <a:pt x="24" y="694"/>
                    <a:pt x="1" y="714"/>
                  </a:cubicBezTo>
                  <a:lnTo>
                    <a:pt x="114" y="857"/>
                  </a:lnTo>
                  <a:cubicBezTo>
                    <a:pt x="118" y="851"/>
                    <a:pt x="644" y="445"/>
                    <a:pt x="1414" y="171"/>
                  </a:cubicBezTo>
                  <a:lnTo>
                    <a:pt x="13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6364696" y="3704875"/>
              <a:ext cx="64266" cy="35319"/>
            </a:xfrm>
            <a:custGeom>
              <a:avLst/>
              <a:gdLst/>
              <a:ahLst/>
              <a:cxnLst/>
              <a:rect l="l" t="t" r="r" b="b"/>
              <a:pathLst>
                <a:path w="1190" h="654" extrusionOk="0">
                  <a:moveTo>
                    <a:pt x="1133" y="1"/>
                  </a:moveTo>
                  <a:cubicBezTo>
                    <a:pt x="577" y="188"/>
                    <a:pt x="24" y="480"/>
                    <a:pt x="1" y="494"/>
                  </a:cubicBezTo>
                  <a:lnTo>
                    <a:pt x="87" y="654"/>
                  </a:lnTo>
                  <a:cubicBezTo>
                    <a:pt x="93" y="651"/>
                    <a:pt x="650" y="354"/>
                    <a:pt x="1190" y="174"/>
                  </a:cubicBezTo>
                  <a:lnTo>
                    <a:pt x="11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6493715" y="3020306"/>
              <a:ext cx="707898" cy="760120"/>
            </a:xfrm>
            <a:custGeom>
              <a:avLst/>
              <a:gdLst/>
              <a:ahLst/>
              <a:cxnLst/>
              <a:rect l="l" t="t" r="r" b="b"/>
              <a:pathLst>
                <a:path w="13108" h="14075" extrusionOk="0">
                  <a:moveTo>
                    <a:pt x="7082" y="0"/>
                  </a:moveTo>
                  <a:lnTo>
                    <a:pt x="6452" y="4806"/>
                  </a:lnTo>
                  <a:lnTo>
                    <a:pt x="5752" y="6945"/>
                  </a:lnTo>
                  <a:lnTo>
                    <a:pt x="0" y="9785"/>
                  </a:lnTo>
                  <a:lnTo>
                    <a:pt x="174" y="10380"/>
                  </a:lnTo>
                  <a:lnTo>
                    <a:pt x="1227" y="14027"/>
                  </a:lnTo>
                  <a:cubicBezTo>
                    <a:pt x="1227" y="14027"/>
                    <a:pt x="1741" y="14075"/>
                    <a:pt x="2541" y="14075"/>
                  </a:cubicBezTo>
                  <a:cubicBezTo>
                    <a:pt x="4862" y="14075"/>
                    <a:pt x="9596" y="13667"/>
                    <a:pt x="11184" y="10488"/>
                  </a:cubicBezTo>
                  <a:cubicBezTo>
                    <a:pt x="11204" y="10451"/>
                    <a:pt x="11220" y="10417"/>
                    <a:pt x="11237" y="10380"/>
                  </a:cubicBezTo>
                  <a:cubicBezTo>
                    <a:pt x="11317" y="10214"/>
                    <a:pt x="11391" y="10048"/>
                    <a:pt x="11457" y="9877"/>
                  </a:cubicBezTo>
                  <a:cubicBezTo>
                    <a:pt x="13107" y="5732"/>
                    <a:pt x="10931" y="1013"/>
                    <a:pt x="10274" y="563"/>
                  </a:cubicBezTo>
                  <a:cubicBezTo>
                    <a:pt x="9714" y="177"/>
                    <a:pt x="7082" y="0"/>
                    <a:pt x="7082" y="0"/>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6559979" y="3512131"/>
              <a:ext cx="96831" cy="269863"/>
            </a:xfrm>
            <a:custGeom>
              <a:avLst/>
              <a:gdLst/>
              <a:ahLst/>
              <a:cxnLst/>
              <a:rect l="l" t="t" r="r" b="b"/>
              <a:pathLst>
                <a:path w="1793" h="4997" extrusionOk="0">
                  <a:moveTo>
                    <a:pt x="173" y="1"/>
                  </a:moveTo>
                  <a:lnTo>
                    <a:pt x="0" y="58"/>
                  </a:lnTo>
                  <a:lnTo>
                    <a:pt x="1620" y="4996"/>
                  </a:lnTo>
                  <a:lnTo>
                    <a:pt x="1793" y="4940"/>
                  </a:lnTo>
                  <a:lnTo>
                    <a:pt x="1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5508929" y="3286983"/>
              <a:ext cx="148190" cy="96345"/>
            </a:xfrm>
            <a:custGeom>
              <a:avLst/>
              <a:gdLst/>
              <a:ahLst/>
              <a:cxnLst/>
              <a:rect l="l" t="t" r="r" b="b"/>
              <a:pathLst>
                <a:path w="2744" h="1784" extrusionOk="0">
                  <a:moveTo>
                    <a:pt x="1" y="1"/>
                  </a:moveTo>
                  <a:lnTo>
                    <a:pt x="1514" y="1527"/>
                  </a:lnTo>
                  <a:cubicBezTo>
                    <a:pt x="1788" y="1701"/>
                    <a:pt x="2034" y="1784"/>
                    <a:pt x="2227" y="1784"/>
                  </a:cubicBezTo>
                  <a:cubicBezTo>
                    <a:pt x="2418" y="1784"/>
                    <a:pt x="2559" y="1703"/>
                    <a:pt x="2627" y="1551"/>
                  </a:cubicBezTo>
                  <a:cubicBezTo>
                    <a:pt x="2743" y="1297"/>
                    <a:pt x="1887" y="817"/>
                    <a:pt x="1100" y="517"/>
                  </a:cubicBezTo>
                  <a:cubicBezTo>
                    <a:pt x="571" y="314"/>
                    <a:pt x="1" y="1"/>
                    <a:pt x="1"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5404051" y="3286983"/>
              <a:ext cx="259926" cy="220880"/>
            </a:xfrm>
            <a:custGeom>
              <a:avLst/>
              <a:gdLst/>
              <a:ahLst/>
              <a:cxnLst/>
              <a:rect l="l" t="t" r="r" b="b"/>
              <a:pathLst>
                <a:path w="4813" h="4090" extrusionOk="0">
                  <a:moveTo>
                    <a:pt x="1943" y="1"/>
                  </a:moveTo>
                  <a:lnTo>
                    <a:pt x="0" y="2620"/>
                  </a:lnTo>
                  <a:cubicBezTo>
                    <a:pt x="0" y="2620"/>
                    <a:pt x="2775" y="4090"/>
                    <a:pt x="3443" y="4090"/>
                  </a:cubicBezTo>
                  <a:cubicBezTo>
                    <a:pt x="3486" y="4090"/>
                    <a:pt x="3521" y="4084"/>
                    <a:pt x="3546" y="4070"/>
                  </a:cubicBezTo>
                  <a:cubicBezTo>
                    <a:pt x="3782" y="3936"/>
                    <a:pt x="3679" y="3750"/>
                    <a:pt x="3679" y="3750"/>
                  </a:cubicBezTo>
                  <a:lnTo>
                    <a:pt x="3679" y="3750"/>
                  </a:lnTo>
                  <a:cubicBezTo>
                    <a:pt x="3679" y="3750"/>
                    <a:pt x="3871" y="3882"/>
                    <a:pt x="4045" y="3882"/>
                  </a:cubicBezTo>
                  <a:cubicBezTo>
                    <a:pt x="4089" y="3882"/>
                    <a:pt x="4131" y="3874"/>
                    <a:pt x="4169" y="3853"/>
                  </a:cubicBezTo>
                  <a:cubicBezTo>
                    <a:pt x="4359" y="3750"/>
                    <a:pt x="4302" y="3533"/>
                    <a:pt x="4302" y="3533"/>
                  </a:cubicBezTo>
                  <a:lnTo>
                    <a:pt x="4302" y="3533"/>
                  </a:lnTo>
                  <a:cubicBezTo>
                    <a:pt x="4302" y="3533"/>
                    <a:pt x="4375" y="3570"/>
                    <a:pt x="4462" y="3570"/>
                  </a:cubicBezTo>
                  <a:cubicBezTo>
                    <a:pt x="4545" y="3570"/>
                    <a:pt x="4641" y="3536"/>
                    <a:pt x="4696" y="3403"/>
                  </a:cubicBezTo>
                  <a:cubicBezTo>
                    <a:pt x="4812" y="3107"/>
                    <a:pt x="4159" y="2287"/>
                    <a:pt x="3456" y="1527"/>
                  </a:cubicBezTo>
                  <a:lnTo>
                    <a:pt x="1943"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5579892" y="3412977"/>
              <a:ext cx="60648" cy="67344"/>
            </a:xfrm>
            <a:custGeom>
              <a:avLst/>
              <a:gdLst/>
              <a:ahLst/>
              <a:cxnLst/>
              <a:rect l="l" t="t" r="r" b="b"/>
              <a:pathLst>
                <a:path w="1123" h="1247" extrusionOk="0">
                  <a:moveTo>
                    <a:pt x="120" y="1"/>
                  </a:moveTo>
                  <a:lnTo>
                    <a:pt x="0" y="141"/>
                  </a:lnTo>
                  <a:cubicBezTo>
                    <a:pt x="620" y="670"/>
                    <a:pt x="966" y="1240"/>
                    <a:pt x="969" y="1247"/>
                  </a:cubicBezTo>
                  <a:lnTo>
                    <a:pt x="1123" y="1154"/>
                  </a:lnTo>
                  <a:cubicBezTo>
                    <a:pt x="1109" y="1127"/>
                    <a:pt x="760" y="550"/>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5552674" y="3439440"/>
              <a:ext cx="53897" cy="53141"/>
            </a:xfrm>
            <a:custGeom>
              <a:avLst/>
              <a:gdLst/>
              <a:ahLst/>
              <a:cxnLst/>
              <a:rect l="l" t="t" r="r" b="b"/>
              <a:pathLst>
                <a:path w="998" h="984" extrusionOk="0">
                  <a:moveTo>
                    <a:pt x="118" y="0"/>
                  </a:moveTo>
                  <a:lnTo>
                    <a:pt x="1" y="140"/>
                  </a:lnTo>
                  <a:cubicBezTo>
                    <a:pt x="441" y="504"/>
                    <a:pt x="854" y="980"/>
                    <a:pt x="861" y="984"/>
                  </a:cubicBezTo>
                  <a:lnTo>
                    <a:pt x="997" y="867"/>
                  </a:lnTo>
                  <a:cubicBezTo>
                    <a:pt x="981" y="847"/>
                    <a:pt x="567" y="374"/>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903369" y="2643619"/>
              <a:ext cx="642011" cy="817420"/>
            </a:xfrm>
            <a:custGeom>
              <a:avLst/>
              <a:gdLst/>
              <a:ahLst/>
              <a:cxnLst/>
              <a:rect l="l" t="t" r="r" b="b"/>
              <a:pathLst>
                <a:path w="11888" h="15136" extrusionOk="0">
                  <a:moveTo>
                    <a:pt x="8208" y="0"/>
                  </a:moveTo>
                  <a:cubicBezTo>
                    <a:pt x="8208" y="0"/>
                    <a:pt x="5679" y="100"/>
                    <a:pt x="4839" y="454"/>
                  </a:cubicBezTo>
                  <a:cubicBezTo>
                    <a:pt x="3930" y="840"/>
                    <a:pt x="0" y="5863"/>
                    <a:pt x="1090" y="10625"/>
                  </a:cubicBezTo>
                  <a:cubicBezTo>
                    <a:pt x="1930" y="14307"/>
                    <a:pt x="9474" y="15136"/>
                    <a:pt x="9474" y="15136"/>
                  </a:cubicBezTo>
                  <a:lnTo>
                    <a:pt x="11887" y="11781"/>
                  </a:lnTo>
                  <a:lnTo>
                    <a:pt x="6558" y="8238"/>
                  </a:lnTo>
                  <a:lnTo>
                    <a:pt x="6558" y="5995"/>
                  </a:lnTo>
                  <a:lnTo>
                    <a:pt x="82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5568011" y="2623853"/>
              <a:ext cx="59406" cy="183077"/>
            </a:xfrm>
            <a:custGeom>
              <a:avLst/>
              <a:gdLst/>
              <a:ahLst/>
              <a:cxnLst/>
              <a:rect l="l" t="t" r="r" b="b"/>
              <a:pathLst>
                <a:path w="1100" h="3390" extrusionOk="0">
                  <a:moveTo>
                    <a:pt x="110" y="0"/>
                  </a:moveTo>
                  <a:lnTo>
                    <a:pt x="0" y="103"/>
                  </a:lnTo>
                  <a:cubicBezTo>
                    <a:pt x="1100" y="1300"/>
                    <a:pt x="877" y="3350"/>
                    <a:pt x="873" y="3370"/>
                  </a:cubicBezTo>
                  <a:lnTo>
                    <a:pt x="1026" y="3389"/>
                  </a:lnTo>
                  <a:cubicBezTo>
                    <a:pt x="1029" y="3366"/>
                    <a:pt x="1086" y="2850"/>
                    <a:pt x="1006" y="2170"/>
                  </a:cubicBezTo>
                  <a:cubicBezTo>
                    <a:pt x="869" y="1030"/>
                    <a:pt x="443" y="363"/>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5292963" y="2608192"/>
              <a:ext cx="60216" cy="132852"/>
            </a:xfrm>
            <a:custGeom>
              <a:avLst/>
              <a:gdLst/>
              <a:ahLst/>
              <a:cxnLst/>
              <a:rect l="l" t="t" r="r" b="b"/>
              <a:pathLst>
                <a:path w="1115" h="2460" extrusionOk="0">
                  <a:moveTo>
                    <a:pt x="1014" y="1"/>
                  </a:moveTo>
                  <a:cubicBezTo>
                    <a:pt x="1" y="890"/>
                    <a:pt x="51" y="2396"/>
                    <a:pt x="55" y="2460"/>
                  </a:cubicBezTo>
                  <a:lnTo>
                    <a:pt x="208" y="2453"/>
                  </a:lnTo>
                  <a:cubicBezTo>
                    <a:pt x="208" y="2440"/>
                    <a:pt x="158" y="953"/>
                    <a:pt x="1114" y="113"/>
                  </a:cubicBezTo>
                  <a:lnTo>
                    <a:pt x="10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5592475" y="2803799"/>
              <a:ext cx="51683" cy="50441"/>
            </a:xfrm>
            <a:custGeom>
              <a:avLst/>
              <a:gdLst/>
              <a:ahLst/>
              <a:cxnLst/>
              <a:rect l="l" t="t" r="r" b="b"/>
              <a:pathLst>
                <a:path w="957" h="934" extrusionOk="0">
                  <a:moveTo>
                    <a:pt x="475" y="0"/>
                  </a:moveTo>
                  <a:cubicBezTo>
                    <a:pt x="227" y="0"/>
                    <a:pt x="23" y="195"/>
                    <a:pt x="10" y="447"/>
                  </a:cubicBezTo>
                  <a:cubicBezTo>
                    <a:pt x="1" y="704"/>
                    <a:pt x="201" y="924"/>
                    <a:pt x="456" y="933"/>
                  </a:cubicBezTo>
                  <a:cubicBezTo>
                    <a:pt x="465" y="934"/>
                    <a:pt x="473" y="934"/>
                    <a:pt x="481" y="934"/>
                  </a:cubicBezTo>
                  <a:cubicBezTo>
                    <a:pt x="730" y="934"/>
                    <a:pt x="934" y="739"/>
                    <a:pt x="947" y="487"/>
                  </a:cubicBezTo>
                  <a:cubicBezTo>
                    <a:pt x="956" y="230"/>
                    <a:pt x="756" y="10"/>
                    <a:pt x="500" y="1"/>
                  </a:cubicBezTo>
                  <a:cubicBezTo>
                    <a:pt x="492" y="0"/>
                    <a:pt x="484" y="0"/>
                    <a:pt x="475"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5157085" y="2732836"/>
              <a:ext cx="258522" cy="385056"/>
            </a:xfrm>
            <a:custGeom>
              <a:avLst/>
              <a:gdLst/>
              <a:ahLst/>
              <a:cxnLst/>
              <a:rect l="l" t="t" r="r" b="b"/>
              <a:pathLst>
                <a:path w="4787" h="7130" extrusionOk="0">
                  <a:moveTo>
                    <a:pt x="2611" y="1"/>
                  </a:moveTo>
                  <a:cubicBezTo>
                    <a:pt x="2340" y="1"/>
                    <a:pt x="2069" y="145"/>
                    <a:pt x="1814" y="428"/>
                  </a:cubicBezTo>
                  <a:cubicBezTo>
                    <a:pt x="654" y="1707"/>
                    <a:pt x="1" y="5577"/>
                    <a:pt x="88" y="6190"/>
                  </a:cubicBezTo>
                  <a:cubicBezTo>
                    <a:pt x="138" y="6523"/>
                    <a:pt x="401" y="6780"/>
                    <a:pt x="848" y="6926"/>
                  </a:cubicBezTo>
                  <a:cubicBezTo>
                    <a:pt x="1174" y="7036"/>
                    <a:pt x="1480" y="7053"/>
                    <a:pt x="1494" y="7053"/>
                  </a:cubicBezTo>
                  <a:lnTo>
                    <a:pt x="1500" y="6900"/>
                  </a:lnTo>
                  <a:cubicBezTo>
                    <a:pt x="1491" y="6900"/>
                    <a:pt x="338" y="6840"/>
                    <a:pt x="241" y="6166"/>
                  </a:cubicBezTo>
                  <a:cubicBezTo>
                    <a:pt x="194" y="5863"/>
                    <a:pt x="341" y="4754"/>
                    <a:pt x="631" y="3591"/>
                  </a:cubicBezTo>
                  <a:cubicBezTo>
                    <a:pt x="837" y="2751"/>
                    <a:pt x="1281" y="1241"/>
                    <a:pt x="1928" y="528"/>
                  </a:cubicBezTo>
                  <a:cubicBezTo>
                    <a:pt x="2153" y="280"/>
                    <a:pt x="2381" y="154"/>
                    <a:pt x="2606" y="154"/>
                  </a:cubicBezTo>
                  <a:cubicBezTo>
                    <a:pt x="2617" y="154"/>
                    <a:pt x="2629" y="154"/>
                    <a:pt x="2640" y="155"/>
                  </a:cubicBezTo>
                  <a:cubicBezTo>
                    <a:pt x="2880" y="165"/>
                    <a:pt x="3107" y="312"/>
                    <a:pt x="3320" y="592"/>
                  </a:cubicBezTo>
                  <a:cubicBezTo>
                    <a:pt x="3900" y="1361"/>
                    <a:pt x="4207" y="2904"/>
                    <a:pt x="4336" y="3757"/>
                  </a:cubicBezTo>
                  <a:cubicBezTo>
                    <a:pt x="4520" y="4940"/>
                    <a:pt x="4567" y="6060"/>
                    <a:pt x="4493" y="6360"/>
                  </a:cubicBezTo>
                  <a:cubicBezTo>
                    <a:pt x="4355" y="6943"/>
                    <a:pt x="3437" y="6977"/>
                    <a:pt x="3220" y="6977"/>
                  </a:cubicBezTo>
                  <a:cubicBezTo>
                    <a:pt x="3191" y="6977"/>
                    <a:pt x="3175" y="6976"/>
                    <a:pt x="3174" y="6976"/>
                  </a:cubicBezTo>
                  <a:lnTo>
                    <a:pt x="3167" y="7126"/>
                  </a:lnTo>
                  <a:cubicBezTo>
                    <a:pt x="3170" y="7126"/>
                    <a:pt x="3194" y="7130"/>
                    <a:pt x="3230" y="7130"/>
                  </a:cubicBezTo>
                  <a:cubicBezTo>
                    <a:pt x="3337" y="7130"/>
                    <a:pt x="3573" y="7119"/>
                    <a:pt x="3820" y="7063"/>
                  </a:cubicBezTo>
                  <a:cubicBezTo>
                    <a:pt x="4280" y="6953"/>
                    <a:pt x="4564" y="6723"/>
                    <a:pt x="4644" y="6393"/>
                  </a:cubicBezTo>
                  <a:cubicBezTo>
                    <a:pt x="4787" y="5793"/>
                    <a:pt x="4484" y="1881"/>
                    <a:pt x="3440" y="501"/>
                  </a:cubicBezTo>
                  <a:cubicBezTo>
                    <a:pt x="3200" y="181"/>
                    <a:pt x="2934" y="15"/>
                    <a:pt x="2647" y="1"/>
                  </a:cubicBezTo>
                  <a:cubicBezTo>
                    <a:pt x="2635" y="1"/>
                    <a:pt x="2623" y="1"/>
                    <a:pt x="26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5224430" y="3096237"/>
              <a:ext cx="27057" cy="26516"/>
            </a:xfrm>
            <a:custGeom>
              <a:avLst/>
              <a:gdLst/>
              <a:ahLst/>
              <a:cxnLst/>
              <a:rect l="l" t="t" r="r" b="b"/>
              <a:pathLst>
                <a:path w="501" h="491" extrusionOk="0">
                  <a:moveTo>
                    <a:pt x="248" y="1"/>
                  </a:moveTo>
                  <a:cubicBezTo>
                    <a:pt x="120" y="1"/>
                    <a:pt x="10" y="105"/>
                    <a:pt x="4" y="237"/>
                  </a:cubicBezTo>
                  <a:cubicBezTo>
                    <a:pt x="1" y="370"/>
                    <a:pt x="104" y="487"/>
                    <a:pt x="241" y="490"/>
                  </a:cubicBezTo>
                  <a:cubicBezTo>
                    <a:pt x="245" y="491"/>
                    <a:pt x="249" y="491"/>
                    <a:pt x="252" y="491"/>
                  </a:cubicBezTo>
                  <a:cubicBezTo>
                    <a:pt x="380" y="491"/>
                    <a:pt x="490" y="390"/>
                    <a:pt x="497" y="257"/>
                  </a:cubicBezTo>
                  <a:cubicBezTo>
                    <a:pt x="501" y="124"/>
                    <a:pt x="397" y="7"/>
                    <a:pt x="261" y="1"/>
                  </a:cubicBezTo>
                  <a:cubicBezTo>
                    <a:pt x="256" y="1"/>
                    <a:pt x="252" y="1"/>
                    <a:pt x="248" y="1"/>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5315159" y="3100341"/>
              <a:ext cx="27219" cy="26570"/>
            </a:xfrm>
            <a:custGeom>
              <a:avLst/>
              <a:gdLst/>
              <a:ahLst/>
              <a:cxnLst/>
              <a:rect l="l" t="t" r="r" b="b"/>
              <a:pathLst>
                <a:path w="504" h="492" extrusionOk="0">
                  <a:moveTo>
                    <a:pt x="252" y="1"/>
                  </a:moveTo>
                  <a:cubicBezTo>
                    <a:pt x="120" y="1"/>
                    <a:pt x="13" y="105"/>
                    <a:pt x="7" y="234"/>
                  </a:cubicBezTo>
                  <a:cubicBezTo>
                    <a:pt x="0" y="371"/>
                    <a:pt x="107" y="485"/>
                    <a:pt x="240" y="491"/>
                  </a:cubicBezTo>
                  <a:cubicBezTo>
                    <a:pt x="244" y="491"/>
                    <a:pt x="248" y="491"/>
                    <a:pt x="252" y="491"/>
                  </a:cubicBezTo>
                  <a:cubicBezTo>
                    <a:pt x="384" y="491"/>
                    <a:pt x="490" y="390"/>
                    <a:pt x="497" y="258"/>
                  </a:cubicBezTo>
                  <a:cubicBezTo>
                    <a:pt x="503" y="121"/>
                    <a:pt x="400" y="8"/>
                    <a:pt x="263" y="1"/>
                  </a:cubicBezTo>
                  <a:cubicBezTo>
                    <a:pt x="259" y="1"/>
                    <a:pt x="256" y="1"/>
                    <a:pt x="252" y="1"/>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489;p27">
            <a:extLst>
              <a:ext uri="{FF2B5EF4-FFF2-40B4-BE49-F238E27FC236}">
                <a16:creationId xmlns:a16="http://schemas.microsoft.com/office/drawing/2014/main" id="{A3971803-03FC-47F7-9C98-9D3A4C438F72}"/>
              </a:ext>
            </a:extLst>
          </p:cNvPr>
          <p:cNvSpPr/>
          <p:nvPr/>
        </p:nvSpPr>
        <p:spPr>
          <a:xfrm>
            <a:off x="228605" y="979821"/>
            <a:ext cx="367500" cy="3675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2;p27">
            <a:extLst>
              <a:ext uri="{FF2B5EF4-FFF2-40B4-BE49-F238E27FC236}">
                <a16:creationId xmlns:a16="http://schemas.microsoft.com/office/drawing/2014/main" id="{19752C37-039D-4CAC-BD25-B4682F0F01B2}"/>
              </a:ext>
            </a:extLst>
          </p:cNvPr>
          <p:cNvSpPr/>
          <p:nvPr/>
        </p:nvSpPr>
        <p:spPr>
          <a:xfrm>
            <a:off x="259178" y="1040708"/>
            <a:ext cx="306347" cy="245744"/>
          </a:xfrm>
          <a:custGeom>
            <a:avLst/>
            <a:gdLst/>
            <a:ahLst/>
            <a:cxnLst/>
            <a:rect l="l" t="t" r="r" b="b"/>
            <a:pathLst>
              <a:path w="211639" h="169771" extrusionOk="0">
                <a:moveTo>
                  <a:pt x="182052" y="8327"/>
                </a:moveTo>
                <a:cubicBezTo>
                  <a:pt x="183659" y="8327"/>
                  <a:pt x="185265" y="8938"/>
                  <a:pt x="186488" y="10161"/>
                </a:cubicBezTo>
                <a:lnTo>
                  <a:pt x="200058" y="23731"/>
                </a:lnTo>
                <a:cubicBezTo>
                  <a:pt x="202505" y="26178"/>
                  <a:pt x="202505" y="30125"/>
                  <a:pt x="200058" y="32571"/>
                </a:cubicBezTo>
                <a:lnTo>
                  <a:pt x="73298" y="159626"/>
                </a:lnTo>
                <a:cubicBezTo>
                  <a:pt x="72123" y="160800"/>
                  <a:pt x="70525" y="161452"/>
                  <a:pt x="68861" y="161452"/>
                </a:cubicBezTo>
                <a:cubicBezTo>
                  <a:pt x="67165" y="161452"/>
                  <a:pt x="65599" y="160800"/>
                  <a:pt x="64425" y="159626"/>
                </a:cubicBezTo>
                <a:lnTo>
                  <a:pt x="11581" y="106781"/>
                </a:lnTo>
                <a:cubicBezTo>
                  <a:pt x="9134" y="104335"/>
                  <a:pt x="9134" y="100355"/>
                  <a:pt x="11581" y="97942"/>
                </a:cubicBezTo>
                <a:lnTo>
                  <a:pt x="25151" y="84372"/>
                </a:lnTo>
                <a:cubicBezTo>
                  <a:pt x="26358" y="83132"/>
                  <a:pt x="27989" y="82545"/>
                  <a:pt x="29587" y="82545"/>
                </a:cubicBezTo>
                <a:cubicBezTo>
                  <a:pt x="31185" y="82545"/>
                  <a:pt x="32784" y="83132"/>
                  <a:pt x="34023" y="84372"/>
                </a:cubicBezTo>
                <a:lnTo>
                  <a:pt x="62892" y="113240"/>
                </a:lnTo>
                <a:cubicBezTo>
                  <a:pt x="64507" y="114855"/>
                  <a:pt x="66610" y="115662"/>
                  <a:pt x="68710" y="115662"/>
                </a:cubicBezTo>
                <a:cubicBezTo>
                  <a:pt x="70810" y="115662"/>
                  <a:pt x="72906" y="114855"/>
                  <a:pt x="74504" y="113240"/>
                </a:cubicBezTo>
                <a:lnTo>
                  <a:pt x="177616" y="10161"/>
                </a:lnTo>
                <a:cubicBezTo>
                  <a:pt x="178839" y="8938"/>
                  <a:pt x="180446" y="8327"/>
                  <a:pt x="182052" y="8327"/>
                </a:cubicBezTo>
                <a:close/>
                <a:moveTo>
                  <a:pt x="182052" y="0"/>
                </a:moveTo>
                <a:cubicBezTo>
                  <a:pt x="178317" y="0"/>
                  <a:pt x="174582" y="1419"/>
                  <a:pt x="171744" y="4257"/>
                </a:cubicBezTo>
                <a:lnTo>
                  <a:pt x="68698" y="107303"/>
                </a:lnTo>
                <a:lnTo>
                  <a:pt x="39895" y="78467"/>
                </a:lnTo>
                <a:cubicBezTo>
                  <a:pt x="37057" y="75630"/>
                  <a:pt x="33322" y="74211"/>
                  <a:pt x="29587" y="74211"/>
                </a:cubicBezTo>
                <a:cubicBezTo>
                  <a:pt x="25852" y="74211"/>
                  <a:pt x="22117" y="75630"/>
                  <a:pt x="19279" y="78467"/>
                </a:cubicBezTo>
                <a:lnTo>
                  <a:pt x="5709" y="92037"/>
                </a:lnTo>
                <a:cubicBezTo>
                  <a:pt x="1" y="97746"/>
                  <a:pt x="1" y="106977"/>
                  <a:pt x="5709" y="112686"/>
                </a:cubicBezTo>
                <a:lnTo>
                  <a:pt x="58553" y="165497"/>
                </a:lnTo>
                <a:cubicBezTo>
                  <a:pt x="61293" y="168270"/>
                  <a:pt x="64947" y="169770"/>
                  <a:pt x="68861" y="169770"/>
                </a:cubicBezTo>
                <a:cubicBezTo>
                  <a:pt x="72776" y="169770"/>
                  <a:pt x="76429" y="168270"/>
                  <a:pt x="79169" y="165497"/>
                </a:cubicBezTo>
                <a:lnTo>
                  <a:pt x="205963" y="38443"/>
                </a:lnTo>
                <a:cubicBezTo>
                  <a:pt x="211638" y="32767"/>
                  <a:pt x="211606" y="23536"/>
                  <a:pt x="205930" y="17827"/>
                </a:cubicBezTo>
                <a:lnTo>
                  <a:pt x="192360" y="4257"/>
                </a:lnTo>
                <a:cubicBezTo>
                  <a:pt x="189522" y="1419"/>
                  <a:pt x="185787" y="0"/>
                  <a:pt x="182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9;p27">
            <a:extLst>
              <a:ext uri="{FF2B5EF4-FFF2-40B4-BE49-F238E27FC236}">
                <a16:creationId xmlns:a16="http://schemas.microsoft.com/office/drawing/2014/main" id="{142EC438-7647-4C00-88F4-9498AB358A5C}"/>
              </a:ext>
            </a:extLst>
          </p:cNvPr>
          <p:cNvSpPr/>
          <p:nvPr/>
        </p:nvSpPr>
        <p:spPr>
          <a:xfrm>
            <a:off x="227129" y="2061616"/>
            <a:ext cx="367500" cy="3675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2;p27">
            <a:extLst>
              <a:ext uri="{FF2B5EF4-FFF2-40B4-BE49-F238E27FC236}">
                <a16:creationId xmlns:a16="http://schemas.microsoft.com/office/drawing/2014/main" id="{F2535AE2-C02E-4A68-B447-FF7705641164}"/>
              </a:ext>
            </a:extLst>
          </p:cNvPr>
          <p:cNvSpPr/>
          <p:nvPr/>
        </p:nvSpPr>
        <p:spPr>
          <a:xfrm>
            <a:off x="257702" y="2122503"/>
            <a:ext cx="306347" cy="245744"/>
          </a:xfrm>
          <a:custGeom>
            <a:avLst/>
            <a:gdLst/>
            <a:ahLst/>
            <a:cxnLst/>
            <a:rect l="l" t="t" r="r" b="b"/>
            <a:pathLst>
              <a:path w="211639" h="169771" extrusionOk="0">
                <a:moveTo>
                  <a:pt x="182052" y="8327"/>
                </a:moveTo>
                <a:cubicBezTo>
                  <a:pt x="183659" y="8327"/>
                  <a:pt x="185265" y="8938"/>
                  <a:pt x="186488" y="10161"/>
                </a:cubicBezTo>
                <a:lnTo>
                  <a:pt x="200058" y="23731"/>
                </a:lnTo>
                <a:cubicBezTo>
                  <a:pt x="202505" y="26178"/>
                  <a:pt x="202505" y="30125"/>
                  <a:pt x="200058" y="32571"/>
                </a:cubicBezTo>
                <a:lnTo>
                  <a:pt x="73298" y="159626"/>
                </a:lnTo>
                <a:cubicBezTo>
                  <a:pt x="72123" y="160800"/>
                  <a:pt x="70525" y="161452"/>
                  <a:pt x="68861" y="161452"/>
                </a:cubicBezTo>
                <a:cubicBezTo>
                  <a:pt x="67165" y="161452"/>
                  <a:pt x="65599" y="160800"/>
                  <a:pt x="64425" y="159626"/>
                </a:cubicBezTo>
                <a:lnTo>
                  <a:pt x="11581" y="106781"/>
                </a:lnTo>
                <a:cubicBezTo>
                  <a:pt x="9134" y="104335"/>
                  <a:pt x="9134" y="100355"/>
                  <a:pt x="11581" y="97942"/>
                </a:cubicBezTo>
                <a:lnTo>
                  <a:pt x="25151" y="84372"/>
                </a:lnTo>
                <a:cubicBezTo>
                  <a:pt x="26358" y="83132"/>
                  <a:pt x="27989" y="82545"/>
                  <a:pt x="29587" y="82545"/>
                </a:cubicBezTo>
                <a:cubicBezTo>
                  <a:pt x="31185" y="82545"/>
                  <a:pt x="32784" y="83132"/>
                  <a:pt x="34023" y="84372"/>
                </a:cubicBezTo>
                <a:lnTo>
                  <a:pt x="62892" y="113240"/>
                </a:lnTo>
                <a:cubicBezTo>
                  <a:pt x="64507" y="114855"/>
                  <a:pt x="66610" y="115662"/>
                  <a:pt x="68710" y="115662"/>
                </a:cubicBezTo>
                <a:cubicBezTo>
                  <a:pt x="70810" y="115662"/>
                  <a:pt x="72906" y="114855"/>
                  <a:pt x="74504" y="113240"/>
                </a:cubicBezTo>
                <a:lnTo>
                  <a:pt x="177616" y="10161"/>
                </a:lnTo>
                <a:cubicBezTo>
                  <a:pt x="178839" y="8938"/>
                  <a:pt x="180446" y="8327"/>
                  <a:pt x="182052" y="8327"/>
                </a:cubicBezTo>
                <a:close/>
                <a:moveTo>
                  <a:pt x="182052" y="0"/>
                </a:moveTo>
                <a:cubicBezTo>
                  <a:pt x="178317" y="0"/>
                  <a:pt x="174582" y="1419"/>
                  <a:pt x="171744" y="4257"/>
                </a:cubicBezTo>
                <a:lnTo>
                  <a:pt x="68698" y="107303"/>
                </a:lnTo>
                <a:lnTo>
                  <a:pt x="39895" y="78467"/>
                </a:lnTo>
                <a:cubicBezTo>
                  <a:pt x="37057" y="75630"/>
                  <a:pt x="33322" y="74211"/>
                  <a:pt x="29587" y="74211"/>
                </a:cubicBezTo>
                <a:cubicBezTo>
                  <a:pt x="25852" y="74211"/>
                  <a:pt x="22117" y="75630"/>
                  <a:pt x="19279" y="78467"/>
                </a:cubicBezTo>
                <a:lnTo>
                  <a:pt x="5709" y="92037"/>
                </a:lnTo>
                <a:cubicBezTo>
                  <a:pt x="1" y="97746"/>
                  <a:pt x="1" y="106977"/>
                  <a:pt x="5709" y="112686"/>
                </a:cubicBezTo>
                <a:lnTo>
                  <a:pt x="58553" y="165497"/>
                </a:lnTo>
                <a:cubicBezTo>
                  <a:pt x="61293" y="168270"/>
                  <a:pt x="64947" y="169770"/>
                  <a:pt x="68861" y="169770"/>
                </a:cubicBezTo>
                <a:cubicBezTo>
                  <a:pt x="72776" y="169770"/>
                  <a:pt x="76429" y="168270"/>
                  <a:pt x="79169" y="165497"/>
                </a:cubicBezTo>
                <a:lnTo>
                  <a:pt x="205963" y="38443"/>
                </a:lnTo>
                <a:cubicBezTo>
                  <a:pt x="211638" y="32767"/>
                  <a:pt x="211606" y="23536"/>
                  <a:pt x="205930" y="17827"/>
                </a:cubicBezTo>
                <a:lnTo>
                  <a:pt x="192360" y="4257"/>
                </a:lnTo>
                <a:cubicBezTo>
                  <a:pt x="189522" y="1419"/>
                  <a:pt x="185787" y="0"/>
                  <a:pt x="182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485"/>
        <p:cNvGrpSpPr/>
        <p:nvPr/>
      </p:nvGrpSpPr>
      <p:grpSpPr>
        <a:xfrm>
          <a:off x="0" y="0"/>
          <a:ext cx="0" cy="0"/>
          <a:chOff x="0" y="0"/>
          <a:chExt cx="0" cy="0"/>
        </a:xfrm>
      </p:grpSpPr>
      <p:sp>
        <p:nvSpPr>
          <p:cNvPr id="486" name="Google Shape;486;p27"/>
          <p:cNvSpPr txBox="1">
            <a:spLocks noGrp="1"/>
          </p:cNvSpPr>
          <p:nvPr>
            <p:ph type="subTitle" idx="4294967295"/>
          </p:nvPr>
        </p:nvSpPr>
        <p:spPr>
          <a:xfrm>
            <a:off x="1249674" y="1840600"/>
            <a:ext cx="3413766" cy="834020"/>
          </a:xfrm>
          <a:prstGeom prst="rect">
            <a:avLst/>
          </a:prstGeom>
        </p:spPr>
        <p:txBody>
          <a:bodyPr spcFirstLastPara="1" wrap="square" lIns="91425" tIns="198000" rIns="91425" bIns="0" anchor="ctr" anchorCtr="0">
            <a:noAutofit/>
          </a:bodyPr>
          <a:lstStyle/>
          <a:p>
            <a:pPr marL="0" lvl="0" indent="0" algn="l" rtl="0">
              <a:spcBef>
                <a:spcPts val="0"/>
              </a:spcBef>
              <a:spcAft>
                <a:spcPts val="1600"/>
              </a:spcAft>
              <a:buNone/>
            </a:pPr>
            <a:r>
              <a:rPr lang="en-US" sz="1600" dirty="0">
                <a:solidFill>
                  <a:srgbClr val="FFFFFF"/>
                </a:solidFill>
              </a:rPr>
              <a:t>O</a:t>
            </a:r>
            <a:r>
              <a:rPr lang="en-ID" sz="1600" dirty="0" err="1">
                <a:solidFill>
                  <a:srgbClr val="FFFFFF"/>
                </a:solidFill>
              </a:rPr>
              <a:t>verfiting</a:t>
            </a:r>
            <a:r>
              <a:rPr lang="en-ID" sz="1600" dirty="0">
                <a:solidFill>
                  <a:srgbClr val="FFFFFF"/>
                </a:solidFill>
              </a:rPr>
              <a:t> can be handle with increase the feature or decrease the data.</a:t>
            </a:r>
            <a:endParaRPr sz="1600" dirty="0">
              <a:solidFill>
                <a:srgbClr val="FFFFFF"/>
              </a:solidFill>
            </a:endParaRPr>
          </a:p>
        </p:txBody>
      </p:sp>
      <p:sp>
        <p:nvSpPr>
          <p:cNvPr id="488" name="Google Shape;488;p27"/>
          <p:cNvSpPr txBox="1">
            <a:spLocks noGrp="1"/>
          </p:cNvSpPr>
          <p:nvPr>
            <p:ph type="title"/>
          </p:nvPr>
        </p:nvSpPr>
        <p:spPr>
          <a:xfrm>
            <a:off x="6782412" y="2198780"/>
            <a:ext cx="2223825" cy="65657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D" b="0" dirty="0"/>
              <a:t>RECOMENDATION</a:t>
            </a:r>
            <a:endParaRPr b="0" dirty="0"/>
          </a:p>
        </p:txBody>
      </p:sp>
      <p:sp>
        <p:nvSpPr>
          <p:cNvPr id="489" name="Google Shape;489;p27"/>
          <p:cNvSpPr/>
          <p:nvPr/>
        </p:nvSpPr>
        <p:spPr>
          <a:xfrm>
            <a:off x="798725" y="1840600"/>
            <a:ext cx="367500" cy="3675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27"/>
          <p:cNvGrpSpPr/>
          <p:nvPr/>
        </p:nvGrpSpPr>
        <p:grpSpPr>
          <a:xfrm flipH="1">
            <a:off x="6214709" y="3336198"/>
            <a:ext cx="1827264" cy="1821991"/>
            <a:chOff x="580156" y="1728309"/>
            <a:chExt cx="3425050" cy="3415167"/>
          </a:xfrm>
        </p:grpSpPr>
        <p:sp>
          <p:nvSpPr>
            <p:cNvPr id="506" name="Google Shape;506;p27"/>
            <p:cNvSpPr/>
            <p:nvPr/>
          </p:nvSpPr>
          <p:spPr>
            <a:xfrm>
              <a:off x="2205370" y="2931347"/>
              <a:ext cx="1799836" cy="2206055"/>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577147" y="1728309"/>
              <a:ext cx="1395266" cy="3409073"/>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926858" y="2604045"/>
              <a:ext cx="619211" cy="2535236"/>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580156" y="2220204"/>
              <a:ext cx="1584777" cy="2917186"/>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03579" y="2960664"/>
              <a:ext cx="989020" cy="2182812"/>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27"/>
          <p:cNvSpPr/>
          <p:nvPr/>
        </p:nvSpPr>
        <p:spPr>
          <a:xfrm>
            <a:off x="829298" y="1901487"/>
            <a:ext cx="306347" cy="245744"/>
          </a:xfrm>
          <a:custGeom>
            <a:avLst/>
            <a:gdLst/>
            <a:ahLst/>
            <a:cxnLst/>
            <a:rect l="l" t="t" r="r" b="b"/>
            <a:pathLst>
              <a:path w="211639" h="169771" extrusionOk="0">
                <a:moveTo>
                  <a:pt x="182052" y="8327"/>
                </a:moveTo>
                <a:cubicBezTo>
                  <a:pt x="183659" y="8327"/>
                  <a:pt x="185265" y="8938"/>
                  <a:pt x="186488" y="10161"/>
                </a:cubicBezTo>
                <a:lnTo>
                  <a:pt x="200058" y="23731"/>
                </a:lnTo>
                <a:cubicBezTo>
                  <a:pt x="202505" y="26178"/>
                  <a:pt x="202505" y="30125"/>
                  <a:pt x="200058" y="32571"/>
                </a:cubicBezTo>
                <a:lnTo>
                  <a:pt x="73298" y="159626"/>
                </a:lnTo>
                <a:cubicBezTo>
                  <a:pt x="72123" y="160800"/>
                  <a:pt x="70525" y="161452"/>
                  <a:pt x="68861" y="161452"/>
                </a:cubicBezTo>
                <a:cubicBezTo>
                  <a:pt x="67165" y="161452"/>
                  <a:pt x="65599" y="160800"/>
                  <a:pt x="64425" y="159626"/>
                </a:cubicBezTo>
                <a:lnTo>
                  <a:pt x="11581" y="106781"/>
                </a:lnTo>
                <a:cubicBezTo>
                  <a:pt x="9134" y="104335"/>
                  <a:pt x="9134" y="100355"/>
                  <a:pt x="11581" y="97942"/>
                </a:cubicBezTo>
                <a:lnTo>
                  <a:pt x="25151" y="84372"/>
                </a:lnTo>
                <a:cubicBezTo>
                  <a:pt x="26358" y="83132"/>
                  <a:pt x="27989" y="82545"/>
                  <a:pt x="29587" y="82545"/>
                </a:cubicBezTo>
                <a:cubicBezTo>
                  <a:pt x="31185" y="82545"/>
                  <a:pt x="32784" y="83132"/>
                  <a:pt x="34023" y="84372"/>
                </a:cubicBezTo>
                <a:lnTo>
                  <a:pt x="62892" y="113240"/>
                </a:lnTo>
                <a:cubicBezTo>
                  <a:pt x="64507" y="114855"/>
                  <a:pt x="66610" y="115662"/>
                  <a:pt x="68710" y="115662"/>
                </a:cubicBezTo>
                <a:cubicBezTo>
                  <a:pt x="70810" y="115662"/>
                  <a:pt x="72906" y="114855"/>
                  <a:pt x="74504" y="113240"/>
                </a:cubicBezTo>
                <a:lnTo>
                  <a:pt x="177616" y="10161"/>
                </a:lnTo>
                <a:cubicBezTo>
                  <a:pt x="178839" y="8938"/>
                  <a:pt x="180446" y="8327"/>
                  <a:pt x="182052" y="8327"/>
                </a:cubicBezTo>
                <a:close/>
                <a:moveTo>
                  <a:pt x="182052" y="0"/>
                </a:moveTo>
                <a:cubicBezTo>
                  <a:pt x="178317" y="0"/>
                  <a:pt x="174582" y="1419"/>
                  <a:pt x="171744" y="4257"/>
                </a:cubicBezTo>
                <a:lnTo>
                  <a:pt x="68698" y="107303"/>
                </a:lnTo>
                <a:lnTo>
                  <a:pt x="39895" y="78467"/>
                </a:lnTo>
                <a:cubicBezTo>
                  <a:pt x="37057" y="75630"/>
                  <a:pt x="33322" y="74211"/>
                  <a:pt x="29587" y="74211"/>
                </a:cubicBezTo>
                <a:cubicBezTo>
                  <a:pt x="25852" y="74211"/>
                  <a:pt x="22117" y="75630"/>
                  <a:pt x="19279" y="78467"/>
                </a:cubicBezTo>
                <a:lnTo>
                  <a:pt x="5709" y="92037"/>
                </a:lnTo>
                <a:cubicBezTo>
                  <a:pt x="1" y="97746"/>
                  <a:pt x="1" y="106977"/>
                  <a:pt x="5709" y="112686"/>
                </a:cubicBezTo>
                <a:lnTo>
                  <a:pt x="58553" y="165497"/>
                </a:lnTo>
                <a:cubicBezTo>
                  <a:pt x="61293" y="168270"/>
                  <a:pt x="64947" y="169770"/>
                  <a:pt x="68861" y="169770"/>
                </a:cubicBezTo>
                <a:cubicBezTo>
                  <a:pt x="72776" y="169770"/>
                  <a:pt x="76429" y="168270"/>
                  <a:pt x="79169" y="165497"/>
                </a:cubicBezTo>
                <a:lnTo>
                  <a:pt x="205963" y="38443"/>
                </a:lnTo>
                <a:cubicBezTo>
                  <a:pt x="211638" y="32767"/>
                  <a:pt x="211606" y="23536"/>
                  <a:pt x="205930" y="17827"/>
                </a:cubicBezTo>
                <a:lnTo>
                  <a:pt x="192360" y="4257"/>
                </a:lnTo>
                <a:cubicBezTo>
                  <a:pt x="189522" y="1419"/>
                  <a:pt x="185787" y="0"/>
                  <a:pt x="182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6;p27">
            <a:extLst>
              <a:ext uri="{FF2B5EF4-FFF2-40B4-BE49-F238E27FC236}">
                <a16:creationId xmlns:a16="http://schemas.microsoft.com/office/drawing/2014/main" id="{49E52872-6D54-4EC5-9824-1623D9C53897}"/>
              </a:ext>
            </a:extLst>
          </p:cNvPr>
          <p:cNvSpPr txBox="1">
            <a:spLocks/>
          </p:cNvSpPr>
          <p:nvPr/>
        </p:nvSpPr>
        <p:spPr>
          <a:xfrm>
            <a:off x="1249674" y="2777694"/>
            <a:ext cx="3413766" cy="834020"/>
          </a:xfrm>
          <a:prstGeom prst="rect">
            <a:avLst/>
          </a:prstGeom>
          <a:noFill/>
          <a:ln>
            <a:noFill/>
          </a:ln>
        </p:spPr>
        <p:txBody>
          <a:bodyPr spcFirstLastPara="1" wrap="square" lIns="91425" tIns="198000" rIns="91425" bIns="0" anchor="ctr"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1pPr>
            <a:lvl2pPr marL="914400" marR="0" lvl="1"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2pPr>
            <a:lvl3pPr marL="1371600" marR="0" lvl="2"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3pPr>
            <a:lvl4pPr marL="1828800" marR="0" lvl="3"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4pPr>
            <a:lvl5pPr marL="2286000" marR="0" lvl="4"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5pPr>
            <a:lvl6pPr marL="2743200" marR="0" lvl="5"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6pPr>
            <a:lvl7pPr marL="3200400" marR="0" lvl="6"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7pPr>
            <a:lvl8pPr marL="3657600" marR="0" lvl="7" indent="-298450" algn="l" rtl="0">
              <a:lnSpc>
                <a:spcPct val="115000"/>
              </a:lnSpc>
              <a:spcBef>
                <a:spcPts val="1600"/>
              </a:spcBef>
              <a:spcAft>
                <a:spcPts val="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8pPr>
            <a:lvl9pPr marL="4114800" marR="0" lvl="8" indent="-298450" algn="l" rtl="0">
              <a:lnSpc>
                <a:spcPct val="115000"/>
              </a:lnSpc>
              <a:spcBef>
                <a:spcPts val="1600"/>
              </a:spcBef>
              <a:spcAft>
                <a:spcPts val="1600"/>
              </a:spcAft>
              <a:buClr>
                <a:srgbClr val="434343"/>
              </a:buClr>
              <a:buSzPts val="1100"/>
              <a:buFont typeface="Anaheim"/>
              <a:buChar char="■"/>
              <a:defRPr sz="1100" b="0" i="0" u="none" strike="noStrike" cap="none">
                <a:solidFill>
                  <a:srgbClr val="434343"/>
                </a:solidFill>
                <a:latin typeface="Anaheim"/>
                <a:ea typeface="Anaheim"/>
                <a:cs typeface="Anaheim"/>
                <a:sym typeface="Anaheim"/>
              </a:defRPr>
            </a:lvl9pPr>
          </a:lstStyle>
          <a:p>
            <a:pPr marL="0" indent="0">
              <a:spcAft>
                <a:spcPts val="1600"/>
              </a:spcAft>
              <a:buFont typeface="Anaheim"/>
              <a:buNone/>
            </a:pPr>
            <a:r>
              <a:rPr lang="en-US" sz="1600" dirty="0">
                <a:solidFill>
                  <a:srgbClr val="FFFFFF"/>
                </a:solidFill>
              </a:rPr>
              <a:t>For Machine learning Classification you can try another model such as </a:t>
            </a:r>
            <a:r>
              <a:rPr lang="en-US" sz="1600" dirty="0" err="1">
                <a:solidFill>
                  <a:srgbClr val="FFFFFF"/>
                </a:solidFill>
              </a:rPr>
              <a:t>XGBoost</a:t>
            </a:r>
            <a:endParaRPr lang="en-US" sz="1600" dirty="0">
              <a:solidFill>
                <a:srgbClr val="FFFFFF"/>
              </a:solidFill>
            </a:endParaRPr>
          </a:p>
        </p:txBody>
      </p:sp>
      <p:sp>
        <p:nvSpPr>
          <p:cNvPr id="33" name="Google Shape;489;p27">
            <a:extLst>
              <a:ext uri="{FF2B5EF4-FFF2-40B4-BE49-F238E27FC236}">
                <a16:creationId xmlns:a16="http://schemas.microsoft.com/office/drawing/2014/main" id="{8FF92A72-77B4-4D70-A89F-1265EC088978}"/>
              </a:ext>
            </a:extLst>
          </p:cNvPr>
          <p:cNvSpPr/>
          <p:nvPr/>
        </p:nvSpPr>
        <p:spPr>
          <a:xfrm>
            <a:off x="814416" y="2855350"/>
            <a:ext cx="367500" cy="367500"/>
          </a:xfrm>
          <a:prstGeom prst="rect">
            <a:avLst/>
          </a:pr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2;p27">
            <a:extLst>
              <a:ext uri="{FF2B5EF4-FFF2-40B4-BE49-F238E27FC236}">
                <a16:creationId xmlns:a16="http://schemas.microsoft.com/office/drawing/2014/main" id="{655D3737-298F-4359-9CCF-68CC75FE2363}"/>
              </a:ext>
            </a:extLst>
          </p:cNvPr>
          <p:cNvSpPr/>
          <p:nvPr/>
        </p:nvSpPr>
        <p:spPr>
          <a:xfrm>
            <a:off x="844989" y="2916237"/>
            <a:ext cx="306347" cy="245744"/>
          </a:xfrm>
          <a:custGeom>
            <a:avLst/>
            <a:gdLst/>
            <a:ahLst/>
            <a:cxnLst/>
            <a:rect l="l" t="t" r="r" b="b"/>
            <a:pathLst>
              <a:path w="211639" h="169771" extrusionOk="0">
                <a:moveTo>
                  <a:pt x="182052" y="8327"/>
                </a:moveTo>
                <a:cubicBezTo>
                  <a:pt x="183659" y="8327"/>
                  <a:pt x="185265" y="8938"/>
                  <a:pt x="186488" y="10161"/>
                </a:cubicBezTo>
                <a:lnTo>
                  <a:pt x="200058" y="23731"/>
                </a:lnTo>
                <a:cubicBezTo>
                  <a:pt x="202505" y="26178"/>
                  <a:pt x="202505" y="30125"/>
                  <a:pt x="200058" y="32571"/>
                </a:cubicBezTo>
                <a:lnTo>
                  <a:pt x="73298" y="159626"/>
                </a:lnTo>
                <a:cubicBezTo>
                  <a:pt x="72123" y="160800"/>
                  <a:pt x="70525" y="161452"/>
                  <a:pt x="68861" y="161452"/>
                </a:cubicBezTo>
                <a:cubicBezTo>
                  <a:pt x="67165" y="161452"/>
                  <a:pt x="65599" y="160800"/>
                  <a:pt x="64425" y="159626"/>
                </a:cubicBezTo>
                <a:lnTo>
                  <a:pt x="11581" y="106781"/>
                </a:lnTo>
                <a:cubicBezTo>
                  <a:pt x="9134" y="104335"/>
                  <a:pt x="9134" y="100355"/>
                  <a:pt x="11581" y="97942"/>
                </a:cubicBezTo>
                <a:lnTo>
                  <a:pt x="25151" y="84372"/>
                </a:lnTo>
                <a:cubicBezTo>
                  <a:pt x="26358" y="83132"/>
                  <a:pt x="27989" y="82545"/>
                  <a:pt x="29587" y="82545"/>
                </a:cubicBezTo>
                <a:cubicBezTo>
                  <a:pt x="31185" y="82545"/>
                  <a:pt x="32784" y="83132"/>
                  <a:pt x="34023" y="84372"/>
                </a:cubicBezTo>
                <a:lnTo>
                  <a:pt x="62892" y="113240"/>
                </a:lnTo>
                <a:cubicBezTo>
                  <a:pt x="64507" y="114855"/>
                  <a:pt x="66610" y="115662"/>
                  <a:pt x="68710" y="115662"/>
                </a:cubicBezTo>
                <a:cubicBezTo>
                  <a:pt x="70810" y="115662"/>
                  <a:pt x="72906" y="114855"/>
                  <a:pt x="74504" y="113240"/>
                </a:cubicBezTo>
                <a:lnTo>
                  <a:pt x="177616" y="10161"/>
                </a:lnTo>
                <a:cubicBezTo>
                  <a:pt x="178839" y="8938"/>
                  <a:pt x="180446" y="8327"/>
                  <a:pt x="182052" y="8327"/>
                </a:cubicBezTo>
                <a:close/>
                <a:moveTo>
                  <a:pt x="182052" y="0"/>
                </a:moveTo>
                <a:cubicBezTo>
                  <a:pt x="178317" y="0"/>
                  <a:pt x="174582" y="1419"/>
                  <a:pt x="171744" y="4257"/>
                </a:cubicBezTo>
                <a:lnTo>
                  <a:pt x="68698" y="107303"/>
                </a:lnTo>
                <a:lnTo>
                  <a:pt x="39895" y="78467"/>
                </a:lnTo>
                <a:cubicBezTo>
                  <a:pt x="37057" y="75630"/>
                  <a:pt x="33322" y="74211"/>
                  <a:pt x="29587" y="74211"/>
                </a:cubicBezTo>
                <a:cubicBezTo>
                  <a:pt x="25852" y="74211"/>
                  <a:pt x="22117" y="75630"/>
                  <a:pt x="19279" y="78467"/>
                </a:cubicBezTo>
                <a:lnTo>
                  <a:pt x="5709" y="92037"/>
                </a:lnTo>
                <a:cubicBezTo>
                  <a:pt x="1" y="97746"/>
                  <a:pt x="1" y="106977"/>
                  <a:pt x="5709" y="112686"/>
                </a:cubicBezTo>
                <a:lnTo>
                  <a:pt x="58553" y="165497"/>
                </a:lnTo>
                <a:cubicBezTo>
                  <a:pt x="61293" y="168270"/>
                  <a:pt x="64947" y="169770"/>
                  <a:pt x="68861" y="169770"/>
                </a:cubicBezTo>
                <a:cubicBezTo>
                  <a:pt x="72776" y="169770"/>
                  <a:pt x="76429" y="168270"/>
                  <a:pt x="79169" y="165497"/>
                </a:cubicBezTo>
                <a:lnTo>
                  <a:pt x="205963" y="38443"/>
                </a:lnTo>
                <a:cubicBezTo>
                  <a:pt x="211638" y="32767"/>
                  <a:pt x="211606" y="23536"/>
                  <a:pt x="205930" y="17827"/>
                </a:cubicBezTo>
                <a:lnTo>
                  <a:pt x="192360" y="4257"/>
                </a:lnTo>
                <a:cubicBezTo>
                  <a:pt x="189522" y="1419"/>
                  <a:pt x="185787" y="0"/>
                  <a:pt x="182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543"/>
        <p:cNvGrpSpPr/>
        <p:nvPr/>
      </p:nvGrpSpPr>
      <p:grpSpPr>
        <a:xfrm>
          <a:off x="0" y="0"/>
          <a:ext cx="0" cy="0"/>
          <a:chOff x="0" y="0"/>
          <a:chExt cx="0" cy="0"/>
        </a:xfrm>
      </p:grpSpPr>
      <p:sp>
        <p:nvSpPr>
          <p:cNvPr id="1544" name="Google Shape;1544;p44"/>
          <p:cNvSpPr txBox="1">
            <a:spLocks noGrp="1"/>
          </p:cNvSpPr>
          <p:nvPr>
            <p:ph type="ctrTitle"/>
          </p:nvPr>
        </p:nvSpPr>
        <p:spPr>
          <a:xfrm>
            <a:off x="331450" y="684700"/>
            <a:ext cx="46554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latin typeface="Reem Kufi"/>
                <a:ea typeface="Reem Kufi"/>
                <a:cs typeface="Reem Kufi"/>
                <a:sym typeface="Reem Kufi"/>
              </a:rPr>
              <a:t>THANKS</a:t>
            </a:r>
            <a:endParaRPr>
              <a:latin typeface="Reem Kufi"/>
              <a:ea typeface="Reem Kufi"/>
              <a:cs typeface="Reem Kufi"/>
              <a:sym typeface="Reem Kufi"/>
            </a:endParaRPr>
          </a:p>
        </p:txBody>
      </p:sp>
      <p:grpSp>
        <p:nvGrpSpPr>
          <p:cNvPr id="1549" name="Google Shape;1549;p44"/>
          <p:cNvGrpSpPr/>
          <p:nvPr/>
        </p:nvGrpSpPr>
        <p:grpSpPr>
          <a:xfrm>
            <a:off x="4799758" y="1684908"/>
            <a:ext cx="4007400" cy="3087915"/>
            <a:chOff x="4790650" y="1694016"/>
            <a:chExt cx="4007400" cy="3087915"/>
          </a:xfrm>
        </p:grpSpPr>
        <p:sp>
          <p:nvSpPr>
            <p:cNvPr id="1550" name="Google Shape;1550;p44"/>
            <p:cNvSpPr/>
            <p:nvPr/>
          </p:nvSpPr>
          <p:spPr>
            <a:xfrm>
              <a:off x="4790650" y="4630730"/>
              <a:ext cx="4007400" cy="151200"/>
            </a:xfrm>
            <a:prstGeom prst="ellipse">
              <a:avLst/>
            </a:pr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44"/>
            <p:cNvGrpSpPr/>
            <p:nvPr/>
          </p:nvGrpSpPr>
          <p:grpSpPr>
            <a:xfrm>
              <a:off x="4836254" y="1694016"/>
              <a:ext cx="3214784" cy="3038756"/>
              <a:chOff x="5136625" y="1072050"/>
              <a:chExt cx="3820302" cy="3611118"/>
            </a:xfrm>
          </p:grpSpPr>
          <p:sp>
            <p:nvSpPr>
              <p:cNvPr id="1552" name="Google Shape;1552;p44"/>
              <p:cNvSpPr/>
              <p:nvPr/>
            </p:nvSpPr>
            <p:spPr>
              <a:xfrm>
                <a:off x="7111570" y="1808645"/>
                <a:ext cx="166606" cy="195915"/>
              </a:xfrm>
              <a:custGeom>
                <a:avLst/>
                <a:gdLst/>
                <a:ahLst/>
                <a:cxnLst/>
                <a:rect l="l" t="t" r="r" b="b"/>
                <a:pathLst>
                  <a:path w="2234" h="2627" extrusionOk="0">
                    <a:moveTo>
                      <a:pt x="0" y="1"/>
                    </a:moveTo>
                    <a:lnTo>
                      <a:pt x="0" y="2627"/>
                    </a:lnTo>
                    <a:lnTo>
                      <a:pt x="2233" y="2627"/>
                    </a:lnTo>
                    <a:lnTo>
                      <a:pt x="2233" y="1"/>
                    </a:lnTo>
                    <a:close/>
                  </a:path>
                </a:pathLst>
              </a:cu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6368262" y="1773370"/>
                <a:ext cx="131033" cy="231190"/>
              </a:xfrm>
              <a:custGeom>
                <a:avLst/>
                <a:gdLst/>
                <a:ahLst/>
                <a:cxnLst/>
                <a:rect l="l" t="t" r="r" b="b"/>
                <a:pathLst>
                  <a:path w="1757" h="3100" extrusionOk="0">
                    <a:moveTo>
                      <a:pt x="1" y="0"/>
                    </a:moveTo>
                    <a:lnTo>
                      <a:pt x="1" y="3100"/>
                    </a:lnTo>
                    <a:lnTo>
                      <a:pt x="1757" y="3100"/>
                    </a:lnTo>
                    <a:lnTo>
                      <a:pt x="1757" y="0"/>
                    </a:ln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6670746" y="1715424"/>
                <a:ext cx="289808" cy="289137"/>
              </a:xfrm>
              <a:custGeom>
                <a:avLst/>
                <a:gdLst/>
                <a:ahLst/>
                <a:cxnLst/>
                <a:rect l="l" t="t" r="r" b="b"/>
                <a:pathLst>
                  <a:path w="3886" h="3877" extrusionOk="0">
                    <a:moveTo>
                      <a:pt x="0" y="1"/>
                    </a:moveTo>
                    <a:lnTo>
                      <a:pt x="0" y="3877"/>
                    </a:lnTo>
                    <a:lnTo>
                      <a:pt x="3885" y="3877"/>
                    </a:lnTo>
                    <a:lnTo>
                      <a:pt x="3885"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8580809" y="1737573"/>
                <a:ext cx="126036" cy="266987"/>
              </a:xfrm>
              <a:custGeom>
                <a:avLst/>
                <a:gdLst/>
                <a:ahLst/>
                <a:cxnLst/>
                <a:rect l="l" t="t" r="r" b="b"/>
                <a:pathLst>
                  <a:path w="1690" h="3580" extrusionOk="0">
                    <a:moveTo>
                      <a:pt x="1" y="1"/>
                    </a:moveTo>
                    <a:lnTo>
                      <a:pt x="1" y="3580"/>
                    </a:lnTo>
                    <a:lnTo>
                      <a:pt x="1690" y="3580"/>
                    </a:lnTo>
                    <a:lnTo>
                      <a:pt x="1690"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8655833" y="1819607"/>
                <a:ext cx="51011" cy="101724"/>
              </a:xfrm>
              <a:custGeom>
                <a:avLst/>
                <a:gdLst/>
                <a:ahLst/>
                <a:cxnLst/>
                <a:rect l="l" t="t" r="r" b="b"/>
                <a:pathLst>
                  <a:path w="684" h="1364" extrusionOk="0">
                    <a:moveTo>
                      <a:pt x="684" y="0"/>
                    </a:moveTo>
                    <a:cubicBezTo>
                      <a:pt x="307" y="0"/>
                      <a:pt x="1" y="303"/>
                      <a:pt x="1" y="680"/>
                    </a:cubicBezTo>
                    <a:cubicBezTo>
                      <a:pt x="1" y="1057"/>
                      <a:pt x="307" y="1363"/>
                      <a:pt x="684" y="1363"/>
                    </a:cubicBezTo>
                    <a:lnTo>
                      <a:pt x="684" y="1146"/>
                    </a:lnTo>
                    <a:cubicBezTo>
                      <a:pt x="427" y="1146"/>
                      <a:pt x="217" y="940"/>
                      <a:pt x="217" y="680"/>
                    </a:cubicBezTo>
                    <a:cubicBezTo>
                      <a:pt x="217" y="423"/>
                      <a:pt x="427" y="214"/>
                      <a:pt x="684" y="214"/>
                    </a:cubicBezTo>
                    <a:lnTo>
                      <a:pt x="684"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6665227" y="1848916"/>
                <a:ext cx="177271" cy="161609"/>
              </a:xfrm>
              <a:custGeom>
                <a:avLst/>
                <a:gdLst/>
                <a:ahLst/>
                <a:cxnLst/>
                <a:rect l="l" t="t" r="r" b="b"/>
                <a:pathLst>
                  <a:path w="2377" h="2167" extrusionOk="0">
                    <a:moveTo>
                      <a:pt x="147" y="1"/>
                    </a:moveTo>
                    <a:lnTo>
                      <a:pt x="1" y="161"/>
                    </a:lnTo>
                    <a:lnTo>
                      <a:pt x="2234" y="2167"/>
                    </a:lnTo>
                    <a:lnTo>
                      <a:pt x="2377" y="2007"/>
                    </a:lnTo>
                    <a:lnTo>
                      <a:pt x="147"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7186892" y="1808645"/>
                <a:ext cx="15960" cy="195915"/>
              </a:xfrm>
              <a:custGeom>
                <a:avLst/>
                <a:gdLst/>
                <a:ahLst/>
                <a:cxnLst/>
                <a:rect l="l" t="t" r="r" b="b"/>
                <a:pathLst>
                  <a:path w="214" h="2627" extrusionOk="0">
                    <a:moveTo>
                      <a:pt x="0" y="1"/>
                    </a:moveTo>
                    <a:lnTo>
                      <a:pt x="0" y="2627"/>
                    </a:lnTo>
                    <a:lnTo>
                      <a:pt x="214" y="2627"/>
                    </a:lnTo>
                    <a:lnTo>
                      <a:pt x="214"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6368262" y="1921703"/>
                <a:ext cx="131033" cy="16258"/>
              </a:xfrm>
              <a:custGeom>
                <a:avLst/>
                <a:gdLst/>
                <a:ahLst/>
                <a:cxnLst/>
                <a:rect l="l" t="t" r="r" b="b"/>
                <a:pathLst>
                  <a:path w="1757" h="218" extrusionOk="0">
                    <a:moveTo>
                      <a:pt x="1" y="1"/>
                    </a:moveTo>
                    <a:lnTo>
                      <a:pt x="1" y="217"/>
                    </a:lnTo>
                    <a:lnTo>
                      <a:pt x="1757" y="217"/>
                    </a:lnTo>
                    <a:lnTo>
                      <a:pt x="1757"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6184356" y="1211434"/>
                <a:ext cx="166308" cy="302337"/>
              </a:xfrm>
              <a:custGeom>
                <a:avLst/>
                <a:gdLst/>
                <a:ahLst/>
                <a:cxnLst/>
                <a:rect l="l" t="t" r="r" b="b"/>
                <a:pathLst>
                  <a:path w="2230" h="4054" extrusionOk="0">
                    <a:moveTo>
                      <a:pt x="1" y="1"/>
                    </a:moveTo>
                    <a:lnTo>
                      <a:pt x="1" y="4053"/>
                    </a:lnTo>
                    <a:lnTo>
                      <a:pt x="2230" y="4053"/>
                    </a:lnTo>
                    <a:lnTo>
                      <a:pt x="2230" y="1"/>
                    </a:ln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6970694" y="1246783"/>
                <a:ext cx="166308" cy="266987"/>
              </a:xfrm>
              <a:custGeom>
                <a:avLst/>
                <a:gdLst/>
                <a:ahLst/>
                <a:cxnLst/>
                <a:rect l="l" t="t" r="r" b="b"/>
                <a:pathLst>
                  <a:path w="2230" h="3580" extrusionOk="0">
                    <a:moveTo>
                      <a:pt x="0" y="0"/>
                    </a:moveTo>
                    <a:lnTo>
                      <a:pt x="0" y="3579"/>
                    </a:lnTo>
                    <a:lnTo>
                      <a:pt x="2229" y="3579"/>
                    </a:lnTo>
                    <a:lnTo>
                      <a:pt x="2229"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6496758" y="1317333"/>
                <a:ext cx="357897" cy="196437"/>
              </a:xfrm>
              <a:custGeom>
                <a:avLst/>
                <a:gdLst/>
                <a:ahLst/>
                <a:cxnLst/>
                <a:rect l="l" t="t" r="r" b="b"/>
                <a:pathLst>
                  <a:path w="4799" h="2634" extrusionOk="0">
                    <a:moveTo>
                      <a:pt x="0" y="0"/>
                    </a:moveTo>
                    <a:lnTo>
                      <a:pt x="0" y="2633"/>
                    </a:lnTo>
                    <a:lnTo>
                      <a:pt x="4799" y="2633"/>
                    </a:lnTo>
                    <a:lnTo>
                      <a:pt x="4799" y="0"/>
                    </a:lnTo>
                    <a:close/>
                  </a:path>
                </a:pathLst>
              </a:cu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8280861" y="1251705"/>
                <a:ext cx="277428" cy="262065"/>
              </a:xfrm>
              <a:custGeom>
                <a:avLst/>
                <a:gdLst/>
                <a:ahLst/>
                <a:cxnLst/>
                <a:rect l="l" t="t" r="r" b="b"/>
                <a:pathLst>
                  <a:path w="3720" h="3514" extrusionOk="0">
                    <a:moveTo>
                      <a:pt x="1" y="1"/>
                    </a:moveTo>
                    <a:lnTo>
                      <a:pt x="1" y="3513"/>
                    </a:lnTo>
                    <a:lnTo>
                      <a:pt x="3720" y="3513"/>
                    </a:lnTo>
                    <a:lnTo>
                      <a:pt x="3720" y="1"/>
                    </a:lnTo>
                    <a:close/>
                  </a:path>
                </a:pathLst>
              </a:cu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7262961" y="1299658"/>
                <a:ext cx="214261" cy="214112"/>
              </a:xfrm>
              <a:custGeom>
                <a:avLst/>
                <a:gdLst/>
                <a:ahLst/>
                <a:cxnLst/>
                <a:rect l="l" t="t" r="r" b="b"/>
                <a:pathLst>
                  <a:path w="2873" h="2871" extrusionOk="0">
                    <a:moveTo>
                      <a:pt x="0" y="1"/>
                    </a:moveTo>
                    <a:lnTo>
                      <a:pt x="0" y="2870"/>
                    </a:lnTo>
                    <a:lnTo>
                      <a:pt x="2873" y="2870"/>
                    </a:lnTo>
                    <a:lnTo>
                      <a:pt x="2873" y="1"/>
                    </a:ln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6184356" y="1266621"/>
                <a:ext cx="166308" cy="16034"/>
              </a:xfrm>
              <a:custGeom>
                <a:avLst/>
                <a:gdLst/>
                <a:ahLst/>
                <a:cxnLst/>
                <a:rect l="l" t="t" r="r" b="b"/>
                <a:pathLst>
                  <a:path w="2230" h="215" extrusionOk="0">
                    <a:moveTo>
                      <a:pt x="1" y="1"/>
                    </a:moveTo>
                    <a:lnTo>
                      <a:pt x="1" y="214"/>
                    </a:lnTo>
                    <a:lnTo>
                      <a:pt x="2230" y="214"/>
                    </a:lnTo>
                    <a:lnTo>
                      <a:pt x="2230"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6299651" y="1363347"/>
                <a:ext cx="51011" cy="101947"/>
              </a:xfrm>
              <a:custGeom>
                <a:avLst/>
                <a:gdLst/>
                <a:ahLst/>
                <a:cxnLst/>
                <a:rect l="l" t="t" r="r" b="b"/>
                <a:pathLst>
                  <a:path w="684" h="1367" extrusionOk="0">
                    <a:moveTo>
                      <a:pt x="684" y="0"/>
                    </a:moveTo>
                    <a:cubicBezTo>
                      <a:pt x="307" y="0"/>
                      <a:pt x="1" y="306"/>
                      <a:pt x="1" y="683"/>
                    </a:cubicBezTo>
                    <a:cubicBezTo>
                      <a:pt x="1" y="1060"/>
                      <a:pt x="307" y="1366"/>
                      <a:pt x="684" y="1366"/>
                    </a:cubicBezTo>
                    <a:lnTo>
                      <a:pt x="684" y="1149"/>
                    </a:lnTo>
                    <a:cubicBezTo>
                      <a:pt x="427" y="1149"/>
                      <a:pt x="218" y="940"/>
                      <a:pt x="218" y="683"/>
                    </a:cubicBezTo>
                    <a:cubicBezTo>
                      <a:pt x="218" y="426"/>
                      <a:pt x="427" y="217"/>
                      <a:pt x="684" y="217"/>
                    </a:cubicBezTo>
                    <a:lnTo>
                      <a:pt x="684"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7319117" y="1299658"/>
                <a:ext cx="101947" cy="50787"/>
              </a:xfrm>
              <a:custGeom>
                <a:avLst/>
                <a:gdLst/>
                <a:ahLst/>
                <a:cxnLst/>
                <a:rect l="l" t="t" r="r" b="b"/>
                <a:pathLst>
                  <a:path w="1367" h="681" extrusionOk="0">
                    <a:moveTo>
                      <a:pt x="0" y="1"/>
                    </a:moveTo>
                    <a:cubicBezTo>
                      <a:pt x="0" y="374"/>
                      <a:pt x="307" y="681"/>
                      <a:pt x="683" y="681"/>
                    </a:cubicBezTo>
                    <a:cubicBezTo>
                      <a:pt x="1060" y="681"/>
                      <a:pt x="1366" y="374"/>
                      <a:pt x="1366" y="1"/>
                    </a:cubicBezTo>
                    <a:lnTo>
                      <a:pt x="1150" y="1"/>
                    </a:lnTo>
                    <a:cubicBezTo>
                      <a:pt x="1150" y="257"/>
                      <a:pt x="940" y="468"/>
                      <a:pt x="683" y="468"/>
                    </a:cubicBezTo>
                    <a:cubicBezTo>
                      <a:pt x="427" y="468"/>
                      <a:pt x="216" y="257"/>
                      <a:pt x="216"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6772320" y="1317333"/>
                <a:ext cx="16258" cy="195915"/>
              </a:xfrm>
              <a:custGeom>
                <a:avLst/>
                <a:gdLst/>
                <a:ahLst/>
                <a:cxnLst/>
                <a:rect l="l" t="t" r="r" b="b"/>
                <a:pathLst>
                  <a:path w="218" h="2627" extrusionOk="0">
                    <a:moveTo>
                      <a:pt x="1" y="0"/>
                    </a:moveTo>
                    <a:lnTo>
                      <a:pt x="1" y="2626"/>
                    </a:lnTo>
                    <a:lnTo>
                      <a:pt x="218" y="2626"/>
                    </a:lnTo>
                    <a:lnTo>
                      <a:pt x="218"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6965175" y="1294214"/>
                <a:ext cx="177271" cy="161609"/>
              </a:xfrm>
              <a:custGeom>
                <a:avLst/>
                <a:gdLst/>
                <a:ahLst/>
                <a:cxnLst/>
                <a:rect l="l" t="t" r="r" b="b"/>
                <a:pathLst>
                  <a:path w="2377" h="2167" extrusionOk="0">
                    <a:moveTo>
                      <a:pt x="144" y="1"/>
                    </a:moveTo>
                    <a:lnTo>
                      <a:pt x="1" y="161"/>
                    </a:lnTo>
                    <a:lnTo>
                      <a:pt x="2230" y="2167"/>
                    </a:lnTo>
                    <a:lnTo>
                      <a:pt x="2377" y="2007"/>
                    </a:lnTo>
                    <a:lnTo>
                      <a:pt x="144"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8280861" y="1375950"/>
                <a:ext cx="277428" cy="16258"/>
              </a:xfrm>
              <a:custGeom>
                <a:avLst/>
                <a:gdLst/>
                <a:ahLst/>
                <a:cxnLst/>
                <a:rect l="l" t="t" r="r" b="b"/>
                <a:pathLst>
                  <a:path w="3720" h="218" extrusionOk="0">
                    <a:moveTo>
                      <a:pt x="1" y="1"/>
                    </a:moveTo>
                    <a:lnTo>
                      <a:pt x="1" y="217"/>
                    </a:lnTo>
                    <a:lnTo>
                      <a:pt x="3720" y="217"/>
                    </a:lnTo>
                    <a:lnTo>
                      <a:pt x="3720"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8372068" y="1252526"/>
                <a:ext cx="15960" cy="260723"/>
              </a:xfrm>
              <a:custGeom>
                <a:avLst/>
                <a:gdLst/>
                <a:ahLst/>
                <a:cxnLst/>
                <a:rect l="l" t="t" r="r" b="b"/>
                <a:pathLst>
                  <a:path w="214" h="3496" extrusionOk="0">
                    <a:moveTo>
                      <a:pt x="0" y="0"/>
                    </a:moveTo>
                    <a:lnTo>
                      <a:pt x="0" y="3495"/>
                    </a:lnTo>
                    <a:lnTo>
                      <a:pt x="213" y="3495"/>
                    </a:lnTo>
                    <a:lnTo>
                      <a:pt x="213"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753898" y="2633240"/>
                <a:ext cx="3203029" cy="1943042"/>
              </a:xfrm>
              <a:custGeom>
                <a:avLst/>
                <a:gdLst/>
                <a:ahLst/>
                <a:cxnLst/>
                <a:rect l="l" t="t" r="r" b="b"/>
                <a:pathLst>
                  <a:path w="42949" h="26054" extrusionOk="0">
                    <a:moveTo>
                      <a:pt x="1" y="1"/>
                    </a:moveTo>
                    <a:lnTo>
                      <a:pt x="1" y="26053"/>
                    </a:lnTo>
                    <a:lnTo>
                      <a:pt x="42948" y="26053"/>
                    </a:lnTo>
                    <a:lnTo>
                      <a:pt x="42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6174225" y="2672324"/>
                <a:ext cx="1870105" cy="1886952"/>
              </a:xfrm>
              <a:custGeom>
                <a:avLst/>
                <a:gdLst/>
                <a:ahLst/>
                <a:cxnLst/>
                <a:rect l="l" t="t" r="r" b="b"/>
                <a:pathLst>
                  <a:path w="25076" h="32868" extrusionOk="0">
                    <a:moveTo>
                      <a:pt x="20997" y="3506"/>
                    </a:moveTo>
                    <a:cubicBezTo>
                      <a:pt x="21407" y="4203"/>
                      <a:pt x="21637" y="5135"/>
                      <a:pt x="21697" y="6319"/>
                    </a:cubicBezTo>
                    <a:cubicBezTo>
                      <a:pt x="21890" y="10271"/>
                      <a:pt x="21074" y="14493"/>
                      <a:pt x="19274" y="18862"/>
                    </a:cubicBezTo>
                    <a:cubicBezTo>
                      <a:pt x="17528" y="23110"/>
                      <a:pt x="15082" y="26986"/>
                      <a:pt x="12923" y="30218"/>
                    </a:cubicBezTo>
                    <a:cubicBezTo>
                      <a:pt x="11855" y="31817"/>
                      <a:pt x="10790" y="32600"/>
                      <a:pt x="9674" y="32600"/>
                    </a:cubicBezTo>
                    <a:cubicBezTo>
                      <a:pt x="9550" y="32600"/>
                      <a:pt x="9426" y="32591"/>
                      <a:pt x="9301" y="32571"/>
                    </a:cubicBezTo>
                    <a:cubicBezTo>
                      <a:pt x="8174" y="32398"/>
                      <a:pt x="7404" y="31452"/>
                      <a:pt x="7138" y="30592"/>
                    </a:cubicBezTo>
                    <a:cubicBezTo>
                      <a:pt x="6844" y="29642"/>
                      <a:pt x="6991" y="28639"/>
                      <a:pt x="7168" y="27696"/>
                    </a:cubicBezTo>
                    <a:cubicBezTo>
                      <a:pt x="8170" y="22324"/>
                      <a:pt x="10247" y="17196"/>
                      <a:pt x="13339" y="12453"/>
                    </a:cubicBezTo>
                    <a:cubicBezTo>
                      <a:pt x="15488" y="9151"/>
                      <a:pt x="18055" y="6159"/>
                      <a:pt x="20997" y="3506"/>
                    </a:cubicBezTo>
                    <a:close/>
                    <a:moveTo>
                      <a:pt x="24919" y="1"/>
                    </a:moveTo>
                    <a:cubicBezTo>
                      <a:pt x="23566" y="970"/>
                      <a:pt x="22277" y="2003"/>
                      <a:pt x="21051" y="3093"/>
                    </a:cubicBezTo>
                    <a:cubicBezTo>
                      <a:pt x="20774" y="2703"/>
                      <a:pt x="20431" y="2390"/>
                      <a:pt x="20021" y="2153"/>
                    </a:cubicBezTo>
                    <a:cubicBezTo>
                      <a:pt x="19476" y="1838"/>
                      <a:pt x="18821" y="1679"/>
                      <a:pt x="18132" y="1679"/>
                    </a:cubicBezTo>
                    <a:cubicBezTo>
                      <a:pt x="17601" y="1679"/>
                      <a:pt x="17049" y="1773"/>
                      <a:pt x="16512" y="1963"/>
                    </a:cubicBezTo>
                    <a:cubicBezTo>
                      <a:pt x="15382" y="2360"/>
                      <a:pt x="14462" y="3100"/>
                      <a:pt x="13686" y="3763"/>
                    </a:cubicBezTo>
                    <a:cubicBezTo>
                      <a:pt x="11543" y="5592"/>
                      <a:pt x="9594" y="7648"/>
                      <a:pt x="7891" y="9874"/>
                    </a:cubicBezTo>
                    <a:cubicBezTo>
                      <a:pt x="6208" y="12073"/>
                      <a:pt x="4762" y="14446"/>
                      <a:pt x="3589" y="16929"/>
                    </a:cubicBezTo>
                    <a:cubicBezTo>
                      <a:pt x="2419" y="19411"/>
                      <a:pt x="1520" y="22007"/>
                      <a:pt x="917" y="24646"/>
                    </a:cubicBezTo>
                    <a:cubicBezTo>
                      <a:pt x="306" y="27319"/>
                      <a:pt x="0" y="30045"/>
                      <a:pt x="3" y="32751"/>
                    </a:cubicBezTo>
                    <a:lnTo>
                      <a:pt x="273" y="32751"/>
                    </a:lnTo>
                    <a:cubicBezTo>
                      <a:pt x="270" y="30065"/>
                      <a:pt x="573" y="27359"/>
                      <a:pt x="1180" y="24706"/>
                    </a:cubicBezTo>
                    <a:cubicBezTo>
                      <a:pt x="1776" y="22084"/>
                      <a:pt x="2669" y="19508"/>
                      <a:pt x="3832" y="17042"/>
                    </a:cubicBezTo>
                    <a:cubicBezTo>
                      <a:pt x="4995" y="14580"/>
                      <a:pt x="6435" y="12220"/>
                      <a:pt x="8104" y="10038"/>
                    </a:cubicBezTo>
                    <a:cubicBezTo>
                      <a:pt x="9794" y="7825"/>
                      <a:pt x="11729" y="5782"/>
                      <a:pt x="13859" y="3966"/>
                    </a:cubicBezTo>
                    <a:cubicBezTo>
                      <a:pt x="14619" y="3320"/>
                      <a:pt x="15516" y="2596"/>
                      <a:pt x="16602" y="2216"/>
                    </a:cubicBezTo>
                    <a:cubicBezTo>
                      <a:pt x="17110" y="2037"/>
                      <a:pt x="17630" y="1948"/>
                      <a:pt x="18130" y="1948"/>
                    </a:cubicBezTo>
                    <a:cubicBezTo>
                      <a:pt x="18774" y="1948"/>
                      <a:pt x="19383" y="2096"/>
                      <a:pt x="19887" y="2386"/>
                    </a:cubicBezTo>
                    <a:cubicBezTo>
                      <a:pt x="20267" y="2606"/>
                      <a:pt x="20587" y="2903"/>
                      <a:pt x="20851" y="3276"/>
                    </a:cubicBezTo>
                    <a:cubicBezTo>
                      <a:pt x="17875" y="5952"/>
                      <a:pt x="15285" y="8974"/>
                      <a:pt x="13113" y="12307"/>
                    </a:cubicBezTo>
                    <a:cubicBezTo>
                      <a:pt x="10004" y="17079"/>
                      <a:pt x="7915" y="22241"/>
                      <a:pt x="6904" y="27646"/>
                    </a:cubicBezTo>
                    <a:cubicBezTo>
                      <a:pt x="6721" y="28625"/>
                      <a:pt x="6568" y="29662"/>
                      <a:pt x="6881" y="30672"/>
                    </a:cubicBezTo>
                    <a:cubicBezTo>
                      <a:pt x="7171" y="31612"/>
                      <a:pt x="8021" y="32644"/>
                      <a:pt x="9261" y="32838"/>
                    </a:cubicBezTo>
                    <a:cubicBezTo>
                      <a:pt x="9401" y="32858"/>
                      <a:pt x="9540" y="32867"/>
                      <a:pt x="9680" y="32867"/>
                    </a:cubicBezTo>
                    <a:cubicBezTo>
                      <a:pt x="10887" y="32867"/>
                      <a:pt x="12026" y="32047"/>
                      <a:pt x="13146" y="30368"/>
                    </a:cubicBezTo>
                    <a:cubicBezTo>
                      <a:pt x="15312" y="27126"/>
                      <a:pt x="17768" y="23234"/>
                      <a:pt x="19524" y="18965"/>
                    </a:cubicBezTo>
                    <a:cubicBezTo>
                      <a:pt x="21340" y="14556"/>
                      <a:pt x="22160" y="10298"/>
                      <a:pt x="21963" y="6305"/>
                    </a:cubicBezTo>
                    <a:cubicBezTo>
                      <a:pt x="21903" y="5052"/>
                      <a:pt x="21651" y="4063"/>
                      <a:pt x="21200" y="3320"/>
                    </a:cubicBezTo>
                    <a:cubicBezTo>
                      <a:pt x="22430" y="2226"/>
                      <a:pt x="23723" y="1193"/>
                      <a:pt x="25076" y="221"/>
                    </a:cubicBezTo>
                    <a:lnTo>
                      <a:pt x="24919" y="1"/>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8425550" y="2672300"/>
                <a:ext cx="451850" cy="1886987"/>
              </a:xfrm>
              <a:custGeom>
                <a:avLst/>
                <a:gdLst/>
                <a:ahLst/>
                <a:cxnLst/>
                <a:rect l="l" t="t" r="r" b="b"/>
                <a:pathLst>
                  <a:path w="6059" h="35813" extrusionOk="0">
                    <a:moveTo>
                      <a:pt x="4052" y="0"/>
                    </a:moveTo>
                    <a:cubicBezTo>
                      <a:pt x="1292" y="5615"/>
                      <a:pt x="0" y="11886"/>
                      <a:pt x="310" y="18135"/>
                    </a:cubicBezTo>
                    <a:cubicBezTo>
                      <a:pt x="620" y="24387"/>
                      <a:pt x="2529" y="30498"/>
                      <a:pt x="5831" y="35813"/>
                    </a:cubicBezTo>
                    <a:lnTo>
                      <a:pt x="6058" y="35670"/>
                    </a:lnTo>
                    <a:cubicBezTo>
                      <a:pt x="2782" y="30395"/>
                      <a:pt x="886" y="24327"/>
                      <a:pt x="580" y="18121"/>
                    </a:cubicBezTo>
                    <a:cubicBezTo>
                      <a:pt x="270" y="11920"/>
                      <a:pt x="1556" y="5695"/>
                      <a:pt x="4292" y="120"/>
                    </a:cubicBezTo>
                    <a:lnTo>
                      <a:pt x="4052" y="0"/>
                    </a:lnTo>
                    <a:close/>
                  </a:path>
                </a:pathLst>
              </a:custGeom>
              <a:solidFill>
                <a:srgbClr val="C0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753898" y="2633240"/>
                <a:ext cx="3203029" cy="499073"/>
              </a:xfrm>
              <a:custGeom>
                <a:avLst/>
                <a:gdLst/>
                <a:ahLst/>
                <a:cxnLst/>
                <a:rect l="l" t="t" r="r" b="b"/>
                <a:pathLst>
                  <a:path w="42949" h="6692" extrusionOk="0">
                    <a:moveTo>
                      <a:pt x="1" y="1"/>
                    </a:moveTo>
                    <a:lnTo>
                      <a:pt x="1" y="6692"/>
                    </a:lnTo>
                    <a:lnTo>
                      <a:pt x="42948" y="6692"/>
                    </a:lnTo>
                    <a:lnTo>
                      <a:pt x="42948" y="1"/>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753898" y="4326878"/>
                <a:ext cx="3203029" cy="249387"/>
              </a:xfrm>
              <a:custGeom>
                <a:avLst/>
                <a:gdLst/>
                <a:ahLst/>
                <a:cxnLst/>
                <a:rect l="l" t="t" r="r" b="b"/>
                <a:pathLst>
                  <a:path w="42949" h="3344" extrusionOk="0">
                    <a:moveTo>
                      <a:pt x="1" y="0"/>
                    </a:moveTo>
                    <a:lnTo>
                      <a:pt x="1" y="3343"/>
                    </a:lnTo>
                    <a:lnTo>
                      <a:pt x="42948" y="3343"/>
                    </a:lnTo>
                    <a:lnTo>
                      <a:pt x="42948" y="0"/>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732793" y="2872780"/>
                <a:ext cx="3224134" cy="20211"/>
              </a:xfrm>
              <a:custGeom>
                <a:avLst/>
                <a:gdLst/>
                <a:ahLst/>
                <a:cxnLst/>
                <a:rect l="l" t="t" r="r" b="b"/>
                <a:pathLst>
                  <a:path w="43232" h="271" extrusionOk="0">
                    <a:moveTo>
                      <a:pt x="1" y="1"/>
                    </a:moveTo>
                    <a:lnTo>
                      <a:pt x="1" y="271"/>
                    </a:lnTo>
                    <a:lnTo>
                      <a:pt x="43231" y="271"/>
                    </a:lnTo>
                    <a:lnTo>
                      <a:pt x="43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746440" y="1994565"/>
                <a:ext cx="3084451" cy="20211"/>
              </a:xfrm>
              <a:custGeom>
                <a:avLst/>
                <a:gdLst/>
                <a:ahLst/>
                <a:cxnLst/>
                <a:rect l="l" t="t" r="r" b="b"/>
                <a:pathLst>
                  <a:path w="41359" h="271" extrusionOk="0">
                    <a:moveTo>
                      <a:pt x="1" y="0"/>
                    </a:moveTo>
                    <a:lnTo>
                      <a:pt x="1" y="270"/>
                    </a:lnTo>
                    <a:lnTo>
                      <a:pt x="41358" y="270"/>
                    </a:lnTo>
                    <a:lnTo>
                      <a:pt x="413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746440" y="1503253"/>
                <a:ext cx="3084451" cy="19912"/>
              </a:xfrm>
              <a:custGeom>
                <a:avLst/>
                <a:gdLst/>
                <a:ahLst/>
                <a:cxnLst/>
                <a:rect l="l" t="t" r="r" b="b"/>
                <a:pathLst>
                  <a:path w="41359" h="267" extrusionOk="0">
                    <a:moveTo>
                      <a:pt x="1" y="0"/>
                    </a:moveTo>
                    <a:lnTo>
                      <a:pt x="1" y="267"/>
                    </a:lnTo>
                    <a:lnTo>
                      <a:pt x="41358" y="267"/>
                    </a:lnTo>
                    <a:lnTo>
                      <a:pt x="413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586473" y="1100762"/>
                <a:ext cx="426509" cy="623468"/>
              </a:xfrm>
              <a:custGeom>
                <a:avLst/>
                <a:gdLst/>
                <a:ahLst/>
                <a:cxnLst/>
                <a:rect l="l" t="t" r="r" b="b"/>
                <a:pathLst>
                  <a:path w="5719" h="8360" extrusionOk="0">
                    <a:moveTo>
                      <a:pt x="2755" y="0"/>
                    </a:moveTo>
                    <a:cubicBezTo>
                      <a:pt x="2697" y="0"/>
                      <a:pt x="2640" y="2"/>
                      <a:pt x="2583" y="5"/>
                    </a:cubicBezTo>
                    <a:cubicBezTo>
                      <a:pt x="1700" y="52"/>
                      <a:pt x="793" y="512"/>
                      <a:pt x="416" y="1339"/>
                    </a:cubicBezTo>
                    <a:cubicBezTo>
                      <a:pt x="240" y="1728"/>
                      <a:pt x="193" y="2165"/>
                      <a:pt x="227" y="2598"/>
                    </a:cubicBezTo>
                    <a:cubicBezTo>
                      <a:pt x="240" y="2744"/>
                      <a:pt x="323" y="4127"/>
                      <a:pt x="553" y="4658"/>
                    </a:cubicBezTo>
                    <a:lnTo>
                      <a:pt x="0" y="8233"/>
                    </a:lnTo>
                    <a:lnTo>
                      <a:pt x="3206" y="8360"/>
                    </a:lnTo>
                    <a:lnTo>
                      <a:pt x="3172" y="7006"/>
                    </a:lnTo>
                    <a:lnTo>
                      <a:pt x="3159" y="6420"/>
                    </a:lnTo>
                    <a:lnTo>
                      <a:pt x="3159" y="6420"/>
                    </a:lnTo>
                    <a:cubicBezTo>
                      <a:pt x="3399" y="6587"/>
                      <a:pt x="3672" y="6700"/>
                      <a:pt x="3935" y="6717"/>
                    </a:cubicBezTo>
                    <a:cubicBezTo>
                      <a:pt x="3962" y="6718"/>
                      <a:pt x="3989" y="6719"/>
                      <a:pt x="4016" y="6719"/>
                    </a:cubicBezTo>
                    <a:cubicBezTo>
                      <a:pt x="4494" y="6719"/>
                      <a:pt x="4981" y="6498"/>
                      <a:pt x="5265" y="6104"/>
                    </a:cubicBezTo>
                    <a:cubicBezTo>
                      <a:pt x="5719" y="5474"/>
                      <a:pt x="5528" y="4434"/>
                      <a:pt x="5388" y="3655"/>
                    </a:cubicBezTo>
                    <a:cubicBezTo>
                      <a:pt x="5235" y="2798"/>
                      <a:pt x="5052" y="2065"/>
                      <a:pt x="4672" y="1288"/>
                    </a:cubicBezTo>
                    <a:cubicBezTo>
                      <a:pt x="4668" y="1282"/>
                      <a:pt x="4665" y="1275"/>
                      <a:pt x="4662" y="1265"/>
                    </a:cubicBezTo>
                    <a:cubicBezTo>
                      <a:pt x="4552" y="1045"/>
                      <a:pt x="4425" y="848"/>
                      <a:pt x="4282" y="679"/>
                    </a:cubicBezTo>
                    <a:cubicBezTo>
                      <a:pt x="4132" y="505"/>
                      <a:pt x="3962" y="362"/>
                      <a:pt x="3769" y="245"/>
                    </a:cubicBezTo>
                    <a:cubicBezTo>
                      <a:pt x="3462" y="65"/>
                      <a:pt x="3107" y="0"/>
                      <a:pt x="2755"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780522" y="1540243"/>
                <a:ext cx="42584" cy="83079"/>
              </a:xfrm>
              <a:custGeom>
                <a:avLst/>
                <a:gdLst/>
                <a:ahLst/>
                <a:cxnLst/>
                <a:rect l="l" t="t" r="r" b="b"/>
                <a:pathLst>
                  <a:path w="571" h="1114" extrusionOk="0">
                    <a:moveTo>
                      <a:pt x="1" y="1"/>
                    </a:moveTo>
                    <a:lnTo>
                      <a:pt x="1" y="1"/>
                    </a:lnTo>
                    <a:cubicBezTo>
                      <a:pt x="110" y="407"/>
                      <a:pt x="307" y="787"/>
                      <a:pt x="570" y="1113"/>
                    </a:cubicBezTo>
                    <a:lnTo>
                      <a:pt x="557" y="527"/>
                    </a:lnTo>
                    <a:cubicBezTo>
                      <a:pt x="373" y="350"/>
                      <a:pt x="193" y="17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952943" y="1322255"/>
                <a:ext cx="64733" cy="105975"/>
              </a:xfrm>
              <a:custGeom>
                <a:avLst/>
                <a:gdLst/>
                <a:ahLst/>
                <a:cxnLst/>
                <a:rect l="l" t="t" r="r" b="b"/>
                <a:pathLst>
                  <a:path w="868" h="1421" extrusionOk="0">
                    <a:moveTo>
                      <a:pt x="171" y="1"/>
                    </a:moveTo>
                    <a:lnTo>
                      <a:pt x="1" y="1388"/>
                    </a:lnTo>
                    <a:cubicBezTo>
                      <a:pt x="75" y="1410"/>
                      <a:pt x="152" y="1421"/>
                      <a:pt x="228" y="1421"/>
                    </a:cubicBezTo>
                    <a:cubicBezTo>
                      <a:pt x="405" y="1421"/>
                      <a:pt x="580" y="1363"/>
                      <a:pt x="717" y="1254"/>
                    </a:cubicBezTo>
                    <a:cubicBezTo>
                      <a:pt x="794" y="1194"/>
                      <a:pt x="861" y="1111"/>
                      <a:pt x="865" y="1017"/>
                    </a:cubicBezTo>
                    <a:cubicBezTo>
                      <a:pt x="868" y="948"/>
                      <a:pt x="837" y="877"/>
                      <a:pt x="794" y="825"/>
                    </a:cubicBezTo>
                    <a:cubicBezTo>
                      <a:pt x="751" y="771"/>
                      <a:pt x="697" y="725"/>
                      <a:pt x="645" y="677"/>
                    </a:cubicBezTo>
                    <a:cubicBezTo>
                      <a:pt x="441" y="491"/>
                      <a:pt x="277" y="258"/>
                      <a:pt x="171"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600120" y="1085996"/>
                <a:ext cx="407119" cy="377362"/>
              </a:xfrm>
              <a:custGeom>
                <a:avLst/>
                <a:gdLst/>
                <a:ahLst/>
                <a:cxnLst/>
                <a:rect l="l" t="t" r="r" b="b"/>
                <a:pathLst>
                  <a:path w="5459" h="5060" extrusionOk="0">
                    <a:moveTo>
                      <a:pt x="3549" y="0"/>
                    </a:moveTo>
                    <a:cubicBezTo>
                      <a:pt x="2886" y="0"/>
                      <a:pt x="2240" y="27"/>
                      <a:pt x="1606" y="223"/>
                    </a:cubicBezTo>
                    <a:cubicBezTo>
                      <a:pt x="1080" y="390"/>
                      <a:pt x="613" y="754"/>
                      <a:pt x="330" y="1229"/>
                    </a:cubicBezTo>
                    <a:cubicBezTo>
                      <a:pt x="47" y="1706"/>
                      <a:pt x="0" y="2243"/>
                      <a:pt x="44" y="2796"/>
                    </a:cubicBezTo>
                    <a:cubicBezTo>
                      <a:pt x="57" y="2942"/>
                      <a:pt x="140" y="4325"/>
                      <a:pt x="370" y="4856"/>
                    </a:cubicBezTo>
                    <a:cubicBezTo>
                      <a:pt x="594" y="4985"/>
                      <a:pt x="973" y="5059"/>
                      <a:pt x="1299" y="5059"/>
                    </a:cubicBezTo>
                    <a:cubicBezTo>
                      <a:pt x="1424" y="5059"/>
                      <a:pt x="1542" y="5048"/>
                      <a:pt x="1640" y="5025"/>
                    </a:cubicBezTo>
                    <a:cubicBezTo>
                      <a:pt x="1986" y="4942"/>
                      <a:pt x="2320" y="4732"/>
                      <a:pt x="2520" y="4402"/>
                    </a:cubicBezTo>
                    <a:lnTo>
                      <a:pt x="2520" y="4402"/>
                    </a:lnTo>
                    <a:cubicBezTo>
                      <a:pt x="2359" y="4497"/>
                      <a:pt x="2173" y="4566"/>
                      <a:pt x="1991" y="4566"/>
                    </a:cubicBezTo>
                    <a:cubicBezTo>
                      <a:pt x="1906" y="4566"/>
                      <a:pt x="1821" y="4551"/>
                      <a:pt x="1740" y="4516"/>
                    </a:cubicBezTo>
                    <a:cubicBezTo>
                      <a:pt x="1483" y="4405"/>
                      <a:pt x="1303" y="4142"/>
                      <a:pt x="1297" y="3865"/>
                    </a:cubicBezTo>
                    <a:cubicBezTo>
                      <a:pt x="1293" y="3589"/>
                      <a:pt x="1470" y="3316"/>
                      <a:pt x="1726" y="3213"/>
                    </a:cubicBezTo>
                    <a:cubicBezTo>
                      <a:pt x="1802" y="3182"/>
                      <a:pt x="1882" y="3168"/>
                      <a:pt x="1961" y="3168"/>
                    </a:cubicBezTo>
                    <a:cubicBezTo>
                      <a:pt x="2152" y="3168"/>
                      <a:pt x="2341" y="3252"/>
                      <a:pt x="2466" y="3402"/>
                    </a:cubicBezTo>
                    <a:cubicBezTo>
                      <a:pt x="2476" y="3133"/>
                      <a:pt x="2672" y="2849"/>
                      <a:pt x="2909" y="2719"/>
                    </a:cubicBezTo>
                    <a:cubicBezTo>
                      <a:pt x="3146" y="2589"/>
                      <a:pt x="3419" y="2539"/>
                      <a:pt x="3686" y="2479"/>
                    </a:cubicBezTo>
                    <a:cubicBezTo>
                      <a:pt x="4029" y="2403"/>
                      <a:pt x="4376" y="2299"/>
                      <a:pt x="4679" y="2116"/>
                    </a:cubicBezTo>
                    <a:cubicBezTo>
                      <a:pt x="4982" y="1933"/>
                      <a:pt x="5242" y="1660"/>
                      <a:pt x="5348" y="1323"/>
                    </a:cubicBezTo>
                    <a:cubicBezTo>
                      <a:pt x="5459" y="986"/>
                      <a:pt x="5392" y="583"/>
                      <a:pt x="5142" y="334"/>
                    </a:cubicBezTo>
                    <a:cubicBezTo>
                      <a:pt x="4948" y="143"/>
                      <a:pt x="4669" y="80"/>
                      <a:pt x="4399" y="40"/>
                    </a:cubicBezTo>
                    <a:cubicBezTo>
                      <a:pt x="4122" y="0"/>
                      <a:pt x="3852" y="0"/>
                      <a:pt x="3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928408" y="1437402"/>
                <a:ext cx="38333" cy="27146"/>
              </a:xfrm>
              <a:custGeom>
                <a:avLst/>
                <a:gdLst/>
                <a:ahLst/>
                <a:cxnLst/>
                <a:rect l="l" t="t" r="r" b="b"/>
                <a:pathLst>
                  <a:path w="514" h="364" extrusionOk="0">
                    <a:moveTo>
                      <a:pt x="210" y="0"/>
                    </a:moveTo>
                    <a:lnTo>
                      <a:pt x="0" y="36"/>
                    </a:lnTo>
                    <a:cubicBezTo>
                      <a:pt x="17" y="150"/>
                      <a:pt x="87" y="250"/>
                      <a:pt x="187" y="310"/>
                    </a:cubicBezTo>
                    <a:cubicBezTo>
                      <a:pt x="247" y="343"/>
                      <a:pt x="317" y="363"/>
                      <a:pt x="387" y="363"/>
                    </a:cubicBezTo>
                    <a:cubicBezTo>
                      <a:pt x="430" y="363"/>
                      <a:pt x="474" y="356"/>
                      <a:pt x="514" y="343"/>
                    </a:cubicBezTo>
                    <a:lnTo>
                      <a:pt x="443" y="140"/>
                    </a:lnTo>
                    <a:cubicBezTo>
                      <a:pt x="426" y="146"/>
                      <a:pt x="408" y="149"/>
                      <a:pt x="390" y="149"/>
                    </a:cubicBezTo>
                    <a:cubicBezTo>
                      <a:pt x="357" y="149"/>
                      <a:pt x="324" y="140"/>
                      <a:pt x="297" y="124"/>
                    </a:cubicBezTo>
                    <a:cubicBezTo>
                      <a:pt x="254" y="96"/>
                      <a:pt x="220" y="50"/>
                      <a:pt x="21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5926916" y="1332025"/>
                <a:ext cx="15438" cy="26699"/>
              </a:xfrm>
              <a:custGeom>
                <a:avLst/>
                <a:gdLst/>
                <a:ahLst/>
                <a:cxnLst/>
                <a:rect l="l" t="t" r="r" b="b"/>
                <a:pathLst>
                  <a:path w="207" h="358" extrusionOk="0">
                    <a:moveTo>
                      <a:pt x="93" y="0"/>
                    </a:moveTo>
                    <a:cubicBezTo>
                      <a:pt x="92" y="0"/>
                      <a:pt x="91" y="0"/>
                      <a:pt x="90" y="0"/>
                    </a:cubicBezTo>
                    <a:cubicBezTo>
                      <a:pt x="37" y="3"/>
                      <a:pt x="0" y="87"/>
                      <a:pt x="7" y="187"/>
                    </a:cubicBezTo>
                    <a:cubicBezTo>
                      <a:pt x="14" y="283"/>
                      <a:pt x="60" y="357"/>
                      <a:pt x="111" y="357"/>
                    </a:cubicBezTo>
                    <a:cubicBezTo>
                      <a:pt x="113" y="357"/>
                      <a:pt x="115" y="357"/>
                      <a:pt x="117" y="357"/>
                    </a:cubicBezTo>
                    <a:cubicBezTo>
                      <a:pt x="170" y="354"/>
                      <a:pt x="207" y="270"/>
                      <a:pt x="200" y="174"/>
                    </a:cubicBezTo>
                    <a:cubicBezTo>
                      <a:pt x="194" y="76"/>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5897309" y="1291082"/>
                <a:ext cx="54740" cy="27817"/>
              </a:xfrm>
              <a:custGeom>
                <a:avLst/>
                <a:gdLst/>
                <a:ahLst/>
                <a:cxnLst/>
                <a:rect l="l" t="t" r="r" b="b"/>
                <a:pathLst>
                  <a:path w="734" h="373" extrusionOk="0">
                    <a:moveTo>
                      <a:pt x="553" y="1"/>
                    </a:moveTo>
                    <a:cubicBezTo>
                      <a:pt x="527" y="1"/>
                      <a:pt x="500" y="4"/>
                      <a:pt x="474" y="9"/>
                    </a:cubicBezTo>
                    <a:cubicBezTo>
                      <a:pt x="337" y="29"/>
                      <a:pt x="204" y="86"/>
                      <a:pt x="91" y="169"/>
                    </a:cubicBezTo>
                    <a:cubicBezTo>
                      <a:pt x="64" y="189"/>
                      <a:pt x="37" y="209"/>
                      <a:pt x="21" y="239"/>
                    </a:cubicBezTo>
                    <a:cubicBezTo>
                      <a:pt x="4" y="269"/>
                      <a:pt x="1" y="306"/>
                      <a:pt x="21" y="332"/>
                    </a:cubicBezTo>
                    <a:cubicBezTo>
                      <a:pt x="40" y="364"/>
                      <a:pt x="76" y="372"/>
                      <a:pt x="113" y="372"/>
                    </a:cubicBezTo>
                    <a:cubicBezTo>
                      <a:pt x="127" y="372"/>
                      <a:pt x="141" y="371"/>
                      <a:pt x="154" y="369"/>
                    </a:cubicBezTo>
                    <a:cubicBezTo>
                      <a:pt x="264" y="356"/>
                      <a:pt x="734" y="283"/>
                      <a:pt x="727" y="126"/>
                    </a:cubicBezTo>
                    <a:cubicBezTo>
                      <a:pt x="724" y="76"/>
                      <a:pt x="680" y="29"/>
                      <a:pt x="631" y="13"/>
                    </a:cubicBezTo>
                    <a:cubicBezTo>
                      <a:pt x="606" y="4"/>
                      <a:pt x="580"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6169738" y="4313231"/>
                <a:ext cx="679252" cy="318446"/>
              </a:xfrm>
              <a:custGeom>
                <a:avLst/>
                <a:gdLst/>
                <a:ahLst/>
                <a:cxnLst/>
                <a:rect l="l" t="t" r="r" b="b"/>
                <a:pathLst>
                  <a:path w="9108" h="4270" extrusionOk="0">
                    <a:moveTo>
                      <a:pt x="0" y="0"/>
                    </a:moveTo>
                    <a:lnTo>
                      <a:pt x="997" y="4269"/>
                    </a:lnTo>
                    <a:lnTo>
                      <a:pt x="9084" y="4269"/>
                    </a:lnTo>
                    <a:cubicBezTo>
                      <a:pt x="9107" y="3689"/>
                      <a:pt x="8718" y="3159"/>
                      <a:pt x="8215" y="2866"/>
                    </a:cubicBezTo>
                    <a:cubicBezTo>
                      <a:pt x="7711" y="2570"/>
                      <a:pt x="7124" y="2463"/>
                      <a:pt x="6555" y="2339"/>
                    </a:cubicBezTo>
                    <a:cubicBezTo>
                      <a:pt x="5982" y="2216"/>
                      <a:pt x="5399" y="2067"/>
                      <a:pt x="4939" y="1707"/>
                    </a:cubicBezTo>
                    <a:cubicBezTo>
                      <a:pt x="4439" y="1320"/>
                      <a:pt x="4199" y="743"/>
                      <a:pt x="4085" y="67"/>
                    </a:cubicBezTo>
                    <a:lnTo>
                      <a:pt x="0"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5437543" y="4313231"/>
                <a:ext cx="673062" cy="318446"/>
              </a:xfrm>
              <a:custGeom>
                <a:avLst/>
                <a:gdLst/>
                <a:ahLst/>
                <a:cxnLst/>
                <a:rect l="l" t="t" r="r" b="b"/>
                <a:pathLst>
                  <a:path w="9025" h="4270" extrusionOk="0">
                    <a:moveTo>
                      <a:pt x="258" y="0"/>
                    </a:moveTo>
                    <a:lnTo>
                      <a:pt x="1" y="4269"/>
                    </a:lnTo>
                    <a:lnTo>
                      <a:pt x="9002" y="4269"/>
                    </a:lnTo>
                    <a:cubicBezTo>
                      <a:pt x="9025" y="3689"/>
                      <a:pt x="8635" y="3159"/>
                      <a:pt x="8131" y="2866"/>
                    </a:cubicBezTo>
                    <a:cubicBezTo>
                      <a:pt x="7628" y="2570"/>
                      <a:pt x="7042" y="2463"/>
                      <a:pt x="6469" y="2339"/>
                    </a:cubicBezTo>
                    <a:cubicBezTo>
                      <a:pt x="5899" y="2216"/>
                      <a:pt x="5316" y="2067"/>
                      <a:pt x="4856" y="1707"/>
                    </a:cubicBezTo>
                    <a:cubicBezTo>
                      <a:pt x="4357" y="1320"/>
                      <a:pt x="4117" y="743"/>
                      <a:pt x="4003" y="67"/>
                    </a:cubicBezTo>
                    <a:lnTo>
                      <a:pt x="258"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5521815" y="4313753"/>
                <a:ext cx="38109" cy="318595"/>
              </a:xfrm>
              <a:custGeom>
                <a:avLst/>
                <a:gdLst/>
                <a:ahLst/>
                <a:cxnLst/>
                <a:rect l="l" t="t" r="r" b="b"/>
                <a:pathLst>
                  <a:path w="511" h="4272" extrusionOk="0">
                    <a:moveTo>
                      <a:pt x="240" y="0"/>
                    </a:moveTo>
                    <a:lnTo>
                      <a:pt x="0" y="4255"/>
                    </a:lnTo>
                    <a:lnTo>
                      <a:pt x="267" y="4272"/>
                    </a:lnTo>
                    <a:lnTo>
                      <a:pt x="511" y="13"/>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6248193" y="4311963"/>
                <a:ext cx="94788" cy="322175"/>
              </a:xfrm>
              <a:custGeom>
                <a:avLst/>
                <a:gdLst/>
                <a:ahLst/>
                <a:cxnLst/>
                <a:rect l="l" t="t" r="r" b="b"/>
                <a:pathLst>
                  <a:path w="1271" h="4320" extrusionOk="0">
                    <a:moveTo>
                      <a:pt x="261" y="0"/>
                    </a:moveTo>
                    <a:lnTo>
                      <a:pt x="1" y="60"/>
                    </a:lnTo>
                    <a:lnTo>
                      <a:pt x="1008" y="4319"/>
                    </a:lnTo>
                    <a:lnTo>
                      <a:pt x="1271" y="4256"/>
                    </a:lnTo>
                    <a:lnTo>
                      <a:pt x="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5406295" y="2436656"/>
                <a:ext cx="1214495" cy="1938045"/>
              </a:xfrm>
              <a:custGeom>
                <a:avLst/>
                <a:gdLst/>
                <a:ahLst/>
                <a:cxnLst/>
                <a:rect l="l" t="t" r="r" b="b"/>
                <a:pathLst>
                  <a:path w="16285" h="25987" extrusionOk="0">
                    <a:moveTo>
                      <a:pt x="1217" y="1"/>
                    </a:moveTo>
                    <a:lnTo>
                      <a:pt x="986" y="4889"/>
                    </a:lnTo>
                    <a:lnTo>
                      <a:pt x="0" y="25986"/>
                    </a:lnTo>
                    <a:lnTo>
                      <a:pt x="6924" y="25986"/>
                    </a:lnTo>
                    <a:lnTo>
                      <a:pt x="7008" y="20281"/>
                    </a:lnTo>
                    <a:lnTo>
                      <a:pt x="7064" y="16289"/>
                    </a:lnTo>
                    <a:lnTo>
                      <a:pt x="7601" y="18665"/>
                    </a:lnTo>
                    <a:lnTo>
                      <a:pt x="9257" y="25986"/>
                    </a:lnTo>
                    <a:lnTo>
                      <a:pt x="16285" y="25986"/>
                    </a:lnTo>
                    <a:lnTo>
                      <a:pt x="10134" y="1847"/>
                    </a:lnTo>
                    <a:lnTo>
                      <a:pt x="9664" y="1"/>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5755166" y="2865099"/>
                <a:ext cx="178016" cy="1084133"/>
              </a:xfrm>
              <a:custGeom>
                <a:avLst/>
                <a:gdLst/>
                <a:ahLst/>
                <a:cxnLst/>
                <a:rect l="l" t="t" r="r" b="b"/>
                <a:pathLst>
                  <a:path w="2387" h="14537" extrusionOk="0">
                    <a:moveTo>
                      <a:pt x="1" y="0"/>
                    </a:moveTo>
                    <a:lnTo>
                      <a:pt x="2330" y="14536"/>
                    </a:lnTo>
                    <a:lnTo>
                      <a:pt x="2386" y="10544"/>
                    </a:lnTo>
                    <a:lnTo>
                      <a:pt x="1" y="0"/>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5136625" y="1660535"/>
                <a:ext cx="1116425" cy="1140737"/>
              </a:xfrm>
              <a:custGeom>
                <a:avLst/>
                <a:gdLst/>
                <a:ahLst/>
                <a:cxnLst/>
                <a:rect l="l" t="t" r="r" b="b"/>
                <a:pathLst>
                  <a:path w="14970" h="15296" extrusionOk="0">
                    <a:moveTo>
                      <a:pt x="6148" y="0"/>
                    </a:moveTo>
                    <a:cubicBezTo>
                      <a:pt x="6148" y="0"/>
                      <a:pt x="3243" y="847"/>
                      <a:pt x="2703" y="1454"/>
                    </a:cubicBezTo>
                    <a:cubicBezTo>
                      <a:pt x="2197" y="2023"/>
                      <a:pt x="0" y="6829"/>
                      <a:pt x="200" y="8518"/>
                    </a:cubicBezTo>
                    <a:cubicBezTo>
                      <a:pt x="357" y="9801"/>
                      <a:pt x="2813" y="13044"/>
                      <a:pt x="3986" y="14530"/>
                    </a:cubicBezTo>
                    <a:cubicBezTo>
                      <a:pt x="4359" y="14999"/>
                      <a:pt x="4602" y="15296"/>
                      <a:pt x="4602" y="15296"/>
                    </a:cubicBezTo>
                    <a:lnTo>
                      <a:pt x="4833" y="10408"/>
                    </a:lnTo>
                    <a:lnTo>
                      <a:pt x="14970" y="10408"/>
                    </a:lnTo>
                    <a:lnTo>
                      <a:pt x="9224" y="0"/>
                    </a:ln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6678427" y="2275197"/>
                <a:ext cx="273401" cy="213217"/>
              </a:xfrm>
              <a:custGeom>
                <a:avLst/>
                <a:gdLst/>
                <a:ahLst/>
                <a:cxnLst/>
                <a:rect l="l" t="t" r="r" b="b"/>
                <a:pathLst>
                  <a:path w="3666" h="2859" extrusionOk="0">
                    <a:moveTo>
                      <a:pt x="2173" y="0"/>
                    </a:moveTo>
                    <a:cubicBezTo>
                      <a:pt x="1896" y="0"/>
                      <a:pt x="1556" y="36"/>
                      <a:pt x="1243" y="93"/>
                    </a:cubicBezTo>
                    <a:cubicBezTo>
                      <a:pt x="786" y="173"/>
                      <a:pt x="254" y="196"/>
                      <a:pt x="254" y="196"/>
                    </a:cubicBezTo>
                    <a:lnTo>
                      <a:pt x="0" y="2858"/>
                    </a:lnTo>
                    <a:cubicBezTo>
                      <a:pt x="0" y="2858"/>
                      <a:pt x="2919" y="2695"/>
                      <a:pt x="3103" y="2372"/>
                    </a:cubicBezTo>
                    <a:cubicBezTo>
                      <a:pt x="3213" y="2179"/>
                      <a:pt x="3059" y="2092"/>
                      <a:pt x="3059" y="2092"/>
                    </a:cubicBezTo>
                    <a:lnTo>
                      <a:pt x="3059" y="2092"/>
                    </a:lnTo>
                    <a:cubicBezTo>
                      <a:pt x="3059" y="2092"/>
                      <a:pt x="3069" y="2093"/>
                      <a:pt x="3085" y="2093"/>
                    </a:cubicBezTo>
                    <a:cubicBezTo>
                      <a:pt x="3160" y="2093"/>
                      <a:pt x="3375" y="2081"/>
                      <a:pt x="3446" y="1955"/>
                    </a:cubicBezTo>
                    <a:cubicBezTo>
                      <a:pt x="3536" y="1803"/>
                      <a:pt x="3406" y="1675"/>
                      <a:pt x="3406" y="1675"/>
                    </a:cubicBezTo>
                    <a:cubicBezTo>
                      <a:pt x="3406" y="1675"/>
                      <a:pt x="3666" y="1652"/>
                      <a:pt x="3626" y="1419"/>
                    </a:cubicBezTo>
                    <a:cubicBezTo>
                      <a:pt x="3582" y="1159"/>
                      <a:pt x="2776" y="863"/>
                      <a:pt x="1963" y="626"/>
                    </a:cubicBezTo>
                    <a:lnTo>
                      <a:pt x="1963" y="626"/>
                    </a:lnTo>
                    <a:cubicBezTo>
                      <a:pt x="1979" y="627"/>
                      <a:pt x="1996" y="627"/>
                      <a:pt x="2011" y="627"/>
                    </a:cubicBezTo>
                    <a:cubicBezTo>
                      <a:pt x="2511" y="627"/>
                      <a:pt x="2785" y="435"/>
                      <a:pt x="2753" y="170"/>
                    </a:cubicBezTo>
                    <a:cubicBezTo>
                      <a:pt x="2738" y="49"/>
                      <a:pt x="2498" y="0"/>
                      <a:pt x="2173"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6843690" y="2364092"/>
                <a:ext cx="92551" cy="43106"/>
              </a:xfrm>
              <a:custGeom>
                <a:avLst/>
                <a:gdLst/>
                <a:ahLst/>
                <a:cxnLst/>
                <a:rect l="l" t="t" r="r" b="b"/>
                <a:pathLst>
                  <a:path w="1241" h="578" extrusionOk="0">
                    <a:moveTo>
                      <a:pt x="37" y="0"/>
                    </a:moveTo>
                    <a:lnTo>
                      <a:pt x="0" y="214"/>
                    </a:lnTo>
                    <a:cubicBezTo>
                      <a:pt x="653" y="324"/>
                      <a:pt x="1133" y="577"/>
                      <a:pt x="1140" y="577"/>
                    </a:cubicBezTo>
                    <a:lnTo>
                      <a:pt x="1240" y="387"/>
                    </a:lnTo>
                    <a:cubicBezTo>
                      <a:pt x="1220" y="377"/>
                      <a:pt x="727" y="117"/>
                      <a:pt x="37"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6833025" y="2405855"/>
                <a:ext cx="76069" cy="32889"/>
              </a:xfrm>
              <a:custGeom>
                <a:avLst/>
                <a:gdLst/>
                <a:ahLst/>
                <a:cxnLst/>
                <a:rect l="l" t="t" r="r" b="b"/>
                <a:pathLst>
                  <a:path w="1020" h="441" extrusionOk="0">
                    <a:moveTo>
                      <a:pt x="33" y="0"/>
                    </a:moveTo>
                    <a:lnTo>
                      <a:pt x="0" y="214"/>
                    </a:lnTo>
                    <a:cubicBezTo>
                      <a:pt x="460" y="280"/>
                      <a:pt x="950" y="440"/>
                      <a:pt x="953" y="440"/>
                    </a:cubicBezTo>
                    <a:lnTo>
                      <a:pt x="1020" y="237"/>
                    </a:lnTo>
                    <a:cubicBezTo>
                      <a:pt x="1000" y="231"/>
                      <a:pt x="510" y="71"/>
                      <a:pt x="33"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6007385" y="2436656"/>
                <a:ext cx="154674" cy="137745"/>
              </a:xfrm>
              <a:custGeom>
                <a:avLst/>
                <a:gdLst/>
                <a:ahLst/>
                <a:cxnLst/>
                <a:rect l="l" t="t" r="r" b="b"/>
                <a:pathLst>
                  <a:path w="2074" h="1847" extrusionOk="0">
                    <a:moveTo>
                      <a:pt x="1" y="1"/>
                    </a:moveTo>
                    <a:cubicBezTo>
                      <a:pt x="310" y="597"/>
                      <a:pt x="694" y="1107"/>
                      <a:pt x="1164" y="1387"/>
                    </a:cubicBezTo>
                    <a:cubicBezTo>
                      <a:pt x="1444" y="1553"/>
                      <a:pt x="1750" y="1707"/>
                      <a:pt x="2074" y="1847"/>
                    </a:cubicBezTo>
                    <a:lnTo>
                      <a:pt x="1604" y="1"/>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5922665" y="2152145"/>
                <a:ext cx="287869" cy="284588"/>
              </a:xfrm>
              <a:custGeom>
                <a:avLst/>
                <a:gdLst/>
                <a:ahLst/>
                <a:cxnLst/>
                <a:rect l="l" t="t" r="r" b="b"/>
                <a:pathLst>
                  <a:path w="3860" h="3816" extrusionOk="0">
                    <a:moveTo>
                      <a:pt x="0" y="0"/>
                    </a:moveTo>
                    <a:cubicBezTo>
                      <a:pt x="1" y="0"/>
                      <a:pt x="300" y="2216"/>
                      <a:pt x="1137" y="3816"/>
                    </a:cubicBezTo>
                    <a:lnTo>
                      <a:pt x="3859" y="3816"/>
                    </a:lnTo>
                    <a:lnTo>
                      <a:pt x="0" y="0"/>
                    </a:ln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5824522" y="1660535"/>
                <a:ext cx="912157" cy="883296"/>
              </a:xfrm>
              <a:custGeom>
                <a:avLst/>
                <a:gdLst/>
                <a:ahLst/>
                <a:cxnLst/>
                <a:rect l="l" t="t" r="r" b="b"/>
                <a:pathLst>
                  <a:path w="12231" h="11844" extrusionOk="0">
                    <a:moveTo>
                      <a:pt x="0" y="0"/>
                    </a:moveTo>
                    <a:lnTo>
                      <a:pt x="1316" y="6592"/>
                    </a:lnTo>
                    <a:cubicBezTo>
                      <a:pt x="1316" y="6592"/>
                      <a:pt x="2319" y="10334"/>
                      <a:pt x="4282" y="11300"/>
                    </a:cubicBezTo>
                    <a:cubicBezTo>
                      <a:pt x="5140" y="11722"/>
                      <a:pt x="6629" y="11843"/>
                      <a:pt x="8065" y="11843"/>
                    </a:cubicBezTo>
                    <a:cubicBezTo>
                      <a:pt x="10036" y="11843"/>
                      <a:pt x="11907" y="11614"/>
                      <a:pt x="11907" y="11614"/>
                    </a:cubicBezTo>
                    <a:lnTo>
                      <a:pt x="12230" y="7578"/>
                    </a:lnTo>
                    <a:lnTo>
                      <a:pt x="7165" y="6929"/>
                    </a:lnTo>
                    <a:cubicBezTo>
                      <a:pt x="7165" y="6929"/>
                      <a:pt x="4966" y="1657"/>
                      <a:pt x="3582" y="947"/>
                    </a:cubicBezTo>
                    <a:cubicBezTo>
                      <a:pt x="2196" y="237"/>
                      <a:pt x="0" y="0"/>
                      <a:pt x="0" y="0"/>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5433814" y="2152145"/>
                <a:ext cx="78157" cy="649123"/>
              </a:xfrm>
              <a:custGeom>
                <a:avLst/>
                <a:gdLst/>
                <a:ahLst/>
                <a:cxnLst/>
                <a:rect l="l" t="t" r="r" b="b"/>
                <a:pathLst>
                  <a:path w="1048" h="8704" extrusionOk="0">
                    <a:moveTo>
                      <a:pt x="1047" y="0"/>
                    </a:moveTo>
                    <a:lnTo>
                      <a:pt x="1" y="7938"/>
                    </a:lnTo>
                    <a:cubicBezTo>
                      <a:pt x="374" y="8407"/>
                      <a:pt x="617" y="8704"/>
                      <a:pt x="617" y="8704"/>
                    </a:cubicBezTo>
                    <a:lnTo>
                      <a:pt x="854" y="3816"/>
                    </a:lnTo>
                    <a:lnTo>
                      <a:pt x="1047" y="0"/>
                    </a:ln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C6150"/>
                  </a:solidFill>
                </a:endParaRPr>
              </a:p>
            </p:txBody>
          </p:sp>
          <p:sp>
            <p:nvSpPr>
              <p:cNvPr id="1601" name="Google Shape;1601;p44"/>
              <p:cNvSpPr/>
              <p:nvPr/>
            </p:nvSpPr>
            <p:spPr>
              <a:xfrm>
                <a:off x="5809607" y="2632718"/>
                <a:ext cx="311212" cy="328663"/>
              </a:xfrm>
              <a:custGeom>
                <a:avLst/>
                <a:gdLst/>
                <a:ahLst/>
                <a:cxnLst/>
                <a:rect l="l" t="t" r="r" b="b"/>
                <a:pathLst>
                  <a:path w="4173" h="4407" extrusionOk="0">
                    <a:moveTo>
                      <a:pt x="3266" y="217"/>
                    </a:moveTo>
                    <a:lnTo>
                      <a:pt x="3933" y="2877"/>
                    </a:lnTo>
                    <a:lnTo>
                      <a:pt x="2493" y="4127"/>
                    </a:lnTo>
                    <a:lnTo>
                      <a:pt x="803" y="2853"/>
                    </a:lnTo>
                    <a:lnTo>
                      <a:pt x="263" y="217"/>
                    </a:lnTo>
                    <a:close/>
                    <a:moveTo>
                      <a:pt x="0" y="1"/>
                    </a:moveTo>
                    <a:lnTo>
                      <a:pt x="610" y="2977"/>
                    </a:lnTo>
                    <a:lnTo>
                      <a:pt x="2503" y="4406"/>
                    </a:lnTo>
                    <a:lnTo>
                      <a:pt x="4172" y="2953"/>
                    </a:lnTo>
                    <a:lnTo>
                      <a:pt x="3436" y="1"/>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5467373" y="2632718"/>
                <a:ext cx="167352" cy="336568"/>
              </a:xfrm>
              <a:custGeom>
                <a:avLst/>
                <a:gdLst/>
                <a:ahLst/>
                <a:cxnLst/>
                <a:rect l="l" t="t" r="r" b="b"/>
                <a:pathLst>
                  <a:path w="2244" h="4513" extrusionOk="0">
                    <a:moveTo>
                      <a:pt x="270" y="1"/>
                    </a:moveTo>
                    <a:lnTo>
                      <a:pt x="270" y="217"/>
                    </a:lnTo>
                    <a:lnTo>
                      <a:pt x="2030" y="217"/>
                    </a:lnTo>
                    <a:lnTo>
                      <a:pt x="2030" y="2860"/>
                    </a:lnTo>
                    <a:lnTo>
                      <a:pt x="1" y="4339"/>
                    </a:lnTo>
                    <a:lnTo>
                      <a:pt x="130" y="4513"/>
                    </a:lnTo>
                    <a:lnTo>
                      <a:pt x="2243" y="2970"/>
                    </a:lnTo>
                    <a:lnTo>
                      <a:pt x="2243" y="1"/>
                    </a:lnTo>
                    <a:close/>
                  </a:path>
                </a:pathLst>
              </a:custGeom>
              <a:solidFill>
                <a:srgbClr val="79C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6002463" y="2336872"/>
                <a:ext cx="240140" cy="192112"/>
              </a:xfrm>
              <a:custGeom>
                <a:avLst/>
                <a:gdLst/>
                <a:ahLst/>
                <a:cxnLst/>
                <a:rect l="l" t="t" r="r" b="b"/>
                <a:pathLst>
                  <a:path w="3220" h="2576" extrusionOk="0">
                    <a:moveTo>
                      <a:pt x="1010" y="1"/>
                    </a:moveTo>
                    <a:cubicBezTo>
                      <a:pt x="951" y="1"/>
                      <a:pt x="891" y="2"/>
                      <a:pt x="830" y="6"/>
                    </a:cubicBezTo>
                    <a:cubicBezTo>
                      <a:pt x="364" y="29"/>
                      <a:pt x="13" y="136"/>
                      <a:pt x="1" y="142"/>
                    </a:cubicBezTo>
                    <a:lnTo>
                      <a:pt x="81" y="399"/>
                    </a:lnTo>
                    <a:cubicBezTo>
                      <a:pt x="88" y="397"/>
                      <a:pt x="501" y="270"/>
                      <a:pt x="1009" y="270"/>
                    </a:cubicBezTo>
                    <a:cubicBezTo>
                      <a:pt x="1405" y="270"/>
                      <a:pt x="1859" y="348"/>
                      <a:pt x="2223" y="622"/>
                    </a:cubicBezTo>
                    <a:cubicBezTo>
                      <a:pt x="2709" y="988"/>
                      <a:pt x="2946" y="1645"/>
                      <a:pt x="2926" y="2568"/>
                    </a:cubicBezTo>
                    <a:lnTo>
                      <a:pt x="3192" y="2575"/>
                    </a:lnTo>
                    <a:cubicBezTo>
                      <a:pt x="3220" y="1559"/>
                      <a:pt x="2946" y="828"/>
                      <a:pt x="2383" y="405"/>
                    </a:cubicBezTo>
                    <a:cubicBezTo>
                      <a:pt x="2031" y="140"/>
                      <a:pt x="1559" y="1"/>
                      <a:pt x="1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C6150"/>
                  </a:solidFill>
                </a:endParaRPr>
              </a:p>
            </p:txBody>
          </p:sp>
          <p:sp>
            <p:nvSpPr>
              <p:cNvPr id="1604" name="Google Shape;1604;p44"/>
              <p:cNvSpPr/>
              <p:nvPr/>
            </p:nvSpPr>
            <p:spPr>
              <a:xfrm>
                <a:off x="5728840" y="1347611"/>
                <a:ext cx="40048" cy="55038"/>
              </a:xfrm>
              <a:custGeom>
                <a:avLst/>
                <a:gdLst/>
                <a:ahLst/>
                <a:cxnLst/>
                <a:rect l="l" t="t" r="r" b="b"/>
                <a:pathLst>
                  <a:path w="537" h="738" extrusionOk="0">
                    <a:moveTo>
                      <a:pt x="434" y="1"/>
                    </a:moveTo>
                    <a:lnTo>
                      <a:pt x="0" y="38"/>
                    </a:lnTo>
                    <a:lnTo>
                      <a:pt x="20" y="254"/>
                    </a:lnTo>
                    <a:lnTo>
                      <a:pt x="280" y="231"/>
                    </a:lnTo>
                    <a:lnTo>
                      <a:pt x="280" y="231"/>
                    </a:lnTo>
                    <a:cubicBezTo>
                      <a:pt x="234" y="401"/>
                      <a:pt x="237" y="585"/>
                      <a:pt x="294" y="737"/>
                    </a:cubicBezTo>
                    <a:lnTo>
                      <a:pt x="494" y="661"/>
                    </a:lnTo>
                    <a:cubicBezTo>
                      <a:pt x="440" y="511"/>
                      <a:pt x="457" y="314"/>
                      <a:pt x="537" y="157"/>
                    </a:cubicBezTo>
                    <a:lnTo>
                      <a:pt x="434"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7761433" y="1358872"/>
                <a:ext cx="301815" cy="495344"/>
              </a:xfrm>
              <a:custGeom>
                <a:avLst/>
                <a:gdLst/>
                <a:ahLst/>
                <a:cxnLst/>
                <a:rect l="l" t="t" r="r" b="b"/>
                <a:pathLst>
                  <a:path w="4047" h="6642" extrusionOk="0">
                    <a:moveTo>
                      <a:pt x="3103" y="0"/>
                    </a:moveTo>
                    <a:lnTo>
                      <a:pt x="1320" y="1513"/>
                    </a:lnTo>
                    <a:lnTo>
                      <a:pt x="380" y="2133"/>
                    </a:lnTo>
                    <a:lnTo>
                      <a:pt x="404" y="3549"/>
                    </a:lnTo>
                    <a:lnTo>
                      <a:pt x="417" y="4062"/>
                    </a:lnTo>
                    <a:lnTo>
                      <a:pt x="0" y="5462"/>
                    </a:lnTo>
                    <a:lnTo>
                      <a:pt x="1707" y="6641"/>
                    </a:lnTo>
                    <a:lnTo>
                      <a:pt x="4046" y="5075"/>
                    </a:lnTo>
                    <a:lnTo>
                      <a:pt x="3103" y="0"/>
                    </a:lnTo>
                    <a:close/>
                  </a:path>
                </a:pathLst>
              </a:custGeom>
              <a:solidFill>
                <a:srgbClr val="9E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7789772" y="1471707"/>
                <a:ext cx="121636" cy="151840"/>
              </a:xfrm>
              <a:custGeom>
                <a:avLst/>
                <a:gdLst/>
                <a:ahLst/>
                <a:cxnLst/>
                <a:rect l="l" t="t" r="r" b="b"/>
                <a:pathLst>
                  <a:path w="1631" h="2036" extrusionOk="0">
                    <a:moveTo>
                      <a:pt x="940" y="0"/>
                    </a:moveTo>
                    <a:lnTo>
                      <a:pt x="0" y="620"/>
                    </a:lnTo>
                    <a:lnTo>
                      <a:pt x="24" y="2036"/>
                    </a:lnTo>
                    <a:cubicBezTo>
                      <a:pt x="751" y="1729"/>
                      <a:pt x="1357" y="1126"/>
                      <a:pt x="1630" y="387"/>
                    </a:cubicBezTo>
                    <a:cubicBezTo>
                      <a:pt x="1394" y="256"/>
                      <a:pt x="1174" y="127"/>
                      <a:pt x="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7664781" y="1072050"/>
                <a:ext cx="355213" cy="488930"/>
              </a:xfrm>
              <a:custGeom>
                <a:avLst/>
                <a:gdLst/>
                <a:ahLst/>
                <a:cxnLst/>
                <a:rect l="l" t="t" r="r" b="b"/>
                <a:pathLst>
                  <a:path w="4763" h="6556" extrusionOk="0">
                    <a:moveTo>
                      <a:pt x="2194" y="1"/>
                    </a:moveTo>
                    <a:cubicBezTo>
                      <a:pt x="1593" y="1"/>
                      <a:pt x="1109" y="322"/>
                      <a:pt x="744" y="817"/>
                    </a:cubicBezTo>
                    <a:cubicBezTo>
                      <a:pt x="647" y="950"/>
                      <a:pt x="557" y="1093"/>
                      <a:pt x="477" y="1247"/>
                    </a:cubicBezTo>
                    <a:cubicBezTo>
                      <a:pt x="477" y="1253"/>
                      <a:pt x="473" y="1256"/>
                      <a:pt x="470" y="1260"/>
                    </a:cubicBezTo>
                    <a:cubicBezTo>
                      <a:pt x="400" y="1396"/>
                      <a:pt x="337" y="1544"/>
                      <a:pt x="280" y="1693"/>
                    </a:cubicBezTo>
                    <a:cubicBezTo>
                      <a:pt x="87" y="2210"/>
                      <a:pt x="90" y="2926"/>
                      <a:pt x="57" y="3500"/>
                    </a:cubicBezTo>
                    <a:cubicBezTo>
                      <a:pt x="0" y="4555"/>
                      <a:pt x="100" y="5439"/>
                      <a:pt x="610" y="5949"/>
                    </a:cubicBezTo>
                    <a:cubicBezTo>
                      <a:pt x="1069" y="6404"/>
                      <a:pt x="1541" y="6556"/>
                      <a:pt x="1967" y="6556"/>
                    </a:cubicBezTo>
                    <a:cubicBezTo>
                      <a:pt x="2818" y="6556"/>
                      <a:pt x="3483" y="5949"/>
                      <a:pt x="3483" y="5949"/>
                    </a:cubicBezTo>
                    <a:lnTo>
                      <a:pt x="4592" y="3483"/>
                    </a:lnTo>
                    <a:lnTo>
                      <a:pt x="4679" y="3289"/>
                    </a:lnTo>
                    <a:lnTo>
                      <a:pt x="4692" y="3256"/>
                    </a:lnTo>
                    <a:lnTo>
                      <a:pt x="4759" y="3113"/>
                    </a:lnTo>
                    <a:lnTo>
                      <a:pt x="4759" y="3026"/>
                    </a:lnTo>
                    <a:lnTo>
                      <a:pt x="4759" y="2996"/>
                    </a:lnTo>
                    <a:cubicBezTo>
                      <a:pt x="4763" y="2670"/>
                      <a:pt x="4712" y="1730"/>
                      <a:pt x="4189" y="990"/>
                    </a:cubicBezTo>
                    <a:cubicBezTo>
                      <a:pt x="3829" y="481"/>
                      <a:pt x="3246" y="61"/>
                      <a:pt x="2299" y="4"/>
                    </a:cubicBezTo>
                    <a:cubicBezTo>
                      <a:pt x="2264" y="2"/>
                      <a:pt x="2229" y="1"/>
                      <a:pt x="2194" y="1"/>
                    </a:cubicBezTo>
                    <a:close/>
                  </a:path>
                </a:pathLst>
              </a:custGeom>
              <a:solidFill>
                <a:srgbClr val="9E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7746294" y="1294512"/>
                <a:ext cx="28638" cy="111643"/>
              </a:xfrm>
              <a:custGeom>
                <a:avLst/>
                <a:gdLst/>
                <a:ahLst/>
                <a:cxnLst/>
                <a:rect l="l" t="t" r="r" b="b"/>
                <a:pathLst>
                  <a:path w="384" h="1497" extrusionOk="0">
                    <a:moveTo>
                      <a:pt x="171" y="0"/>
                    </a:moveTo>
                    <a:lnTo>
                      <a:pt x="14" y="1100"/>
                    </a:lnTo>
                    <a:cubicBezTo>
                      <a:pt x="0" y="1197"/>
                      <a:pt x="27" y="1293"/>
                      <a:pt x="91" y="1369"/>
                    </a:cubicBezTo>
                    <a:cubicBezTo>
                      <a:pt x="151" y="1443"/>
                      <a:pt x="240" y="1489"/>
                      <a:pt x="337" y="1497"/>
                    </a:cubicBezTo>
                    <a:lnTo>
                      <a:pt x="351" y="1280"/>
                    </a:lnTo>
                    <a:cubicBezTo>
                      <a:pt x="314" y="1280"/>
                      <a:pt x="280" y="1260"/>
                      <a:pt x="257" y="1233"/>
                    </a:cubicBezTo>
                    <a:cubicBezTo>
                      <a:pt x="234" y="1203"/>
                      <a:pt x="223" y="1166"/>
                      <a:pt x="227" y="1129"/>
                    </a:cubicBezTo>
                    <a:lnTo>
                      <a:pt x="383" y="30"/>
                    </a:lnTo>
                    <a:lnTo>
                      <a:pt x="171"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7827582" y="1296451"/>
                <a:ext cx="16929" cy="22672"/>
              </a:xfrm>
              <a:custGeom>
                <a:avLst/>
                <a:gdLst/>
                <a:ahLst/>
                <a:cxnLst/>
                <a:rect l="l" t="t" r="r" b="b"/>
                <a:pathLst>
                  <a:path w="227" h="304" extrusionOk="0">
                    <a:moveTo>
                      <a:pt x="119" y="0"/>
                    </a:moveTo>
                    <a:cubicBezTo>
                      <a:pt x="61" y="0"/>
                      <a:pt x="10" y="63"/>
                      <a:pt x="4" y="144"/>
                    </a:cubicBezTo>
                    <a:cubicBezTo>
                      <a:pt x="0" y="227"/>
                      <a:pt x="44" y="300"/>
                      <a:pt x="104" y="304"/>
                    </a:cubicBezTo>
                    <a:cubicBezTo>
                      <a:pt x="105" y="304"/>
                      <a:pt x="106" y="304"/>
                      <a:pt x="108" y="304"/>
                    </a:cubicBezTo>
                    <a:cubicBezTo>
                      <a:pt x="166" y="304"/>
                      <a:pt x="216" y="239"/>
                      <a:pt x="220" y="157"/>
                    </a:cubicBezTo>
                    <a:cubicBezTo>
                      <a:pt x="227" y="74"/>
                      <a:pt x="184" y="4"/>
                      <a:pt x="124" y="1"/>
                    </a:cubicBezTo>
                    <a:cubicBezTo>
                      <a:pt x="122" y="0"/>
                      <a:pt x="121"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7704531" y="1288770"/>
                <a:ext cx="16929" cy="22895"/>
              </a:xfrm>
              <a:custGeom>
                <a:avLst/>
                <a:gdLst/>
                <a:ahLst/>
                <a:cxnLst/>
                <a:rect l="l" t="t" r="r" b="b"/>
                <a:pathLst>
                  <a:path w="227" h="307" extrusionOk="0">
                    <a:moveTo>
                      <a:pt x="119" y="0"/>
                    </a:moveTo>
                    <a:cubicBezTo>
                      <a:pt x="61" y="0"/>
                      <a:pt x="11" y="65"/>
                      <a:pt x="4" y="147"/>
                    </a:cubicBezTo>
                    <a:cubicBezTo>
                      <a:pt x="0" y="230"/>
                      <a:pt x="44" y="300"/>
                      <a:pt x="104" y="307"/>
                    </a:cubicBezTo>
                    <a:cubicBezTo>
                      <a:pt x="105" y="307"/>
                      <a:pt x="106" y="307"/>
                      <a:pt x="108" y="307"/>
                    </a:cubicBezTo>
                    <a:cubicBezTo>
                      <a:pt x="166" y="307"/>
                      <a:pt x="217" y="242"/>
                      <a:pt x="224" y="160"/>
                    </a:cubicBezTo>
                    <a:cubicBezTo>
                      <a:pt x="227" y="77"/>
                      <a:pt x="184" y="7"/>
                      <a:pt x="124" y="0"/>
                    </a:cubicBezTo>
                    <a:cubicBezTo>
                      <a:pt x="122" y="0"/>
                      <a:pt x="121"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7794023" y="1402052"/>
                <a:ext cx="31845" cy="34604"/>
              </a:xfrm>
              <a:custGeom>
                <a:avLst/>
                <a:gdLst/>
                <a:ahLst/>
                <a:cxnLst/>
                <a:rect l="l" t="t" r="r" b="b"/>
                <a:pathLst>
                  <a:path w="427" h="464" extrusionOk="0">
                    <a:moveTo>
                      <a:pt x="414" y="1"/>
                    </a:moveTo>
                    <a:lnTo>
                      <a:pt x="200" y="24"/>
                    </a:lnTo>
                    <a:cubicBezTo>
                      <a:pt x="206" y="81"/>
                      <a:pt x="186" y="141"/>
                      <a:pt x="150" y="181"/>
                    </a:cubicBezTo>
                    <a:cubicBezTo>
                      <a:pt x="114" y="224"/>
                      <a:pt x="57" y="247"/>
                      <a:pt x="0" y="247"/>
                    </a:cubicBezTo>
                    <a:lnTo>
                      <a:pt x="0" y="464"/>
                    </a:lnTo>
                    <a:cubicBezTo>
                      <a:pt x="117" y="464"/>
                      <a:pt x="234" y="410"/>
                      <a:pt x="310" y="324"/>
                    </a:cubicBezTo>
                    <a:cubicBezTo>
                      <a:pt x="390" y="238"/>
                      <a:pt x="426" y="118"/>
                      <a:pt x="41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7809386" y="1247082"/>
                <a:ext cx="63689" cy="29160"/>
              </a:xfrm>
              <a:custGeom>
                <a:avLst/>
                <a:gdLst/>
                <a:ahLst/>
                <a:cxnLst/>
                <a:rect l="l" t="t" r="r" b="b"/>
                <a:pathLst>
                  <a:path w="854" h="391" extrusionOk="0">
                    <a:moveTo>
                      <a:pt x="315" y="1"/>
                    </a:moveTo>
                    <a:cubicBezTo>
                      <a:pt x="295" y="1"/>
                      <a:pt x="276" y="1"/>
                      <a:pt x="257" y="3"/>
                    </a:cubicBezTo>
                    <a:cubicBezTo>
                      <a:pt x="184" y="6"/>
                      <a:pt x="0" y="46"/>
                      <a:pt x="28" y="179"/>
                    </a:cubicBezTo>
                    <a:cubicBezTo>
                      <a:pt x="37" y="239"/>
                      <a:pt x="94" y="276"/>
                      <a:pt x="151" y="303"/>
                    </a:cubicBezTo>
                    <a:cubicBezTo>
                      <a:pt x="279" y="360"/>
                      <a:pt x="418" y="390"/>
                      <a:pt x="557" y="390"/>
                    </a:cubicBezTo>
                    <a:cubicBezTo>
                      <a:pt x="588" y="390"/>
                      <a:pt x="619" y="389"/>
                      <a:pt x="651" y="386"/>
                    </a:cubicBezTo>
                    <a:cubicBezTo>
                      <a:pt x="731" y="379"/>
                      <a:pt x="824" y="349"/>
                      <a:pt x="844" y="273"/>
                    </a:cubicBezTo>
                    <a:cubicBezTo>
                      <a:pt x="854" y="229"/>
                      <a:pt x="834" y="179"/>
                      <a:pt x="804" y="146"/>
                    </a:cubicBezTo>
                    <a:cubicBezTo>
                      <a:pt x="771" y="109"/>
                      <a:pt x="724" y="89"/>
                      <a:pt x="680" y="73"/>
                    </a:cubicBezTo>
                    <a:cubicBezTo>
                      <a:pt x="566" y="27"/>
                      <a:pt x="438" y="1"/>
                      <a:pt x="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7686185" y="1240221"/>
                <a:ext cx="56977" cy="24312"/>
              </a:xfrm>
              <a:custGeom>
                <a:avLst/>
                <a:gdLst/>
                <a:ahLst/>
                <a:cxnLst/>
                <a:rect l="l" t="t" r="r" b="b"/>
                <a:pathLst>
                  <a:path w="764" h="326" extrusionOk="0">
                    <a:moveTo>
                      <a:pt x="395" y="0"/>
                    </a:moveTo>
                    <a:cubicBezTo>
                      <a:pt x="333" y="0"/>
                      <a:pt x="271" y="7"/>
                      <a:pt x="213" y="21"/>
                    </a:cubicBezTo>
                    <a:cubicBezTo>
                      <a:pt x="150" y="38"/>
                      <a:pt x="0" y="98"/>
                      <a:pt x="40" y="211"/>
                    </a:cubicBezTo>
                    <a:cubicBezTo>
                      <a:pt x="57" y="258"/>
                      <a:pt x="113" y="285"/>
                      <a:pt x="163" y="298"/>
                    </a:cubicBezTo>
                    <a:cubicBezTo>
                      <a:pt x="236" y="316"/>
                      <a:pt x="312" y="325"/>
                      <a:pt x="388" y="325"/>
                    </a:cubicBezTo>
                    <a:cubicBezTo>
                      <a:pt x="463" y="325"/>
                      <a:pt x="538" y="316"/>
                      <a:pt x="610" y="298"/>
                    </a:cubicBezTo>
                    <a:cubicBezTo>
                      <a:pt x="680" y="278"/>
                      <a:pt x="753" y="238"/>
                      <a:pt x="760" y="172"/>
                    </a:cubicBezTo>
                    <a:cubicBezTo>
                      <a:pt x="763" y="132"/>
                      <a:pt x="740" y="92"/>
                      <a:pt x="706" y="65"/>
                    </a:cubicBezTo>
                    <a:cubicBezTo>
                      <a:pt x="673" y="41"/>
                      <a:pt x="630" y="28"/>
                      <a:pt x="590" y="21"/>
                    </a:cubicBezTo>
                    <a:cubicBezTo>
                      <a:pt x="526" y="8"/>
                      <a:pt x="460" y="0"/>
                      <a:pt x="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7026552" y="1655539"/>
                <a:ext cx="1311744" cy="977786"/>
              </a:xfrm>
              <a:custGeom>
                <a:avLst/>
                <a:gdLst/>
                <a:ahLst/>
                <a:cxnLst/>
                <a:rect l="l" t="t" r="r" b="b"/>
                <a:pathLst>
                  <a:path w="17589" h="13111" extrusionOk="0">
                    <a:moveTo>
                      <a:pt x="13697" y="1"/>
                    </a:moveTo>
                    <a:lnTo>
                      <a:pt x="11674" y="2350"/>
                    </a:lnTo>
                    <a:lnTo>
                      <a:pt x="10271" y="84"/>
                    </a:lnTo>
                    <a:cubicBezTo>
                      <a:pt x="10271" y="84"/>
                      <a:pt x="9891" y="521"/>
                      <a:pt x="9375" y="678"/>
                    </a:cubicBezTo>
                    <a:cubicBezTo>
                      <a:pt x="8448" y="957"/>
                      <a:pt x="7078" y="1427"/>
                      <a:pt x="6623" y="1860"/>
                    </a:cubicBezTo>
                    <a:cubicBezTo>
                      <a:pt x="5912" y="2537"/>
                      <a:pt x="4410" y="7859"/>
                      <a:pt x="4410" y="7859"/>
                    </a:cubicBezTo>
                    <a:lnTo>
                      <a:pt x="1" y="13111"/>
                    </a:lnTo>
                    <a:lnTo>
                      <a:pt x="5879" y="13111"/>
                    </a:lnTo>
                    <a:lnTo>
                      <a:pt x="7292" y="11287"/>
                    </a:lnTo>
                    <a:lnTo>
                      <a:pt x="7292" y="13111"/>
                    </a:lnTo>
                    <a:lnTo>
                      <a:pt x="17589" y="13111"/>
                    </a:lnTo>
                    <a:lnTo>
                      <a:pt x="17529" y="12517"/>
                    </a:lnTo>
                    <a:lnTo>
                      <a:pt x="17136" y="8602"/>
                    </a:lnTo>
                    <a:lnTo>
                      <a:pt x="17083" y="8059"/>
                    </a:lnTo>
                    <a:lnTo>
                      <a:pt x="14140" y="1354"/>
                    </a:lnTo>
                    <a:lnTo>
                      <a:pt x="136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7691330" y="2113589"/>
                <a:ext cx="646960" cy="519731"/>
              </a:xfrm>
              <a:custGeom>
                <a:avLst/>
                <a:gdLst/>
                <a:ahLst/>
                <a:cxnLst/>
                <a:rect l="l" t="t" r="r" b="b"/>
                <a:pathLst>
                  <a:path w="8675" h="6969" extrusionOk="0">
                    <a:moveTo>
                      <a:pt x="6286" y="0"/>
                    </a:moveTo>
                    <a:lnTo>
                      <a:pt x="6082" y="1046"/>
                    </a:lnTo>
                    <a:lnTo>
                      <a:pt x="1520" y="574"/>
                    </a:lnTo>
                    <a:lnTo>
                      <a:pt x="1" y="4629"/>
                    </a:lnTo>
                    <a:cubicBezTo>
                      <a:pt x="1" y="4629"/>
                      <a:pt x="2060" y="6219"/>
                      <a:pt x="5456" y="6969"/>
                    </a:cubicBezTo>
                    <a:lnTo>
                      <a:pt x="8675" y="6969"/>
                    </a:lnTo>
                    <a:lnTo>
                      <a:pt x="8222" y="2460"/>
                    </a:lnTo>
                    <a:lnTo>
                      <a:pt x="6286" y="0"/>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7567831" y="2156023"/>
                <a:ext cx="276459" cy="267286"/>
              </a:xfrm>
              <a:custGeom>
                <a:avLst/>
                <a:gdLst/>
                <a:ahLst/>
                <a:cxnLst/>
                <a:rect l="l" t="t" r="r" b="b"/>
                <a:pathLst>
                  <a:path w="3707" h="3584" extrusionOk="0">
                    <a:moveTo>
                      <a:pt x="1547" y="0"/>
                    </a:moveTo>
                    <a:cubicBezTo>
                      <a:pt x="1475" y="0"/>
                      <a:pt x="1423" y="19"/>
                      <a:pt x="1400" y="62"/>
                    </a:cubicBezTo>
                    <a:cubicBezTo>
                      <a:pt x="1267" y="302"/>
                      <a:pt x="1467" y="594"/>
                      <a:pt x="1964" y="777"/>
                    </a:cubicBezTo>
                    <a:cubicBezTo>
                      <a:pt x="1605" y="742"/>
                      <a:pt x="1243" y="717"/>
                      <a:pt x="935" y="717"/>
                    </a:cubicBezTo>
                    <a:cubicBezTo>
                      <a:pt x="520" y="717"/>
                      <a:pt x="203" y="763"/>
                      <a:pt x="124" y="891"/>
                    </a:cubicBezTo>
                    <a:cubicBezTo>
                      <a:pt x="0" y="1094"/>
                      <a:pt x="231" y="1211"/>
                      <a:pt x="231" y="1211"/>
                    </a:cubicBezTo>
                    <a:cubicBezTo>
                      <a:pt x="231" y="1211"/>
                      <a:pt x="60" y="1281"/>
                      <a:pt x="88" y="1457"/>
                    </a:cubicBezTo>
                    <a:cubicBezTo>
                      <a:pt x="114" y="1631"/>
                      <a:pt x="397" y="1724"/>
                      <a:pt x="397" y="1724"/>
                    </a:cubicBezTo>
                    <a:cubicBezTo>
                      <a:pt x="397" y="1724"/>
                      <a:pt x="224" y="1751"/>
                      <a:pt x="251" y="1971"/>
                    </a:cubicBezTo>
                    <a:cubicBezTo>
                      <a:pt x="300" y="2337"/>
                      <a:pt x="2947" y="3584"/>
                      <a:pt x="2947" y="3584"/>
                    </a:cubicBezTo>
                    <a:lnTo>
                      <a:pt x="3707" y="1021"/>
                    </a:lnTo>
                    <a:cubicBezTo>
                      <a:pt x="3707" y="1021"/>
                      <a:pt x="3219" y="801"/>
                      <a:pt x="2830" y="554"/>
                    </a:cubicBezTo>
                    <a:cubicBezTo>
                      <a:pt x="2370" y="263"/>
                      <a:pt x="1815" y="0"/>
                      <a:pt x="1547" y="0"/>
                    </a:cubicBezTo>
                    <a:close/>
                  </a:path>
                </a:pathLst>
              </a:custGeom>
              <a:solidFill>
                <a:srgbClr val="9E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7584238" y="2237386"/>
                <a:ext cx="93968" cy="23641"/>
              </a:xfrm>
              <a:custGeom>
                <a:avLst/>
                <a:gdLst/>
                <a:ahLst/>
                <a:cxnLst/>
                <a:rect l="l" t="t" r="r" b="b"/>
                <a:pathLst>
                  <a:path w="1260" h="317" extrusionOk="0">
                    <a:moveTo>
                      <a:pt x="299" y="1"/>
                    </a:moveTo>
                    <a:cubicBezTo>
                      <a:pt x="121" y="1"/>
                      <a:pt x="11" y="12"/>
                      <a:pt x="0" y="13"/>
                    </a:cubicBezTo>
                    <a:lnTo>
                      <a:pt x="24" y="226"/>
                    </a:lnTo>
                    <a:cubicBezTo>
                      <a:pt x="26" y="226"/>
                      <a:pt x="124" y="217"/>
                      <a:pt x="286" y="217"/>
                    </a:cubicBezTo>
                    <a:cubicBezTo>
                      <a:pt x="505" y="217"/>
                      <a:pt x="842" y="234"/>
                      <a:pt x="1214" y="317"/>
                    </a:cubicBezTo>
                    <a:lnTo>
                      <a:pt x="1260" y="106"/>
                    </a:lnTo>
                    <a:cubicBezTo>
                      <a:pt x="874" y="20"/>
                      <a:pt x="530" y="1"/>
                      <a:pt x="299"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7596692" y="2276614"/>
                <a:ext cx="76144" cy="27221"/>
              </a:xfrm>
              <a:custGeom>
                <a:avLst/>
                <a:gdLst/>
                <a:ahLst/>
                <a:cxnLst/>
                <a:rect l="l" t="t" r="r" b="b"/>
                <a:pathLst>
                  <a:path w="1021" h="365" extrusionOk="0">
                    <a:moveTo>
                      <a:pt x="17" y="0"/>
                    </a:moveTo>
                    <a:lnTo>
                      <a:pt x="1" y="217"/>
                    </a:lnTo>
                    <a:cubicBezTo>
                      <a:pt x="7" y="217"/>
                      <a:pt x="520" y="254"/>
                      <a:pt x="970" y="364"/>
                    </a:cubicBezTo>
                    <a:lnTo>
                      <a:pt x="1020" y="154"/>
                    </a:lnTo>
                    <a:cubicBezTo>
                      <a:pt x="553" y="40"/>
                      <a:pt x="37" y="4"/>
                      <a:pt x="17"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7740775" y="1655539"/>
                <a:ext cx="942809" cy="948551"/>
              </a:xfrm>
              <a:custGeom>
                <a:avLst/>
                <a:gdLst/>
                <a:ahLst/>
                <a:cxnLst/>
                <a:rect l="l" t="t" r="r" b="b"/>
                <a:pathLst>
                  <a:path w="12642" h="12719" extrusionOk="0">
                    <a:moveTo>
                      <a:pt x="4120" y="1"/>
                    </a:moveTo>
                    <a:lnTo>
                      <a:pt x="4456" y="1517"/>
                    </a:lnTo>
                    <a:lnTo>
                      <a:pt x="5993" y="7765"/>
                    </a:lnTo>
                    <a:lnTo>
                      <a:pt x="5993" y="7765"/>
                    </a:lnTo>
                    <a:lnTo>
                      <a:pt x="1231" y="7156"/>
                    </a:lnTo>
                    <a:lnTo>
                      <a:pt x="1" y="10495"/>
                    </a:lnTo>
                    <a:cubicBezTo>
                      <a:pt x="1" y="10495"/>
                      <a:pt x="3057" y="12718"/>
                      <a:pt x="6330" y="12718"/>
                    </a:cubicBezTo>
                    <a:cubicBezTo>
                      <a:pt x="6869" y="12718"/>
                      <a:pt x="7414" y="12658"/>
                      <a:pt x="7952" y="12517"/>
                    </a:cubicBezTo>
                    <a:cubicBezTo>
                      <a:pt x="8175" y="12457"/>
                      <a:pt x="8395" y="12381"/>
                      <a:pt x="8618" y="12284"/>
                    </a:cubicBezTo>
                    <a:cubicBezTo>
                      <a:pt x="12641" y="10528"/>
                      <a:pt x="9175" y="2130"/>
                      <a:pt x="8485" y="1640"/>
                    </a:cubicBezTo>
                    <a:cubicBezTo>
                      <a:pt x="8098" y="1367"/>
                      <a:pt x="6246" y="870"/>
                      <a:pt x="5079" y="578"/>
                    </a:cubicBezTo>
                    <a:cubicBezTo>
                      <a:pt x="4520" y="434"/>
                      <a:pt x="4120" y="1"/>
                      <a:pt x="4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7662991" y="1696332"/>
                <a:ext cx="504069" cy="362148"/>
              </a:xfrm>
              <a:custGeom>
                <a:avLst/>
                <a:gdLst/>
                <a:ahLst/>
                <a:cxnLst/>
                <a:rect l="l" t="t" r="r" b="b"/>
                <a:pathLst>
                  <a:path w="6759" h="4856" extrusionOk="0">
                    <a:moveTo>
                      <a:pt x="6226" y="0"/>
                    </a:moveTo>
                    <a:lnTo>
                      <a:pt x="6019" y="57"/>
                    </a:lnTo>
                    <a:lnTo>
                      <a:pt x="6526" y="1880"/>
                    </a:lnTo>
                    <a:lnTo>
                      <a:pt x="4916" y="2687"/>
                    </a:lnTo>
                    <a:lnTo>
                      <a:pt x="4890" y="2859"/>
                    </a:lnTo>
                    <a:lnTo>
                      <a:pt x="5422" y="3366"/>
                    </a:lnTo>
                    <a:lnTo>
                      <a:pt x="2994" y="4636"/>
                    </a:lnTo>
                    <a:lnTo>
                      <a:pt x="951" y="3276"/>
                    </a:lnTo>
                    <a:lnTo>
                      <a:pt x="1524" y="2759"/>
                    </a:lnTo>
                    <a:lnTo>
                      <a:pt x="1514" y="2593"/>
                    </a:lnTo>
                    <a:lnTo>
                      <a:pt x="234" y="1696"/>
                    </a:lnTo>
                    <a:lnTo>
                      <a:pt x="937" y="174"/>
                    </a:lnTo>
                    <a:lnTo>
                      <a:pt x="744" y="83"/>
                    </a:lnTo>
                    <a:lnTo>
                      <a:pt x="1" y="1690"/>
                    </a:lnTo>
                    <a:lnTo>
                      <a:pt x="38" y="1823"/>
                    </a:lnTo>
                    <a:lnTo>
                      <a:pt x="1277" y="2693"/>
                    </a:lnTo>
                    <a:lnTo>
                      <a:pt x="704" y="3210"/>
                    </a:lnTo>
                    <a:lnTo>
                      <a:pt x="714" y="3379"/>
                    </a:lnTo>
                    <a:lnTo>
                      <a:pt x="2930" y="4849"/>
                    </a:lnTo>
                    <a:lnTo>
                      <a:pt x="3037" y="4856"/>
                    </a:lnTo>
                    <a:lnTo>
                      <a:pt x="5656" y="3486"/>
                    </a:lnTo>
                    <a:lnTo>
                      <a:pt x="5682" y="3313"/>
                    </a:lnTo>
                    <a:lnTo>
                      <a:pt x="5150" y="2810"/>
                    </a:lnTo>
                    <a:lnTo>
                      <a:pt x="6702" y="2033"/>
                    </a:lnTo>
                    <a:lnTo>
                      <a:pt x="6759" y="1910"/>
                    </a:lnTo>
                    <a:lnTo>
                      <a:pt x="6226"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7725636" y="1655539"/>
                <a:ext cx="393993" cy="396529"/>
              </a:xfrm>
              <a:custGeom>
                <a:avLst/>
                <a:gdLst/>
                <a:ahLst/>
                <a:cxnLst/>
                <a:rect l="l" t="t" r="r" b="b"/>
                <a:pathLst>
                  <a:path w="5283" h="5317" extrusionOk="0">
                    <a:moveTo>
                      <a:pt x="4323" y="1"/>
                    </a:moveTo>
                    <a:lnTo>
                      <a:pt x="2300" y="2350"/>
                    </a:lnTo>
                    <a:lnTo>
                      <a:pt x="897" y="84"/>
                    </a:lnTo>
                    <a:cubicBezTo>
                      <a:pt x="897" y="84"/>
                      <a:pt x="517" y="521"/>
                      <a:pt x="1" y="678"/>
                    </a:cubicBezTo>
                    <a:lnTo>
                      <a:pt x="2140" y="5316"/>
                    </a:lnTo>
                    <a:lnTo>
                      <a:pt x="4659" y="1517"/>
                    </a:lnTo>
                    <a:lnTo>
                      <a:pt x="4766" y="1354"/>
                    </a:lnTo>
                    <a:lnTo>
                      <a:pt x="5282" y="578"/>
                    </a:lnTo>
                    <a:cubicBezTo>
                      <a:pt x="4722" y="434"/>
                      <a:pt x="4323" y="1"/>
                      <a:pt x="4323" y="1"/>
                    </a:cubicBezTo>
                    <a:close/>
                  </a:path>
                </a:pathLst>
              </a:custGeom>
              <a:solidFill>
                <a:srgbClr val="8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7845183" y="1824753"/>
                <a:ext cx="105229" cy="83601"/>
              </a:xfrm>
              <a:custGeom>
                <a:avLst/>
                <a:gdLst/>
                <a:ahLst/>
                <a:cxnLst/>
                <a:rect l="l" t="t" r="r" b="b"/>
                <a:pathLst>
                  <a:path w="1411" h="1121" extrusionOk="0">
                    <a:moveTo>
                      <a:pt x="627" y="1"/>
                    </a:moveTo>
                    <a:lnTo>
                      <a:pt x="0" y="897"/>
                    </a:lnTo>
                    <a:lnTo>
                      <a:pt x="177" y="1021"/>
                    </a:lnTo>
                    <a:lnTo>
                      <a:pt x="707" y="261"/>
                    </a:lnTo>
                    <a:lnTo>
                      <a:pt x="1224" y="1121"/>
                    </a:lnTo>
                    <a:lnTo>
                      <a:pt x="1410" y="1008"/>
                    </a:lnTo>
                    <a:lnTo>
                      <a:pt x="807" y="8"/>
                    </a:lnTo>
                    <a:lnTo>
                      <a:pt x="627"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7843691" y="2200844"/>
                <a:ext cx="103737" cy="306961"/>
              </a:xfrm>
              <a:custGeom>
                <a:avLst/>
                <a:gdLst/>
                <a:ahLst/>
                <a:cxnLst/>
                <a:rect l="l" t="t" r="r" b="b"/>
                <a:pathLst>
                  <a:path w="1391" h="4116" extrusionOk="0">
                    <a:moveTo>
                      <a:pt x="1180" y="0"/>
                    </a:moveTo>
                    <a:lnTo>
                      <a:pt x="0" y="4055"/>
                    </a:lnTo>
                    <a:lnTo>
                      <a:pt x="207" y="4115"/>
                    </a:lnTo>
                    <a:lnTo>
                      <a:pt x="1390" y="60"/>
                    </a:lnTo>
                    <a:lnTo>
                      <a:pt x="1180"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7720192" y="1072050"/>
                <a:ext cx="299802" cy="245360"/>
              </a:xfrm>
              <a:custGeom>
                <a:avLst/>
                <a:gdLst/>
                <a:ahLst/>
                <a:cxnLst/>
                <a:rect l="l" t="t" r="r" b="b"/>
                <a:pathLst>
                  <a:path w="4020" h="3290" extrusionOk="0">
                    <a:moveTo>
                      <a:pt x="1451" y="1"/>
                    </a:moveTo>
                    <a:cubicBezTo>
                      <a:pt x="850" y="1"/>
                      <a:pt x="366" y="322"/>
                      <a:pt x="1" y="817"/>
                    </a:cubicBezTo>
                    <a:cubicBezTo>
                      <a:pt x="436" y="978"/>
                      <a:pt x="900" y="1059"/>
                      <a:pt x="1365" y="1059"/>
                    </a:cubicBezTo>
                    <a:cubicBezTo>
                      <a:pt x="1814" y="1059"/>
                      <a:pt x="2264" y="983"/>
                      <a:pt x="2686" y="830"/>
                    </a:cubicBezTo>
                    <a:cubicBezTo>
                      <a:pt x="2820" y="1740"/>
                      <a:pt x="3283" y="2623"/>
                      <a:pt x="3936" y="3289"/>
                    </a:cubicBezTo>
                    <a:lnTo>
                      <a:pt x="3949" y="3256"/>
                    </a:lnTo>
                    <a:lnTo>
                      <a:pt x="4016" y="3113"/>
                    </a:lnTo>
                    <a:lnTo>
                      <a:pt x="4016" y="3026"/>
                    </a:lnTo>
                    <a:lnTo>
                      <a:pt x="4016" y="2996"/>
                    </a:lnTo>
                    <a:cubicBezTo>
                      <a:pt x="4020" y="2670"/>
                      <a:pt x="3969" y="1730"/>
                      <a:pt x="3446" y="990"/>
                    </a:cubicBezTo>
                    <a:cubicBezTo>
                      <a:pt x="3086" y="481"/>
                      <a:pt x="2503" y="61"/>
                      <a:pt x="1556" y="4"/>
                    </a:cubicBezTo>
                    <a:cubicBezTo>
                      <a:pt x="1521" y="2"/>
                      <a:pt x="1486" y="1"/>
                      <a:pt x="14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7956526" y="1278404"/>
                <a:ext cx="111419" cy="140728"/>
              </a:xfrm>
              <a:custGeom>
                <a:avLst/>
                <a:gdLst/>
                <a:ahLst/>
                <a:cxnLst/>
                <a:rect l="l" t="t" r="r" b="b"/>
                <a:pathLst>
                  <a:path w="1494" h="1887" extrusionOk="0">
                    <a:moveTo>
                      <a:pt x="648" y="1"/>
                    </a:moveTo>
                    <a:cubicBezTo>
                      <a:pt x="477" y="1"/>
                      <a:pt x="303" y="77"/>
                      <a:pt x="207" y="216"/>
                    </a:cubicBezTo>
                    <a:lnTo>
                      <a:pt x="0" y="1782"/>
                    </a:lnTo>
                    <a:cubicBezTo>
                      <a:pt x="135" y="1853"/>
                      <a:pt x="286" y="1886"/>
                      <a:pt x="437" y="1886"/>
                    </a:cubicBezTo>
                    <a:cubicBezTo>
                      <a:pt x="729" y="1886"/>
                      <a:pt x="1024" y="1762"/>
                      <a:pt x="1211" y="1536"/>
                    </a:cubicBezTo>
                    <a:cubicBezTo>
                      <a:pt x="1494" y="1189"/>
                      <a:pt x="1494" y="646"/>
                      <a:pt x="1214" y="299"/>
                    </a:cubicBezTo>
                    <a:cubicBezTo>
                      <a:pt x="1091" y="146"/>
                      <a:pt x="917" y="29"/>
                      <a:pt x="723" y="6"/>
                    </a:cubicBezTo>
                    <a:cubicBezTo>
                      <a:pt x="699" y="2"/>
                      <a:pt x="673" y="1"/>
                      <a:pt x="648" y="1"/>
                    </a:cubicBezTo>
                    <a:close/>
                  </a:path>
                </a:pathLst>
              </a:custGeom>
              <a:solidFill>
                <a:srgbClr val="9E61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7997767" y="1311143"/>
                <a:ext cx="42360" cy="66374"/>
              </a:xfrm>
              <a:custGeom>
                <a:avLst/>
                <a:gdLst/>
                <a:ahLst/>
                <a:cxnLst/>
                <a:rect l="l" t="t" r="r" b="b"/>
                <a:pathLst>
                  <a:path w="568" h="890" extrusionOk="0">
                    <a:moveTo>
                      <a:pt x="167" y="0"/>
                    </a:moveTo>
                    <a:lnTo>
                      <a:pt x="27" y="137"/>
                    </a:lnTo>
                    <a:cubicBezTo>
                      <a:pt x="110" y="347"/>
                      <a:pt x="101" y="594"/>
                      <a:pt x="1" y="794"/>
                    </a:cubicBezTo>
                    <a:lnTo>
                      <a:pt x="194" y="890"/>
                    </a:lnTo>
                    <a:cubicBezTo>
                      <a:pt x="284" y="703"/>
                      <a:pt x="318" y="490"/>
                      <a:pt x="287" y="283"/>
                    </a:cubicBezTo>
                    <a:lnTo>
                      <a:pt x="287" y="283"/>
                    </a:lnTo>
                    <a:lnTo>
                      <a:pt x="481" y="370"/>
                    </a:lnTo>
                    <a:lnTo>
                      <a:pt x="567" y="174"/>
                    </a:lnTo>
                    <a:lnTo>
                      <a:pt x="167"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7750246" y="2391910"/>
                <a:ext cx="121636" cy="58021"/>
              </a:xfrm>
              <a:custGeom>
                <a:avLst/>
                <a:gdLst/>
                <a:ahLst/>
                <a:cxnLst/>
                <a:rect l="l" t="t" r="r" b="b"/>
                <a:pathLst>
                  <a:path w="1631" h="778" extrusionOk="0">
                    <a:moveTo>
                      <a:pt x="74" y="1"/>
                    </a:moveTo>
                    <a:lnTo>
                      <a:pt x="1" y="204"/>
                    </a:lnTo>
                    <a:lnTo>
                      <a:pt x="1553" y="777"/>
                    </a:lnTo>
                    <a:lnTo>
                      <a:pt x="1630" y="578"/>
                    </a:lnTo>
                    <a:lnTo>
                      <a:pt x="74"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8181078" y="3156332"/>
                <a:ext cx="640994" cy="785674"/>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7957348" y="2727889"/>
                <a:ext cx="496910" cy="1214122"/>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8081891" y="3039769"/>
                <a:ext cx="220526" cy="902910"/>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7602287" y="2903070"/>
                <a:ext cx="564403" cy="1038939"/>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7753082" y="3166773"/>
                <a:ext cx="352230" cy="777396"/>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7780150" y="3869600"/>
                <a:ext cx="734930" cy="813568"/>
              </a:xfrm>
              <a:custGeom>
                <a:avLst/>
                <a:gdLst/>
                <a:ahLst/>
                <a:cxnLst/>
                <a:rect l="l" t="t" r="r" b="b"/>
                <a:pathLst>
                  <a:path w="7542" h="8349" extrusionOk="0">
                    <a:moveTo>
                      <a:pt x="0" y="1"/>
                    </a:moveTo>
                    <a:lnTo>
                      <a:pt x="630" y="6883"/>
                    </a:lnTo>
                    <a:cubicBezTo>
                      <a:pt x="707" y="7712"/>
                      <a:pt x="1403" y="8349"/>
                      <a:pt x="2236" y="8349"/>
                    </a:cubicBezTo>
                    <a:lnTo>
                      <a:pt x="5302" y="8349"/>
                    </a:lnTo>
                    <a:cubicBezTo>
                      <a:pt x="6135" y="8349"/>
                      <a:pt x="6832" y="7712"/>
                      <a:pt x="6908" y="6883"/>
                    </a:cubicBezTo>
                    <a:lnTo>
                      <a:pt x="7541" y="1"/>
                    </a:ln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C7C11D06-EE93-4E7E-B153-2587FD03B323}"/>
              </a:ext>
            </a:extLst>
          </p:cNvPr>
          <p:cNvSpPr>
            <a:spLocks noGrp="1"/>
          </p:cNvSpPr>
          <p:nvPr>
            <p:ph type="subTitle" idx="1"/>
          </p:nvPr>
        </p:nvSpPr>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286"/>
        <p:cNvGrpSpPr/>
        <p:nvPr/>
      </p:nvGrpSpPr>
      <p:grpSpPr>
        <a:xfrm>
          <a:off x="0" y="0"/>
          <a:ext cx="0" cy="0"/>
          <a:chOff x="0" y="0"/>
          <a:chExt cx="0" cy="0"/>
        </a:xfrm>
      </p:grpSpPr>
      <p:grpSp>
        <p:nvGrpSpPr>
          <p:cNvPr id="287" name="Google Shape;287;p22"/>
          <p:cNvGrpSpPr/>
          <p:nvPr/>
        </p:nvGrpSpPr>
        <p:grpSpPr>
          <a:xfrm>
            <a:off x="276595" y="2606008"/>
            <a:ext cx="2559540" cy="2552154"/>
            <a:chOff x="580156" y="1728309"/>
            <a:chExt cx="3425050" cy="3415167"/>
          </a:xfrm>
        </p:grpSpPr>
        <p:sp>
          <p:nvSpPr>
            <p:cNvPr id="288" name="Google Shape;288;p22"/>
            <p:cNvSpPr/>
            <p:nvPr/>
          </p:nvSpPr>
          <p:spPr>
            <a:xfrm>
              <a:off x="2205370" y="2931347"/>
              <a:ext cx="1799836" cy="2206055"/>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1577147" y="1728309"/>
              <a:ext cx="1395266" cy="3409073"/>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1926858" y="2604045"/>
              <a:ext cx="619211" cy="2535236"/>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580156" y="2220204"/>
              <a:ext cx="1584777" cy="2917186"/>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1003579" y="2960664"/>
              <a:ext cx="989020" cy="2182812"/>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2"/>
          <p:cNvSpPr txBox="1">
            <a:spLocks noGrp="1"/>
          </p:cNvSpPr>
          <p:nvPr>
            <p:ph type="title" idx="4"/>
          </p:nvPr>
        </p:nvSpPr>
        <p:spPr>
          <a:xfrm>
            <a:off x="5839150" y="2208550"/>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sz="1800" b="0">
                <a:solidFill>
                  <a:srgbClr val="434343"/>
                </a:solidFill>
              </a:rPr>
              <a:t>TABLE OF CONTENTS</a:t>
            </a:r>
            <a:endParaRPr sz="1800" b="0">
              <a:solidFill>
                <a:srgbClr val="434343"/>
              </a:solidFill>
            </a:endParaRPr>
          </a:p>
        </p:txBody>
      </p:sp>
      <p:sp>
        <p:nvSpPr>
          <p:cNvPr id="294" name="Google Shape;294;p22"/>
          <p:cNvSpPr txBox="1">
            <a:spLocks noGrp="1"/>
          </p:cNvSpPr>
          <p:nvPr>
            <p:ph type="title"/>
          </p:nvPr>
        </p:nvSpPr>
        <p:spPr>
          <a:xfrm flipH="1">
            <a:off x="2052539" y="690138"/>
            <a:ext cx="2049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434343"/>
                </a:solidFill>
              </a:rPr>
              <a:t>01</a:t>
            </a:r>
            <a:endParaRPr>
              <a:solidFill>
                <a:srgbClr val="434343"/>
              </a:solidFill>
            </a:endParaRPr>
          </a:p>
        </p:txBody>
      </p:sp>
      <p:sp>
        <p:nvSpPr>
          <p:cNvPr id="295" name="Google Shape;295;p22"/>
          <p:cNvSpPr txBox="1">
            <a:spLocks noGrp="1"/>
          </p:cNvSpPr>
          <p:nvPr>
            <p:ph type="title" idx="2"/>
          </p:nvPr>
        </p:nvSpPr>
        <p:spPr>
          <a:xfrm flipH="1">
            <a:off x="4343164" y="690138"/>
            <a:ext cx="2067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434343"/>
                </a:solidFill>
              </a:rPr>
              <a:t>02</a:t>
            </a:r>
            <a:endParaRPr>
              <a:solidFill>
                <a:srgbClr val="434343"/>
              </a:solidFill>
            </a:endParaRPr>
          </a:p>
        </p:txBody>
      </p:sp>
      <p:sp>
        <p:nvSpPr>
          <p:cNvPr id="296" name="Google Shape;296;p22"/>
          <p:cNvSpPr txBox="1">
            <a:spLocks noGrp="1"/>
          </p:cNvSpPr>
          <p:nvPr>
            <p:ph type="title" idx="5"/>
          </p:nvPr>
        </p:nvSpPr>
        <p:spPr>
          <a:xfrm flipH="1">
            <a:off x="4343164" y="1988853"/>
            <a:ext cx="2049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434343"/>
                </a:solidFill>
              </a:rPr>
              <a:t>04</a:t>
            </a:r>
            <a:endParaRPr>
              <a:solidFill>
                <a:srgbClr val="434343"/>
              </a:solidFill>
            </a:endParaRPr>
          </a:p>
        </p:txBody>
      </p:sp>
      <p:sp>
        <p:nvSpPr>
          <p:cNvPr id="297" name="Google Shape;297;p22"/>
          <p:cNvSpPr txBox="1">
            <a:spLocks noGrp="1"/>
          </p:cNvSpPr>
          <p:nvPr>
            <p:ph type="title" idx="9"/>
          </p:nvPr>
        </p:nvSpPr>
        <p:spPr>
          <a:xfrm flipH="1">
            <a:off x="2052539" y="1990790"/>
            <a:ext cx="2067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434343"/>
                </a:solidFill>
              </a:rPr>
              <a:t>03</a:t>
            </a:r>
            <a:endParaRPr>
              <a:solidFill>
                <a:srgbClr val="434343"/>
              </a:solidFill>
            </a:endParaRPr>
          </a:p>
        </p:txBody>
      </p:sp>
      <p:sp>
        <p:nvSpPr>
          <p:cNvPr id="298" name="Google Shape;298;p22"/>
          <p:cNvSpPr txBox="1">
            <a:spLocks noGrp="1"/>
          </p:cNvSpPr>
          <p:nvPr>
            <p:ph type="title" idx="6"/>
          </p:nvPr>
        </p:nvSpPr>
        <p:spPr>
          <a:xfrm flipH="1">
            <a:off x="2052539" y="3301594"/>
            <a:ext cx="2067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434343"/>
                </a:solidFill>
              </a:rPr>
              <a:t>05</a:t>
            </a:r>
            <a:endParaRPr>
              <a:solidFill>
                <a:srgbClr val="434343"/>
              </a:solidFill>
            </a:endParaRPr>
          </a:p>
        </p:txBody>
      </p:sp>
      <p:sp>
        <p:nvSpPr>
          <p:cNvPr id="299" name="Google Shape;299;p22"/>
          <p:cNvSpPr txBox="1">
            <a:spLocks noGrp="1"/>
          </p:cNvSpPr>
          <p:nvPr>
            <p:ph type="subTitle" idx="1"/>
          </p:nvPr>
        </p:nvSpPr>
        <p:spPr>
          <a:xfrm>
            <a:off x="2052539" y="1142882"/>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a:t>
            </a:r>
            <a:r>
              <a:rPr lang="en-ID" dirty="0"/>
              <a:t>NTRODUCTION</a:t>
            </a:r>
            <a:endParaRPr b="0" dirty="0">
              <a:latin typeface="Reem Kufi"/>
              <a:ea typeface="Reem Kufi"/>
              <a:cs typeface="Reem Kufi"/>
              <a:sym typeface="Reem Kufi"/>
            </a:endParaRPr>
          </a:p>
        </p:txBody>
      </p:sp>
      <p:sp>
        <p:nvSpPr>
          <p:cNvPr id="300" name="Google Shape;300;p22"/>
          <p:cNvSpPr txBox="1">
            <a:spLocks noGrp="1"/>
          </p:cNvSpPr>
          <p:nvPr>
            <p:ph type="subTitle" idx="14"/>
          </p:nvPr>
        </p:nvSpPr>
        <p:spPr>
          <a:xfrm>
            <a:off x="2052539" y="1368637"/>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How Supervised Machine Learning Works</a:t>
            </a:r>
            <a:endParaRPr dirty="0"/>
          </a:p>
        </p:txBody>
      </p:sp>
      <p:sp>
        <p:nvSpPr>
          <p:cNvPr id="301" name="Google Shape;301;p22"/>
          <p:cNvSpPr txBox="1">
            <a:spLocks noGrp="1"/>
          </p:cNvSpPr>
          <p:nvPr>
            <p:ph type="subTitle" idx="15"/>
          </p:nvPr>
        </p:nvSpPr>
        <p:spPr>
          <a:xfrm>
            <a:off x="4343164" y="1366694"/>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We want to predict that patient have a </a:t>
            </a:r>
            <a:r>
              <a:rPr lang="en-ID" dirty="0" err="1"/>
              <a:t>simptoms</a:t>
            </a:r>
            <a:r>
              <a:rPr lang="en-ID" dirty="0"/>
              <a:t> of diabetes</a:t>
            </a:r>
            <a:endParaRPr dirty="0"/>
          </a:p>
        </p:txBody>
      </p:sp>
      <p:sp>
        <p:nvSpPr>
          <p:cNvPr id="302" name="Google Shape;302;p22"/>
          <p:cNvSpPr txBox="1">
            <a:spLocks noGrp="1"/>
          </p:cNvSpPr>
          <p:nvPr>
            <p:ph type="subTitle" idx="13"/>
          </p:nvPr>
        </p:nvSpPr>
        <p:spPr>
          <a:xfrm>
            <a:off x="2052539" y="2462557"/>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b="0" dirty="0">
                <a:latin typeface="Reem Kufi"/>
                <a:ea typeface="Reem Kufi"/>
                <a:cs typeface="Reem Kufi"/>
                <a:sym typeface="Reem Kufi"/>
              </a:rPr>
              <a:t>WHAT IS DIABETES ?</a:t>
            </a:r>
            <a:endParaRPr b="0" dirty="0">
              <a:latin typeface="Reem Kufi"/>
              <a:ea typeface="Reem Kufi"/>
              <a:cs typeface="Reem Kufi"/>
              <a:sym typeface="Reem Kufi"/>
            </a:endParaRPr>
          </a:p>
        </p:txBody>
      </p:sp>
      <p:sp>
        <p:nvSpPr>
          <p:cNvPr id="303" name="Google Shape;303;p22"/>
          <p:cNvSpPr txBox="1">
            <a:spLocks noGrp="1"/>
          </p:cNvSpPr>
          <p:nvPr>
            <p:ph type="subTitle" idx="18"/>
          </p:nvPr>
        </p:nvSpPr>
        <p:spPr>
          <a:xfrm>
            <a:off x="2052539" y="2687719"/>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Get to know about diabetes and its symptoms</a:t>
            </a:r>
            <a:endParaRPr dirty="0"/>
          </a:p>
        </p:txBody>
      </p:sp>
      <p:sp>
        <p:nvSpPr>
          <p:cNvPr id="304" name="Google Shape;304;p22"/>
          <p:cNvSpPr txBox="1">
            <a:spLocks noGrp="1"/>
          </p:cNvSpPr>
          <p:nvPr>
            <p:ph type="subTitle" idx="7"/>
          </p:nvPr>
        </p:nvSpPr>
        <p:spPr>
          <a:xfrm>
            <a:off x="4343164" y="2461969"/>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D</a:t>
            </a:r>
            <a:r>
              <a:rPr lang="en-ID" dirty="0"/>
              <a:t>ATABASE</a:t>
            </a:r>
            <a:endParaRPr b="0" dirty="0">
              <a:latin typeface="Reem Kufi"/>
              <a:ea typeface="Reem Kufi"/>
              <a:cs typeface="Reem Kufi"/>
              <a:sym typeface="Reem Kufi"/>
            </a:endParaRPr>
          </a:p>
        </p:txBody>
      </p:sp>
      <p:sp>
        <p:nvSpPr>
          <p:cNvPr id="305" name="Google Shape;305;p22"/>
          <p:cNvSpPr txBox="1">
            <a:spLocks noGrp="1"/>
          </p:cNvSpPr>
          <p:nvPr>
            <p:ph type="subTitle" idx="3"/>
          </p:nvPr>
        </p:nvSpPr>
        <p:spPr>
          <a:xfrm>
            <a:off x="4343164" y="1141532"/>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a:t>
            </a:r>
            <a:r>
              <a:rPr lang="en-ID" dirty="0"/>
              <a:t>ROBLEM</a:t>
            </a:r>
            <a:endParaRPr b="0" dirty="0">
              <a:latin typeface="Reem Kufi"/>
              <a:ea typeface="Reem Kufi"/>
              <a:cs typeface="Reem Kufi"/>
              <a:sym typeface="Reem Kufi"/>
            </a:endParaRPr>
          </a:p>
        </p:txBody>
      </p:sp>
      <p:sp>
        <p:nvSpPr>
          <p:cNvPr id="306" name="Google Shape;306;p22"/>
          <p:cNvSpPr txBox="1">
            <a:spLocks noGrp="1"/>
          </p:cNvSpPr>
          <p:nvPr>
            <p:ph type="subTitle" idx="16"/>
          </p:nvPr>
        </p:nvSpPr>
        <p:spPr>
          <a:xfrm>
            <a:off x="4343164" y="2687725"/>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a:t>
            </a:r>
            <a:r>
              <a:rPr lang="en-ID" dirty="0"/>
              <a:t>sing data from Kaggle Pima Indian Diabetes Dataset</a:t>
            </a:r>
            <a:endParaRPr dirty="0"/>
          </a:p>
        </p:txBody>
      </p:sp>
      <p:sp>
        <p:nvSpPr>
          <p:cNvPr id="307" name="Google Shape;307;p22"/>
          <p:cNvSpPr txBox="1">
            <a:spLocks noGrp="1"/>
          </p:cNvSpPr>
          <p:nvPr>
            <p:ph type="subTitle" idx="8"/>
          </p:nvPr>
        </p:nvSpPr>
        <p:spPr>
          <a:xfrm>
            <a:off x="2052539" y="37760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b="0" dirty="0">
                <a:latin typeface="Reem Kufi"/>
                <a:ea typeface="Reem Kufi"/>
                <a:cs typeface="Reem Kufi"/>
                <a:sym typeface="Reem Kufi"/>
              </a:rPr>
              <a:t>EDA  &amp;  MODEL</a:t>
            </a:r>
            <a:endParaRPr b="0" dirty="0">
              <a:latin typeface="Reem Kufi"/>
              <a:ea typeface="Reem Kufi"/>
              <a:cs typeface="Reem Kufi"/>
              <a:sym typeface="Reem Kufi"/>
            </a:endParaRPr>
          </a:p>
        </p:txBody>
      </p:sp>
      <p:sp>
        <p:nvSpPr>
          <p:cNvPr id="308" name="Google Shape;308;p22"/>
          <p:cNvSpPr txBox="1">
            <a:spLocks noGrp="1"/>
          </p:cNvSpPr>
          <p:nvPr>
            <p:ph type="subTitle" idx="17"/>
          </p:nvPr>
        </p:nvSpPr>
        <p:spPr>
          <a:xfrm>
            <a:off x="2052539" y="4001212"/>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Refer to the Notebook</a:t>
            </a:r>
            <a:endParaRPr dirty="0"/>
          </a:p>
        </p:txBody>
      </p:sp>
      <p:sp>
        <p:nvSpPr>
          <p:cNvPr id="309" name="Google Shape;309;p22"/>
          <p:cNvSpPr txBox="1">
            <a:spLocks noGrp="1"/>
          </p:cNvSpPr>
          <p:nvPr>
            <p:ph type="title" idx="19"/>
          </p:nvPr>
        </p:nvSpPr>
        <p:spPr>
          <a:xfrm flipH="1">
            <a:off x="4346164" y="3301594"/>
            <a:ext cx="20676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06</a:t>
            </a:r>
            <a:endParaRPr/>
          </a:p>
        </p:txBody>
      </p:sp>
      <p:sp>
        <p:nvSpPr>
          <p:cNvPr id="310" name="Google Shape;310;p22"/>
          <p:cNvSpPr txBox="1">
            <a:spLocks noGrp="1"/>
          </p:cNvSpPr>
          <p:nvPr>
            <p:ph type="subTitle" idx="20"/>
          </p:nvPr>
        </p:nvSpPr>
        <p:spPr>
          <a:xfrm>
            <a:off x="4346164" y="3776050"/>
            <a:ext cx="2742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b="0" dirty="0">
                <a:latin typeface="Reem Kufi"/>
                <a:ea typeface="Reem Kufi"/>
                <a:cs typeface="Reem Kufi"/>
                <a:sym typeface="Reem Kufi"/>
              </a:rPr>
              <a:t>CONCLUSION &amp; RECOMENDATION</a:t>
            </a:r>
            <a:endParaRPr b="0" dirty="0">
              <a:latin typeface="Reem Kufi"/>
              <a:ea typeface="Reem Kufi"/>
              <a:cs typeface="Reem Kufi"/>
              <a:sym typeface="Reem Kufi"/>
            </a:endParaRPr>
          </a:p>
        </p:txBody>
      </p:sp>
      <p:sp>
        <p:nvSpPr>
          <p:cNvPr id="311" name="Google Shape;311;p22"/>
          <p:cNvSpPr txBox="1">
            <a:spLocks noGrp="1"/>
          </p:cNvSpPr>
          <p:nvPr>
            <p:ph type="subTitle" idx="21"/>
          </p:nvPr>
        </p:nvSpPr>
        <p:spPr>
          <a:xfrm>
            <a:off x="4346164" y="4001212"/>
            <a:ext cx="20676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315"/>
        <p:cNvGrpSpPr/>
        <p:nvPr/>
      </p:nvGrpSpPr>
      <p:grpSpPr>
        <a:xfrm>
          <a:off x="0" y="0"/>
          <a:ext cx="0" cy="0"/>
          <a:chOff x="0" y="0"/>
          <a:chExt cx="0" cy="0"/>
        </a:xfrm>
      </p:grpSpPr>
      <p:grpSp>
        <p:nvGrpSpPr>
          <p:cNvPr id="316" name="Google Shape;316;p23"/>
          <p:cNvGrpSpPr/>
          <p:nvPr/>
        </p:nvGrpSpPr>
        <p:grpSpPr>
          <a:xfrm flipH="1">
            <a:off x="4466088" y="929645"/>
            <a:ext cx="1959894" cy="3680513"/>
            <a:chOff x="2340925" y="365450"/>
            <a:chExt cx="2320500" cy="4357700"/>
          </a:xfrm>
        </p:grpSpPr>
        <p:sp>
          <p:nvSpPr>
            <p:cNvPr id="317" name="Google Shape;317;p23"/>
            <p:cNvSpPr/>
            <p:nvPr/>
          </p:nvSpPr>
          <p:spPr>
            <a:xfrm>
              <a:off x="2340925" y="4567450"/>
              <a:ext cx="2320500" cy="155700"/>
            </a:xfrm>
            <a:prstGeom prst="ellipse">
              <a:avLst/>
            </a:prstGeom>
            <a:solidFill>
              <a:srgbClr val="FFFFFF">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3"/>
            <p:cNvGrpSpPr/>
            <p:nvPr/>
          </p:nvGrpSpPr>
          <p:grpSpPr>
            <a:xfrm>
              <a:off x="2587625" y="365450"/>
              <a:ext cx="1959337" cy="4262882"/>
              <a:chOff x="2614500" y="238100"/>
              <a:chExt cx="1959337" cy="4262882"/>
            </a:xfrm>
          </p:grpSpPr>
          <p:sp>
            <p:nvSpPr>
              <p:cNvPr id="319" name="Google Shape;319;p23"/>
              <p:cNvSpPr/>
              <p:nvPr/>
            </p:nvSpPr>
            <p:spPr>
              <a:xfrm flipH="1">
                <a:off x="2722958" y="4130022"/>
                <a:ext cx="707175" cy="370958"/>
              </a:xfrm>
              <a:custGeom>
                <a:avLst/>
                <a:gdLst/>
                <a:ahLst/>
                <a:cxnLst/>
                <a:rect l="l" t="t" r="r" b="b"/>
                <a:pathLst>
                  <a:path w="8712" h="4570" extrusionOk="0">
                    <a:moveTo>
                      <a:pt x="8055" y="0"/>
                    </a:moveTo>
                    <a:lnTo>
                      <a:pt x="4682" y="71"/>
                    </a:lnTo>
                    <a:cubicBezTo>
                      <a:pt x="4679" y="746"/>
                      <a:pt x="4390" y="1413"/>
                      <a:pt x="3919" y="1826"/>
                    </a:cubicBezTo>
                    <a:cubicBezTo>
                      <a:pt x="3486" y="2210"/>
                      <a:pt x="2936" y="2373"/>
                      <a:pt x="2400" y="2503"/>
                    </a:cubicBezTo>
                    <a:cubicBezTo>
                      <a:pt x="1866" y="2633"/>
                      <a:pt x="1314" y="2750"/>
                      <a:pt x="840" y="3066"/>
                    </a:cubicBezTo>
                    <a:cubicBezTo>
                      <a:pt x="367" y="3379"/>
                      <a:pt x="0" y="3945"/>
                      <a:pt x="24" y="4569"/>
                    </a:cubicBezTo>
                    <a:lnTo>
                      <a:pt x="8712" y="4569"/>
                    </a:lnTo>
                    <a:lnTo>
                      <a:pt x="80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0" name="Google Shape;320;p23"/>
              <p:cNvSpPr/>
              <p:nvPr/>
            </p:nvSpPr>
            <p:spPr>
              <a:xfrm flipH="1">
                <a:off x="3788980" y="4043493"/>
                <a:ext cx="741024" cy="457488"/>
              </a:xfrm>
              <a:custGeom>
                <a:avLst/>
                <a:gdLst/>
                <a:ahLst/>
                <a:cxnLst/>
                <a:rect l="l" t="t" r="r" b="b"/>
                <a:pathLst>
                  <a:path w="9129" h="5636" extrusionOk="0">
                    <a:moveTo>
                      <a:pt x="5953" y="0"/>
                    </a:moveTo>
                    <a:cubicBezTo>
                      <a:pt x="5710" y="630"/>
                      <a:pt x="5203" y="1149"/>
                      <a:pt x="4616" y="1369"/>
                    </a:cubicBezTo>
                    <a:cubicBezTo>
                      <a:pt x="4321" y="1483"/>
                      <a:pt x="4017" y="1521"/>
                      <a:pt x="3713" y="1521"/>
                    </a:cubicBezTo>
                    <a:cubicBezTo>
                      <a:pt x="3460" y="1521"/>
                      <a:pt x="3206" y="1494"/>
                      <a:pt x="2957" y="1463"/>
                    </a:cubicBezTo>
                    <a:cubicBezTo>
                      <a:pt x="2614" y="1421"/>
                      <a:pt x="2266" y="1371"/>
                      <a:pt x="1918" y="1371"/>
                    </a:cubicBezTo>
                    <a:cubicBezTo>
                      <a:pt x="1711" y="1371"/>
                      <a:pt x="1504" y="1389"/>
                      <a:pt x="1297" y="1436"/>
                    </a:cubicBezTo>
                    <a:cubicBezTo>
                      <a:pt x="745" y="1563"/>
                      <a:pt x="201" y="1960"/>
                      <a:pt x="1" y="2549"/>
                    </a:cubicBezTo>
                    <a:lnTo>
                      <a:pt x="8122" y="5635"/>
                    </a:lnTo>
                    <a:lnTo>
                      <a:pt x="9129" y="1129"/>
                    </a:lnTo>
                    <a:lnTo>
                      <a:pt x="59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1" name="Google Shape;321;p23"/>
              <p:cNvSpPr/>
              <p:nvPr/>
            </p:nvSpPr>
            <p:spPr>
              <a:xfrm flipH="1">
                <a:off x="2614500" y="1848377"/>
                <a:ext cx="1597394" cy="2338823"/>
              </a:xfrm>
              <a:custGeom>
                <a:avLst/>
                <a:gdLst/>
                <a:ahLst/>
                <a:cxnLst/>
                <a:rect l="l" t="t" r="r" b="b"/>
                <a:pathLst>
                  <a:path w="19679" h="28813" extrusionOk="0">
                    <a:moveTo>
                      <a:pt x="12961" y="0"/>
                    </a:moveTo>
                    <a:cubicBezTo>
                      <a:pt x="12961" y="0"/>
                      <a:pt x="12064" y="417"/>
                      <a:pt x="10414" y="660"/>
                    </a:cubicBezTo>
                    <a:cubicBezTo>
                      <a:pt x="9730" y="763"/>
                      <a:pt x="8917" y="835"/>
                      <a:pt x="7984" y="835"/>
                    </a:cubicBezTo>
                    <a:cubicBezTo>
                      <a:pt x="7304" y="835"/>
                      <a:pt x="6560" y="796"/>
                      <a:pt x="5756" y="703"/>
                    </a:cubicBezTo>
                    <a:lnTo>
                      <a:pt x="5449" y="2103"/>
                    </a:lnTo>
                    <a:lnTo>
                      <a:pt x="1" y="27056"/>
                    </a:lnTo>
                    <a:lnTo>
                      <a:pt x="6809" y="28812"/>
                    </a:lnTo>
                    <a:lnTo>
                      <a:pt x="10035" y="16906"/>
                    </a:lnTo>
                    <a:lnTo>
                      <a:pt x="11994" y="28812"/>
                    </a:lnTo>
                    <a:lnTo>
                      <a:pt x="19679" y="28812"/>
                    </a:lnTo>
                    <a:cubicBezTo>
                      <a:pt x="19679" y="28812"/>
                      <a:pt x="18015" y="13893"/>
                      <a:pt x="14987" y="4726"/>
                    </a:cubicBezTo>
                    <a:cubicBezTo>
                      <a:pt x="14676" y="3790"/>
                      <a:pt x="14353" y="2913"/>
                      <a:pt x="14017" y="2120"/>
                    </a:cubicBezTo>
                    <a:cubicBezTo>
                      <a:pt x="13677" y="1323"/>
                      <a:pt x="13324" y="611"/>
                      <a:pt x="1296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flipH="1">
                <a:off x="3397338" y="2511141"/>
                <a:ext cx="116970" cy="877799"/>
              </a:xfrm>
              <a:custGeom>
                <a:avLst/>
                <a:gdLst/>
                <a:ahLst/>
                <a:cxnLst/>
                <a:rect l="l" t="t" r="r" b="b"/>
                <a:pathLst>
                  <a:path w="1441" h="10814" extrusionOk="0">
                    <a:moveTo>
                      <a:pt x="1" y="0"/>
                    </a:moveTo>
                    <a:lnTo>
                      <a:pt x="878" y="10813"/>
                    </a:lnTo>
                    <a:lnTo>
                      <a:pt x="1441" y="8741"/>
                    </a:lnTo>
                    <a:lnTo>
                      <a:pt x="1"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flipH="1">
                <a:off x="2997432" y="2182854"/>
                <a:ext cx="794273" cy="431594"/>
              </a:xfrm>
              <a:custGeom>
                <a:avLst/>
                <a:gdLst/>
                <a:ahLst/>
                <a:cxnLst/>
                <a:rect l="l" t="t" r="r" b="b"/>
                <a:pathLst>
                  <a:path w="9785" h="5317" extrusionOk="0">
                    <a:moveTo>
                      <a:pt x="0" y="1"/>
                    </a:moveTo>
                    <a:lnTo>
                      <a:pt x="0" y="5316"/>
                    </a:lnTo>
                    <a:lnTo>
                      <a:pt x="9785" y="5316"/>
                    </a:lnTo>
                    <a:lnTo>
                      <a:pt x="9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flipH="1">
                <a:off x="3119111" y="2324336"/>
                <a:ext cx="546778" cy="249200"/>
              </a:xfrm>
              <a:custGeom>
                <a:avLst/>
                <a:gdLst/>
                <a:ahLst/>
                <a:cxnLst/>
                <a:rect l="l" t="t" r="r" b="b"/>
                <a:pathLst>
                  <a:path w="6736" h="3070" extrusionOk="0">
                    <a:moveTo>
                      <a:pt x="3183" y="1"/>
                    </a:moveTo>
                    <a:lnTo>
                      <a:pt x="2796" y="2314"/>
                    </a:lnTo>
                    <a:lnTo>
                      <a:pt x="2680" y="2100"/>
                    </a:lnTo>
                    <a:lnTo>
                      <a:pt x="2592" y="2046"/>
                    </a:lnTo>
                    <a:lnTo>
                      <a:pt x="1997" y="2046"/>
                    </a:lnTo>
                    <a:cubicBezTo>
                      <a:pt x="1873" y="1837"/>
                      <a:pt x="1720" y="1723"/>
                      <a:pt x="1543" y="1710"/>
                    </a:cubicBezTo>
                    <a:cubicBezTo>
                      <a:pt x="1529" y="1708"/>
                      <a:pt x="1516" y="1708"/>
                      <a:pt x="1502" y="1708"/>
                    </a:cubicBezTo>
                    <a:cubicBezTo>
                      <a:pt x="1229" y="1708"/>
                      <a:pt x="993" y="1951"/>
                      <a:pt x="907" y="2046"/>
                    </a:cubicBezTo>
                    <a:lnTo>
                      <a:pt x="0" y="2046"/>
                    </a:lnTo>
                    <a:lnTo>
                      <a:pt x="0" y="2246"/>
                    </a:lnTo>
                    <a:lnTo>
                      <a:pt x="957" y="2246"/>
                    </a:lnTo>
                    <a:lnTo>
                      <a:pt x="1033" y="2206"/>
                    </a:lnTo>
                    <a:cubicBezTo>
                      <a:pt x="1101" y="2120"/>
                      <a:pt x="1308" y="1906"/>
                      <a:pt x="1505" y="1906"/>
                    </a:cubicBezTo>
                    <a:cubicBezTo>
                      <a:pt x="1512" y="1906"/>
                      <a:pt x="1519" y="1906"/>
                      <a:pt x="1526" y="1906"/>
                    </a:cubicBezTo>
                    <a:cubicBezTo>
                      <a:pt x="1646" y="1917"/>
                      <a:pt x="1757" y="2014"/>
                      <a:pt x="1849" y="2194"/>
                    </a:cubicBezTo>
                    <a:lnTo>
                      <a:pt x="1937" y="2246"/>
                    </a:lnTo>
                    <a:lnTo>
                      <a:pt x="2532" y="2246"/>
                    </a:lnTo>
                    <a:lnTo>
                      <a:pt x="2760" y="2663"/>
                    </a:lnTo>
                    <a:lnTo>
                      <a:pt x="2946" y="2629"/>
                    </a:lnTo>
                    <a:lnTo>
                      <a:pt x="3239" y="864"/>
                    </a:lnTo>
                    <a:lnTo>
                      <a:pt x="3392" y="3033"/>
                    </a:lnTo>
                    <a:lnTo>
                      <a:pt x="3579" y="3069"/>
                    </a:lnTo>
                    <a:lnTo>
                      <a:pt x="3982" y="2246"/>
                    </a:lnTo>
                    <a:lnTo>
                      <a:pt x="4799" y="2246"/>
                    </a:lnTo>
                    <a:lnTo>
                      <a:pt x="4885" y="2190"/>
                    </a:lnTo>
                    <a:cubicBezTo>
                      <a:pt x="4970" y="2024"/>
                      <a:pt x="5191" y="1686"/>
                      <a:pt x="5363" y="1686"/>
                    </a:cubicBezTo>
                    <a:cubicBezTo>
                      <a:pt x="5368" y="1686"/>
                      <a:pt x="5372" y="1686"/>
                      <a:pt x="5376" y="1687"/>
                    </a:cubicBezTo>
                    <a:cubicBezTo>
                      <a:pt x="5439" y="1694"/>
                      <a:pt x="5565" y="1763"/>
                      <a:pt x="5679" y="2174"/>
                    </a:cubicBezTo>
                    <a:lnTo>
                      <a:pt x="5776" y="2246"/>
                    </a:lnTo>
                    <a:lnTo>
                      <a:pt x="6735" y="2246"/>
                    </a:lnTo>
                    <a:lnTo>
                      <a:pt x="6735" y="2046"/>
                    </a:lnTo>
                    <a:lnTo>
                      <a:pt x="5848" y="2046"/>
                    </a:lnTo>
                    <a:cubicBezTo>
                      <a:pt x="5739" y="1690"/>
                      <a:pt x="5588" y="1507"/>
                      <a:pt x="5396" y="1490"/>
                    </a:cubicBezTo>
                    <a:cubicBezTo>
                      <a:pt x="5385" y="1489"/>
                      <a:pt x="5375" y="1488"/>
                      <a:pt x="5365" y="1488"/>
                    </a:cubicBezTo>
                    <a:cubicBezTo>
                      <a:pt x="5071" y="1488"/>
                      <a:pt x="4823" y="1892"/>
                      <a:pt x="4739" y="2046"/>
                    </a:cubicBezTo>
                    <a:lnTo>
                      <a:pt x="3922" y="2046"/>
                    </a:lnTo>
                    <a:lnTo>
                      <a:pt x="3832" y="2103"/>
                    </a:lnTo>
                    <a:lnTo>
                      <a:pt x="3566" y="2649"/>
                    </a:lnTo>
                    <a:lnTo>
                      <a:pt x="3379" y="10"/>
                    </a:lnTo>
                    <a:lnTo>
                      <a:pt x="31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flipH="1">
                <a:off x="3196436" y="2182862"/>
                <a:ext cx="396350" cy="173726"/>
              </a:xfrm>
              <a:custGeom>
                <a:avLst/>
                <a:gdLst/>
                <a:ahLst/>
                <a:cxnLst/>
                <a:rect l="l" t="t" r="r" b="b"/>
                <a:pathLst>
                  <a:path w="2900" h="1318" extrusionOk="0">
                    <a:moveTo>
                      <a:pt x="1" y="1"/>
                    </a:moveTo>
                    <a:lnTo>
                      <a:pt x="1" y="1317"/>
                    </a:lnTo>
                    <a:lnTo>
                      <a:pt x="2900" y="1317"/>
                    </a:lnTo>
                    <a:lnTo>
                      <a:pt x="2900" y="1"/>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flipH="1">
                <a:off x="2948531" y="1427747"/>
                <a:ext cx="821303" cy="667481"/>
              </a:xfrm>
              <a:custGeom>
                <a:avLst/>
                <a:gdLst/>
                <a:ahLst/>
                <a:cxnLst/>
                <a:rect l="l" t="t" r="r" b="b"/>
                <a:pathLst>
                  <a:path w="10118" h="8223" extrusionOk="0">
                    <a:moveTo>
                      <a:pt x="10117" y="1"/>
                    </a:moveTo>
                    <a:lnTo>
                      <a:pt x="193" y="2240"/>
                    </a:lnTo>
                    <a:cubicBezTo>
                      <a:pt x="193" y="2320"/>
                      <a:pt x="30" y="6602"/>
                      <a:pt x="3" y="7285"/>
                    </a:cubicBezTo>
                    <a:cubicBezTo>
                      <a:pt x="0" y="7345"/>
                      <a:pt x="0" y="7379"/>
                      <a:pt x="0" y="7379"/>
                    </a:cubicBezTo>
                    <a:cubicBezTo>
                      <a:pt x="0" y="7379"/>
                      <a:pt x="735" y="8223"/>
                      <a:pt x="3196" y="8223"/>
                    </a:cubicBezTo>
                    <a:cubicBezTo>
                      <a:pt x="3519" y="8223"/>
                      <a:pt x="3871" y="8208"/>
                      <a:pt x="4256" y="8175"/>
                    </a:cubicBezTo>
                    <a:cubicBezTo>
                      <a:pt x="5396" y="8078"/>
                      <a:pt x="6815" y="7822"/>
                      <a:pt x="8571" y="7302"/>
                    </a:cubicBezTo>
                    <a:cubicBezTo>
                      <a:pt x="9061" y="7159"/>
                      <a:pt x="9574" y="6992"/>
                      <a:pt x="10117" y="6805"/>
                    </a:cubicBezTo>
                    <a:lnTo>
                      <a:pt x="101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flipH="1">
                <a:off x="3224683" y="728294"/>
                <a:ext cx="320388" cy="603842"/>
              </a:xfrm>
              <a:custGeom>
                <a:avLst/>
                <a:gdLst/>
                <a:ahLst/>
                <a:cxnLst/>
                <a:rect l="l" t="t" r="r" b="b"/>
                <a:pathLst>
                  <a:path w="3947" h="7439" extrusionOk="0">
                    <a:moveTo>
                      <a:pt x="3210" y="0"/>
                    </a:moveTo>
                    <a:lnTo>
                      <a:pt x="727" y="1623"/>
                    </a:lnTo>
                    <a:lnTo>
                      <a:pt x="427" y="4199"/>
                    </a:lnTo>
                    <a:lnTo>
                      <a:pt x="0" y="5296"/>
                    </a:lnTo>
                    <a:lnTo>
                      <a:pt x="2176" y="7438"/>
                    </a:lnTo>
                    <a:lnTo>
                      <a:pt x="3946" y="4102"/>
                    </a:lnTo>
                    <a:lnTo>
                      <a:pt x="321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flipH="1">
                <a:off x="4294847" y="1215971"/>
                <a:ext cx="278990" cy="302773"/>
              </a:xfrm>
              <a:custGeom>
                <a:avLst/>
                <a:gdLst/>
                <a:ahLst/>
                <a:cxnLst/>
                <a:rect l="l" t="t" r="r" b="b"/>
                <a:pathLst>
                  <a:path w="3437" h="3730" extrusionOk="0">
                    <a:moveTo>
                      <a:pt x="2354" y="1"/>
                    </a:moveTo>
                    <a:cubicBezTo>
                      <a:pt x="1994" y="1"/>
                      <a:pt x="1995" y="579"/>
                      <a:pt x="2134" y="950"/>
                    </a:cubicBezTo>
                    <a:cubicBezTo>
                      <a:pt x="1559" y="513"/>
                      <a:pt x="946" y="106"/>
                      <a:pt x="666" y="106"/>
                    </a:cubicBezTo>
                    <a:cubicBezTo>
                      <a:pt x="633" y="106"/>
                      <a:pt x="604" y="112"/>
                      <a:pt x="581" y="124"/>
                    </a:cubicBezTo>
                    <a:cubicBezTo>
                      <a:pt x="374" y="227"/>
                      <a:pt x="508" y="441"/>
                      <a:pt x="508" y="441"/>
                    </a:cubicBezTo>
                    <a:cubicBezTo>
                      <a:pt x="508" y="441"/>
                      <a:pt x="494" y="438"/>
                      <a:pt x="474" y="438"/>
                    </a:cubicBezTo>
                    <a:cubicBezTo>
                      <a:pt x="419" y="438"/>
                      <a:pt x="316" y="454"/>
                      <a:pt x="268" y="567"/>
                    </a:cubicBezTo>
                    <a:cubicBezTo>
                      <a:pt x="201" y="724"/>
                      <a:pt x="385" y="941"/>
                      <a:pt x="385" y="941"/>
                    </a:cubicBezTo>
                    <a:cubicBezTo>
                      <a:pt x="385" y="941"/>
                      <a:pt x="361" y="931"/>
                      <a:pt x="326" y="931"/>
                    </a:cubicBezTo>
                    <a:cubicBezTo>
                      <a:pt x="273" y="931"/>
                      <a:pt x="197" y="954"/>
                      <a:pt x="145" y="1070"/>
                    </a:cubicBezTo>
                    <a:cubicBezTo>
                      <a:pt x="1" y="1393"/>
                      <a:pt x="1537" y="3729"/>
                      <a:pt x="1537" y="3729"/>
                    </a:cubicBezTo>
                    <a:lnTo>
                      <a:pt x="3437" y="2020"/>
                    </a:lnTo>
                    <a:cubicBezTo>
                      <a:pt x="3437" y="2020"/>
                      <a:pt x="2994" y="1307"/>
                      <a:pt x="2827" y="897"/>
                    </a:cubicBezTo>
                    <a:cubicBezTo>
                      <a:pt x="2664" y="484"/>
                      <a:pt x="2747" y="7"/>
                      <a:pt x="2360" y="1"/>
                    </a:cubicBezTo>
                    <a:cubicBezTo>
                      <a:pt x="2358" y="1"/>
                      <a:pt x="2356" y="1"/>
                      <a:pt x="2354"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flipH="1">
                <a:off x="3368603" y="826755"/>
                <a:ext cx="133448" cy="170219"/>
              </a:xfrm>
              <a:custGeom>
                <a:avLst/>
                <a:gdLst/>
                <a:ahLst/>
                <a:cxnLst/>
                <a:rect l="l" t="t" r="r" b="b"/>
                <a:pathLst>
                  <a:path w="1644" h="2097" extrusionOk="0">
                    <a:moveTo>
                      <a:pt x="930" y="1"/>
                    </a:moveTo>
                    <a:lnTo>
                      <a:pt x="190" y="487"/>
                    </a:lnTo>
                    <a:lnTo>
                      <a:pt x="0" y="2097"/>
                    </a:lnTo>
                    <a:cubicBezTo>
                      <a:pt x="743" y="1777"/>
                      <a:pt x="1360" y="1160"/>
                      <a:pt x="1643" y="400"/>
                    </a:cubicBezTo>
                    <a:cubicBezTo>
                      <a:pt x="1397" y="267"/>
                      <a:pt x="1166" y="133"/>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flipH="1">
                <a:off x="3258287" y="376578"/>
                <a:ext cx="419905" cy="550999"/>
              </a:xfrm>
              <a:custGeom>
                <a:avLst/>
                <a:gdLst/>
                <a:ahLst/>
                <a:cxnLst/>
                <a:rect l="l" t="t" r="r" b="b"/>
                <a:pathLst>
                  <a:path w="5173" h="6788" extrusionOk="0">
                    <a:moveTo>
                      <a:pt x="2437" y="1"/>
                    </a:moveTo>
                    <a:cubicBezTo>
                      <a:pt x="2323" y="1"/>
                      <a:pt x="2217" y="11"/>
                      <a:pt x="2110" y="31"/>
                    </a:cubicBezTo>
                    <a:cubicBezTo>
                      <a:pt x="2070" y="41"/>
                      <a:pt x="2030" y="51"/>
                      <a:pt x="1994" y="61"/>
                    </a:cubicBezTo>
                    <a:cubicBezTo>
                      <a:pt x="1943" y="74"/>
                      <a:pt x="1897" y="88"/>
                      <a:pt x="1850" y="108"/>
                    </a:cubicBezTo>
                    <a:cubicBezTo>
                      <a:pt x="1750" y="145"/>
                      <a:pt x="1654" y="191"/>
                      <a:pt x="1563" y="248"/>
                    </a:cubicBezTo>
                    <a:cubicBezTo>
                      <a:pt x="1163" y="494"/>
                      <a:pt x="854" y="908"/>
                      <a:pt x="634" y="1411"/>
                    </a:cubicBezTo>
                    <a:cubicBezTo>
                      <a:pt x="614" y="1457"/>
                      <a:pt x="594" y="1504"/>
                      <a:pt x="574" y="1554"/>
                    </a:cubicBezTo>
                    <a:cubicBezTo>
                      <a:pt x="557" y="1591"/>
                      <a:pt x="544" y="1628"/>
                      <a:pt x="531" y="1668"/>
                    </a:cubicBezTo>
                    <a:cubicBezTo>
                      <a:pt x="528" y="1677"/>
                      <a:pt x="524" y="1688"/>
                      <a:pt x="520" y="1697"/>
                    </a:cubicBezTo>
                    <a:cubicBezTo>
                      <a:pt x="504" y="1740"/>
                      <a:pt x="491" y="1788"/>
                      <a:pt x="474" y="1831"/>
                    </a:cubicBezTo>
                    <a:cubicBezTo>
                      <a:pt x="474" y="1834"/>
                      <a:pt x="474" y="1840"/>
                      <a:pt x="471" y="1844"/>
                    </a:cubicBezTo>
                    <a:cubicBezTo>
                      <a:pt x="468" y="1854"/>
                      <a:pt x="464" y="1864"/>
                      <a:pt x="460" y="1874"/>
                    </a:cubicBezTo>
                    <a:lnTo>
                      <a:pt x="454" y="1894"/>
                    </a:lnTo>
                    <a:cubicBezTo>
                      <a:pt x="440" y="1944"/>
                      <a:pt x="428" y="1991"/>
                      <a:pt x="414" y="2040"/>
                    </a:cubicBezTo>
                    <a:cubicBezTo>
                      <a:pt x="1" y="3564"/>
                      <a:pt x="244" y="5513"/>
                      <a:pt x="1077" y="6246"/>
                    </a:cubicBezTo>
                    <a:cubicBezTo>
                      <a:pt x="1536" y="6648"/>
                      <a:pt x="1990" y="6788"/>
                      <a:pt x="2399" y="6788"/>
                    </a:cubicBezTo>
                    <a:cubicBezTo>
                      <a:pt x="3335" y="6788"/>
                      <a:pt x="4039" y="6059"/>
                      <a:pt x="4039" y="6059"/>
                    </a:cubicBezTo>
                    <a:lnTo>
                      <a:pt x="5116" y="3204"/>
                    </a:lnTo>
                    <a:lnTo>
                      <a:pt x="5173" y="3050"/>
                    </a:lnTo>
                    <a:lnTo>
                      <a:pt x="5173" y="3040"/>
                    </a:lnTo>
                    <a:cubicBezTo>
                      <a:pt x="5173" y="3027"/>
                      <a:pt x="5173" y="3000"/>
                      <a:pt x="5169" y="2960"/>
                    </a:cubicBezTo>
                    <a:cubicBezTo>
                      <a:pt x="5169" y="2934"/>
                      <a:pt x="5166" y="2900"/>
                      <a:pt x="5162" y="2860"/>
                    </a:cubicBezTo>
                    <a:lnTo>
                      <a:pt x="5159" y="2817"/>
                    </a:lnTo>
                    <a:lnTo>
                      <a:pt x="5159" y="2797"/>
                    </a:lnTo>
                    <a:cubicBezTo>
                      <a:pt x="5156" y="2791"/>
                      <a:pt x="5156" y="2780"/>
                      <a:pt x="5156" y="2774"/>
                    </a:cubicBezTo>
                    <a:cubicBezTo>
                      <a:pt x="5156" y="2767"/>
                      <a:pt x="5156" y="2760"/>
                      <a:pt x="5153" y="2754"/>
                    </a:cubicBezTo>
                    <a:cubicBezTo>
                      <a:pt x="5106" y="2327"/>
                      <a:pt x="4956" y="1524"/>
                      <a:pt x="4450" y="897"/>
                    </a:cubicBezTo>
                    <a:cubicBezTo>
                      <a:pt x="4050" y="398"/>
                      <a:pt x="3430" y="8"/>
                      <a:pt x="2467"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flipH="1">
                <a:off x="3532570" y="631781"/>
                <a:ext cx="29060" cy="123626"/>
              </a:xfrm>
              <a:custGeom>
                <a:avLst/>
                <a:gdLst/>
                <a:ahLst/>
                <a:cxnLst/>
                <a:rect l="l" t="t" r="r" b="b"/>
                <a:pathLst>
                  <a:path w="358" h="1523" extrusionOk="0">
                    <a:moveTo>
                      <a:pt x="101" y="0"/>
                    </a:moveTo>
                    <a:lnTo>
                      <a:pt x="11" y="1146"/>
                    </a:lnTo>
                    <a:cubicBezTo>
                      <a:pt x="1" y="1243"/>
                      <a:pt x="38" y="1340"/>
                      <a:pt x="101" y="1409"/>
                    </a:cubicBezTo>
                    <a:cubicBezTo>
                      <a:pt x="167" y="1480"/>
                      <a:pt x="261" y="1523"/>
                      <a:pt x="358" y="1523"/>
                    </a:cubicBezTo>
                    <a:lnTo>
                      <a:pt x="358" y="1323"/>
                    </a:lnTo>
                    <a:cubicBezTo>
                      <a:pt x="314" y="1323"/>
                      <a:pt x="278" y="1306"/>
                      <a:pt x="247" y="1276"/>
                    </a:cubicBezTo>
                    <a:cubicBezTo>
                      <a:pt x="218" y="1243"/>
                      <a:pt x="204" y="1203"/>
                      <a:pt x="207" y="1160"/>
                    </a:cubicBezTo>
                    <a:lnTo>
                      <a:pt x="298" y="16"/>
                    </a:lnTo>
                    <a:lnTo>
                      <a:pt x="1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flipH="1">
                <a:off x="3457893" y="628534"/>
                <a:ext cx="18183" cy="25407"/>
              </a:xfrm>
              <a:custGeom>
                <a:avLst/>
                <a:gdLst/>
                <a:ahLst/>
                <a:cxnLst/>
                <a:rect l="l" t="t" r="r" b="b"/>
                <a:pathLst>
                  <a:path w="224" h="313" extrusionOk="0">
                    <a:moveTo>
                      <a:pt x="110" y="0"/>
                    </a:moveTo>
                    <a:cubicBezTo>
                      <a:pt x="50" y="0"/>
                      <a:pt x="0" y="70"/>
                      <a:pt x="0" y="156"/>
                    </a:cubicBezTo>
                    <a:cubicBezTo>
                      <a:pt x="0" y="243"/>
                      <a:pt x="50" y="313"/>
                      <a:pt x="113" y="313"/>
                    </a:cubicBezTo>
                    <a:cubicBezTo>
                      <a:pt x="173" y="313"/>
                      <a:pt x="223" y="243"/>
                      <a:pt x="223" y="156"/>
                    </a:cubicBezTo>
                    <a:cubicBezTo>
                      <a:pt x="223" y="70"/>
                      <a:pt x="173"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flipH="1">
                <a:off x="3596371" y="628778"/>
                <a:ext cx="18507" cy="25407"/>
              </a:xfrm>
              <a:custGeom>
                <a:avLst/>
                <a:gdLst/>
                <a:ahLst/>
                <a:cxnLst/>
                <a:rect l="l" t="t" r="r" b="b"/>
                <a:pathLst>
                  <a:path w="228" h="313" extrusionOk="0">
                    <a:moveTo>
                      <a:pt x="114" y="0"/>
                    </a:moveTo>
                    <a:cubicBezTo>
                      <a:pt x="51" y="0"/>
                      <a:pt x="0" y="70"/>
                      <a:pt x="0" y="157"/>
                    </a:cubicBezTo>
                    <a:cubicBezTo>
                      <a:pt x="0" y="243"/>
                      <a:pt x="51" y="313"/>
                      <a:pt x="114" y="313"/>
                    </a:cubicBezTo>
                    <a:cubicBezTo>
                      <a:pt x="177" y="313"/>
                      <a:pt x="227" y="243"/>
                      <a:pt x="227" y="157"/>
                    </a:cubicBezTo>
                    <a:cubicBezTo>
                      <a:pt x="227" y="70"/>
                      <a:pt x="174" y="0"/>
                      <a:pt x="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flipH="1">
                <a:off x="3428427" y="577640"/>
                <a:ext cx="72893" cy="22972"/>
              </a:xfrm>
              <a:custGeom>
                <a:avLst/>
                <a:gdLst/>
                <a:ahLst/>
                <a:cxnLst/>
                <a:rect l="l" t="t" r="r" b="b"/>
                <a:pathLst>
                  <a:path w="898" h="283" extrusionOk="0">
                    <a:moveTo>
                      <a:pt x="328" y="1"/>
                    </a:moveTo>
                    <a:cubicBezTo>
                      <a:pt x="304" y="1"/>
                      <a:pt x="279" y="2"/>
                      <a:pt x="254" y="3"/>
                    </a:cubicBezTo>
                    <a:cubicBezTo>
                      <a:pt x="181" y="7"/>
                      <a:pt x="1" y="37"/>
                      <a:pt x="44" y="137"/>
                    </a:cubicBezTo>
                    <a:cubicBezTo>
                      <a:pt x="61" y="177"/>
                      <a:pt x="128" y="203"/>
                      <a:pt x="184" y="223"/>
                    </a:cubicBezTo>
                    <a:cubicBezTo>
                      <a:pt x="315" y="262"/>
                      <a:pt x="453" y="283"/>
                      <a:pt x="589" y="283"/>
                    </a:cubicBezTo>
                    <a:cubicBezTo>
                      <a:pt x="630" y="283"/>
                      <a:pt x="671" y="281"/>
                      <a:pt x="711" y="277"/>
                    </a:cubicBezTo>
                    <a:cubicBezTo>
                      <a:pt x="791" y="270"/>
                      <a:pt x="881" y="250"/>
                      <a:pt x="891" y="194"/>
                    </a:cubicBezTo>
                    <a:cubicBezTo>
                      <a:pt x="897" y="160"/>
                      <a:pt x="871" y="123"/>
                      <a:pt x="831" y="100"/>
                    </a:cubicBezTo>
                    <a:cubicBezTo>
                      <a:pt x="794" y="77"/>
                      <a:pt x="744" y="60"/>
                      <a:pt x="698" y="47"/>
                    </a:cubicBezTo>
                    <a:cubicBezTo>
                      <a:pt x="579" y="19"/>
                      <a:pt x="451"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flipH="1">
                <a:off x="3575266" y="577315"/>
                <a:ext cx="64451" cy="20374"/>
              </a:xfrm>
              <a:custGeom>
                <a:avLst/>
                <a:gdLst/>
                <a:ahLst/>
                <a:cxnLst/>
                <a:rect l="l" t="t" r="r" b="b"/>
                <a:pathLst>
                  <a:path w="794" h="251" extrusionOk="0">
                    <a:moveTo>
                      <a:pt x="482" y="1"/>
                    </a:moveTo>
                    <a:cubicBezTo>
                      <a:pt x="394" y="1"/>
                      <a:pt x="304" y="11"/>
                      <a:pt x="220" y="31"/>
                    </a:cubicBezTo>
                    <a:cubicBezTo>
                      <a:pt x="157" y="47"/>
                      <a:pt x="0" y="101"/>
                      <a:pt x="50" y="184"/>
                    </a:cubicBezTo>
                    <a:cubicBezTo>
                      <a:pt x="70" y="218"/>
                      <a:pt x="130" y="234"/>
                      <a:pt x="183" y="241"/>
                    </a:cubicBezTo>
                    <a:cubicBezTo>
                      <a:pt x="236" y="248"/>
                      <a:pt x="289" y="251"/>
                      <a:pt x="342" y="251"/>
                    </a:cubicBezTo>
                    <a:cubicBezTo>
                      <a:pt x="445" y="251"/>
                      <a:pt x="547" y="239"/>
                      <a:pt x="643" y="214"/>
                    </a:cubicBezTo>
                    <a:cubicBezTo>
                      <a:pt x="713" y="194"/>
                      <a:pt x="789" y="161"/>
                      <a:pt x="789" y="111"/>
                    </a:cubicBezTo>
                    <a:cubicBezTo>
                      <a:pt x="793" y="78"/>
                      <a:pt x="766" y="51"/>
                      <a:pt x="729" y="34"/>
                    </a:cubicBezTo>
                    <a:cubicBezTo>
                      <a:pt x="693" y="18"/>
                      <a:pt x="649" y="11"/>
                      <a:pt x="606" y="7"/>
                    </a:cubicBezTo>
                    <a:cubicBezTo>
                      <a:pt x="566" y="3"/>
                      <a:pt x="524" y="1"/>
                      <a:pt x="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flipH="1">
                <a:off x="3460652" y="755324"/>
                <a:ext cx="56009" cy="32225"/>
              </a:xfrm>
              <a:custGeom>
                <a:avLst/>
                <a:gdLst/>
                <a:ahLst/>
                <a:cxnLst/>
                <a:rect l="l" t="t" r="r" b="b"/>
                <a:pathLst>
                  <a:path w="690" h="397" extrusionOk="0">
                    <a:moveTo>
                      <a:pt x="653" y="1"/>
                    </a:moveTo>
                    <a:lnTo>
                      <a:pt x="0" y="127"/>
                    </a:lnTo>
                    <a:cubicBezTo>
                      <a:pt x="33" y="286"/>
                      <a:pt x="172" y="396"/>
                      <a:pt x="328" y="396"/>
                    </a:cubicBezTo>
                    <a:cubicBezTo>
                      <a:pt x="348" y="396"/>
                      <a:pt x="369" y="394"/>
                      <a:pt x="390" y="390"/>
                    </a:cubicBezTo>
                    <a:cubicBezTo>
                      <a:pt x="573" y="353"/>
                      <a:pt x="690" y="18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flipH="1">
                <a:off x="3199361" y="601342"/>
                <a:ext cx="122002" cy="159423"/>
              </a:xfrm>
              <a:custGeom>
                <a:avLst/>
                <a:gdLst/>
                <a:ahLst/>
                <a:cxnLst/>
                <a:rect l="l" t="t" r="r" b="b"/>
                <a:pathLst>
                  <a:path w="1503" h="1964" extrusionOk="0">
                    <a:moveTo>
                      <a:pt x="593" y="0"/>
                    </a:moveTo>
                    <a:cubicBezTo>
                      <a:pt x="403" y="0"/>
                      <a:pt x="213" y="90"/>
                      <a:pt x="114" y="251"/>
                    </a:cubicBezTo>
                    <a:lnTo>
                      <a:pt x="0" y="1881"/>
                    </a:lnTo>
                    <a:cubicBezTo>
                      <a:pt x="125" y="1937"/>
                      <a:pt x="261" y="1964"/>
                      <a:pt x="397" y="1964"/>
                    </a:cubicBezTo>
                    <a:cubicBezTo>
                      <a:pt x="721" y="1964"/>
                      <a:pt x="1046" y="1813"/>
                      <a:pt x="1237" y="1547"/>
                    </a:cubicBezTo>
                    <a:cubicBezTo>
                      <a:pt x="1503" y="1175"/>
                      <a:pt x="1470" y="611"/>
                      <a:pt x="1160" y="271"/>
                    </a:cubicBezTo>
                    <a:cubicBezTo>
                      <a:pt x="1023" y="125"/>
                      <a:pt x="833" y="15"/>
                      <a:pt x="633" y="2"/>
                    </a:cubicBezTo>
                    <a:cubicBezTo>
                      <a:pt x="620" y="1"/>
                      <a:pt x="607" y="0"/>
                      <a:pt x="593"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flipH="1">
                <a:off x="3250175" y="642739"/>
                <a:ext cx="42534" cy="67536"/>
              </a:xfrm>
              <a:custGeom>
                <a:avLst/>
                <a:gdLst/>
                <a:ahLst/>
                <a:cxnLst/>
                <a:rect l="l" t="t" r="r" b="b"/>
                <a:pathLst>
                  <a:path w="524" h="832" extrusionOk="0">
                    <a:moveTo>
                      <a:pt x="73" y="1"/>
                    </a:moveTo>
                    <a:lnTo>
                      <a:pt x="1" y="168"/>
                    </a:lnTo>
                    <a:cubicBezTo>
                      <a:pt x="164" y="338"/>
                      <a:pt x="250" y="581"/>
                      <a:pt x="233" y="818"/>
                    </a:cubicBezTo>
                    <a:lnTo>
                      <a:pt x="433" y="831"/>
                    </a:lnTo>
                    <a:cubicBezTo>
                      <a:pt x="450" y="611"/>
                      <a:pt x="390" y="391"/>
                      <a:pt x="277" y="205"/>
                    </a:cubicBezTo>
                    <a:lnTo>
                      <a:pt x="277" y="205"/>
                    </a:lnTo>
                    <a:lnTo>
                      <a:pt x="517" y="208"/>
                    </a:lnTo>
                    <a:lnTo>
                      <a:pt x="524" y="11"/>
                    </a:lnTo>
                    <a:lnTo>
                      <a:pt x="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flipH="1">
                <a:off x="3259667" y="376578"/>
                <a:ext cx="376316" cy="230611"/>
              </a:xfrm>
              <a:custGeom>
                <a:avLst/>
                <a:gdLst/>
                <a:ahLst/>
                <a:cxnLst/>
                <a:rect l="l" t="t" r="r" b="b"/>
                <a:pathLst>
                  <a:path w="4636" h="2841" extrusionOk="0">
                    <a:moveTo>
                      <a:pt x="1917" y="1"/>
                    </a:moveTo>
                    <a:cubicBezTo>
                      <a:pt x="1803" y="1"/>
                      <a:pt x="1697" y="11"/>
                      <a:pt x="1590" y="31"/>
                    </a:cubicBezTo>
                    <a:cubicBezTo>
                      <a:pt x="1550" y="41"/>
                      <a:pt x="1510" y="51"/>
                      <a:pt x="1474" y="61"/>
                    </a:cubicBezTo>
                    <a:cubicBezTo>
                      <a:pt x="1423" y="74"/>
                      <a:pt x="1377" y="88"/>
                      <a:pt x="1330" y="108"/>
                    </a:cubicBezTo>
                    <a:cubicBezTo>
                      <a:pt x="1230" y="145"/>
                      <a:pt x="1134" y="191"/>
                      <a:pt x="1043" y="248"/>
                    </a:cubicBezTo>
                    <a:cubicBezTo>
                      <a:pt x="643" y="494"/>
                      <a:pt x="334" y="908"/>
                      <a:pt x="114" y="1411"/>
                    </a:cubicBezTo>
                    <a:cubicBezTo>
                      <a:pt x="94" y="1457"/>
                      <a:pt x="74" y="1504"/>
                      <a:pt x="54" y="1554"/>
                    </a:cubicBezTo>
                    <a:cubicBezTo>
                      <a:pt x="37" y="1591"/>
                      <a:pt x="24" y="1628"/>
                      <a:pt x="11" y="1668"/>
                    </a:cubicBezTo>
                    <a:cubicBezTo>
                      <a:pt x="8" y="1677"/>
                      <a:pt x="4" y="1688"/>
                      <a:pt x="0" y="1697"/>
                    </a:cubicBezTo>
                    <a:cubicBezTo>
                      <a:pt x="31" y="1700"/>
                      <a:pt x="61" y="1701"/>
                      <a:pt x="92" y="1701"/>
                    </a:cubicBezTo>
                    <a:cubicBezTo>
                      <a:pt x="276" y="1701"/>
                      <a:pt x="461" y="1658"/>
                      <a:pt x="623" y="1580"/>
                    </a:cubicBezTo>
                    <a:cubicBezTo>
                      <a:pt x="977" y="1411"/>
                      <a:pt x="1243" y="1094"/>
                      <a:pt x="1414" y="737"/>
                    </a:cubicBezTo>
                    <a:cubicBezTo>
                      <a:pt x="1487" y="585"/>
                      <a:pt x="1543" y="425"/>
                      <a:pt x="1587" y="261"/>
                    </a:cubicBezTo>
                    <a:cubicBezTo>
                      <a:pt x="1674" y="728"/>
                      <a:pt x="1827" y="1181"/>
                      <a:pt x="2077" y="1588"/>
                    </a:cubicBezTo>
                    <a:cubicBezTo>
                      <a:pt x="2450" y="2197"/>
                      <a:pt x="3073" y="2697"/>
                      <a:pt x="3802" y="2817"/>
                    </a:cubicBezTo>
                    <a:cubicBezTo>
                      <a:pt x="3905" y="2833"/>
                      <a:pt x="4009" y="2841"/>
                      <a:pt x="4113" y="2841"/>
                    </a:cubicBezTo>
                    <a:cubicBezTo>
                      <a:pt x="4290" y="2841"/>
                      <a:pt x="4466" y="2818"/>
                      <a:pt x="4636" y="2774"/>
                    </a:cubicBezTo>
                    <a:cubicBezTo>
                      <a:pt x="4636" y="2767"/>
                      <a:pt x="4636" y="2760"/>
                      <a:pt x="4633" y="2754"/>
                    </a:cubicBezTo>
                    <a:cubicBezTo>
                      <a:pt x="4586" y="2327"/>
                      <a:pt x="4436" y="1524"/>
                      <a:pt x="3930" y="897"/>
                    </a:cubicBezTo>
                    <a:cubicBezTo>
                      <a:pt x="3530" y="398"/>
                      <a:pt x="2910" y="8"/>
                      <a:pt x="19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flipH="1">
                <a:off x="3364625" y="238100"/>
                <a:ext cx="150981" cy="143188"/>
              </a:xfrm>
              <a:custGeom>
                <a:avLst/>
                <a:gdLst/>
                <a:ahLst/>
                <a:cxnLst/>
                <a:rect l="l" t="t" r="r" b="b"/>
                <a:pathLst>
                  <a:path w="1860" h="1764" extrusionOk="0">
                    <a:moveTo>
                      <a:pt x="968" y="1"/>
                    </a:moveTo>
                    <a:cubicBezTo>
                      <a:pt x="855" y="1"/>
                      <a:pt x="743" y="24"/>
                      <a:pt x="640" y="75"/>
                    </a:cubicBezTo>
                    <a:cubicBezTo>
                      <a:pt x="151" y="315"/>
                      <a:pt x="0" y="1187"/>
                      <a:pt x="407" y="1564"/>
                    </a:cubicBezTo>
                    <a:cubicBezTo>
                      <a:pt x="547" y="1695"/>
                      <a:pt x="743" y="1764"/>
                      <a:pt x="937" y="1764"/>
                    </a:cubicBezTo>
                    <a:cubicBezTo>
                      <a:pt x="1010" y="1764"/>
                      <a:pt x="1083" y="1754"/>
                      <a:pt x="1153" y="1734"/>
                    </a:cubicBezTo>
                    <a:cubicBezTo>
                      <a:pt x="1410" y="1661"/>
                      <a:pt x="1627" y="1461"/>
                      <a:pt x="1727" y="1214"/>
                    </a:cubicBezTo>
                    <a:cubicBezTo>
                      <a:pt x="1860" y="901"/>
                      <a:pt x="1804" y="511"/>
                      <a:pt x="1573" y="261"/>
                    </a:cubicBezTo>
                    <a:cubicBezTo>
                      <a:pt x="1420" y="95"/>
                      <a:pt x="1194" y="1"/>
                      <a:pt x="9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flipH="1">
                <a:off x="2848760" y="1060447"/>
                <a:ext cx="1661195" cy="1013357"/>
              </a:xfrm>
              <a:custGeom>
                <a:avLst/>
                <a:gdLst/>
                <a:ahLst/>
                <a:cxnLst/>
                <a:rect l="l" t="t" r="r" b="b"/>
                <a:pathLst>
                  <a:path w="20465" h="12484" extrusionOk="0">
                    <a:moveTo>
                      <a:pt x="15809" y="1"/>
                    </a:moveTo>
                    <a:cubicBezTo>
                      <a:pt x="15809" y="1"/>
                      <a:pt x="14432" y="1113"/>
                      <a:pt x="13391" y="1113"/>
                    </a:cubicBezTo>
                    <a:cubicBezTo>
                      <a:pt x="12892" y="1113"/>
                      <a:pt x="12471" y="858"/>
                      <a:pt x="12314" y="104"/>
                    </a:cubicBezTo>
                    <a:cubicBezTo>
                      <a:pt x="12314" y="104"/>
                      <a:pt x="9838" y="880"/>
                      <a:pt x="9221" y="1273"/>
                    </a:cubicBezTo>
                    <a:cubicBezTo>
                      <a:pt x="8688" y="1617"/>
                      <a:pt x="6762" y="6545"/>
                      <a:pt x="6762" y="6545"/>
                    </a:cubicBezTo>
                    <a:lnTo>
                      <a:pt x="3030" y="3383"/>
                    </a:lnTo>
                    <a:lnTo>
                      <a:pt x="1" y="5756"/>
                    </a:lnTo>
                    <a:cubicBezTo>
                      <a:pt x="1" y="5756"/>
                      <a:pt x="3237" y="12484"/>
                      <a:pt x="6958" y="12484"/>
                    </a:cubicBezTo>
                    <a:cubicBezTo>
                      <a:pt x="7039" y="12484"/>
                      <a:pt x="7120" y="12480"/>
                      <a:pt x="7202" y="12474"/>
                    </a:cubicBezTo>
                    <a:cubicBezTo>
                      <a:pt x="7536" y="12447"/>
                      <a:pt x="7859" y="12384"/>
                      <a:pt x="8171" y="12290"/>
                    </a:cubicBezTo>
                    <a:cubicBezTo>
                      <a:pt x="8498" y="12190"/>
                      <a:pt x="8815" y="12060"/>
                      <a:pt x="9118" y="11904"/>
                    </a:cubicBezTo>
                    <a:cubicBezTo>
                      <a:pt x="11887" y="10478"/>
                      <a:pt x="13703" y="6939"/>
                      <a:pt x="13703" y="6939"/>
                    </a:cubicBezTo>
                    <a:lnTo>
                      <a:pt x="20465" y="6939"/>
                    </a:lnTo>
                    <a:lnTo>
                      <a:pt x="158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flipH="1">
                <a:off x="2948535" y="1534650"/>
                <a:ext cx="531030" cy="556762"/>
              </a:xfrm>
              <a:custGeom>
                <a:avLst/>
                <a:gdLst/>
                <a:ahLst/>
                <a:cxnLst/>
                <a:rect l="l" t="t" r="r" b="b"/>
                <a:pathLst>
                  <a:path w="6542" h="6859" extrusionOk="0">
                    <a:moveTo>
                      <a:pt x="3512" y="0"/>
                    </a:moveTo>
                    <a:lnTo>
                      <a:pt x="3469" y="2240"/>
                    </a:lnTo>
                    <a:lnTo>
                      <a:pt x="1392" y="4525"/>
                    </a:lnTo>
                    <a:lnTo>
                      <a:pt x="0" y="6062"/>
                    </a:lnTo>
                    <a:lnTo>
                      <a:pt x="680" y="6858"/>
                    </a:lnTo>
                    <a:cubicBezTo>
                      <a:pt x="1820" y="6761"/>
                      <a:pt x="3239" y="6505"/>
                      <a:pt x="4995" y="5985"/>
                    </a:cubicBezTo>
                    <a:cubicBezTo>
                      <a:pt x="5485" y="5842"/>
                      <a:pt x="5998" y="5675"/>
                      <a:pt x="6541" y="5488"/>
                    </a:cubicBezTo>
                    <a:lnTo>
                      <a:pt x="6541" y="3802"/>
                    </a:lnTo>
                    <a:lnTo>
                      <a:pt x="3512"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flipH="1">
                <a:off x="2995373" y="2020379"/>
                <a:ext cx="429078" cy="323635"/>
              </a:xfrm>
              <a:custGeom>
                <a:avLst/>
                <a:gdLst/>
                <a:ahLst/>
                <a:cxnLst/>
                <a:rect l="l" t="t" r="r" b="b"/>
                <a:pathLst>
                  <a:path w="5286" h="3987" extrusionOk="0">
                    <a:moveTo>
                      <a:pt x="4316" y="1"/>
                    </a:moveTo>
                    <a:cubicBezTo>
                      <a:pt x="2560" y="521"/>
                      <a:pt x="1141" y="777"/>
                      <a:pt x="1" y="874"/>
                    </a:cubicBezTo>
                    <a:lnTo>
                      <a:pt x="2656" y="3987"/>
                    </a:lnTo>
                    <a:cubicBezTo>
                      <a:pt x="2656" y="3987"/>
                      <a:pt x="3909" y="3433"/>
                      <a:pt x="5286" y="2607"/>
                    </a:cubicBezTo>
                    <a:cubicBezTo>
                      <a:pt x="4975" y="1671"/>
                      <a:pt x="4652" y="794"/>
                      <a:pt x="4316"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flipH="1">
                <a:off x="3359430" y="2074196"/>
                <a:ext cx="170462" cy="121759"/>
              </a:xfrm>
              <a:custGeom>
                <a:avLst/>
                <a:gdLst/>
                <a:ahLst/>
                <a:cxnLst/>
                <a:rect l="l" t="t" r="r" b="b"/>
                <a:pathLst>
                  <a:path w="2100" h="1500" extrusionOk="0">
                    <a:moveTo>
                      <a:pt x="2100" y="1"/>
                    </a:moveTo>
                    <a:lnTo>
                      <a:pt x="2100" y="1"/>
                    </a:lnTo>
                    <a:cubicBezTo>
                      <a:pt x="2099" y="1"/>
                      <a:pt x="1663" y="274"/>
                      <a:pt x="1256" y="454"/>
                    </a:cubicBezTo>
                    <a:cubicBezTo>
                      <a:pt x="650" y="725"/>
                      <a:pt x="0" y="1137"/>
                      <a:pt x="100" y="1331"/>
                    </a:cubicBezTo>
                    <a:cubicBezTo>
                      <a:pt x="158" y="1442"/>
                      <a:pt x="263" y="1500"/>
                      <a:pt x="400" y="1500"/>
                    </a:cubicBezTo>
                    <a:cubicBezTo>
                      <a:pt x="556" y="1500"/>
                      <a:pt x="755" y="1424"/>
                      <a:pt x="973" y="1265"/>
                    </a:cubicBezTo>
                    <a:lnTo>
                      <a:pt x="2100"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flipH="1">
                <a:off x="3226307" y="2074196"/>
                <a:ext cx="305533" cy="266246"/>
              </a:xfrm>
              <a:custGeom>
                <a:avLst/>
                <a:gdLst/>
                <a:ahLst/>
                <a:cxnLst/>
                <a:rect l="l" t="t" r="r" b="b"/>
                <a:pathLst>
                  <a:path w="3764" h="3280" extrusionOk="0">
                    <a:moveTo>
                      <a:pt x="2124" y="1"/>
                    </a:moveTo>
                    <a:lnTo>
                      <a:pt x="997" y="1265"/>
                    </a:lnTo>
                    <a:cubicBezTo>
                      <a:pt x="480" y="1894"/>
                      <a:pt x="0" y="2564"/>
                      <a:pt x="107" y="2794"/>
                    </a:cubicBezTo>
                    <a:cubicBezTo>
                      <a:pt x="152" y="2888"/>
                      <a:pt x="220" y="2913"/>
                      <a:pt x="282" y="2913"/>
                    </a:cubicBezTo>
                    <a:cubicBezTo>
                      <a:pt x="356" y="2913"/>
                      <a:pt x="420" y="2877"/>
                      <a:pt x="420" y="2877"/>
                    </a:cubicBezTo>
                    <a:lnTo>
                      <a:pt x="420" y="2877"/>
                    </a:lnTo>
                    <a:cubicBezTo>
                      <a:pt x="420" y="2877"/>
                      <a:pt x="384" y="3050"/>
                      <a:pt x="540" y="3124"/>
                    </a:cubicBezTo>
                    <a:cubicBezTo>
                      <a:pt x="566" y="3136"/>
                      <a:pt x="595" y="3142"/>
                      <a:pt x="624" y="3142"/>
                    </a:cubicBezTo>
                    <a:cubicBezTo>
                      <a:pt x="764" y="3142"/>
                      <a:pt x="920" y="3020"/>
                      <a:pt x="920" y="3020"/>
                    </a:cubicBezTo>
                    <a:lnTo>
                      <a:pt x="920" y="3020"/>
                    </a:lnTo>
                    <a:cubicBezTo>
                      <a:pt x="920" y="3020"/>
                      <a:pt x="847" y="3174"/>
                      <a:pt x="1037" y="3267"/>
                    </a:cubicBezTo>
                    <a:cubicBezTo>
                      <a:pt x="1053" y="3275"/>
                      <a:pt x="1075" y="3279"/>
                      <a:pt x="1102" y="3279"/>
                    </a:cubicBezTo>
                    <a:cubicBezTo>
                      <a:pt x="1598" y="3279"/>
                      <a:pt x="3763" y="1977"/>
                      <a:pt x="3763" y="1977"/>
                    </a:cubicBezTo>
                    <a:lnTo>
                      <a:pt x="2124"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flipH="1">
                <a:off x="3433054" y="2226554"/>
                <a:ext cx="71756" cy="85069"/>
              </a:xfrm>
              <a:custGeom>
                <a:avLst/>
                <a:gdLst/>
                <a:ahLst/>
                <a:cxnLst/>
                <a:rect l="l" t="t" r="r" b="b"/>
                <a:pathLst>
                  <a:path w="884" h="1048" extrusionOk="0">
                    <a:moveTo>
                      <a:pt x="744" y="0"/>
                    </a:moveTo>
                    <a:cubicBezTo>
                      <a:pt x="261" y="463"/>
                      <a:pt x="11" y="933"/>
                      <a:pt x="1" y="953"/>
                    </a:cubicBezTo>
                    <a:lnTo>
                      <a:pt x="174" y="1047"/>
                    </a:lnTo>
                    <a:cubicBezTo>
                      <a:pt x="177" y="1043"/>
                      <a:pt x="424" y="583"/>
                      <a:pt x="884" y="143"/>
                    </a:cubicBezTo>
                    <a:lnTo>
                      <a:pt x="7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flipH="1">
                <a:off x="3399449" y="2256019"/>
                <a:ext cx="64289" cy="68185"/>
              </a:xfrm>
              <a:custGeom>
                <a:avLst/>
                <a:gdLst/>
                <a:ahLst/>
                <a:cxnLst/>
                <a:rect l="l" t="t" r="r" b="b"/>
                <a:pathLst>
                  <a:path w="792" h="840" extrusionOk="0">
                    <a:moveTo>
                      <a:pt x="658" y="0"/>
                    </a:moveTo>
                    <a:cubicBezTo>
                      <a:pt x="318" y="314"/>
                      <a:pt x="15" y="704"/>
                      <a:pt x="1" y="720"/>
                    </a:cubicBezTo>
                    <a:lnTo>
                      <a:pt x="158" y="840"/>
                    </a:lnTo>
                    <a:cubicBezTo>
                      <a:pt x="161" y="837"/>
                      <a:pt x="465" y="447"/>
                      <a:pt x="791" y="144"/>
                    </a:cubicBezTo>
                    <a:lnTo>
                      <a:pt x="65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flipH="1">
                <a:off x="2645276" y="1060447"/>
                <a:ext cx="777551" cy="1233578"/>
              </a:xfrm>
              <a:custGeom>
                <a:avLst/>
                <a:gdLst/>
                <a:ahLst/>
                <a:cxnLst/>
                <a:rect l="l" t="t" r="r" b="b"/>
                <a:pathLst>
                  <a:path w="9579" h="15197" extrusionOk="0">
                    <a:moveTo>
                      <a:pt x="2416" y="1"/>
                    </a:moveTo>
                    <a:lnTo>
                      <a:pt x="2813" y="5842"/>
                    </a:lnTo>
                    <a:lnTo>
                      <a:pt x="3296" y="8301"/>
                    </a:lnTo>
                    <a:lnTo>
                      <a:pt x="1" y="11904"/>
                    </a:lnTo>
                    <a:lnTo>
                      <a:pt x="2770" y="15196"/>
                    </a:lnTo>
                    <a:cubicBezTo>
                      <a:pt x="2770" y="15196"/>
                      <a:pt x="7731" y="12563"/>
                      <a:pt x="8654" y="8918"/>
                    </a:cubicBezTo>
                    <a:cubicBezTo>
                      <a:pt x="9578" y="5272"/>
                      <a:pt x="6195" y="527"/>
                      <a:pt x="5492" y="307"/>
                    </a:cubicBezTo>
                    <a:cubicBezTo>
                      <a:pt x="4789" y="87"/>
                      <a:pt x="2416" y="1"/>
                      <a:pt x="2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flipH="1">
                <a:off x="3754086" y="1609571"/>
                <a:ext cx="92618" cy="448478"/>
              </a:xfrm>
              <a:custGeom>
                <a:avLst/>
                <a:gdLst/>
                <a:ahLst/>
                <a:cxnLst/>
                <a:rect l="l" t="t" r="r" b="b"/>
                <a:pathLst>
                  <a:path w="1141" h="5525" extrusionOk="0">
                    <a:moveTo>
                      <a:pt x="1140" y="0"/>
                    </a:moveTo>
                    <a:lnTo>
                      <a:pt x="0" y="5525"/>
                    </a:lnTo>
                    <a:cubicBezTo>
                      <a:pt x="327" y="5425"/>
                      <a:pt x="644" y="5295"/>
                      <a:pt x="947" y="5139"/>
                    </a:cubicBezTo>
                    <a:lnTo>
                      <a:pt x="1140"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flipH="1">
                <a:off x="3150415" y="1049651"/>
                <a:ext cx="78737" cy="238647"/>
              </a:xfrm>
              <a:custGeom>
                <a:avLst/>
                <a:gdLst/>
                <a:ahLst/>
                <a:cxnLst/>
                <a:rect l="l" t="t" r="r" b="b"/>
                <a:pathLst>
                  <a:path w="970" h="2940" extrusionOk="0">
                    <a:moveTo>
                      <a:pt x="124" y="0"/>
                    </a:moveTo>
                    <a:lnTo>
                      <a:pt x="1" y="110"/>
                    </a:lnTo>
                    <a:cubicBezTo>
                      <a:pt x="947" y="1137"/>
                      <a:pt x="754" y="2899"/>
                      <a:pt x="750" y="2919"/>
                    </a:cubicBezTo>
                    <a:lnTo>
                      <a:pt x="917" y="2939"/>
                    </a:lnTo>
                    <a:cubicBezTo>
                      <a:pt x="920" y="2919"/>
                      <a:pt x="970" y="2470"/>
                      <a:pt x="900" y="1883"/>
                    </a:cubicBezTo>
                    <a:cubicBezTo>
                      <a:pt x="834" y="1337"/>
                      <a:pt x="647" y="566"/>
                      <a:pt x="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flipH="1">
                <a:off x="3506108" y="1064505"/>
                <a:ext cx="80361" cy="173709"/>
              </a:xfrm>
              <a:custGeom>
                <a:avLst/>
                <a:gdLst/>
                <a:ahLst/>
                <a:cxnLst/>
                <a:rect l="l" t="t" r="r" b="b"/>
                <a:pathLst>
                  <a:path w="990" h="2140" extrusionOk="0">
                    <a:moveTo>
                      <a:pt x="880" y="0"/>
                    </a:moveTo>
                    <a:cubicBezTo>
                      <a:pt x="1" y="774"/>
                      <a:pt x="44" y="2083"/>
                      <a:pt x="47" y="2140"/>
                    </a:cubicBezTo>
                    <a:lnTo>
                      <a:pt x="213" y="2133"/>
                    </a:lnTo>
                    <a:cubicBezTo>
                      <a:pt x="210" y="2120"/>
                      <a:pt x="170" y="847"/>
                      <a:pt x="990" y="127"/>
                    </a:cubicBezTo>
                    <a:lnTo>
                      <a:pt x="8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flipH="1">
                <a:off x="3129311" y="1283830"/>
                <a:ext cx="67130" cy="65912"/>
              </a:xfrm>
              <a:custGeom>
                <a:avLst/>
                <a:gdLst/>
                <a:ahLst/>
                <a:cxnLst/>
                <a:rect l="l" t="t" r="r" b="b"/>
                <a:pathLst>
                  <a:path w="827" h="812" extrusionOk="0">
                    <a:moveTo>
                      <a:pt x="416" y="0"/>
                    </a:moveTo>
                    <a:cubicBezTo>
                      <a:pt x="201" y="0"/>
                      <a:pt x="20" y="171"/>
                      <a:pt x="11" y="388"/>
                    </a:cubicBezTo>
                    <a:cubicBezTo>
                      <a:pt x="1" y="611"/>
                      <a:pt x="174" y="800"/>
                      <a:pt x="397" y="811"/>
                    </a:cubicBezTo>
                    <a:cubicBezTo>
                      <a:pt x="403" y="811"/>
                      <a:pt x="409" y="811"/>
                      <a:pt x="415" y="811"/>
                    </a:cubicBezTo>
                    <a:cubicBezTo>
                      <a:pt x="630" y="811"/>
                      <a:pt x="807" y="642"/>
                      <a:pt x="817" y="425"/>
                    </a:cubicBezTo>
                    <a:cubicBezTo>
                      <a:pt x="827" y="201"/>
                      <a:pt x="657" y="11"/>
                      <a:pt x="434" y="1"/>
                    </a:cubicBezTo>
                    <a:cubicBezTo>
                      <a:pt x="428" y="0"/>
                      <a:pt x="422" y="0"/>
                      <a:pt x="416"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flipH="1">
                <a:off x="3424689" y="1226199"/>
                <a:ext cx="338165" cy="502782"/>
              </a:xfrm>
              <a:custGeom>
                <a:avLst/>
                <a:gdLst/>
                <a:ahLst/>
                <a:cxnLst/>
                <a:rect l="l" t="t" r="r" b="b"/>
                <a:pathLst>
                  <a:path w="4166" h="6194" extrusionOk="0">
                    <a:moveTo>
                      <a:pt x="2274" y="1"/>
                    </a:moveTo>
                    <a:cubicBezTo>
                      <a:pt x="2035" y="1"/>
                      <a:pt x="1797" y="125"/>
                      <a:pt x="1571" y="375"/>
                    </a:cubicBezTo>
                    <a:cubicBezTo>
                      <a:pt x="564" y="1484"/>
                      <a:pt x="1" y="4833"/>
                      <a:pt x="77" y="5366"/>
                    </a:cubicBezTo>
                    <a:cubicBezTo>
                      <a:pt x="177" y="6066"/>
                      <a:pt x="1260" y="6123"/>
                      <a:pt x="1307" y="6126"/>
                    </a:cubicBezTo>
                    <a:lnTo>
                      <a:pt x="1314" y="5960"/>
                    </a:lnTo>
                    <a:cubicBezTo>
                      <a:pt x="1303" y="5960"/>
                      <a:pt x="324" y="5909"/>
                      <a:pt x="241" y="5343"/>
                    </a:cubicBezTo>
                    <a:cubicBezTo>
                      <a:pt x="204" y="5083"/>
                      <a:pt x="334" y="4110"/>
                      <a:pt x="577" y="3120"/>
                    </a:cubicBezTo>
                    <a:cubicBezTo>
                      <a:pt x="757" y="2401"/>
                      <a:pt x="1140" y="1098"/>
                      <a:pt x="1694" y="484"/>
                    </a:cubicBezTo>
                    <a:cubicBezTo>
                      <a:pt x="1885" y="274"/>
                      <a:pt x="2080" y="167"/>
                      <a:pt x="2272" y="167"/>
                    </a:cubicBezTo>
                    <a:cubicBezTo>
                      <a:pt x="2280" y="167"/>
                      <a:pt x="2289" y="167"/>
                      <a:pt x="2297" y="168"/>
                    </a:cubicBezTo>
                    <a:cubicBezTo>
                      <a:pt x="2497" y="175"/>
                      <a:pt x="2690" y="301"/>
                      <a:pt x="2870" y="538"/>
                    </a:cubicBezTo>
                    <a:cubicBezTo>
                      <a:pt x="3366" y="1198"/>
                      <a:pt x="3633" y="2530"/>
                      <a:pt x="3746" y="3264"/>
                    </a:cubicBezTo>
                    <a:cubicBezTo>
                      <a:pt x="3900" y="4270"/>
                      <a:pt x="3943" y="5253"/>
                      <a:pt x="3883" y="5506"/>
                    </a:cubicBezTo>
                    <a:cubicBezTo>
                      <a:pt x="3766" y="5995"/>
                      <a:pt x="2985" y="6023"/>
                      <a:pt x="2797" y="6023"/>
                    </a:cubicBezTo>
                    <a:cubicBezTo>
                      <a:pt x="2772" y="6023"/>
                      <a:pt x="2758" y="6023"/>
                      <a:pt x="2757" y="6023"/>
                    </a:cubicBezTo>
                    <a:lnTo>
                      <a:pt x="2750" y="6189"/>
                    </a:lnTo>
                    <a:cubicBezTo>
                      <a:pt x="2757" y="6189"/>
                      <a:pt x="2777" y="6193"/>
                      <a:pt x="2810" y="6193"/>
                    </a:cubicBezTo>
                    <a:cubicBezTo>
                      <a:pt x="3046" y="6193"/>
                      <a:pt x="3900" y="6149"/>
                      <a:pt x="4043" y="5543"/>
                    </a:cubicBezTo>
                    <a:cubicBezTo>
                      <a:pt x="4166" y="5023"/>
                      <a:pt x="3903" y="1634"/>
                      <a:pt x="3003" y="438"/>
                    </a:cubicBezTo>
                    <a:cubicBezTo>
                      <a:pt x="2793" y="158"/>
                      <a:pt x="2557" y="11"/>
                      <a:pt x="2303" y="1"/>
                    </a:cubicBezTo>
                    <a:cubicBezTo>
                      <a:pt x="2294" y="1"/>
                      <a:pt x="2284" y="1"/>
                      <a:pt x="2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flipH="1">
                <a:off x="3638905" y="1699346"/>
                <a:ext cx="35229" cy="34498"/>
              </a:xfrm>
              <a:custGeom>
                <a:avLst/>
                <a:gdLst/>
                <a:ahLst/>
                <a:cxnLst/>
                <a:rect l="l" t="t" r="r" b="b"/>
                <a:pathLst>
                  <a:path w="434" h="425" extrusionOk="0">
                    <a:moveTo>
                      <a:pt x="221" y="0"/>
                    </a:moveTo>
                    <a:cubicBezTo>
                      <a:pt x="107" y="0"/>
                      <a:pt x="10" y="89"/>
                      <a:pt x="4" y="204"/>
                    </a:cubicBezTo>
                    <a:cubicBezTo>
                      <a:pt x="1" y="320"/>
                      <a:pt x="91" y="420"/>
                      <a:pt x="207" y="424"/>
                    </a:cubicBezTo>
                    <a:cubicBezTo>
                      <a:pt x="211" y="424"/>
                      <a:pt x="215" y="424"/>
                      <a:pt x="219" y="424"/>
                    </a:cubicBezTo>
                    <a:cubicBezTo>
                      <a:pt x="331" y="424"/>
                      <a:pt x="424" y="336"/>
                      <a:pt x="427" y="224"/>
                    </a:cubicBezTo>
                    <a:cubicBezTo>
                      <a:pt x="434" y="107"/>
                      <a:pt x="344" y="7"/>
                      <a:pt x="227" y="0"/>
                    </a:cubicBezTo>
                    <a:cubicBezTo>
                      <a:pt x="225" y="0"/>
                      <a:pt x="223" y="0"/>
                      <a:pt x="221"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3520963" y="1704704"/>
                <a:ext cx="35229" cy="34498"/>
              </a:xfrm>
              <a:custGeom>
                <a:avLst/>
                <a:gdLst/>
                <a:ahLst/>
                <a:cxnLst/>
                <a:rect l="l" t="t" r="r" b="b"/>
                <a:pathLst>
                  <a:path w="434" h="425" extrusionOk="0">
                    <a:moveTo>
                      <a:pt x="214" y="1"/>
                    </a:moveTo>
                    <a:cubicBezTo>
                      <a:pt x="100" y="1"/>
                      <a:pt x="10" y="89"/>
                      <a:pt x="4" y="205"/>
                    </a:cubicBezTo>
                    <a:cubicBezTo>
                      <a:pt x="0" y="321"/>
                      <a:pt x="91" y="418"/>
                      <a:pt x="207" y="424"/>
                    </a:cubicBezTo>
                    <a:cubicBezTo>
                      <a:pt x="211" y="425"/>
                      <a:pt x="215" y="425"/>
                      <a:pt x="219" y="425"/>
                    </a:cubicBezTo>
                    <a:cubicBezTo>
                      <a:pt x="331" y="425"/>
                      <a:pt x="424" y="334"/>
                      <a:pt x="427" y="221"/>
                    </a:cubicBezTo>
                    <a:cubicBezTo>
                      <a:pt x="434" y="105"/>
                      <a:pt x="344" y="5"/>
                      <a:pt x="227" y="1"/>
                    </a:cubicBezTo>
                    <a:cubicBezTo>
                      <a:pt x="223" y="1"/>
                      <a:pt x="219" y="1"/>
                      <a:pt x="214" y="1"/>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 name="Google Shape;356;p23"/>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b="0" dirty="0"/>
              <a:t>INTRODUCTION</a:t>
            </a:r>
            <a:endParaRPr b="0" dirty="0"/>
          </a:p>
        </p:txBody>
      </p:sp>
      <p:sp>
        <p:nvSpPr>
          <p:cNvPr id="3" name="Subtitle 2">
            <a:extLst>
              <a:ext uri="{FF2B5EF4-FFF2-40B4-BE49-F238E27FC236}">
                <a16:creationId xmlns:a16="http://schemas.microsoft.com/office/drawing/2014/main" id="{FA2C63E4-007A-4155-95C2-3B98FA6AA20B}"/>
              </a:ext>
            </a:extLst>
          </p:cNvPr>
          <p:cNvSpPr>
            <a:spLocks noGrp="1"/>
          </p:cNvSpPr>
          <p:nvPr>
            <p:ph type="subTitle" idx="1"/>
          </p:nvPr>
        </p:nvSpPr>
        <p:spPr/>
        <p:txBody>
          <a:bodyPr/>
          <a:lstStyle/>
          <a:p>
            <a:endParaRPr lang="en-ID"/>
          </a:p>
        </p:txBody>
      </p:sp>
      <p:pic>
        <p:nvPicPr>
          <p:cNvPr id="46" name="Picture 45">
            <a:extLst>
              <a:ext uri="{FF2B5EF4-FFF2-40B4-BE49-F238E27FC236}">
                <a16:creationId xmlns:a16="http://schemas.microsoft.com/office/drawing/2014/main" id="{0BD5717E-B1CE-4071-A0CC-9D639CD7E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63" y="1053564"/>
            <a:ext cx="4074055" cy="3078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261"/>
        <p:cNvGrpSpPr/>
        <p:nvPr/>
      </p:nvGrpSpPr>
      <p:grpSpPr>
        <a:xfrm>
          <a:off x="0" y="0"/>
          <a:ext cx="0" cy="0"/>
          <a:chOff x="0" y="0"/>
          <a:chExt cx="0" cy="0"/>
        </a:xfrm>
      </p:grpSpPr>
      <p:sp>
        <p:nvSpPr>
          <p:cNvPr id="1262" name="Google Shape;1262;p39"/>
          <p:cNvSpPr/>
          <p:nvPr/>
        </p:nvSpPr>
        <p:spPr>
          <a:xfrm>
            <a:off x="8057100" y="542750"/>
            <a:ext cx="10869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txBox="1">
            <a:spLocks noGrp="1"/>
          </p:cNvSpPr>
          <p:nvPr>
            <p:ph type="title"/>
          </p:nvPr>
        </p:nvSpPr>
        <p:spPr>
          <a:xfrm>
            <a:off x="5986720" y="2241505"/>
            <a:ext cx="2662200" cy="678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b="0" dirty="0"/>
              <a:t>PROBLEM</a:t>
            </a:r>
            <a:endParaRPr b="0" dirty="0"/>
          </a:p>
        </p:txBody>
      </p:sp>
      <p:sp>
        <p:nvSpPr>
          <p:cNvPr id="1264" name="Google Shape;1264;p39"/>
          <p:cNvSpPr/>
          <p:nvPr/>
        </p:nvSpPr>
        <p:spPr>
          <a:xfrm>
            <a:off x="1026750" y="2020925"/>
            <a:ext cx="1101650" cy="551250"/>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noFill/>
          <a:ln w="20850" cap="rnd"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2128375" y="2572150"/>
            <a:ext cx="1101650" cy="550425"/>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3230000" y="2020925"/>
            <a:ext cx="1101625" cy="55125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20850" cap="rnd"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4331600" y="2572150"/>
            <a:ext cx="1101650" cy="550425"/>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20850" cap="rnd"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2082500" y="2535450"/>
            <a:ext cx="91775" cy="917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EECAC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3184125" y="2535450"/>
            <a:ext cx="91750" cy="917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EECAC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4285750" y="2535450"/>
            <a:ext cx="91750" cy="917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EECAC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387375" y="2535450"/>
            <a:ext cx="91750" cy="917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EECAC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2229275" y="2113488"/>
            <a:ext cx="873150" cy="872325"/>
          </a:xfrm>
          <a:custGeom>
            <a:avLst/>
            <a:gdLst/>
            <a:ahLst/>
            <a:cxnLst/>
            <a:rect l="l" t="t" r="r" b="b"/>
            <a:pathLst>
              <a:path w="34926" h="34893" extrusionOk="0">
                <a:moveTo>
                  <a:pt x="1" y="1"/>
                </a:moveTo>
                <a:lnTo>
                  <a:pt x="1" y="34892"/>
                </a:lnTo>
                <a:lnTo>
                  <a:pt x="34926" y="34892"/>
                </a:lnTo>
                <a:lnTo>
                  <a:pt x="34926" y="1"/>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4440819" y="2121465"/>
            <a:ext cx="872325" cy="872325"/>
          </a:xfrm>
          <a:custGeom>
            <a:avLst/>
            <a:gdLst/>
            <a:ahLst/>
            <a:cxnLst/>
            <a:rect l="l" t="t" r="r" b="b"/>
            <a:pathLst>
              <a:path w="34893" h="34893" extrusionOk="0">
                <a:moveTo>
                  <a:pt x="1" y="1"/>
                </a:moveTo>
                <a:lnTo>
                  <a:pt x="1" y="34892"/>
                </a:lnTo>
                <a:lnTo>
                  <a:pt x="34892" y="34892"/>
                </a:lnTo>
                <a:lnTo>
                  <a:pt x="34892" y="1"/>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980900" y="2535450"/>
            <a:ext cx="91750" cy="917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EECAC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5" name="Google Shape;1275;p39"/>
          <p:cNvCxnSpPr>
            <a:cxnSpLocks/>
          </p:cNvCxnSpPr>
          <p:nvPr/>
        </p:nvCxnSpPr>
        <p:spPr>
          <a:xfrm rot="10800000">
            <a:off x="1025875" y="856025"/>
            <a:ext cx="0" cy="1683900"/>
          </a:xfrm>
          <a:prstGeom prst="straightConnector1">
            <a:avLst/>
          </a:prstGeom>
          <a:noFill/>
          <a:ln w="19050" cap="flat" cmpd="sng">
            <a:solidFill>
              <a:srgbClr val="FFFFFF"/>
            </a:solidFill>
            <a:prstDash val="solid"/>
            <a:round/>
            <a:headEnd type="none" w="med" len="med"/>
            <a:tailEnd type="none" w="med" len="med"/>
          </a:ln>
        </p:spPr>
      </p:cxnSp>
      <p:cxnSp>
        <p:nvCxnSpPr>
          <p:cNvPr id="1276" name="Google Shape;1276;p39"/>
          <p:cNvCxnSpPr>
            <a:cxnSpLocks/>
          </p:cNvCxnSpPr>
          <p:nvPr/>
        </p:nvCxnSpPr>
        <p:spPr>
          <a:xfrm rot="10800000">
            <a:off x="2128388" y="2627225"/>
            <a:ext cx="0" cy="1683900"/>
          </a:xfrm>
          <a:prstGeom prst="straightConnector1">
            <a:avLst/>
          </a:prstGeom>
          <a:noFill/>
          <a:ln w="19050" cap="flat" cmpd="sng">
            <a:solidFill>
              <a:srgbClr val="FFFFFF"/>
            </a:solidFill>
            <a:prstDash val="solid"/>
            <a:round/>
            <a:headEnd type="none" w="med" len="med"/>
            <a:tailEnd type="none" w="med" len="med"/>
          </a:ln>
        </p:spPr>
      </p:cxnSp>
      <p:cxnSp>
        <p:nvCxnSpPr>
          <p:cNvPr id="1277" name="Google Shape;1277;p39"/>
          <p:cNvCxnSpPr>
            <a:cxnSpLocks/>
          </p:cNvCxnSpPr>
          <p:nvPr/>
        </p:nvCxnSpPr>
        <p:spPr>
          <a:xfrm rot="10800000">
            <a:off x="4331613" y="2627225"/>
            <a:ext cx="0" cy="1683900"/>
          </a:xfrm>
          <a:prstGeom prst="straightConnector1">
            <a:avLst/>
          </a:prstGeom>
          <a:noFill/>
          <a:ln w="19050" cap="flat" cmpd="sng">
            <a:solidFill>
              <a:srgbClr val="FFFFFF"/>
            </a:solidFill>
            <a:prstDash val="solid"/>
            <a:round/>
            <a:headEnd type="none" w="med" len="med"/>
            <a:tailEnd type="none" w="med" len="med"/>
          </a:ln>
        </p:spPr>
      </p:cxnSp>
      <p:cxnSp>
        <p:nvCxnSpPr>
          <p:cNvPr id="1278" name="Google Shape;1278;p39"/>
          <p:cNvCxnSpPr>
            <a:cxnSpLocks/>
          </p:cNvCxnSpPr>
          <p:nvPr/>
        </p:nvCxnSpPr>
        <p:spPr>
          <a:xfrm rot="10800000">
            <a:off x="3230000" y="856025"/>
            <a:ext cx="0" cy="1683900"/>
          </a:xfrm>
          <a:prstGeom prst="straightConnector1">
            <a:avLst/>
          </a:prstGeom>
          <a:noFill/>
          <a:ln w="19050" cap="flat" cmpd="sng">
            <a:solidFill>
              <a:srgbClr val="FFFFFF"/>
            </a:solidFill>
            <a:prstDash val="solid"/>
            <a:round/>
            <a:headEnd type="none" w="med" len="med"/>
            <a:tailEnd type="none" w="med" len="med"/>
          </a:ln>
        </p:spPr>
      </p:cxnSp>
      <p:sp>
        <p:nvSpPr>
          <p:cNvPr id="1279" name="Google Shape;1279;p39"/>
          <p:cNvSpPr txBox="1">
            <a:spLocks noGrp="1"/>
          </p:cNvSpPr>
          <p:nvPr>
            <p:ph type="subTitle" idx="4294967295"/>
          </p:nvPr>
        </p:nvSpPr>
        <p:spPr>
          <a:xfrm>
            <a:off x="1115137" y="856025"/>
            <a:ext cx="17175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We have a data patient Pima Indian Diabetes Dataset</a:t>
            </a:r>
            <a:endParaRPr dirty="0"/>
          </a:p>
        </p:txBody>
      </p:sp>
      <p:sp>
        <p:nvSpPr>
          <p:cNvPr id="1280" name="Google Shape;1280;p39"/>
          <p:cNvSpPr txBox="1">
            <a:spLocks noGrp="1"/>
          </p:cNvSpPr>
          <p:nvPr>
            <p:ph type="subTitle" idx="4294967295"/>
          </p:nvPr>
        </p:nvSpPr>
        <p:spPr>
          <a:xfrm>
            <a:off x="2229275" y="3474425"/>
            <a:ext cx="1717500" cy="83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I explore the data and using machine learning to predict the disease</a:t>
            </a:r>
            <a:endParaRPr dirty="0"/>
          </a:p>
        </p:txBody>
      </p:sp>
      <p:sp>
        <p:nvSpPr>
          <p:cNvPr id="1281" name="Google Shape;1281;p39"/>
          <p:cNvSpPr txBox="1">
            <a:spLocks noGrp="1"/>
          </p:cNvSpPr>
          <p:nvPr>
            <p:ph type="subTitle" idx="4294967295"/>
          </p:nvPr>
        </p:nvSpPr>
        <p:spPr>
          <a:xfrm>
            <a:off x="3344262" y="856025"/>
            <a:ext cx="1717500" cy="34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D" dirty="0"/>
              <a:t>Prediction that the patient has a tendency to have diabetes </a:t>
            </a:r>
            <a:endParaRPr dirty="0"/>
          </a:p>
        </p:txBody>
      </p:sp>
      <p:sp>
        <p:nvSpPr>
          <p:cNvPr id="1282" name="Google Shape;1282;p39"/>
          <p:cNvSpPr txBox="1">
            <a:spLocks noGrp="1"/>
          </p:cNvSpPr>
          <p:nvPr>
            <p:ph type="subTitle" idx="4294967295"/>
          </p:nvPr>
        </p:nvSpPr>
        <p:spPr>
          <a:xfrm>
            <a:off x="4459200" y="3474425"/>
            <a:ext cx="1717500" cy="83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t>Evaluasi</a:t>
            </a:r>
            <a:r>
              <a:rPr lang="en-US" dirty="0"/>
              <a:t> Model, Conclusion and </a:t>
            </a:r>
            <a:r>
              <a:rPr lang="en-US" dirty="0" err="1"/>
              <a:t>Recomendation</a:t>
            </a:r>
            <a:endParaRPr dirty="0"/>
          </a:p>
        </p:txBody>
      </p:sp>
      <p:sp>
        <p:nvSpPr>
          <p:cNvPr id="1284" name="Google Shape;1284;p39"/>
          <p:cNvSpPr/>
          <p:nvPr/>
        </p:nvSpPr>
        <p:spPr>
          <a:xfrm>
            <a:off x="3344250" y="2113488"/>
            <a:ext cx="873150" cy="872325"/>
          </a:xfrm>
          <a:custGeom>
            <a:avLst/>
            <a:gdLst/>
            <a:ahLst/>
            <a:cxnLst/>
            <a:rect l="l" t="t" r="r" b="b"/>
            <a:pathLst>
              <a:path w="34926" h="34893" extrusionOk="0">
                <a:moveTo>
                  <a:pt x="0" y="1"/>
                </a:moveTo>
                <a:lnTo>
                  <a:pt x="0" y="34892"/>
                </a:lnTo>
                <a:lnTo>
                  <a:pt x="34925" y="34892"/>
                </a:lnTo>
                <a:lnTo>
                  <a:pt x="34925" y="1"/>
                </a:ln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1;p26">
            <a:extLst>
              <a:ext uri="{FF2B5EF4-FFF2-40B4-BE49-F238E27FC236}">
                <a16:creationId xmlns:a16="http://schemas.microsoft.com/office/drawing/2014/main" id="{3FCE67A5-74D2-4D95-8CCB-567660867B1E}"/>
              </a:ext>
            </a:extLst>
          </p:cNvPr>
          <p:cNvSpPr/>
          <p:nvPr/>
        </p:nvSpPr>
        <p:spPr>
          <a:xfrm>
            <a:off x="1107222" y="2120280"/>
            <a:ext cx="960807" cy="855439"/>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460;p26">
            <a:extLst>
              <a:ext uri="{FF2B5EF4-FFF2-40B4-BE49-F238E27FC236}">
                <a16:creationId xmlns:a16="http://schemas.microsoft.com/office/drawing/2014/main" id="{3AC041A9-6CCB-4324-BD3B-A3DB7C8A5678}"/>
              </a:ext>
            </a:extLst>
          </p:cNvPr>
          <p:cNvGrpSpPr/>
          <p:nvPr/>
        </p:nvGrpSpPr>
        <p:grpSpPr>
          <a:xfrm>
            <a:off x="1437501" y="2417568"/>
            <a:ext cx="300393" cy="326774"/>
            <a:chOff x="1821750" y="390300"/>
            <a:chExt cx="3884475" cy="4907875"/>
          </a:xfrm>
        </p:grpSpPr>
        <p:sp>
          <p:nvSpPr>
            <p:cNvPr id="34" name="Google Shape;461;p26">
              <a:extLst>
                <a:ext uri="{FF2B5EF4-FFF2-40B4-BE49-F238E27FC236}">
                  <a16:creationId xmlns:a16="http://schemas.microsoft.com/office/drawing/2014/main" id="{D0E82AE5-1987-423B-B6C6-6AE5B79DEB47}"/>
                </a:ext>
              </a:extLst>
            </p:cNvPr>
            <p:cNvSpPr/>
            <p:nvPr/>
          </p:nvSpPr>
          <p:spPr>
            <a:xfrm>
              <a:off x="1821750" y="390300"/>
              <a:ext cx="3884475" cy="4907875"/>
            </a:xfrm>
            <a:custGeom>
              <a:avLst/>
              <a:gdLst/>
              <a:ahLst/>
              <a:cxnLst/>
              <a:rect l="l" t="t" r="r" b="b"/>
              <a:pathLst>
                <a:path w="155379" h="196315" extrusionOk="0">
                  <a:moveTo>
                    <a:pt x="110314" y="5757"/>
                  </a:moveTo>
                  <a:cubicBezTo>
                    <a:pt x="112155" y="5757"/>
                    <a:pt x="113641" y="7244"/>
                    <a:pt x="113641" y="9084"/>
                  </a:cubicBezTo>
                  <a:lnTo>
                    <a:pt x="113641" y="21494"/>
                  </a:lnTo>
                  <a:cubicBezTo>
                    <a:pt x="113641" y="23335"/>
                    <a:pt x="112155" y="24821"/>
                    <a:pt x="110314" y="24821"/>
                  </a:cubicBezTo>
                  <a:lnTo>
                    <a:pt x="94105" y="24821"/>
                  </a:lnTo>
                  <a:cubicBezTo>
                    <a:pt x="92513" y="24821"/>
                    <a:pt x="91227" y="26107"/>
                    <a:pt x="91227" y="27700"/>
                  </a:cubicBezTo>
                  <a:cubicBezTo>
                    <a:pt x="91227" y="33398"/>
                    <a:pt x="86591" y="38034"/>
                    <a:pt x="80893" y="38034"/>
                  </a:cubicBezTo>
                  <a:lnTo>
                    <a:pt x="74487" y="38034"/>
                  </a:lnTo>
                  <a:cubicBezTo>
                    <a:pt x="68789" y="38034"/>
                    <a:pt x="64153" y="33398"/>
                    <a:pt x="64153" y="27700"/>
                  </a:cubicBezTo>
                  <a:cubicBezTo>
                    <a:pt x="64153" y="26107"/>
                    <a:pt x="62867" y="24821"/>
                    <a:pt x="61274" y="24821"/>
                  </a:cubicBezTo>
                  <a:lnTo>
                    <a:pt x="45065" y="24821"/>
                  </a:lnTo>
                  <a:cubicBezTo>
                    <a:pt x="43225" y="24821"/>
                    <a:pt x="41738" y="23335"/>
                    <a:pt x="41738" y="21494"/>
                  </a:cubicBezTo>
                  <a:lnTo>
                    <a:pt x="41738" y="9084"/>
                  </a:lnTo>
                  <a:cubicBezTo>
                    <a:pt x="41738" y="7244"/>
                    <a:pt x="43225" y="5757"/>
                    <a:pt x="45065" y="5757"/>
                  </a:cubicBezTo>
                  <a:close/>
                  <a:moveTo>
                    <a:pt x="45065" y="0"/>
                  </a:moveTo>
                  <a:cubicBezTo>
                    <a:pt x="40051" y="0"/>
                    <a:pt x="35981" y="4082"/>
                    <a:pt x="35981" y="9084"/>
                  </a:cubicBezTo>
                  <a:lnTo>
                    <a:pt x="35981" y="9214"/>
                  </a:lnTo>
                  <a:lnTo>
                    <a:pt x="11467" y="9214"/>
                  </a:lnTo>
                  <a:cubicBezTo>
                    <a:pt x="5144" y="9214"/>
                    <a:pt x="1" y="14357"/>
                    <a:pt x="1" y="20680"/>
                  </a:cubicBezTo>
                  <a:lnTo>
                    <a:pt x="1" y="136114"/>
                  </a:lnTo>
                  <a:cubicBezTo>
                    <a:pt x="1" y="137707"/>
                    <a:pt x="1286" y="138992"/>
                    <a:pt x="2867" y="138992"/>
                  </a:cubicBezTo>
                  <a:cubicBezTo>
                    <a:pt x="4460" y="138992"/>
                    <a:pt x="5746" y="137707"/>
                    <a:pt x="5746" y="136114"/>
                  </a:cubicBezTo>
                  <a:lnTo>
                    <a:pt x="5746" y="20680"/>
                  </a:lnTo>
                  <a:cubicBezTo>
                    <a:pt x="5746" y="17531"/>
                    <a:pt x="8317" y="14959"/>
                    <a:pt x="11467" y="14959"/>
                  </a:cubicBezTo>
                  <a:lnTo>
                    <a:pt x="18262" y="14959"/>
                  </a:lnTo>
                  <a:lnTo>
                    <a:pt x="18262" y="176625"/>
                  </a:lnTo>
                  <a:cubicBezTo>
                    <a:pt x="18262" y="178206"/>
                    <a:pt x="19548" y="179503"/>
                    <a:pt x="21141" y="179503"/>
                  </a:cubicBezTo>
                  <a:lnTo>
                    <a:pt x="134239" y="179503"/>
                  </a:lnTo>
                  <a:cubicBezTo>
                    <a:pt x="135831" y="179503"/>
                    <a:pt x="137117" y="178206"/>
                    <a:pt x="137117" y="176625"/>
                  </a:cubicBezTo>
                  <a:lnTo>
                    <a:pt x="137117" y="14959"/>
                  </a:lnTo>
                  <a:lnTo>
                    <a:pt x="143912" y="14959"/>
                  </a:lnTo>
                  <a:cubicBezTo>
                    <a:pt x="147074" y="14959"/>
                    <a:pt x="149634" y="17531"/>
                    <a:pt x="149634" y="20680"/>
                  </a:cubicBezTo>
                  <a:lnTo>
                    <a:pt x="149634" y="184847"/>
                  </a:lnTo>
                  <a:cubicBezTo>
                    <a:pt x="149634" y="187997"/>
                    <a:pt x="147074" y="190557"/>
                    <a:pt x="143912" y="190557"/>
                  </a:cubicBezTo>
                  <a:lnTo>
                    <a:pt x="11467" y="190557"/>
                  </a:lnTo>
                  <a:cubicBezTo>
                    <a:pt x="8317" y="190557"/>
                    <a:pt x="5746" y="187997"/>
                    <a:pt x="5746" y="184847"/>
                  </a:cubicBezTo>
                  <a:lnTo>
                    <a:pt x="5746" y="149669"/>
                  </a:lnTo>
                  <a:cubicBezTo>
                    <a:pt x="5746" y="148088"/>
                    <a:pt x="4460" y="146790"/>
                    <a:pt x="2867" y="146790"/>
                  </a:cubicBezTo>
                  <a:cubicBezTo>
                    <a:pt x="1286" y="146790"/>
                    <a:pt x="1" y="148088"/>
                    <a:pt x="1" y="149669"/>
                  </a:cubicBezTo>
                  <a:lnTo>
                    <a:pt x="1" y="184847"/>
                  </a:lnTo>
                  <a:cubicBezTo>
                    <a:pt x="1" y="191171"/>
                    <a:pt x="5144" y="196314"/>
                    <a:pt x="11467" y="196314"/>
                  </a:cubicBezTo>
                  <a:lnTo>
                    <a:pt x="143912" y="196314"/>
                  </a:lnTo>
                  <a:cubicBezTo>
                    <a:pt x="150235" y="196314"/>
                    <a:pt x="155379" y="191171"/>
                    <a:pt x="155379" y="184847"/>
                  </a:cubicBezTo>
                  <a:lnTo>
                    <a:pt x="155379" y="20680"/>
                  </a:lnTo>
                  <a:cubicBezTo>
                    <a:pt x="155379" y="14357"/>
                    <a:pt x="150235" y="9214"/>
                    <a:pt x="143912" y="9214"/>
                  </a:cubicBezTo>
                  <a:lnTo>
                    <a:pt x="129591" y="9214"/>
                  </a:lnTo>
                  <a:cubicBezTo>
                    <a:pt x="127998" y="9214"/>
                    <a:pt x="126712" y="10500"/>
                    <a:pt x="126712" y="12092"/>
                  </a:cubicBezTo>
                  <a:cubicBezTo>
                    <a:pt x="126712" y="13673"/>
                    <a:pt x="127998" y="14959"/>
                    <a:pt x="129591" y="14959"/>
                  </a:cubicBezTo>
                  <a:lnTo>
                    <a:pt x="131372" y="14959"/>
                  </a:lnTo>
                  <a:lnTo>
                    <a:pt x="131372" y="173746"/>
                  </a:lnTo>
                  <a:lnTo>
                    <a:pt x="24019" y="173746"/>
                  </a:lnTo>
                  <a:lnTo>
                    <a:pt x="24019" y="14959"/>
                  </a:lnTo>
                  <a:lnTo>
                    <a:pt x="35981" y="14959"/>
                  </a:lnTo>
                  <a:lnTo>
                    <a:pt x="35981" y="21494"/>
                  </a:lnTo>
                  <a:cubicBezTo>
                    <a:pt x="35981" y="26508"/>
                    <a:pt x="40051" y="30578"/>
                    <a:pt x="45065" y="30578"/>
                  </a:cubicBezTo>
                  <a:lnTo>
                    <a:pt x="58655" y="30578"/>
                  </a:lnTo>
                  <a:cubicBezTo>
                    <a:pt x="60024" y="38081"/>
                    <a:pt x="66595" y="43791"/>
                    <a:pt x="74487" y="43791"/>
                  </a:cubicBezTo>
                  <a:lnTo>
                    <a:pt x="80893" y="43791"/>
                  </a:lnTo>
                  <a:cubicBezTo>
                    <a:pt x="88785" y="43791"/>
                    <a:pt x="95367" y="38081"/>
                    <a:pt x="96724" y="30578"/>
                  </a:cubicBezTo>
                  <a:lnTo>
                    <a:pt x="110314" y="30578"/>
                  </a:lnTo>
                  <a:cubicBezTo>
                    <a:pt x="115328" y="30578"/>
                    <a:pt x="119398" y="26496"/>
                    <a:pt x="119398" y="21494"/>
                  </a:cubicBezTo>
                  <a:lnTo>
                    <a:pt x="119398" y="9084"/>
                  </a:lnTo>
                  <a:cubicBezTo>
                    <a:pt x="119398" y="4082"/>
                    <a:pt x="115328" y="0"/>
                    <a:pt x="110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62;p26">
              <a:extLst>
                <a:ext uri="{FF2B5EF4-FFF2-40B4-BE49-F238E27FC236}">
                  <a16:creationId xmlns:a16="http://schemas.microsoft.com/office/drawing/2014/main" id="{6BE76AA8-F554-4AD3-8AA7-226002F0D85F}"/>
                </a:ext>
              </a:extLst>
            </p:cNvPr>
            <p:cNvSpPr/>
            <p:nvPr/>
          </p:nvSpPr>
          <p:spPr>
            <a:xfrm>
              <a:off x="2776427" y="1647023"/>
              <a:ext cx="1975121" cy="1404503"/>
            </a:xfrm>
            <a:custGeom>
              <a:avLst/>
              <a:gdLst/>
              <a:ahLst/>
              <a:cxnLst/>
              <a:rect l="l" t="t" r="r" b="b"/>
              <a:pathLst>
                <a:path w="79005" h="56180" extrusionOk="0">
                  <a:moveTo>
                    <a:pt x="48512" y="1"/>
                  </a:moveTo>
                  <a:cubicBezTo>
                    <a:pt x="47299" y="1"/>
                    <a:pt x="46088" y="732"/>
                    <a:pt x="45726" y="2157"/>
                  </a:cubicBezTo>
                  <a:lnTo>
                    <a:pt x="35285" y="43258"/>
                  </a:lnTo>
                  <a:lnTo>
                    <a:pt x="25211" y="13942"/>
                  </a:lnTo>
                  <a:cubicBezTo>
                    <a:pt x="24775" y="12675"/>
                    <a:pt x="23632" y="12009"/>
                    <a:pt x="22483" y="12009"/>
                  </a:cubicBezTo>
                  <a:cubicBezTo>
                    <a:pt x="21514" y="12009"/>
                    <a:pt x="20540" y="12483"/>
                    <a:pt x="19985" y="13470"/>
                  </a:cubicBezTo>
                  <a:lnTo>
                    <a:pt x="11597" y="28417"/>
                  </a:lnTo>
                  <a:lnTo>
                    <a:pt x="2879" y="28417"/>
                  </a:lnTo>
                  <a:cubicBezTo>
                    <a:pt x="1286" y="28417"/>
                    <a:pt x="0" y="29703"/>
                    <a:pt x="0" y="31296"/>
                  </a:cubicBezTo>
                  <a:cubicBezTo>
                    <a:pt x="0" y="32888"/>
                    <a:pt x="1286" y="34174"/>
                    <a:pt x="2879" y="34174"/>
                  </a:cubicBezTo>
                  <a:lnTo>
                    <a:pt x="13284" y="34174"/>
                  </a:lnTo>
                  <a:cubicBezTo>
                    <a:pt x="14322" y="34174"/>
                    <a:pt x="15278" y="33608"/>
                    <a:pt x="15797" y="32700"/>
                  </a:cubicBezTo>
                  <a:lnTo>
                    <a:pt x="21860" y="21882"/>
                  </a:lnTo>
                  <a:lnTo>
                    <a:pt x="32985" y="54241"/>
                  </a:lnTo>
                  <a:cubicBezTo>
                    <a:pt x="33429" y="55543"/>
                    <a:pt x="34561" y="56180"/>
                    <a:pt x="35692" y="56180"/>
                  </a:cubicBezTo>
                  <a:cubicBezTo>
                    <a:pt x="36907" y="56180"/>
                    <a:pt x="38122" y="55446"/>
                    <a:pt x="38482" y="54017"/>
                  </a:cubicBezTo>
                  <a:lnTo>
                    <a:pt x="49005" y="12597"/>
                  </a:lnTo>
                  <a:lnTo>
                    <a:pt x="56225" y="32287"/>
                  </a:lnTo>
                  <a:cubicBezTo>
                    <a:pt x="56638" y="33419"/>
                    <a:pt x="57711" y="34174"/>
                    <a:pt x="58915" y="34174"/>
                  </a:cubicBezTo>
                  <a:lnTo>
                    <a:pt x="76138" y="34174"/>
                  </a:lnTo>
                  <a:cubicBezTo>
                    <a:pt x="77719" y="34174"/>
                    <a:pt x="79005" y="32888"/>
                    <a:pt x="79005" y="31296"/>
                  </a:cubicBezTo>
                  <a:cubicBezTo>
                    <a:pt x="79005" y="29703"/>
                    <a:pt x="77719" y="28417"/>
                    <a:pt x="76138" y="28417"/>
                  </a:cubicBezTo>
                  <a:lnTo>
                    <a:pt x="60932" y="28417"/>
                  </a:lnTo>
                  <a:lnTo>
                    <a:pt x="51211" y="1886"/>
                  </a:lnTo>
                  <a:cubicBezTo>
                    <a:pt x="50748" y="619"/>
                    <a:pt x="49629" y="1"/>
                    <a:pt x="48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63;p26">
              <a:extLst>
                <a:ext uri="{FF2B5EF4-FFF2-40B4-BE49-F238E27FC236}">
                  <a16:creationId xmlns:a16="http://schemas.microsoft.com/office/drawing/2014/main" id="{461DE598-B395-4F35-9663-6A60FCFFD80D}"/>
                </a:ext>
              </a:extLst>
            </p:cNvPr>
            <p:cNvSpPr/>
            <p:nvPr/>
          </p:nvSpPr>
          <p:spPr>
            <a:xfrm>
              <a:off x="2776425" y="3543050"/>
              <a:ext cx="1975125" cy="143650"/>
            </a:xfrm>
            <a:custGeom>
              <a:avLst/>
              <a:gdLst/>
              <a:ahLst/>
              <a:cxnLst/>
              <a:rect l="l" t="t" r="r" b="b"/>
              <a:pathLst>
                <a:path w="79005" h="5746" extrusionOk="0">
                  <a:moveTo>
                    <a:pt x="2879" y="0"/>
                  </a:moveTo>
                  <a:cubicBezTo>
                    <a:pt x="1286" y="0"/>
                    <a:pt x="0" y="1286"/>
                    <a:pt x="0" y="2879"/>
                  </a:cubicBezTo>
                  <a:cubicBezTo>
                    <a:pt x="0" y="4459"/>
                    <a:pt x="1286" y="5745"/>
                    <a:pt x="2879" y="5745"/>
                  </a:cubicBezTo>
                  <a:lnTo>
                    <a:pt x="76138" y="5745"/>
                  </a:lnTo>
                  <a:cubicBezTo>
                    <a:pt x="77719" y="5745"/>
                    <a:pt x="79005" y="4459"/>
                    <a:pt x="79005" y="2879"/>
                  </a:cubicBezTo>
                  <a:cubicBezTo>
                    <a:pt x="79005" y="1286"/>
                    <a:pt x="77719" y="0"/>
                    <a:pt x="76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64;p26">
              <a:extLst>
                <a:ext uri="{FF2B5EF4-FFF2-40B4-BE49-F238E27FC236}">
                  <a16:creationId xmlns:a16="http://schemas.microsoft.com/office/drawing/2014/main" id="{3DAC5261-7F5A-4384-9A28-46BD7A78F027}"/>
                </a:ext>
              </a:extLst>
            </p:cNvPr>
            <p:cNvSpPr/>
            <p:nvPr/>
          </p:nvSpPr>
          <p:spPr>
            <a:xfrm>
              <a:off x="2776425" y="4176250"/>
              <a:ext cx="1975125" cy="143950"/>
            </a:xfrm>
            <a:custGeom>
              <a:avLst/>
              <a:gdLst/>
              <a:ahLst/>
              <a:cxnLst/>
              <a:rect l="l" t="t" r="r" b="b"/>
              <a:pathLst>
                <a:path w="79005" h="5758" extrusionOk="0">
                  <a:moveTo>
                    <a:pt x="2879" y="0"/>
                  </a:moveTo>
                  <a:cubicBezTo>
                    <a:pt x="1286" y="0"/>
                    <a:pt x="0" y="1298"/>
                    <a:pt x="0" y="2879"/>
                  </a:cubicBezTo>
                  <a:cubicBezTo>
                    <a:pt x="0" y="4471"/>
                    <a:pt x="1286" y="5757"/>
                    <a:pt x="2879" y="5757"/>
                  </a:cubicBezTo>
                  <a:lnTo>
                    <a:pt x="76138" y="5757"/>
                  </a:lnTo>
                  <a:cubicBezTo>
                    <a:pt x="77719" y="5757"/>
                    <a:pt x="79005" y="4471"/>
                    <a:pt x="79005" y="2879"/>
                  </a:cubicBezTo>
                  <a:cubicBezTo>
                    <a:pt x="79005" y="1298"/>
                    <a:pt x="77719" y="0"/>
                    <a:pt x="76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522;p28">
            <a:extLst>
              <a:ext uri="{FF2B5EF4-FFF2-40B4-BE49-F238E27FC236}">
                <a16:creationId xmlns:a16="http://schemas.microsoft.com/office/drawing/2014/main" id="{6C9A75C2-4738-474C-80A2-E2A5D3448C74}"/>
              </a:ext>
            </a:extLst>
          </p:cNvPr>
          <p:cNvSpPr/>
          <p:nvPr/>
        </p:nvSpPr>
        <p:spPr>
          <a:xfrm>
            <a:off x="3683319" y="2488114"/>
            <a:ext cx="266462" cy="69514"/>
          </a:xfrm>
          <a:custGeom>
            <a:avLst/>
            <a:gdLst/>
            <a:ahLst/>
            <a:cxnLst/>
            <a:rect l="l" t="t" r="r" b="b"/>
            <a:pathLst>
              <a:path w="139875" h="36490" extrusionOk="0">
                <a:moveTo>
                  <a:pt x="96245" y="1"/>
                </a:moveTo>
                <a:cubicBezTo>
                  <a:pt x="95642" y="1"/>
                  <a:pt x="95036" y="124"/>
                  <a:pt x="94468" y="379"/>
                </a:cubicBezTo>
                <a:cubicBezTo>
                  <a:pt x="92837" y="1064"/>
                  <a:pt x="91793" y="2695"/>
                  <a:pt x="91793" y="4457"/>
                </a:cubicBezTo>
                <a:lnTo>
                  <a:pt x="91793" y="28041"/>
                </a:lnTo>
                <a:lnTo>
                  <a:pt x="80311" y="16559"/>
                </a:lnTo>
                <a:cubicBezTo>
                  <a:pt x="79463" y="15711"/>
                  <a:pt x="78353" y="15254"/>
                  <a:pt x="77147" y="15254"/>
                </a:cubicBezTo>
                <a:lnTo>
                  <a:pt x="62794" y="15254"/>
                </a:lnTo>
                <a:lnTo>
                  <a:pt x="48833" y="1456"/>
                </a:lnTo>
                <a:cubicBezTo>
                  <a:pt x="47987" y="610"/>
                  <a:pt x="46852" y="153"/>
                  <a:pt x="45698" y="153"/>
                </a:cubicBezTo>
                <a:cubicBezTo>
                  <a:pt x="45116" y="153"/>
                  <a:pt x="44530" y="269"/>
                  <a:pt x="43972" y="510"/>
                </a:cubicBezTo>
                <a:cubicBezTo>
                  <a:pt x="42309" y="1195"/>
                  <a:pt x="41232" y="2793"/>
                  <a:pt x="41232" y="4620"/>
                </a:cubicBezTo>
                <a:lnTo>
                  <a:pt x="41232" y="28008"/>
                </a:lnTo>
                <a:lnTo>
                  <a:pt x="29424" y="16167"/>
                </a:lnTo>
                <a:cubicBezTo>
                  <a:pt x="28576" y="15352"/>
                  <a:pt x="27467" y="14862"/>
                  <a:pt x="26260" y="14862"/>
                </a:cubicBezTo>
                <a:lnTo>
                  <a:pt x="3067" y="14862"/>
                </a:lnTo>
                <a:cubicBezTo>
                  <a:pt x="1371" y="14862"/>
                  <a:pt x="1" y="16232"/>
                  <a:pt x="1" y="17929"/>
                </a:cubicBezTo>
                <a:cubicBezTo>
                  <a:pt x="1" y="19625"/>
                  <a:pt x="1371" y="20995"/>
                  <a:pt x="3067" y="20995"/>
                </a:cubicBezTo>
                <a:lnTo>
                  <a:pt x="25575" y="20995"/>
                </a:lnTo>
                <a:lnTo>
                  <a:pt x="39764" y="35152"/>
                </a:lnTo>
                <a:cubicBezTo>
                  <a:pt x="40619" y="36007"/>
                  <a:pt x="41754" y="36464"/>
                  <a:pt x="42921" y="36464"/>
                </a:cubicBezTo>
                <a:cubicBezTo>
                  <a:pt x="43491" y="36464"/>
                  <a:pt x="44068" y="36355"/>
                  <a:pt x="44625" y="36131"/>
                </a:cubicBezTo>
                <a:cubicBezTo>
                  <a:pt x="46288" y="35446"/>
                  <a:pt x="47365" y="33815"/>
                  <a:pt x="47365" y="32020"/>
                </a:cubicBezTo>
                <a:lnTo>
                  <a:pt x="47365" y="8599"/>
                </a:lnTo>
                <a:lnTo>
                  <a:pt x="58945" y="20082"/>
                </a:lnTo>
                <a:cubicBezTo>
                  <a:pt x="59793" y="20930"/>
                  <a:pt x="60902" y="21386"/>
                  <a:pt x="62109" y="21386"/>
                </a:cubicBezTo>
                <a:lnTo>
                  <a:pt x="76462" y="21386"/>
                </a:lnTo>
                <a:lnTo>
                  <a:pt x="90292" y="35185"/>
                </a:lnTo>
                <a:cubicBezTo>
                  <a:pt x="91140" y="36065"/>
                  <a:pt x="92282" y="36489"/>
                  <a:pt x="93424" y="36489"/>
                </a:cubicBezTo>
                <a:cubicBezTo>
                  <a:pt x="94011" y="36489"/>
                  <a:pt x="94598" y="36392"/>
                  <a:pt x="95153" y="36163"/>
                </a:cubicBezTo>
                <a:cubicBezTo>
                  <a:pt x="96816" y="35478"/>
                  <a:pt x="97893" y="33847"/>
                  <a:pt x="97893" y="32053"/>
                </a:cubicBezTo>
                <a:lnTo>
                  <a:pt x="97893" y="8241"/>
                </a:lnTo>
                <a:lnTo>
                  <a:pt x="110843" y="20212"/>
                </a:lnTo>
                <a:cubicBezTo>
                  <a:pt x="111691" y="20962"/>
                  <a:pt x="112767" y="21386"/>
                  <a:pt x="113877" y="21386"/>
                </a:cubicBezTo>
                <a:lnTo>
                  <a:pt x="136808" y="21386"/>
                </a:lnTo>
                <a:cubicBezTo>
                  <a:pt x="138505" y="21386"/>
                  <a:pt x="139875" y="20016"/>
                  <a:pt x="139875" y="18353"/>
                </a:cubicBezTo>
                <a:cubicBezTo>
                  <a:pt x="139875" y="16657"/>
                  <a:pt x="138505" y="15287"/>
                  <a:pt x="136808" y="15287"/>
                </a:cubicBezTo>
                <a:lnTo>
                  <a:pt x="114529" y="15287"/>
                </a:lnTo>
                <a:lnTo>
                  <a:pt x="99263" y="1162"/>
                </a:lnTo>
                <a:cubicBezTo>
                  <a:pt x="98422" y="405"/>
                  <a:pt x="97337" y="1"/>
                  <a:pt x="96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6;p28">
            <a:extLst>
              <a:ext uri="{FF2B5EF4-FFF2-40B4-BE49-F238E27FC236}">
                <a16:creationId xmlns:a16="http://schemas.microsoft.com/office/drawing/2014/main" id="{D38C48B2-F3E2-4F1F-892A-0CF4568131E6}"/>
              </a:ext>
            </a:extLst>
          </p:cNvPr>
          <p:cNvSpPr/>
          <p:nvPr/>
        </p:nvSpPr>
        <p:spPr>
          <a:xfrm>
            <a:off x="3643735" y="2399663"/>
            <a:ext cx="345630" cy="227562"/>
          </a:xfrm>
          <a:custGeom>
            <a:avLst/>
            <a:gdLst/>
            <a:ahLst/>
            <a:cxnLst/>
            <a:rect l="l" t="t" r="r" b="b"/>
            <a:pathLst>
              <a:path w="181433" h="119455" extrusionOk="0">
                <a:moveTo>
                  <a:pt x="4731" y="1"/>
                </a:moveTo>
                <a:cubicBezTo>
                  <a:pt x="2121" y="1"/>
                  <a:pt x="1" y="2121"/>
                  <a:pt x="1" y="4731"/>
                </a:cubicBezTo>
                <a:lnTo>
                  <a:pt x="1" y="114725"/>
                </a:lnTo>
                <a:cubicBezTo>
                  <a:pt x="1" y="117334"/>
                  <a:pt x="2121" y="119455"/>
                  <a:pt x="4731" y="119455"/>
                </a:cubicBezTo>
                <a:lnTo>
                  <a:pt x="176703" y="119455"/>
                </a:lnTo>
                <a:cubicBezTo>
                  <a:pt x="179312" y="119455"/>
                  <a:pt x="181432" y="117334"/>
                  <a:pt x="181432" y="114725"/>
                </a:cubicBezTo>
                <a:lnTo>
                  <a:pt x="181432" y="4731"/>
                </a:lnTo>
                <a:cubicBezTo>
                  <a:pt x="181432" y="2121"/>
                  <a:pt x="179312" y="1"/>
                  <a:pt x="176703" y="1"/>
                </a:cubicBezTo>
                <a:lnTo>
                  <a:pt x="31512" y="1"/>
                </a:lnTo>
                <a:cubicBezTo>
                  <a:pt x="29848" y="1"/>
                  <a:pt x="28478" y="1371"/>
                  <a:pt x="28478" y="3067"/>
                </a:cubicBezTo>
                <a:cubicBezTo>
                  <a:pt x="28478" y="4763"/>
                  <a:pt x="29848" y="6133"/>
                  <a:pt x="31512" y="6133"/>
                </a:cubicBezTo>
                <a:lnTo>
                  <a:pt x="175300" y="6133"/>
                </a:lnTo>
                <a:lnTo>
                  <a:pt x="175300" y="113322"/>
                </a:lnTo>
                <a:lnTo>
                  <a:pt x="6133" y="113322"/>
                </a:lnTo>
                <a:lnTo>
                  <a:pt x="6133" y="6133"/>
                </a:lnTo>
                <a:lnTo>
                  <a:pt x="17257" y="6133"/>
                </a:lnTo>
                <a:cubicBezTo>
                  <a:pt x="18953" y="6133"/>
                  <a:pt x="20323" y="4763"/>
                  <a:pt x="20323" y="3067"/>
                </a:cubicBezTo>
                <a:cubicBezTo>
                  <a:pt x="20323" y="1371"/>
                  <a:pt x="18953" y="1"/>
                  <a:pt x="17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25;p28">
            <a:extLst>
              <a:ext uri="{FF2B5EF4-FFF2-40B4-BE49-F238E27FC236}">
                <a16:creationId xmlns:a16="http://schemas.microsoft.com/office/drawing/2014/main" id="{5ADB7FAD-A432-4F52-A256-436D4BB330EC}"/>
              </a:ext>
            </a:extLst>
          </p:cNvPr>
          <p:cNvSpPr/>
          <p:nvPr/>
        </p:nvSpPr>
        <p:spPr>
          <a:xfrm>
            <a:off x="3610664" y="2363712"/>
            <a:ext cx="397703" cy="340163"/>
          </a:xfrm>
          <a:custGeom>
            <a:avLst/>
            <a:gdLst/>
            <a:ahLst/>
            <a:cxnLst/>
            <a:rect l="l" t="t" r="r" b="b"/>
            <a:pathLst>
              <a:path w="208768" h="178563" extrusionOk="0">
                <a:moveTo>
                  <a:pt x="199862" y="6101"/>
                </a:moveTo>
                <a:cubicBezTo>
                  <a:pt x="201395" y="6101"/>
                  <a:pt x="202635" y="7373"/>
                  <a:pt x="202635" y="8906"/>
                </a:cubicBezTo>
                <a:lnTo>
                  <a:pt x="202635" y="155891"/>
                </a:lnTo>
                <a:lnTo>
                  <a:pt x="202667" y="155891"/>
                </a:lnTo>
                <a:cubicBezTo>
                  <a:pt x="202667" y="157424"/>
                  <a:pt x="201395" y="158697"/>
                  <a:pt x="199862" y="158697"/>
                </a:cubicBezTo>
                <a:lnTo>
                  <a:pt x="8905" y="158697"/>
                </a:lnTo>
                <a:cubicBezTo>
                  <a:pt x="7372" y="158697"/>
                  <a:pt x="6133" y="157424"/>
                  <a:pt x="6133" y="155891"/>
                </a:cubicBezTo>
                <a:lnTo>
                  <a:pt x="6133" y="8906"/>
                </a:lnTo>
                <a:cubicBezTo>
                  <a:pt x="6133" y="7373"/>
                  <a:pt x="7372" y="6101"/>
                  <a:pt x="8905" y="6101"/>
                </a:cubicBezTo>
                <a:close/>
                <a:moveTo>
                  <a:pt x="36175" y="164797"/>
                </a:moveTo>
                <a:lnTo>
                  <a:pt x="36175" y="172267"/>
                </a:lnTo>
                <a:cubicBezTo>
                  <a:pt x="36175" y="172364"/>
                  <a:pt x="36078" y="172462"/>
                  <a:pt x="35980" y="172462"/>
                </a:cubicBezTo>
                <a:lnTo>
                  <a:pt x="24824" y="172462"/>
                </a:lnTo>
                <a:cubicBezTo>
                  <a:pt x="24693" y="172462"/>
                  <a:pt x="24628" y="172364"/>
                  <a:pt x="24628" y="172267"/>
                </a:cubicBezTo>
                <a:lnTo>
                  <a:pt x="24628" y="164797"/>
                </a:lnTo>
                <a:close/>
                <a:moveTo>
                  <a:pt x="184139" y="164797"/>
                </a:moveTo>
                <a:lnTo>
                  <a:pt x="184139" y="172267"/>
                </a:lnTo>
                <a:cubicBezTo>
                  <a:pt x="184139" y="172364"/>
                  <a:pt x="184074" y="172462"/>
                  <a:pt x="183943" y="172462"/>
                </a:cubicBezTo>
                <a:lnTo>
                  <a:pt x="172787" y="172462"/>
                </a:lnTo>
                <a:cubicBezTo>
                  <a:pt x="172690" y="172462"/>
                  <a:pt x="172592" y="172364"/>
                  <a:pt x="172592" y="172267"/>
                </a:cubicBezTo>
                <a:lnTo>
                  <a:pt x="172592" y="164797"/>
                </a:lnTo>
                <a:close/>
                <a:moveTo>
                  <a:pt x="8905" y="1"/>
                </a:moveTo>
                <a:cubicBezTo>
                  <a:pt x="3980" y="1"/>
                  <a:pt x="0" y="3981"/>
                  <a:pt x="0" y="8906"/>
                </a:cubicBezTo>
                <a:lnTo>
                  <a:pt x="0" y="155891"/>
                </a:lnTo>
                <a:cubicBezTo>
                  <a:pt x="0" y="160817"/>
                  <a:pt x="3980" y="164797"/>
                  <a:pt x="8905" y="164797"/>
                </a:cubicBezTo>
                <a:lnTo>
                  <a:pt x="18495" y="164797"/>
                </a:lnTo>
                <a:lnTo>
                  <a:pt x="18495" y="172267"/>
                </a:lnTo>
                <a:cubicBezTo>
                  <a:pt x="18495" y="175724"/>
                  <a:pt x="21333" y="178562"/>
                  <a:pt x="24824" y="178562"/>
                </a:cubicBezTo>
                <a:lnTo>
                  <a:pt x="35980" y="178562"/>
                </a:lnTo>
                <a:cubicBezTo>
                  <a:pt x="39470" y="178562"/>
                  <a:pt x="42275" y="175724"/>
                  <a:pt x="42275" y="172267"/>
                </a:cubicBezTo>
                <a:lnTo>
                  <a:pt x="42275" y="164797"/>
                </a:lnTo>
                <a:lnTo>
                  <a:pt x="166492" y="164797"/>
                </a:lnTo>
                <a:lnTo>
                  <a:pt x="166492" y="172267"/>
                </a:lnTo>
                <a:cubicBezTo>
                  <a:pt x="166492" y="175724"/>
                  <a:pt x="169297" y="178562"/>
                  <a:pt x="172787" y="178562"/>
                </a:cubicBezTo>
                <a:lnTo>
                  <a:pt x="183943" y="178562"/>
                </a:lnTo>
                <a:cubicBezTo>
                  <a:pt x="187434" y="178562"/>
                  <a:pt x="190272" y="175724"/>
                  <a:pt x="190272" y="172267"/>
                </a:cubicBezTo>
                <a:lnTo>
                  <a:pt x="190272" y="164797"/>
                </a:lnTo>
                <a:lnTo>
                  <a:pt x="199862" y="164797"/>
                </a:lnTo>
                <a:cubicBezTo>
                  <a:pt x="204788" y="164797"/>
                  <a:pt x="208767" y="160817"/>
                  <a:pt x="208767" y="155891"/>
                </a:cubicBezTo>
                <a:lnTo>
                  <a:pt x="208767" y="8906"/>
                </a:lnTo>
                <a:cubicBezTo>
                  <a:pt x="208767" y="3981"/>
                  <a:pt x="204788" y="1"/>
                  <a:pt x="1998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762;p61">
            <a:extLst>
              <a:ext uri="{FF2B5EF4-FFF2-40B4-BE49-F238E27FC236}">
                <a16:creationId xmlns:a16="http://schemas.microsoft.com/office/drawing/2014/main" id="{9CF86632-3C25-47F0-864C-D27290D64F7C}"/>
              </a:ext>
            </a:extLst>
          </p:cNvPr>
          <p:cNvSpPr/>
          <p:nvPr/>
        </p:nvSpPr>
        <p:spPr>
          <a:xfrm>
            <a:off x="2514764" y="2419381"/>
            <a:ext cx="331693" cy="304738"/>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763;p61">
            <a:extLst>
              <a:ext uri="{FF2B5EF4-FFF2-40B4-BE49-F238E27FC236}">
                <a16:creationId xmlns:a16="http://schemas.microsoft.com/office/drawing/2014/main" id="{7AFC7277-5062-4541-B935-323D25CB9D7B}"/>
              </a:ext>
            </a:extLst>
          </p:cNvPr>
          <p:cNvSpPr/>
          <p:nvPr/>
        </p:nvSpPr>
        <p:spPr>
          <a:xfrm>
            <a:off x="2615043" y="2591514"/>
            <a:ext cx="130242" cy="54332"/>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761;p61">
            <a:extLst>
              <a:ext uri="{FF2B5EF4-FFF2-40B4-BE49-F238E27FC236}">
                <a16:creationId xmlns:a16="http://schemas.microsoft.com/office/drawing/2014/main" id="{947B1EB1-0674-4C72-A406-64B90737036F}"/>
              </a:ext>
            </a:extLst>
          </p:cNvPr>
          <p:cNvSpPr/>
          <p:nvPr/>
        </p:nvSpPr>
        <p:spPr>
          <a:xfrm flipH="1">
            <a:off x="2638167" y="2508273"/>
            <a:ext cx="82041" cy="72682"/>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032;p60">
            <a:extLst>
              <a:ext uri="{FF2B5EF4-FFF2-40B4-BE49-F238E27FC236}">
                <a16:creationId xmlns:a16="http://schemas.microsoft.com/office/drawing/2014/main" id="{3CD90C8C-FE7D-48D1-B3A5-97480F0B031F}"/>
              </a:ext>
            </a:extLst>
          </p:cNvPr>
          <p:cNvSpPr/>
          <p:nvPr/>
        </p:nvSpPr>
        <p:spPr>
          <a:xfrm>
            <a:off x="4717443" y="2385207"/>
            <a:ext cx="332238" cy="327823"/>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505;p27">
            <a:extLst>
              <a:ext uri="{FF2B5EF4-FFF2-40B4-BE49-F238E27FC236}">
                <a16:creationId xmlns:a16="http://schemas.microsoft.com/office/drawing/2014/main" id="{4ACE5BED-4C77-4EF0-A4D9-8C7D6B8C5A91}"/>
              </a:ext>
            </a:extLst>
          </p:cNvPr>
          <p:cNvGrpSpPr/>
          <p:nvPr/>
        </p:nvGrpSpPr>
        <p:grpSpPr>
          <a:xfrm flipH="1">
            <a:off x="0" y="3340604"/>
            <a:ext cx="1827264" cy="1821991"/>
            <a:chOff x="580156" y="1728309"/>
            <a:chExt cx="3425050" cy="3415167"/>
          </a:xfrm>
        </p:grpSpPr>
        <p:sp>
          <p:nvSpPr>
            <p:cNvPr id="39" name="Google Shape;506;p27">
              <a:extLst>
                <a:ext uri="{FF2B5EF4-FFF2-40B4-BE49-F238E27FC236}">
                  <a16:creationId xmlns:a16="http://schemas.microsoft.com/office/drawing/2014/main" id="{4168951C-365A-47BA-9F10-75EBAB53F787}"/>
                </a:ext>
              </a:extLst>
            </p:cNvPr>
            <p:cNvSpPr/>
            <p:nvPr/>
          </p:nvSpPr>
          <p:spPr>
            <a:xfrm>
              <a:off x="2205370" y="2931347"/>
              <a:ext cx="1799836" cy="2206055"/>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7;p27">
              <a:extLst>
                <a:ext uri="{FF2B5EF4-FFF2-40B4-BE49-F238E27FC236}">
                  <a16:creationId xmlns:a16="http://schemas.microsoft.com/office/drawing/2014/main" id="{27E17379-B3DB-449B-BE6D-CEE5F0AD97D9}"/>
                </a:ext>
              </a:extLst>
            </p:cNvPr>
            <p:cNvSpPr/>
            <p:nvPr/>
          </p:nvSpPr>
          <p:spPr>
            <a:xfrm>
              <a:off x="1577147" y="1728309"/>
              <a:ext cx="1395266" cy="3409073"/>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08;p27">
              <a:extLst>
                <a:ext uri="{FF2B5EF4-FFF2-40B4-BE49-F238E27FC236}">
                  <a16:creationId xmlns:a16="http://schemas.microsoft.com/office/drawing/2014/main" id="{83EE2E88-B82B-495D-ABB3-DDA6EDEA6DC8}"/>
                </a:ext>
              </a:extLst>
            </p:cNvPr>
            <p:cNvSpPr/>
            <p:nvPr/>
          </p:nvSpPr>
          <p:spPr>
            <a:xfrm>
              <a:off x="1926858" y="2604045"/>
              <a:ext cx="619211" cy="2535236"/>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9;p27">
              <a:extLst>
                <a:ext uri="{FF2B5EF4-FFF2-40B4-BE49-F238E27FC236}">
                  <a16:creationId xmlns:a16="http://schemas.microsoft.com/office/drawing/2014/main" id="{6579F946-42C6-405F-910B-09E03A08BD9B}"/>
                </a:ext>
              </a:extLst>
            </p:cNvPr>
            <p:cNvSpPr/>
            <p:nvPr/>
          </p:nvSpPr>
          <p:spPr>
            <a:xfrm>
              <a:off x="580156" y="2220204"/>
              <a:ext cx="1584777" cy="2917186"/>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0;p27">
              <a:extLst>
                <a:ext uri="{FF2B5EF4-FFF2-40B4-BE49-F238E27FC236}">
                  <a16:creationId xmlns:a16="http://schemas.microsoft.com/office/drawing/2014/main" id="{16D6FA01-321E-4808-AC64-6FEA4DAFEEA8}"/>
                </a:ext>
              </a:extLst>
            </p:cNvPr>
            <p:cNvSpPr/>
            <p:nvPr/>
          </p:nvSpPr>
          <p:spPr>
            <a:xfrm>
              <a:off x="1003579" y="2960664"/>
              <a:ext cx="989020" cy="2182812"/>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316;p23">
            <a:extLst>
              <a:ext uri="{FF2B5EF4-FFF2-40B4-BE49-F238E27FC236}">
                <a16:creationId xmlns:a16="http://schemas.microsoft.com/office/drawing/2014/main" id="{4A0AEF83-AFCF-42E8-88C5-F425D03C8E49}"/>
              </a:ext>
            </a:extLst>
          </p:cNvPr>
          <p:cNvGrpSpPr/>
          <p:nvPr/>
        </p:nvGrpSpPr>
        <p:grpSpPr>
          <a:xfrm flipH="1">
            <a:off x="5735338" y="904085"/>
            <a:ext cx="1959894" cy="3680513"/>
            <a:chOff x="2340925" y="365450"/>
            <a:chExt cx="2320500" cy="4357700"/>
          </a:xfrm>
        </p:grpSpPr>
        <p:sp>
          <p:nvSpPr>
            <p:cNvPr id="52" name="Google Shape;317;p23">
              <a:extLst>
                <a:ext uri="{FF2B5EF4-FFF2-40B4-BE49-F238E27FC236}">
                  <a16:creationId xmlns:a16="http://schemas.microsoft.com/office/drawing/2014/main" id="{A3E7C819-913C-46D8-9C37-724664A2F84E}"/>
                </a:ext>
              </a:extLst>
            </p:cNvPr>
            <p:cNvSpPr/>
            <p:nvPr/>
          </p:nvSpPr>
          <p:spPr>
            <a:xfrm>
              <a:off x="2340925" y="4567450"/>
              <a:ext cx="2320500" cy="155700"/>
            </a:xfrm>
            <a:prstGeom prst="ellipse">
              <a:avLst/>
            </a:prstGeom>
            <a:solidFill>
              <a:srgbClr val="FFFFFF">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318;p23">
              <a:extLst>
                <a:ext uri="{FF2B5EF4-FFF2-40B4-BE49-F238E27FC236}">
                  <a16:creationId xmlns:a16="http://schemas.microsoft.com/office/drawing/2014/main" id="{678E3EAB-22F3-4B8E-97E0-1F6E8E2F26C1}"/>
                </a:ext>
              </a:extLst>
            </p:cNvPr>
            <p:cNvGrpSpPr/>
            <p:nvPr/>
          </p:nvGrpSpPr>
          <p:grpSpPr>
            <a:xfrm>
              <a:off x="2587625" y="365450"/>
              <a:ext cx="1959337" cy="4262882"/>
              <a:chOff x="2614500" y="238100"/>
              <a:chExt cx="1959337" cy="4262882"/>
            </a:xfrm>
          </p:grpSpPr>
          <p:sp>
            <p:nvSpPr>
              <p:cNvPr id="54" name="Google Shape;319;p23">
                <a:extLst>
                  <a:ext uri="{FF2B5EF4-FFF2-40B4-BE49-F238E27FC236}">
                    <a16:creationId xmlns:a16="http://schemas.microsoft.com/office/drawing/2014/main" id="{D8E81242-2648-47DD-A1A6-AFB6C4DC5691}"/>
                  </a:ext>
                </a:extLst>
              </p:cNvPr>
              <p:cNvSpPr/>
              <p:nvPr/>
            </p:nvSpPr>
            <p:spPr>
              <a:xfrm flipH="1">
                <a:off x="2722958" y="4130022"/>
                <a:ext cx="707175" cy="370958"/>
              </a:xfrm>
              <a:custGeom>
                <a:avLst/>
                <a:gdLst/>
                <a:ahLst/>
                <a:cxnLst/>
                <a:rect l="l" t="t" r="r" b="b"/>
                <a:pathLst>
                  <a:path w="8712" h="4570" extrusionOk="0">
                    <a:moveTo>
                      <a:pt x="8055" y="0"/>
                    </a:moveTo>
                    <a:lnTo>
                      <a:pt x="4682" y="71"/>
                    </a:lnTo>
                    <a:cubicBezTo>
                      <a:pt x="4679" y="746"/>
                      <a:pt x="4390" y="1413"/>
                      <a:pt x="3919" y="1826"/>
                    </a:cubicBezTo>
                    <a:cubicBezTo>
                      <a:pt x="3486" y="2210"/>
                      <a:pt x="2936" y="2373"/>
                      <a:pt x="2400" y="2503"/>
                    </a:cubicBezTo>
                    <a:cubicBezTo>
                      <a:pt x="1866" y="2633"/>
                      <a:pt x="1314" y="2750"/>
                      <a:pt x="840" y="3066"/>
                    </a:cubicBezTo>
                    <a:cubicBezTo>
                      <a:pt x="367" y="3379"/>
                      <a:pt x="0" y="3945"/>
                      <a:pt x="24" y="4569"/>
                    </a:cubicBezTo>
                    <a:lnTo>
                      <a:pt x="8712" y="4569"/>
                    </a:lnTo>
                    <a:lnTo>
                      <a:pt x="80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5" name="Google Shape;320;p23">
                <a:extLst>
                  <a:ext uri="{FF2B5EF4-FFF2-40B4-BE49-F238E27FC236}">
                    <a16:creationId xmlns:a16="http://schemas.microsoft.com/office/drawing/2014/main" id="{5DE91B4F-45EB-4675-9BE1-1C0671E4CD7F}"/>
                  </a:ext>
                </a:extLst>
              </p:cNvPr>
              <p:cNvSpPr/>
              <p:nvPr/>
            </p:nvSpPr>
            <p:spPr>
              <a:xfrm flipH="1">
                <a:off x="3788980" y="4043493"/>
                <a:ext cx="741024" cy="457488"/>
              </a:xfrm>
              <a:custGeom>
                <a:avLst/>
                <a:gdLst/>
                <a:ahLst/>
                <a:cxnLst/>
                <a:rect l="l" t="t" r="r" b="b"/>
                <a:pathLst>
                  <a:path w="9129" h="5636" extrusionOk="0">
                    <a:moveTo>
                      <a:pt x="5953" y="0"/>
                    </a:moveTo>
                    <a:cubicBezTo>
                      <a:pt x="5710" y="630"/>
                      <a:pt x="5203" y="1149"/>
                      <a:pt x="4616" y="1369"/>
                    </a:cubicBezTo>
                    <a:cubicBezTo>
                      <a:pt x="4321" y="1483"/>
                      <a:pt x="4017" y="1521"/>
                      <a:pt x="3713" y="1521"/>
                    </a:cubicBezTo>
                    <a:cubicBezTo>
                      <a:pt x="3460" y="1521"/>
                      <a:pt x="3206" y="1494"/>
                      <a:pt x="2957" y="1463"/>
                    </a:cubicBezTo>
                    <a:cubicBezTo>
                      <a:pt x="2614" y="1421"/>
                      <a:pt x="2266" y="1371"/>
                      <a:pt x="1918" y="1371"/>
                    </a:cubicBezTo>
                    <a:cubicBezTo>
                      <a:pt x="1711" y="1371"/>
                      <a:pt x="1504" y="1389"/>
                      <a:pt x="1297" y="1436"/>
                    </a:cubicBezTo>
                    <a:cubicBezTo>
                      <a:pt x="745" y="1563"/>
                      <a:pt x="201" y="1960"/>
                      <a:pt x="1" y="2549"/>
                    </a:cubicBezTo>
                    <a:lnTo>
                      <a:pt x="8122" y="5635"/>
                    </a:lnTo>
                    <a:lnTo>
                      <a:pt x="9129" y="1129"/>
                    </a:lnTo>
                    <a:lnTo>
                      <a:pt x="59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56" name="Google Shape;321;p23">
                <a:extLst>
                  <a:ext uri="{FF2B5EF4-FFF2-40B4-BE49-F238E27FC236}">
                    <a16:creationId xmlns:a16="http://schemas.microsoft.com/office/drawing/2014/main" id="{E3171820-463B-4B2A-B002-1AF7ED330F1B}"/>
                  </a:ext>
                </a:extLst>
              </p:cNvPr>
              <p:cNvSpPr/>
              <p:nvPr/>
            </p:nvSpPr>
            <p:spPr>
              <a:xfrm flipH="1">
                <a:off x="2614500" y="1848377"/>
                <a:ext cx="1597394" cy="2338823"/>
              </a:xfrm>
              <a:custGeom>
                <a:avLst/>
                <a:gdLst/>
                <a:ahLst/>
                <a:cxnLst/>
                <a:rect l="l" t="t" r="r" b="b"/>
                <a:pathLst>
                  <a:path w="19679" h="28813" extrusionOk="0">
                    <a:moveTo>
                      <a:pt x="12961" y="0"/>
                    </a:moveTo>
                    <a:cubicBezTo>
                      <a:pt x="12961" y="0"/>
                      <a:pt x="12064" y="417"/>
                      <a:pt x="10414" y="660"/>
                    </a:cubicBezTo>
                    <a:cubicBezTo>
                      <a:pt x="9730" y="763"/>
                      <a:pt x="8917" y="835"/>
                      <a:pt x="7984" y="835"/>
                    </a:cubicBezTo>
                    <a:cubicBezTo>
                      <a:pt x="7304" y="835"/>
                      <a:pt x="6560" y="796"/>
                      <a:pt x="5756" y="703"/>
                    </a:cubicBezTo>
                    <a:lnTo>
                      <a:pt x="5449" y="2103"/>
                    </a:lnTo>
                    <a:lnTo>
                      <a:pt x="1" y="27056"/>
                    </a:lnTo>
                    <a:lnTo>
                      <a:pt x="6809" y="28812"/>
                    </a:lnTo>
                    <a:lnTo>
                      <a:pt x="10035" y="16906"/>
                    </a:lnTo>
                    <a:lnTo>
                      <a:pt x="11994" y="28812"/>
                    </a:lnTo>
                    <a:lnTo>
                      <a:pt x="19679" y="28812"/>
                    </a:lnTo>
                    <a:cubicBezTo>
                      <a:pt x="19679" y="28812"/>
                      <a:pt x="18015" y="13893"/>
                      <a:pt x="14987" y="4726"/>
                    </a:cubicBezTo>
                    <a:cubicBezTo>
                      <a:pt x="14676" y="3790"/>
                      <a:pt x="14353" y="2913"/>
                      <a:pt x="14017" y="2120"/>
                    </a:cubicBezTo>
                    <a:cubicBezTo>
                      <a:pt x="13677" y="1323"/>
                      <a:pt x="13324" y="611"/>
                      <a:pt x="1296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2;p23">
                <a:extLst>
                  <a:ext uri="{FF2B5EF4-FFF2-40B4-BE49-F238E27FC236}">
                    <a16:creationId xmlns:a16="http://schemas.microsoft.com/office/drawing/2014/main" id="{4DE9C1BC-DD14-4ADF-BAEB-AAB231D244BE}"/>
                  </a:ext>
                </a:extLst>
              </p:cNvPr>
              <p:cNvSpPr/>
              <p:nvPr/>
            </p:nvSpPr>
            <p:spPr>
              <a:xfrm flipH="1">
                <a:off x="3397338" y="2511141"/>
                <a:ext cx="116970" cy="877799"/>
              </a:xfrm>
              <a:custGeom>
                <a:avLst/>
                <a:gdLst/>
                <a:ahLst/>
                <a:cxnLst/>
                <a:rect l="l" t="t" r="r" b="b"/>
                <a:pathLst>
                  <a:path w="1441" h="10814" extrusionOk="0">
                    <a:moveTo>
                      <a:pt x="1" y="0"/>
                    </a:moveTo>
                    <a:lnTo>
                      <a:pt x="878" y="10813"/>
                    </a:lnTo>
                    <a:lnTo>
                      <a:pt x="1441" y="8741"/>
                    </a:lnTo>
                    <a:lnTo>
                      <a:pt x="1"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23">
                <a:extLst>
                  <a:ext uri="{FF2B5EF4-FFF2-40B4-BE49-F238E27FC236}">
                    <a16:creationId xmlns:a16="http://schemas.microsoft.com/office/drawing/2014/main" id="{8C6E8EC3-7512-493D-8407-213CB92EDA4E}"/>
                  </a:ext>
                </a:extLst>
              </p:cNvPr>
              <p:cNvSpPr/>
              <p:nvPr/>
            </p:nvSpPr>
            <p:spPr>
              <a:xfrm flipH="1">
                <a:off x="2997432" y="2182854"/>
                <a:ext cx="794273" cy="431594"/>
              </a:xfrm>
              <a:custGeom>
                <a:avLst/>
                <a:gdLst/>
                <a:ahLst/>
                <a:cxnLst/>
                <a:rect l="l" t="t" r="r" b="b"/>
                <a:pathLst>
                  <a:path w="9785" h="5317" extrusionOk="0">
                    <a:moveTo>
                      <a:pt x="0" y="1"/>
                    </a:moveTo>
                    <a:lnTo>
                      <a:pt x="0" y="5316"/>
                    </a:lnTo>
                    <a:lnTo>
                      <a:pt x="9785" y="5316"/>
                    </a:lnTo>
                    <a:lnTo>
                      <a:pt x="9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4;p23">
                <a:extLst>
                  <a:ext uri="{FF2B5EF4-FFF2-40B4-BE49-F238E27FC236}">
                    <a16:creationId xmlns:a16="http://schemas.microsoft.com/office/drawing/2014/main" id="{6FD70B8C-3456-4554-98F5-04F7783369F0}"/>
                  </a:ext>
                </a:extLst>
              </p:cNvPr>
              <p:cNvSpPr/>
              <p:nvPr/>
            </p:nvSpPr>
            <p:spPr>
              <a:xfrm flipH="1">
                <a:off x="3119111" y="2324336"/>
                <a:ext cx="546778" cy="249200"/>
              </a:xfrm>
              <a:custGeom>
                <a:avLst/>
                <a:gdLst/>
                <a:ahLst/>
                <a:cxnLst/>
                <a:rect l="l" t="t" r="r" b="b"/>
                <a:pathLst>
                  <a:path w="6736" h="3070" extrusionOk="0">
                    <a:moveTo>
                      <a:pt x="3183" y="1"/>
                    </a:moveTo>
                    <a:lnTo>
                      <a:pt x="2796" y="2314"/>
                    </a:lnTo>
                    <a:lnTo>
                      <a:pt x="2680" y="2100"/>
                    </a:lnTo>
                    <a:lnTo>
                      <a:pt x="2592" y="2046"/>
                    </a:lnTo>
                    <a:lnTo>
                      <a:pt x="1997" y="2046"/>
                    </a:lnTo>
                    <a:cubicBezTo>
                      <a:pt x="1873" y="1837"/>
                      <a:pt x="1720" y="1723"/>
                      <a:pt x="1543" y="1710"/>
                    </a:cubicBezTo>
                    <a:cubicBezTo>
                      <a:pt x="1529" y="1708"/>
                      <a:pt x="1516" y="1708"/>
                      <a:pt x="1502" y="1708"/>
                    </a:cubicBezTo>
                    <a:cubicBezTo>
                      <a:pt x="1229" y="1708"/>
                      <a:pt x="993" y="1951"/>
                      <a:pt x="907" y="2046"/>
                    </a:cubicBezTo>
                    <a:lnTo>
                      <a:pt x="0" y="2046"/>
                    </a:lnTo>
                    <a:lnTo>
                      <a:pt x="0" y="2246"/>
                    </a:lnTo>
                    <a:lnTo>
                      <a:pt x="957" y="2246"/>
                    </a:lnTo>
                    <a:lnTo>
                      <a:pt x="1033" y="2206"/>
                    </a:lnTo>
                    <a:cubicBezTo>
                      <a:pt x="1101" y="2120"/>
                      <a:pt x="1308" y="1906"/>
                      <a:pt x="1505" y="1906"/>
                    </a:cubicBezTo>
                    <a:cubicBezTo>
                      <a:pt x="1512" y="1906"/>
                      <a:pt x="1519" y="1906"/>
                      <a:pt x="1526" y="1906"/>
                    </a:cubicBezTo>
                    <a:cubicBezTo>
                      <a:pt x="1646" y="1917"/>
                      <a:pt x="1757" y="2014"/>
                      <a:pt x="1849" y="2194"/>
                    </a:cubicBezTo>
                    <a:lnTo>
                      <a:pt x="1937" y="2246"/>
                    </a:lnTo>
                    <a:lnTo>
                      <a:pt x="2532" y="2246"/>
                    </a:lnTo>
                    <a:lnTo>
                      <a:pt x="2760" y="2663"/>
                    </a:lnTo>
                    <a:lnTo>
                      <a:pt x="2946" y="2629"/>
                    </a:lnTo>
                    <a:lnTo>
                      <a:pt x="3239" y="864"/>
                    </a:lnTo>
                    <a:lnTo>
                      <a:pt x="3392" y="3033"/>
                    </a:lnTo>
                    <a:lnTo>
                      <a:pt x="3579" y="3069"/>
                    </a:lnTo>
                    <a:lnTo>
                      <a:pt x="3982" y="2246"/>
                    </a:lnTo>
                    <a:lnTo>
                      <a:pt x="4799" y="2246"/>
                    </a:lnTo>
                    <a:lnTo>
                      <a:pt x="4885" y="2190"/>
                    </a:lnTo>
                    <a:cubicBezTo>
                      <a:pt x="4970" y="2024"/>
                      <a:pt x="5191" y="1686"/>
                      <a:pt x="5363" y="1686"/>
                    </a:cubicBezTo>
                    <a:cubicBezTo>
                      <a:pt x="5368" y="1686"/>
                      <a:pt x="5372" y="1686"/>
                      <a:pt x="5376" y="1687"/>
                    </a:cubicBezTo>
                    <a:cubicBezTo>
                      <a:pt x="5439" y="1694"/>
                      <a:pt x="5565" y="1763"/>
                      <a:pt x="5679" y="2174"/>
                    </a:cubicBezTo>
                    <a:lnTo>
                      <a:pt x="5776" y="2246"/>
                    </a:lnTo>
                    <a:lnTo>
                      <a:pt x="6735" y="2246"/>
                    </a:lnTo>
                    <a:lnTo>
                      <a:pt x="6735" y="2046"/>
                    </a:lnTo>
                    <a:lnTo>
                      <a:pt x="5848" y="2046"/>
                    </a:lnTo>
                    <a:cubicBezTo>
                      <a:pt x="5739" y="1690"/>
                      <a:pt x="5588" y="1507"/>
                      <a:pt x="5396" y="1490"/>
                    </a:cubicBezTo>
                    <a:cubicBezTo>
                      <a:pt x="5385" y="1489"/>
                      <a:pt x="5375" y="1488"/>
                      <a:pt x="5365" y="1488"/>
                    </a:cubicBezTo>
                    <a:cubicBezTo>
                      <a:pt x="5071" y="1488"/>
                      <a:pt x="4823" y="1892"/>
                      <a:pt x="4739" y="2046"/>
                    </a:cubicBezTo>
                    <a:lnTo>
                      <a:pt x="3922" y="2046"/>
                    </a:lnTo>
                    <a:lnTo>
                      <a:pt x="3832" y="2103"/>
                    </a:lnTo>
                    <a:lnTo>
                      <a:pt x="3566" y="2649"/>
                    </a:lnTo>
                    <a:lnTo>
                      <a:pt x="3379" y="10"/>
                    </a:lnTo>
                    <a:lnTo>
                      <a:pt x="31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5;p23">
                <a:extLst>
                  <a:ext uri="{FF2B5EF4-FFF2-40B4-BE49-F238E27FC236}">
                    <a16:creationId xmlns:a16="http://schemas.microsoft.com/office/drawing/2014/main" id="{C6771E5D-B8B9-4836-9546-DB5CBF67B76D}"/>
                  </a:ext>
                </a:extLst>
              </p:cNvPr>
              <p:cNvSpPr/>
              <p:nvPr/>
            </p:nvSpPr>
            <p:spPr>
              <a:xfrm flipH="1">
                <a:off x="3196436" y="2182862"/>
                <a:ext cx="396350" cy="173726"/>
              </a:xfrm>
              <a:custGeom>
                <a:avLst/>
                <a:gdLst/>
                <a:ahLst/>
                <a:cxnLst/>
                <a:rect l="l" t="t" r="r" b="b"/>
                <a:pathLst>
                  <a:path w="2900" h="1318" extrusionOk="0">
                    <a:moveTo>
                      <a:pt x="1" y="1"/>
                    </a:moveTo>
                    <a:lnTo>
                      <a:pt x="1" y="1317"/>
                    </a:lnTo>
                    <a:lnTo>
                      <a:pt x="2900" y="1317"/>
                    </a:lnTo>
                    <a:lnTo>
                      <a:pt x="2900" y="1"/>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6;p23">
                <a:extLst>
                  <a:ext uri="{FF2B5EF4-FFF2-40B4-BE49-F238E27FC236}">
                    <a16:creationId xmlns:a16="http://schemas.microsoft.com/office/drawing/2014/main" id="{CC473B29-0AD2-4816-8C6B-AB92AB98F8BF}"/>
                  </a:ext>
                </a:extLst>
              </p:cNvPr>
              <p:cNvSpPr/>
              <p:nvPr/>
            </p:nvSpPr>
            <p:spPr>
              <a:xfrm flipH="1">
                <a:off x="2948531" y="1427747"/>
                <a:ext cx="821303" cy="667481"/>
              </a:xfrm>
              <a:custGeom>
                <a:avLst/>
                <a:gdLst/>
                <a:ahLst/>
                <a:cxnLst/>
                <a:rect l="l" t="t" r="r" b="b"/>
                <a:pathLst>
                  <a:path w="10118" h="8223" extrusionOk="0">
                    <a:moveTo>
                      <a:pt x="10117" y="1"/>
                    </a:moveTo>
                    <a:lnTo>
                      <a:pt x="193" y="2240"/>
                    </a:lnTo>
                    <a:cubicBezTo>
                      <a:pt x="193" y="2320"/>
                      <a:pt x="30" y="6602"/>
                      <a:pt x="3" y="7285"/>
                    </a:cubicBezTo>
                    <a:cubicBezTo>
                      <a:pt x="0" y="7345"/>
                      <a:pt x="0" y="7379"/>
                      <a:pt x="0" y="7379"/>
                    </a:cubicBezTo>
                    <a:cubicBezTo>
                      <a:pt x="0" y="7379"/>
                      <a:pt x="735" y="8223"/>
                      <a:pt x="3196" y="8223"/>
                    </a:cubicBezTo>
                    <a:cubicBezTo>
                      <a:pt x="3519" y="8223"/>
                      <a:pt x="3871" y="8208"/>
                      <a:pt x="4256" y="8175"/>
                    </a:cubicBezTo>
                    <a:cubicBezTo>
                      <a:pt x="5396" y="8078"/>
                      <a:pt x="6815" y="7822"/>
                      <a:pt x="8571" y="7302"/>
                    </a:cubicBezTo>
                    <a:cubicBezTo>
                      <a:pt x="9061" y="7159"/>
                      <a:pt x="9574" y="6992"/>
                      <a:pt x="10117" y="6805"/>
                    </a:cubicBezTo>
                    <a:lnTo>
                      <a:pt x="101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3">
                <a:extLst>
                  <a:ext uri="{FF2B5EF4-FFF2-40B4-BE49-F238E27FC236}">
                    <a16:creationId xmlns:a16="http://schemas.microsoft.com/office/drawing/2014/main" id="{1ECE1DAD-172F-4D3B-8A10-E059AF432C28}"/>
                  </a:ext>
                </a:extLst>
              </p:cNvPr>
              <p:cNvSpPr/>
              <p:nvPr/>
            </p:nvSpPr>
            <p:spPr>
              <a:xfrm flipH="1">
                <a:off x="3224683" y="728294"/>
                <a:ext cx="320388" cy="603842"/>
              </a:xfrm>
              <a:custGeom>
                <a:avLst/>
                <a:gdLst/>
                <a:ahLst/>
                <a:cxnLst/>
                <a:rect l="l" t="t" r="r" b="b"/>
                <a:pathLst>
                  <a:path w="3947" h="7439" extrusionOk="0">
                    <a:moveTo>
                      <a:pt x="3210" y="0"/>
                    </a:moveTo>
                    <a:lnTo>
                      <a:pt x="727" y="1623"/>
                    </a:lnTo>
                    <a:lnTo>
                      <a:pt x="427" y="4199"/>
                    </a:lnTo>
                    <a:lnTo>
                      <a:pt x="0" y="5296"/>
                    </a:lnTo>
                    <a:lnTo>
                      <a:pt x="2176" y="7438"/>
                    </a:lnTo>
                    <a:lnTo>
                      <a:pt x="3946" y="4102"/>
                    </a:lnTo>
                    <a:lnTo>
                      <a:pt x="321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3">
                <a:extLst>
                  <a:ext uri="{FF2B5EF4-FFF2-40B4-BE49-F238E27FC236}">
                    <a16:creationId xmlns:a16="http://schemas.microsoft.com/office/drawing/2014/main" id="{9C153B42-BE39-4C93-85F7-3DE3F0D67B5A}"/>
                  </a:ext>
                </a:extLst>
              </p:cNvPr>
              <p:cNvSpPr/>
              <p:nvPr/>
            </p:nvSpPr>
            <p:spPr>
              <a:xfrm flipH="1">
                <a:off x="4294847" y="1215971"/>
                <a:ext cx="278990" cy="302773"/>
              </a:xfrm>
              <a:custGeom>
                <a:avLst/>
                <a:gdLst/>
                <a:ahLst/>
                <a:cxnLst/>
                <a:rect l="l" t="t" r="r" b="b"/>
                <a:pathLst>
                  <a:path w="3437" h="3730" extrusionOk="0">
                    <a:moveTo>
                      <a:pt x="2354" y="1"/>
                    </a:moveTo>
                    <a:cubicBezTo>
                      <a:pt x="1994" y="1"/>
                      <a:pt x="1995" y="579"/>
                      <a:pt x="2134" y="950"/>
                    </a:cubicBezTo>
                    <a:cubicBezTo>
                      <a:pt x="1559" y="513"/>
                      <a:pt x="946" y="106"/>
                      <a:pt x="666" y="106"/>
                    </a:cubicBezTo>
                    <a:cubicBezTo>
                      <a:pt x="633" y="106"/>
                      <a:pt x="604" y="112"/>
                      <a:pt x="581" y="124"/>
                    </a:cubicBezTo>
                    <a:cubicBezTo>
                      <a:pt x="374" y="227"/>
                      <a:pt x="508" y="441"/>
                      <a:pt x="508" y="441"/>
                    </a:cubicBezTo>
                    <a:cubicBezTo>
                      <a:pt x="508" y="441"/>
                      <a:pt x="494" y="438"/>
                      <a:pt x="474" y="438"/>
                    </a:cubicBezTo>
                    <a:cubicBezTo>
                      <a:pt x="419" y="438"/>
                      <a:pt x="316" y="454"/>
                      <a:pt x="268" y="567"/>
                    </a:cubicBezTo>
                    <a:cubicBezTo>
                      <a:pt x="201" y="724"/>
                      <a:pt x="385" y="941"/>
                      <a:pt x="385" y="941"/>
                    </a:cubicBezTo>
                    <a:cubicBezTo>
                      <a:pt x="385" y="941"/>
                      <a:pt x="361" y="931"/>
                      <a:pt x="326" y="931"/>
                    </a:cubicBezTo>
                    <a:cubicBezTo>
                      <a:pt x="273" y="931"/>
                      <a:pt x="197" y="954"/>
                      <a:pt x="145" y="1070"/>
                    </a:cubicBezTo>
                    <a:cubicBezTo>
                      <a:pt x="1" y="1393"/>
                      <a:pt x="1537" y="3729"/>
                      <a:pt x="1537" y="3729"/>
                    </a:cubicBezTo>
                    <a:lnTo>
                      <a:pt x="3437" y="2020"/>
                    </a:lnTo>
                    <a:cubicBezTo>
                      <a:pt x="3437" y="2020"/>
                      <a:pt x="2994" y="1307"/>
                      <a:pt x="2827" y="897"/>
                    </a:cubicBezTo>
                    <a:cubicBezTo>
                      <a:pt x="2664" y="484"/>
                      <a:pt x="2747" y="7"/>
                      <a:pt x="2360" y="1"/>
                    </a:cubicBezTo>
                    <a:cubicBezTo>
                      <a:pt x="2358" y="1"/>
                      <a:pt x="2356" y="1"/>
                      <a:pt x="2354"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3">
                <a:extLst>
                  <a:ext uri="{FF2B5EF4-FFF2-40B4-BE49-F238E27FC236}">
                    <a16:creationId xmlns:a16="http://schemas.microsoft.com/office/drawing/2014/main" id="{9C93132F-7D09-4D2D-957E-77067C567521}"/>
                  </a:ext>
                </a:extLst>
              </p:cNvPr>
              <p:cNvSpPr/>
              <p:nvPr/>
            </p:nvSpPr>
            <p:spPr>
              <a:xfrm flipH="1">
                <a:off x="3368603" y="826755"/>
                <a:ext cx="133448" cy="170219"/>
              </a:xfrm>
              <a:custGeom>
                <a:avLst/>
                <a:gdLst/>
                <a:ahLst/>
                <a:cxnLst/>
                <a:rect l="l" t="t" r="r" b="b"/>
                <a:pathLst>
                  <a:path w="1644" h="2097" extrusionOk="0">
                    <a:moveTo>
                      <a:pt x="930" y="1"/>
                    </a:moveTo>
                    <a:lnTo>
                      <a:pt x="190" y="487"/>
                    </a:lnTo>
                    <a:lnTo>
                      <a:pt x="0" y="2097"/>
                    </a:lnTo>
                    <a:cubicBezTo>
                      <a:pt x="743" y="1777"/>
                      <a:pt x="1360" y="1160"/>
                      <a:pt x="1643" y="400"/>
                    </a:cubicBezTo>
                    <a:cubicBezTo>
                      <a:pt x="1397" y="267"/>
                      <a:pt x="1166" y="133"/>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3">
                <a:extLst>
                  <a:ext uri="{FF2B5EF4-FFF2-40B4-BE49-F238E27FC236}">
                    <a16:creationId xmlns:a16="http://schemas.microsoft.com/office/drawing/2014/main" id="{1889E531-C09A-438B-883C-EE0EB405E26B}"/>
                  </a:ext>
                </a:extLst>
              </p:cNvPr>
              <p:cNvSpPr/>
              <p:nvPr/>
            </p:nvSpPr>
            <p:spPr>
              <a:xfrm flipH="1">
                <a:off x="3258287" y="376578"/>
                <a:ext cx="419905" cy="550999"/>
              </a:xfrm>
              <a:custGeom>
                <a:avLst/>
                <a:gdLst/>
                <a:ahLst/>
                <a:cxnLst/>
                <a:rect l="l" t="t" r="r" b="b"/>
                <a:pathLst>
                  <a:path w="5173" h="6788" extrusionOk="0">
                    <a:moveTo>
                      <a:pt x="2437" y="1"/>
                    </a:moveTo>
                    <a:cubicBezTo>
                      <a:pt x="2323" y="1"/>
                      <a:pt x="2217" y="11"/>
                      <a:pt x="2110" y="31"/>
                    </a:cubicBezTo>
                    <a:cubicBezTo>
                      <a:pt x="2070" y="41"/>
                      <a:pt x="2030" y="51"/>
                      <a:pt x="1994" y="61"/>
                    </a:cubicBezTo>
                    <a:cubicBezTo>
                      <a:pt x="1943" y="74"/>
                      <a:pt x="1897" y="88"/>
                      <a:pt x="1850" y="108"/>
                    </a:cubicBezTo>
                    <a:cubicBezTo>
                      <a:pt x="1750" y="145"/>
                      <a:pt x="1654" y="191"/>
                      <a:pt x="1563" y="248"/>
                    </a:cubicBezTo>
                    <a:cubicBezTo>
                      <a:pt x="1163" y="494"/>
                      <a:pt x="854" y="908"/>
                      <a:pt x="634" y="1411"/>
                    </a:cubicBezTo>
                    <a:cubicBezTo>
                      <a:pt x="614" y="1457"/>
                      <a:pt x="594" y="1504"/>
                      <a:pt x="574" y="1554"/>
                    </a:cubicBezTo>
                    <a:cubicBezTo>
                      <a:pt x="557" y="1591"/>
                      <a:pt x="544" y="1628"/>
                      <a:pt x="531" y="1668"/>
                    </a:cubicBezTo>
                    <a:cubicBezTo>
                      <a:pt x="528" y="1677"/>
                      <a:pt x="524" y="1688"/>
                      <a:pt x="520" y="1697"/>
                    </a:cubicBezTo>
                    <a:cubicBezTo>
                      <a:pt x="504" y="1740"/>
                      <a:pt x="491" y="1788"/>
                      <a:pt x="474" y="1831"/>
                    </a:cubicBezTo>
                    <a:cubicBezTo>
                      <a:pt x="474" y="1834"/>
                      <a:pt x="474" y="1840"/>
                      <a:pt x="471" y="1844"/>
                    </a:cubicBezTo>
                    <a:cubicBezTo>
                      <a:pt x="468" y="1854"/>
                      <a:pt x="464" y="1864"/>
                      <a:pt x="460" y="1874"/>
                    </a:cubicBezTo>
                    <a:lnTo>
                      <a:pt x="454" y="1894"/>
                    </a:lnTo>
                    <a:cubicBezTo>
                      <a:pt x="440" y="1944"/>
                      <a:pt x="428" y="1991"/>
                      <a:pt x="414" y="2040"/>
                    </a:cubicBezTo>
                    <a:cubicBezTo>
                      <a:pt x="1" y="3564"/>
                      <a:pt x="244" y="5513"/>
                      <a:pt x="1077" y="6246"/>
                    </a:cubicBezTo>
                    <a:cubicBezTo>
                      <a:pt x="1536" y="6648"/>
                      <a:pt x="1990" y="6788"/>
                      <a:pt x="2399" y="6788"/>
                    </a:cubicBezTo>
                    <a:cubicBezTo>
                      <a:pt x="3335" y="6788"/>
                      <a:pt x="4039" y="6059"/>
                      <a:pt x="4039" y="6059"/>
                    </a:cubicBezTo>
                    <a:lnTo>
                      <a:pt x="5116" y="3204"/>
                    </a:lnTo>
                    <a:lnTo>
                      <a:pt x="5173" y="3050"/>
                    </a:lnTo>
                    <a:lnTo>
                      <a:pt x="5173" y="3040"/>
                    </a:lnTo>
                    <a:cubicBezTo>
                      <a:pt x="5173" y="3027"/>
                      <a:pt x="5173" y="3000"/>
                      <a:pt x="5169" y="2960"/>
                    </a:cubicBezTo>
                    <a:cubicBezTo>
                      <a:pt x="5169" y="2934"/>
                      <a:pt x="5166" y="2900"/>
                      <a:pt x="5162" y="2860"/>
                    </a:cubicBezTo>
                    <a:lnTo>
                      <a:pt x="5159" y="2817"/>
                    </a:lnTo>
                    <a:lnTo>
                      <a:pt x="5159" y="2797"/>
                    </a:lnTo>
                    <a:cubicBezTo>
                      <a:pt x="5156" y="2791"/>
                      <a:pt x="5156" y="2780"/>
                      <a:pt x="5156" y="2774"/>
                    </a:cubicBezTo>
                    <a:cubicBezTo>
                      <a:pt x="5156" y="2767"/>
                      <a:pt x="5156" y="2760"/>
                      <a:pt x="5153" y="2754"/>
                    </a:cubicBezTo>
                    <a:cubicBezTo>
                      <a:pt x="5106" y="2327"/>
                      <a:pt x="4956" y="1524"/>
                      <a:pt x="4450" y="897"/>
                    </a:cubicBezTo>
                    <a:cubicBezTo>
                      <a:pt x="4050" y="398"/>
                      <a:pt x="3430" y="8"/>
                      <a:pt x="2467"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3">
                <a:extLst>
                  <a:ext uri="{FF2B5EF4-FFF2-40B4-BE49-F238E27FC236}">
                    <a16:creationId xmlns:a16="http://schemas.microsoft.com/office/drawing/2014/main" id="{5D57CB2D-9256-4B98-9389-1C22D0046AB2}"/>
                  </a:ext>
                </a:extLst>
              </p:cNvPr>
              <p:cNvSpPr/>
              <p:nvPr/>
            </p:nvSpPr>
            <p:spPr>
              <a:xfrm flipH="1">
                <a:off x="3532570" y="631781"/>
                <a:ext cx="29060" cy="123626"/>
              </a:xfrm>
              <a:custGeom>
                <a:avLst/>
                <a:gdLst/>
                <a:ahLst/>
                <a:cxnLst/>
                <a:rect l="l" t="t" r="r" b="b"/>
                <a:pathLst>
                  <a:path w="358" h="1523" extrusionOk="0">
                    <a:moveTo>
                      <a:pt x="101" y="0"/>
                    </a:moveTo>
                    <a:lnTo>
                      <a:pt x="11" y="1146"/>
                    </a:lnTo>
                    <a:cubicBezTo>
                      <a:pt x="1" y="1243"/>
                      <a:pt x="38" y="1340"/>
                      <a:pt x="101" y="1409"/>
                    </a:cubicBezTo>
                    <a:cubicBezTo>
                      <a:pt x="167" y="1480"/>
                      <a:pt x="261" y="1523"/>
                      <a:pt x="358" y="1523"/>
                    </a:cubicBezTo>
                    <a:lnTo>
                      <a:pt x="358" y="1323"/>
                    </a:lnTo>
                    <a:cubicBezTo>
                      <a:pt x="314" y="1323"/>
                      <a:pt x="278" y="1306"/>
                      <a:pt x="247" y="1276"/>
                    </a:cubicBezTo>
                    <a:cubicBezTo>
                      <a:pt x="218" y="1243"/>
                      <a:pt x="204" y="1203"/>
                      <a:pt x="207" y="1160"/>
                    </a:cubicBezTo>
                    <a:lnTo>
                      <a:pt x="298" y="16"/>
                    </a:lnTo>
                    <a:lnTo>
                      <a:pt x="1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3">
                <a:extLst>
                  <a:ext uri="{FF2B5EF4-FFF2-40B4-BE49-F238E27FC236}">
                    <a16:creationId xmlns:a16="http://schemas.microsoft.com/office/drawing/2014/main" id="{08722B72-5E6E-4A83-8334-7FCD7C589462}"/>
                  </a:ext>
                </a:extLst>
              </p:cNvPr>
              <p:cNvSpPr/>
              <p:nvPr/>
            </p:nvSpPr>
            <p:spPr>
              <a:xfrm flipH="1">
                <a:off x="3457893" y="628534"/>
                <a:ext cx="18183" cy="25407"/>
              </a:xfrm>
              <a:custGeom>
                <a:avLst/>
                <a:gdLst/>
                <a:ahLst/>
                <a:cxnLst/>
                <a:rect l="l" t="t" r="r" b="b"/>
                <a:pathLst>
                  <a:path w="224" h="313" extrusionOk="0">
                    <a:moveTo>
                      <a:pt x="110" y="0"/>
                    </a:moveTo>
                    <a:cubicBezTo>
                      <a:pt x="50" y="0"/>
                      <a:pt x="0" y="70"/>
                      <a:pt x="0" y="156"/>
                    </a:cubicBezTo>
                    <a:cubicBezTo>
                      <a:pt x="0" y="243"/>
                      <a:pt x="50" y="313"/>
                      <a:pt x="113" y="313"/>
                    </a:cubicBezTo>
                    <a:cubicBezTo>
                      <a:pt x="173" y="313"/>
                      <a:pt x="223" y="243"/>
                      <a:pt x="223" y="156"/>
                    </a:cubicBezTo>
                    <a:cubicBezTo>
                      <a:pt x="223" y="70"/>
                      <a:pt x="173"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3;p23">
                <a:extLst>
                  <a:ext uri="{FF2B5EF4-FFF2-40B4-BE49-F238E27FC236}">
                    <a16:creationId xmlns:a16="http://schemas.microsoft.com/office/drawing/2014/main" id="{789486B8-EA42-48CA-92A4-25425D84BE77}"/>
                  </a:ext>
                </a:extLst>
              </p:cNvPr>
              <p:cNvSpPr/>
              <p:nvPr/>
            </p:nvSpPr>
            <p:spPr>
              <a:xfrm flipH="1">
                <a:off x="3596371" y="628778"/>
                <a:ext cx="18507" cy="25407"/>
              </a:xfrm>
              <a:custGeom>
                <a:avLst/>
                <a:gdLst/>
                <a:ahLst/>
                <a:cxnLst/>
                <a:rect l="l" t="t" r="r" b="b"/>
                <a:pathLst>
                  <a:path w="228" h="313" extrusionOk="0">
                    <a:moveTo>
                      <a:pt x="114" y="0"/>
                    </a:moveTo>
                    <a:cubicBezTo>
                      <a:pt x="51" y="0"/>
                      <a:pt x="0" y="70"/>
                      <a:pt x="0" y="157"/>
                    </a:cubicBezTo>
                    <a:cubicBezTo>
                      <a:pt x="0" y="243"/>
                      <a:pt x="51" y="313"/>
                      <a:pt x="114" y="313"/>
                    </a:cubicBezTo>
                    <a:cubicBezTo>
                      <a:pt x="177" y="313"/>
                      <a:pt x="227" y="243"/>
                      <a:pt x="227" y="157"/>
                    </a:cubicBezTo>
                    <a:cubicBezTo>
                      <a:pt x="227" y="70"/>
                      <a:pt x="174" y="0"/>
                      <a:pt x="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4;p23">
                <a:extLst>
                  <a:ext uri="{FF2B5EF4-FFF2-40B4-BE49-F238E27FC236}">
                    <a16:creationId xmlns:a16="http://schemas.microsoft.com/office/drawing/2014/main" id="{E46FCBF1-CD3F-49BF-822C-42CE70F53753}"/>
                  </a:ext>
                </a:extLst>
              </p:cNvPr>
              <p:cNvSpPr/>
              <p:nvPr/>
            </p:nvSpPr>
            <p:spPr>
              <a:xfrm flipH="1">
                <a:off x="3428427" y="577640"/>
                <a:ext cx="72893" cy="22972"/>
              </a:xfrm>
              <a:custGeom>
                <a:avLst/>
                <a:gdLst/>
                <a:ahLst/>
                <a:cxnLst/>
                <a:rect l="l" t="t" r="r" b="b"/>
                <a:pathLst>
                  <a:path w="898" h="283" extrusionOk="0">
                    <a:moveTo>
                      <a:pt x="328" y="1"/>
                    </a:moveTo>
                    <a:cubicBezTo>
                      <a:pt x="304" y="1"/>
                      <a:pt x="279" y="2"/>
                      <a:pt x="254" y="3"/>
                    </a:cubicBezTo>
                    <a:cubicBezTo>
                      <a:pt x="181" y="7"/>
                      <a:pt x="1" y="37"/>
                      <a:pt x="44" y="137"/>
                    </a:cubicBezTo>
                    <a:cubicBezTo>
                      <a:pt x="61" y="177"/>
                      <a:pt x="128" y="203"/>
                      <a:pt x="184" y="223"/>
                    </a:cubicBezTo>
                    <a:cubicBezTo>
                      <a:pt x="315" y="262"/>
                      <a:pt x="453" y="283"/>
                      <a:pt x="589" y="283"/>
                    </a:cubicBezTo>
                    <a:cubicBezTo>
                      <a:pt x="630" y="283"/>
                      <a:pt x="671" y="281"/>
                      <a:pt x="711" y="277"/>
                    </a:cubicBezTo>
                    <a:cubicBezTo>
                      <a:pt x="791" y="270"/>
                      <a:pt x="881" y="250"/>
                      <a:pt x="891" y="194"/>
                    </a:cubicBezTo>
                    <a:cubicBezTo>
                      <a:pt x="897" y="160"/>
                      <a:pt x="871" y="123"/>
                      <a:pt x="831" y="100"/>
                    </a:cubicBezTo>
                    <a:cubicBezTo>
                      <a:pt x="794" y="77"/>
                      <a:pt x="744" y="60"/>
                      <a:pt x="698" y="47"/>
                    </a:cubicBezTo>
                    <a:cubicBezTo>
                      <a:pt x="579" y="19"/>
                      <a:pt x="451"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5;p23">
                <a:extLst>
                  <a:ext uri="{FF2B5EF4-FFF2-40B4-BE49-F238E27FC236}">
                    <a16:creationId xmlns:a16="http://schemas.microsoft.com/office/drawing/2014/main" id="{C6EBA3D9-371C-4097-A691-582B55A06022}"/>
                  </a:ext>
                </a:extLst>
              </p:cNvPr>
              <p:cNvSpPr/>
              <p:nvPr/>
            </p:nvSpPr>
            <p:spPr>
              <a:xfrm flipH="1">
                <a:off x="3575266" y="577315"/>
                <a:ext cx="64451" cy="20374"/>
              </a:xfrm>
              <a:custGeom>
                <a:avLst/>
                <a:gdLst/>
                <a:ahLst/>
                <a:cxnLst/>
                <a:rect l="l" t="t" r="r" b="b"/>
                <a:pathLst>
                  <a:path w="794" h="251" extrusionOk="0">
                    <a:moveTo>
                      <a:pt x="482" y="1"/>
                    </a:moveTo>
                    <a:cubicBezTo>
                      <a:pt x="394" y="1"/>
                      <a:pt x="304" y="11"/>
                      <a:pt x="220" y="31"/>
                    </a:cubicBezTo>
                    <a:cubicBezTo>
                      <a:pt x="157" y="47"/>
                      <a:pt x="0" y="101"/>
                      <a:pt x="50" y="184"/>
                    </a:cubicBezTo>
                    <a:cubicBezTo>
                      <a:pt x="70" y="218"/>
                      <a:pt x="130" y="234"/>
                      <a:pt x="183" y="241"/>
                    </a:cubicBezTo>
                    <a:cubicBezTo>
                      <a:pt x="236" y="248"/>
                      <a:pt x="289" y="251"/>
                      <a:pt x="342" y="251"/>
                    </a:cubicBezTo>
                    <a:cubicBezTo>
                      <a:pt x="445" y="251"/>
                      <a:pt x="547" y="239"/>
                      <a:pt x="643" y="214"/>
                    </a:cubicBezTo>
                    <a:cubicBezTo>
                      <a:pt x="713" y="194"/>
                      <a:pt x="789" y="161"/>
                      <a:pt x="789" y="111"/>
                    </a:cubicBezTo>
                    <a:cubicBezTo>
                      <a:pt x="793" y="78"/>
                      <a:pt x="766" y="51"/>
                      <a:pt x="729" y="34"/>
                    </a:cubicBezTo>
                    <a:cubicBezTo>
                      <a:pt x="693" y="18"/>
                      <a:pt x="649" y="11"/>
                      <a:pt x="606" y="7"/>
                    </a:cubicBezTo>
                    <a:cubicBezTo>
                      <a:pt x="566" y="3"/>
                      <a:pt x="524" y="1"/>
                      <a:pt x="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6;p23">
                <a:extLst>
                  <a:ext uri="{FF2B5EF4-FFF2-40B4-BE49-F238E27FC236}">
                    <a16:creationId xmlns:a16="http://schemas.microsoft.com/office/drawing/2014/main" id="{3ACE9C34-CBEF-4A40-B454-C54B29D4EA39}"/>
                  </a:ext>
                </a:extLst>
              </p:cNvPr>
              <p:cNvSpPr/>
              <p:nvPr/>
            </p:nvSpPr>
            <p:spPr>
              <a:xfrm flipH="1">
                <a:off x="3460652" y="755324"/>
                <a:ext cx="56009" cy="32225"/>
              </a:xfrm>
              <a:custGeom>
                <a:avLst/>
                <a:gdLst/>
                <a:ahLst/>
                <a:cxnLst/>
                <a:rect l="l" t="t" r="r" b="b"/>
                <a:pathLst>
                  <a:path w="690" h="397" extrusionOk="0">
                    <a:moveTo>
                      <a:pt x="653" y="1"/>
                    </a:moveTo>
                    <a:lnTo>
                      <a:pt x="0" y="127"/>
                    </a:lnTo>
                    <a:cubicBezTo>
                      <a:pt x="33" y="286"/>
                      <a:pt x="172" y="396"/>
                      <a:pt x="328" y="396"/>
                    </a:cubicBezTo>
                    <a:cubicBezTo>
                      <a:pt x="348" y="396"/>
                      <a:pt x="369" y="394"/>
                      <a:pt x="390" y="390"/>
                    </a:cubicBezTo>
                    <a:cubicBezTo>
                      <a:pt x="573" y="353"/>
                      <a:pt x="690" y="18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7;p23">
                <a:extLst>
                  <a:ext uri="{FF2B5EF4-FFF2-40B4-BE49-F238E27FC236}">
                    <a16:creationId xmlns:a16="http://schemas.microsoft.com/office/drawing/2014/main" id="{E2218B59-D118-4E00-B805-84212B246C49}"/>
                  </a:ext>
                </a:extLst>
              </p:cNvPr>
              <p:cNvSpPr/>
              <p:nvPr/>
            </p:nvSpPr>
            <p:spPr>
              <a:xfrm flipH="1">
                <a:off x="3199361" y="601342"/>
                <a:ext cx="122002" cy="159423"/>
              </a:xfrm>
              <a:custGeom>
                <a:avLst/>
                <a:gdLst/>
                <a:ahLst/>
                <a:cxnLst/>
                <a:rect l="l" t="t" r="r" b="b"/>
                <a:pathLst>
                  <a:path w="1503" h="1964" extrusionOk="0">
                    <a:moveTo>
                      <a:pt x="593" y="0"/>
                    </a:moveTo>
                    <a:cubicBezTo>
                      <a:pt x="403" y="0"/>
                      <a:pt x="213" y="90"/>
                      <a:pt x="114" y="251"/>
                    </a:cubicBezTo>
                    <a:lnTo>
                      <a:pt x="0" y="1881"/>
                    </a:lnTo>
                    <a:cubicBezTo>
                      <a:pt x="125" y="1937"/>
                      <a:pt x="261" y="1964"/>
                      <a:pt x="397" y="1964"/>
                    </a:cubicBezTo>
                    <a:cubicBezTo>
                      <a:pt x="721" y="1964"/>
                      <a:pt x="1046" y="1813"/>
                      <a:pt x="1237" y="1547"/>
                    </a:cubicBezTo>
                    <a:cubicBezTo>
                      <a:pt x="1503" y="1175"/>
                      <a:pt x="1470" y="611"/>
                      <a:pt x="1160" y="271"/>
                    </a:cubicBezTo>
                    <a:cubicBezTo>
                      <a:pt x="1023" y="125"/>
                      <a:pt x="833" y="15"/>
                      <a:pt x="633" y="2"/>
                    </a:cubicBezTo>
                    <a:cubicBezTo>
                      <a:pt x="620" y="1"/>
                      <a:pt x="607" y="0"/>
                      <a:pt x="593"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8;p23">
                <a:extLst>
                  <a:ext uri="{FF2B5EF4-FFF2-40B4-BE49-F238E27FC236}">
                    <a16:creationId xmlns:a16="http://schemas.microsoft.com/office/drawing/2014/main" id="{F64B1102-479A-4F2E-9C00-DD1D96E9D700}"/>
                  </a:ext>
                </a:extLst>
              </p:cNvPr>
              <p:cNvSpPr/>
              <p:nvPr/>
            </p:nvSpPr>
            <p:spPr>
              <a:xfrm flipH="1">
                <a:off x="3250175" y="642739"/>
                <a:ext cx="42534" cy="67536"/>
              </a:xfrm>
              <a:custGeom>
                <a:avLst/>
                <a:gdLst/>
                <a:ahLst/>
                <a:cxnLst/>
                <a:rect l="l" t="t" r="r" b="b"/>
                <a:pathLst>
                  <a:path w="524" h="832" extrusionOk="0">
                    <a:moveTo>
                      <a:pt x="73" y="1"/>
                    </a:moveTo>
                    <a:lnTo>
                      <a:pt x="1" y="168"/>
                    </a:lnTo>
                    <a:cubicBezTo>
                      <a:pt x="164" y="338"/>
                      <a:pt x="250" y="581"/>
                      <a:pt x="233" y="818"/>
                    </a:cubicBezTo>
                    <a:lnTo>
                      <a:pt x="433" y="831"/>
                    </a:lnTo>
                    <a:cubicBezTo>
                      <a:pt x="450" y="611"/>
                      <a:pt x="390" y="391"/>
                      <a:pt x="277" y="205"/>
                    </a:cubicBezTo>
                    <a:lnTo>
                      <a:pt x="277" y="205"/>
                    </a:lnTo>
                    <a:lnTo>
                      <a:pt x="517" y="208"/>
                    </a:lnTo>
                    <a:lnTo>
                      <a:pt x="524" y="11"/>
                    </a:lnTo>
                    <a:lnTo>
                      <a:pt x="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9;p23">
                <a:extLst>
                  <a:ext uri="{FF2B5EF4-FFF2-40B4-BE49-F238E27FC236}">
                    <a16:creationId xmlns:a16="http://schemas.microsoft.com/office/drawing/2014/main" id="{B5938D50-996B-4625-A543-9740BE8B715C}"/>
                  </a:ext>
                </a:extLst>
              </p:cNvPr>
              <p:cNvSpPr/>
              <p:nvPr/>
            </p:nvSpPr>
            <p:spPr>
              <a:xfrm flipH="1">
                <a:off x="3259667" y="376578"/>
                <a:ext cx="376316" cy="230611"/>
              </a:xfrm>
              <a:custGeom>
                <a:avLst/>
                <a:gdLst/>
                <a:ahLst/>
                <a:cxnLst/>
                <a:rect l="l" t="t" r="r" b="b"/>
                <a:pathLst>
                  <a:path w="4636" h="2841" extrusionOk="0">
                    <a:moveTo>
                      <a:pt x="1917" y="1"/>
                    </a:moveTo>
                    <a:cubicBezTo>
                      <a:pt x="1803" y="1"/>
                      <a:pt x="1697" y="11"/>
                      <a:pt x="1590" y="31"/>
                    </a:cubicBezTo>
                    <a:cubicBezTo>
                      <a:pt x="1550" y="41"/>
                      <a:pt x="1510" y="51"/>
                      <a:pt x="1474" y="61"/>
                    </a:cubicBezTo>
                    <a:cubicBezTo>
                      <a:pt x="1423" y="74"/>
                      <a:pt x="1377" y="88"/>
                      <a:pt x="1330" y="108"/>
                    </a:cubicBezTo>
                    <a:cubicBezTo>
                      <a:pt x="1230" y="145"/>
                      <a:pt x="1134" y="191"/>
                      <a:pt x="1043" y="248"/>
                    </a:cubicBezTo>
                    <a:cubicBezTo>
                      <a:pt x="643" y="494"/>
                      <a:pt x="334" y="908"/>
                      <a:pt x="114" y="1411"/>
                    </a:cubicBezTo>
                    <a:cubicBezTo>
                      <a:pt x="94" y="1457"/>
                      <a:pt x="74" y="1504"/>
                      <a:pt x="54" y="1554"/>
                    </a:cubicBezTo>
                    <a:cubicBezTo>
                      <a:pt x="37" y="1591"/>
                      <a:pt x="24" y="1628"/>
                      <a:pt x="11" y="1668"/>
                    </a:cubicBezTo>
                    <a:cubicBezTo>
                      <a:pt x="8" y="1677"/>
                      <a:pt x="4" y="1688"/>
                      <a:pt x="0" y="1697"/>
                    </a:cubicBezTo>
                    <a:cubicBezTo>
                      <a:pt x="31" y="1700"/>
                      <a:pt x="61" y="1701"/>
                      <a:pt x="92" y="1701"/>
                    </a:cubicBezTo>
                    <a:cubicBezTo>
                      <a:pt x="276" y="1701"/>
                      <a:pt x="461" y="1658"/>
                      <a:pt x="623" y="1580"/>
                    </a:cubicBezTo>
                    <a:cubicBezTo>
                      <a:pt x="977" y="1411"/>
                      <a:pt x="1243" y="1094"/>
                      <a:pt x="1414" y="737"/>
                    </a:cubicBezTo>
                    <a:cubicBezTo>
                      <a:pt x="1487" y="585"/>
                      <a:pt x="1543" y="425"/>
                      <a:pt x="1587" y="261"/>
                    </a:cubicBezTo>
                    <a:cubicBezTo>
                      <a:pt x="1674" y="728"/>
                      <a:pt x="1827" y="1181"/>
                      <a:pt x="2077" y="1588"/>
                    </a:cubicBezTo>
                    <a:cubicBezTo>
                      <a:pt x="2450" y="2197"/>
                      <a:pt x="3073" y="2697"/>
                      <a:pt x="3802" y="2817"/>
                    </a:cubicBezTo>
                    <a:cubicBezTo>
                      <a:pt x="3905" y="2833"/>
                      <a:pt x="4009" y="2841"/>
                      <a:pt x="4113" y="2841"/>
                    </a:cubicBezTo>
                    <a:cubicBezTo>
                      <a:pt x="4290" y="2841"/>
                      <a:pt x="4466" y="2818"/>
                      <a:pt x="4636" y="2774"/>
                    </a:cubicBezTo>
                    <a:cubicBezTo>
                      <a:pt x="4636" y="2767"/>
                      <a:pt x="4636" y="2760"/>
                      <a:pt x="4633" y="2754"/>
                    </a:cubicBezTo>
                    <a:cubicBezTo>
                      <a:pt x="4586" y="2327"/>
                      <a:pt x="4436" y="1524"/>
                      <a:pt x="3930" y="897"/>
                    </a:cubicBezTo>
                    <a:cubicBezTo>
                      <a:pt x="3530" y="398"/>
                      <a:pt x="2910" y="8"/>
                      <a:pt x="19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0;p23">
                <a:extLst>
                  <a:ext uri="{FF2B5EF4-FFF2-40B4-BE49-F238E27FC236}">
                    <a16:creationId xmlns:a16="http://schemas.microsoft.com/office/drawing/2014/main" id="{52F566C6-813A-4F6A-9F8F-407DD52BE041}"/>
                  </a:ext>
                </a:extLst>
              </p:cNvPr>
              <p:cNvSpPr/>
              <p:nvPr/>
            </p:nvSpPr>
            <p:spPr>
              <a:xfrm flipH="1">
                <a:off x="3364625" y="238100"/>
                <a:ext cx="150981" cy="143188"/>
              </a:xfrm>
              <a:custGeom>
                <a:avLst/>
                <a:gdLst/>
                <a:ahLst/>
                <a:cxnLst/>
                <a:rect l="l" t="t" r="r" b="b"/>
                <a:pathLst>
                  <a:path w="1860" h="1764" extrusionOk="0">
                    <a:moveTo>
                      <a:pt x="968" y="1"/>
                    </a:moveTo>
                    <a:cubicBezTo>
                      <a:pt x="855" y="1"/>
                      <a:pt x="743" y="24"/>
                      <a:pt x="640" y="75"/>
                    </a:cubicBezTo>
                    <a:cubicBezTo>
                      <a:pt x="151" y="315"/>
                      <a:pt x="0" y="1187"/>
                      <a:pt x="407" y="1564"/>
                    </a:cubicBezTo>
                    <a:cubicBezTo>
                      <a:pt x="547" y="1695"/>
                      <a:pt x="743" y="1764"/>
                      <a:pt x="937" y="1764"/>
                    </a:cubicBezTo>
                    <a:cubicBezTo>
                      <a:pt x="1010" y="1764"/>
                      <a:pt x="1083" y="1754"/>
                      <a:pt x="1153" y="1734"/>
                    </a:cubicBezTo>
                    <a:cubicBezTo>
                      <a:pt x="1410" y="1661"/>
                      <a:pt x="1627" y="1461"/>
                      <a:pt x="1727" y="1214"/>
                    </a:cubicBezTo>
                    <a:cubicBezTo>
                      <a:pt x="1860" y="901"/>
                      <a:pt x="1804" y="511"/>
                      <a:pt x="1573" y="261"/>
                    </a:cubicBezTo>
                    <a:cubicBezTo>
                      <a:pt x="1420" y="95"/>
                      <a:pt x="1194" y="1"/>
                      <a:pt x="9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1;p23">
                <a:extLst>
                  <a:ext uri="{FF2B5EF4-FFF2-40B4-BE49-F238E27FC236}">
                    <a16:creationId xmlns:a16="http://schemas.microsoft.com/office/drawing/2014/main" id="{E161B0BF-7DE8-4623-A198-33E1FFA1F2B9}"/>
                  </a:ext>
                </a:extLst>
              </p:cNvPr>
              <p:cNvSpPr/>
              <p:nvPr/>
            </p:nvSpPr>
            <p:spPr>
              <a:xfrm flipH="1">
                <a:off x="2848760" y="1060447"/>
                <a:ext cx="1661195" cy="1013357"/>
              </a:xfrm>
              <a:custGeom>
                <a:avLst/>
                <a:gdLst/>
                <a:ahLst/>
                <a:cxnLst/>
                <a:rect l="l" t="t" r="r" b="b"/>
                <a:pathLst>
                  <a:path w="20465" h="12484" extrusionOk="0">
                    <a:moveTo>
                      <a:pt x="15809" y="1"/>
                    </a:moveTo>
                    <a:cubicBezTo>
                      <a:pt x="15809" y="1"/>
                      <a:pt x="14432" y="1113"/>
                      <a:pt x="13391" y="1113"/>
                    </a:cubicBezTo>
                    <a:cubicBezTo>
                      <a:pt x="12892" y="1113"/>
                      <a:pt x="12471" y="858"/>
                      <a:pt x="12314" y="104"/>
                    </a:cubicBezTo>
                    <a:cubicBezTo>
                      <a:pt x="12314" y="104"/>
                      <a:pt x="9838" y="880"/>
                      <a:pt x="9221" y="1273"/>
                    </a:cubicBezTo>
                    <a:cubicBezTo>
                      <a:pt x="8688" y="1617"/>
                      <a:pt x="6762" y="6545"/>
                      <a:pt x="6762" y="6545"/>
                    </a:cubicBezTo>
                    <a:lnTo>
                      <a:pt x="3030" y="3383"/>
                    </a:lnTo>
                    <a:lnTo>
                      <a:pt x="1" y="5756"/>
                    </a:lnTo>
                    <a:cubicBezTo>
                      <a:pt x="1" y="5756"/>
                      <a:pt x="3237" y="12484"/>
                      <a:pt x="6958" y="12484"/>
                    </a:cubicBezTo>
                    <a:cubicBezTo>
                      <a:pt x="7039" y="12484"/>
                      <a:pt x="7120" y="12480"/>
                      <a:pt x="7202" y="12474"/>
                    </a:cubicBezTo>
                    <a:cubicBezTo>
                      <a:pt x="7536" y="12447"/>
                      <a:pt x="7859" y="12384"/>
                      <a:pt x="8171" y="12290"/>
                    </a:cubicBezTo>
                    <a:cubicBezTo>
                      <a:pt x="8498" y="12190"/>
                      <a:pt x="8815" y="12060"/>
                      <a:pt x="9118" y="11904"/>
                    </a:cubicBezTo>
                    <a:cubicBezTo>
                      <a:pt x="11887" y="10478"/>
                      <a:pt x="13703" y="6939"/>
                      <a:pt x="13703" y="6939"/>
                    </a:cubicBezTo>
                    <a:lnTo>
                      <a:pt x="20465" y="6939"/>
                    </a:lnTo>
                    <a:lnTo>
                      <a:pt x="158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2;p23">
                <a:extLst>
                  <a:ext uri="{FF2B5EF4-FFF2-40B4-BE49-F238E27FC236}">
                    <a16:creationId xmlns:a16="http://schemas.microsoft.com/office/drawing/2014/main" id="{743E74A3-79C0-4772-9FB3-4E37AF4A494E}"/>
                  </a:ext>
                </a:extLst>
              </p:cNvPr>
              <p:cNvSpPr/>
              <p:nvPr/>
            </p:nvSpPr>
            <p:spPr>
              <a:xfrm flipH="1">
                <a:off x="2948535" y="1534650"/>
                <a:ext cx="531030" cy="556762"/>
              </a:xfrm>
              <a:custGeom>
                <a:avLst/>
                <a:gdLst/>
                <a:ahLst/>
                <a:cxnLst/>
                <a:rect l="l" t="t" r="r" b="b"/>
                <a:pathLst>
                  <a:path w="6542" h="6859" extrusionOk="0">
                    <a:moveTo>
                      <a:pt x="3512" y="0"/>
                    </a:moveTo>
                    <a:lnTo>
                      <a:pt x="3469" y="2240"/>
                    </a:lnTo>
                    <a:lnTo>
                      <a:pt x="1392" y="4525"/>
                    </a:lnTo>
                    <a:lnTo>
                      <a:pt x="0" y="6062"/>
                    </a:lnTo>
                    <a:lnTo>
                      <a:pt x="680" y="6858"/>
                    </a:lnTo>
                    <a:cubicBezTo>
                      <a:pt x="1820" y="6761"/>
                      <a:pt x="3239" y="6505"/>
                      <a:pt x="4995" y="5985"/>
                    </a:cubicBezTo>
                    <a:cubicBezTo>
                      <a:pt x="5485" y="5842"/>
                      <a:pt x="5998" y="5675"/>
                      <a:pt x="6541" y="5488"/>
                    </a:cubicBezTo>
                    <a:lnTo>
                      <a:pt x="6541" y="3802"/>
                    </a:lnTo>
                    <a:lnTo>
                      <a:pt x="3512"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3;p23">
                <a:extLst>
                  <a:ext uri="{FF2B5EF4-FFF2-40B4-BE49-F238E27FC236}">
                    <a16:creationId xmlns:a16="http://schemas.microsoft.com/office/drawing/2014/main" id="{D74B98D4-8139-467C-80C2-F999EBAB5C86}"/>
                  </a:ext>
                </a:extLst>
              </p:cNvPr>
              <p:cNvSpPr/>
              <p:nvPr/>
            </p:nvSpPr>
            <p:spPr>
              <a:xfrm flipH="1">
                <a:off x="2995373" y="2020379"/>
                <a:ext cx="429078" cy="323635"/>
              </a:xfrm>
              <a:custGeom>
                <a:avLst/>
                <a:gdLst/>
                <a:ahLst/>
                <a:cxnLst/>
                <a:rect l="l" t="t" r="r" b="b"/>
                <a:pathLst>
                  <a:path w="5286" h="3987" extrusionOk="0">
                    <a:moveTo>
                      <a:pt x="4316" y="1"/>
                    </a:moveTo>
                    <a:cubicBezTo>
                      <a:pt x="2560" y="521"/>
                      <a:pt x="1141" y="777"/>
                      <a:pt x="1" y="874"/>
                    </a:cubicBezTo>
                    <a:lnTo>
                      <a:pt x="2656" y="3987"/>
                    </a:lnTo>
                    <a:cubicBezTo>
                      <a:pt x="2656" y="3987"/>
                      <a:pt x="3909" y="3433"/>
                      <a:pt x="5286" y="2607"/>
                    </a:cubicBezTo>
                    <a:cubicBezTo>
                      <a:pt x="4975" y="1671"/>
                      <a:pt x="4652" y="794"/>
                      <a:pt x="4316"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4;p23">
                <a:extLst>
                  <a:ext uri="{FF2B5EF4-FFF2-40B4-BE49-F238E27FC236}">
                    <a16:creationId xmlns:a16="http://schemas.microsoft.com/office/drawing/2014/main" id="{79A837F5-71A7-480E-BBE8-D838CD7C2AF6}"/>
                  </a:ext>
                </a:extLst>
              </p:cNvPr>
              <p:cNvSpPr/>
              <p:nvPr/>
            </p:nvSpPr>
            <p:spPr>
              <a:xfrm flipH="1">
                <a:off x="3359430" y="2074196"/>
                <a:ext cx="170462" cy="121759"/>
              </a:xfrm>
              <a:custGeom>
                <a:avLst/>
                <a:gdLst/>
                <a:ahLst/>
                <a:cxnLst/>
                <a:rect l="l" t="t" r="r" b="b"/>
                <a:pathLst>
                  <a:path w="2100" h="1500" extrusionOk="0">
                    <a:moveTo>
                      <a:pt x="2100" y="1"/>
                    </a:moveTo>
                    <a:lnTo>
                      <a:pt x="2100" y="1"/>
                    </a:lnTo>
                    <a:cubicBezTo>
                      <a:pt x="2099" y="1"/>
                      <a:pt x="1663" y="274"/>
                      <a:pt x="1256" y="454"/>
                    </a:cubicBezTo>
                    <a:cubicBezTo>
                      <a:pt x="650" y="725"/>
                      <a:pt x="0" y="1137"/>
                      <a:pt x="100" y="1331"/>
                    </a:cubicBezTo>
                    <a:cubicBezTo>
                      <a:pt x="158" y="1442"/>
                      <a:pt x="263" y="1500"/>
                      <a:pt x="400" y="1500"/>
                    </a:cubicBezTo>
                    <a:cubicBezTo>
                      <a:pt x="556" y="1500"/>
                      <a:pt x="755" y="1424"/>
                      <a:pt x="973" y="1265"/>
                    </a:cubicBezTo>
                    <a:lnTo>
                      <a:pt x="2100"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5;p23">
                <a:extLst>
                  <a:ext uri="{FF2B5EF4-FFF2-40B4-BE49-F238E27FC236}">
                    <a16:creationId xmlns:a16="http://schemas.microsoft.com/office/drawing/2014/main" id="{6A89E109-462A-4589-9912-6BF6B0CCE8C1}"/>
                  </a:ext>
                </a:extLst>
              </p:cNvPr>
              <p:cNvSpPr/>
              <p:nvPr/>
            </p:nvSpPr>
            <p:spPr>
              <a:xfrm flipH="1">
                <a:off x="3226307" y="2074196"/>
                <a:ext cx="305533" cy="266246"/>
              </a:xfrm>
              <a:custGeom>
                <a:avLst/>
                <a:gdLst/>
                <a:ahLst/>
                <a:cxnLst/>
                <a:rect l="l" t="t" r="r" b="b"/>
                <a:pathLst>
                  <a:path w="3764" h="3280" extrusionOk="0">
                    <a:moveTo>
                      <a:pt x="2124" y="1"/>
                    </a:moveTo>
                    <a:lnTo>
                      <a:pt x="997" y="1265"/>
                    </a:lnTo>
                    <a:cubicBezTo>
                      <a:pt x="480" y="1894"/>
                      <a:pt x="0" y="2564"/>
                      <a:pt x="107" y="2794"/>
                    </a:cubicBezTo>
                    <a:cubicBezTo>
                      <a:pt x="152" y="2888"/>
                      <a:pt x="220" y="2913"/>
                      <a:pt x="282" y="2913"/>
                    </a:cubicBezTo>
                    <a:cubicBezTo>
                      <a:pt x="356" y="2913"/>
                      <a:pt x="420" y="2877"/>
                      <a:pt x="420" y="2877"/>
                    </a:cubicBezTo>
                    <a:lnTo>
                      <a:pt x="420" y="2877"/>
                    </a:lnTo>
                    <a:cubicBezTo>
                      <a:pt x="420" y="2877"/>
                      <a:pt x="384" y="3050"/>
                      <a:pt x="540" y="3124"/>
                    </a:cubicBezTo>
                    <a:cubicBezTo>
                      <a:pt x="566" y="3136"/>
                      <a:pt x="595" y="3142"/>
                      <a:pt x="624" y="3142"/>
                    </a:cubicBezTo>
                    <a:cubicBezTo>
                      <a:pt x="764" y="3142"/>
                      <a:pt x="920" y="3020"/>
                      <a:pt x="920" y="3020"/>
                    </a:cubicBezTo>
                    <a:lnTo>
                      <a:pt x="920" y="3020"/>
                    </a:lnTo>
                    <a:cubicBezTo>
                      <a:pt x="920" y="3020"/>
                      <a:pt x="847" y="3174"/>
                      <a:pt x="1037" y="3267"/>
                    </a:cubicBezTo>
                    <a:cubicBezTo>
                      <a:pt x="1053" y="3275"/>
                      <a:pt x="1075" y="3279"/>
                      <a:pt x="1102" y="3279"/>
                    </a:cubicBezTo>
                    <a:cubicBezTo>
                      <a:pt x="1598" y="3279"/>
                      <a:pt x="3763" y="1977"/>
                      <a:pt x="3763" y="1977"/>
                    </a:cubicBezTo>
                    <a:lnTo>
                      <a:pt x="2124"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6;p23">
                <a:extLst>
                  <a:ext uri="{FF2B5EF4-FFF2-40B4-BE49-F238E27FC236}">
                    <a16:creationId xmlns:a16="http://schemas.microsoft.com/office/drawing/2014/main" id="{A40F2E27-700E-4C63-8DBC-E74B587C45AF}"/>
                  </a:ext>
                </a:extLst>
              </p:cNvPr>
              <p:cNvSpPr/>
              <p:nvPr/>
            </p:nvSpPr>
            <p:spPr>
              <a:xfrm flipH="1">
                <a:off x="3433054" y="2226554"/>
                <a:ext cx="71756" cy="85069"/>
              </a:xfrm>
              <a:custGeom>
                <a:avLst/>
                <a:gdLst/>
                <a:ahLst/>
                <a:cxnLst/>
                <a:rect l="l" t="t" r="r" b="b"/>
                <a:pathLst>
                  <a:path w="884" h="1048" extrusionOk="0">
                    <a:moveTo>
                      <a:pt x="744" y="0"/>
                    </a:moveTo>
                    <a:cubicBezTo>
                      <a:pt x="261" y="463"/>
                      <a:pt x="11" y="933"/>
                      <a:pt x="1" y="953"/>
                    </a:cubicBezTo>
                    <a:lnTo>
                      <a:pt x="174" y="1047"/>
                    </a:lnTo>
                    <a:cubicBezTo>
                      <a:pt x="177" y="1043"/>
                      <a:pt x="424" y="583"/>
                      <a:pt x="884" y="143"/>
                    </a:cubicBezTo>
                    <a:lnTo>
                      <a:pt x="7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7;p23">
                <a:extLst>
                  <a:ext uri="{FF2B5EF4-FFF2-40B4-BE49-F238E27FC236}">
                    <a16:creationId xmlns:a16="http://schemas.microsoft.com/office/drawing/2014/main" id="{DD379D81-A2A3-429F-80F2-7FF401FB5A4F}"/>
                  </a:ext>
                </a:extLst>
              </p:cNvPr>
              <p:cNvSpPr/>
              <p:nvPr/>
            </p:nvSpPr>
            <p:spPr>
              <a:xfrm flipH="1">
                <a:off x="3399449" y="2256019"/>
                <a:ext cx="64289" cy="68185"/>
              </a:xfrm>
              <a:custGeom>
                <a:avLst/>
                <a:gdLst/>
                <a:ahLst/>
                <a:cxnLst/>
                <a:rect l="l" t="t" r="r" b="b"/>
                <a:pathLst>
                  <a:path w="792" h="840" extrusionOk="0">
                    <a:moveTo>
                      <a:pt x="658" y="0"/>
                    </a:moveTo>
                    <a:cubicBezTo>
                      <a:pt x="318" y="314"/>
                      <a:pt x="15" y="704"/>
                      <a:pt x="1" y="720"/>
                    </a:cubicBezTo>
                    <a:lnTo>
                      <a:pt x="158" y="840"/>
                    </a:lnTo>
                    <a:cubicBezTo>
                      <a:pt x="161" y="837"/>
                      <a:pt x="465" y="447"/>
                      <a:pt x="791" y="144"/>
                    </a:cubicBezTo>
                    <a:lnTo>
                      <a:pt x="65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8;p23">
                <a:extLst>
                  <a:ext uri="{FF2B5EF4-FFF2-40B4-BE49-F238E27FC236}">
                    <a16:creationId xmlns:a16="http://schemas.microsoft.com/office/drawing/2014/main" id="{B4BD009B-C2D2-4A0B-B153-9CEB8419E82C}"/>
                  </a:ext>
                </a:extLst>
              </p:cNvPr>
              <p:cNvSpPr/>
              <p:nvPr/>
            </p:nvSpPr>
            <p:spPr>
              <a:xfrm flipH="1">
                <a:off x="2645276" y="1060447"/>
                <a:ext cx="777551" cy="1233578"/>
              </a:xfrm>
              <a:custGeom>
                <a:avLst/>
                <a:gdLst/>
                <a:ahLst/>
                <a:cxnLst/>
                <a:rect l="l" t="t" r="r" b="b"/>
                <a:pathLst>
                  <a:path w="9579" h="15197" extrusionOk="0">
                    <a:moveTo>
                      <a:pt x="2416" y="1"/>
                    </a:moveTo>
                    <a:lnTo>
                      <a:pt x="2813" y="5842"/>
                    </a:lnTo>
                    <a:lnTo>
                      <a:pt x="3296" y="8301"/>
                    </a:lnTo>
                    <a:lnTo>
                      <a:pt x="1" y="11904"/>
                    </a:lnTo>
                    <a:lnTo>
                      <a:pt x="2770" y="15196"/>
                    </a:lnTo>
                    <a:cubicBezTo>
                      <a:pt x="2770" y="15196"/>
                      <a:pt x="7731" y="12563"/>
                      <a:pt x="8654" y="8918"/>
                    </a:cubicBezTo>
                    <a:cubicBezTo>
                      <a:pt x="9578" y="5272"/>
                      <a:pt x="6195" y="527"/>
                      <a:pt x="5492" y="307"/>
                    </a:cubicBezTo>
                    <a:cubicBezTo>
                      <a:pt x="4789" y="87"/>
                      <a:pt x="2416" y="1"/>
                      <a:pt x="2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9;p23">
                <a:extLst>
                  <a:ext uri="{FF2B5EF4-FFF2-40B4-BE49-F238E27FC236}">
                    <a16:creationId xmlns:a16="http://schemas.microsoft.com/office/drawing/2014/main" id="{B7C9F875-8998-435C-9EEE-612106602457}"/>
                  </a:ext>
                </a:extLst>
              </p:cNvPr>
              <p:cNvSpPr/>
              <p:nvPr/>
            </p:nvSpPr>
            <p:spPr>
              <a:xfrm flipH="1">
                <a:off x="3754086" y="1609571"/>
                <a:ext cx="92618" cy="448478"/>
              </a:xfrm>
              <a:custGeom>
                <a:avLst/>
                <a:gdLst/>
                <a:ahLst/>
                <a:cxnLst/>
                <a:rect l="l" t="t" r="r" b="b"/>
                <a:pathLst>
                  <a:path w="1141" h="5525" extrusionOk="0">
                    <a:moveTo>
                      <a:pt x="1140" y="0"/>
                    </a:moveTo>
                    <a:lnTo>
                      <a:pt x="0" y="5525"/>
                    </a:lnTo>
                    <a:cubicBezTo>
                      <a:pt x="327" y="5425"/>
                      <a:pt x="644" y="5295"/>
                      <a:pt x="947" y="5139"/>
                    </a:cubicBezTo>
                    <a:lnTo>
                      <a:pt x="1140"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0;p23">
                <a:extLst>
                  <a:ext uri="{FF2B5EF4-FFF2-40B4-BE49-F238E27FC236}">
                    <a16:creationId xmlns:a16="http://schemas.microsoft.com/office/drawing/2014/main" id="{C5E50708-8878-40CA-99E3-FC640A8C97DD}"/>
                  </a:ext>
                </a:extLst>
              </p:cNvPr>
              <p:cNvSpPr/>
              <p:nvPr/>
            </p:nvSpPr>
            <p:spPr>
              <a:xfrm flipH="1">
                <a:off x="3150415" y="1049651"/>
                <a:ext cx="78737" cy="238647"/>
              </a:xfrm>
              <a:custGeom>
                <a:avLst/>
                <a:gdLst/>
                <a:ahLst/>
                <a:cxnLst/>
                <a:rect l="l" t="t" r="r" b="b"/>
                <a:pathLst>
                  <a:path w="970" h="2940" extrusionOk="0">
                    <a:moveTo>
                      <a:pt x="124" y="0"/>
                    </a:moveTo>
                    <a:lnTo>
                      <a:pt x="1" y="110"/>
                    </a:lnTo>
                    <a:cubicBezTo>
                      <a:pt x="947" y="1137"/>
                      <a:pt x="754" y="2899"/>
                      <a:pt x="750" y="2919"/>
                    </a:cubicBezTo>
                    <a:lnTo>
                      <a:pt x="917" y="2939"/>
                    </a:lnTo>
                    <a:cubicBezTo>
                      <a:pt x="920" y="2919"/>
                      <a:pt x="970" y="2470"/>
                      <a:pt x="900" y="1883"/>
                    </a:cubicBezTo>
                    <a:cubicBezTo>
                      <a:pt x="834" y="1337"/>
                      <a:pt x="647" y="566"/>
                      <a:pt x="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1;p23">
                <a:extLst>
                  <a:ext uri="{FF2B5EF4-FFF2-40B4-BE49-F238E27FC236}">
                    <a16:creationId xmlns:a16="http://schemas.microsoft.com/office/drawing/2014/main" id="{F8D9CF1E-19D5-44CE-B6AB-4CD4D0CBD9C0}"/>
                  </a:ext>
                </a:extLst>
              </p:cNvPr>
              <p:cNvSpPr/>
              <p:nvPr/>
            </p:nvSpPr>
            <p:spPr>
              <a:xfrm flipH="1">
                <a:off x="3506108" y="1064505"/>
                <a:ext cx="80361" cy="173709"/>
              </a:xfrm>
              <a:custGeom>
                <a:avLst/>
                <a:gdLst/>
                <a:ahLst/>
                <a:cxnLst/>
                <a:rect l="l" t="t" r="r" b="b"/>
                <a:pathLst>
                  <a:path w="990" h="2140" extrusionOk="0">
                    <a:moveTo>
                      <a:pt x="880" y="0"/>
                    </a:moveTo>
                    <a:cubicBezTo>
                      <a:pt x="1" y="774"/>
                      <a:pt x="44" y="2083"/>
                      <a:pt x="47" y="2140"/>
                    </a:cubicBezTo>
                    <a:lnTo>
                      <a:pt x="213" y="2133"/>
                    </a:lnTo>
                    <a:cubicBezTo>
                      <a:pt x="210" y="2120"/>
                      <a:pt x="170" y="847"/>
                      <a:pt x="990" y="127"/>
                    </a:cubicBezTo>
                    <a:lnTo>
                      <a:pt x="8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2;p23">
                <a:extLst>
                  <a:ext uri="{FF2B5EF4-FFF2-40B4-BE49-F238E27FC236}">
                    <a16:creationId xmlns:a16="http://schemas.microsoft.com/office/drawing/2014/main" id="{BE857492-A272-4291-BCB8-17F1719BBDDF}"/>
                  </a:ext>
                </a:extLst>
              </p:cNvPr>
              <p:cNvSpPr/>
              <p:nvPr/>
            </p:nvSpPr>
            <p:spPr>
              <a:xfrm flipH="1">
                <a:off x="3129311" y="1283830"/>
                <a:ext cx="67130" cy="65912"/>
              </a:xfrm>
              <a:custGeom>
                <a:avLst/>
                <a:gdLst/>
                <a:ahLst/>
                <a:cxnLst/>
                <a:rect l="l" t="t" r="r" b="b"/>
                <a:pathLst>
                  <a:path w="827" h="812" extrusionOk="0">
                    <a:moveTo>
                      <a:pt x="416" y="0"/>
                    </a:moveTo>
                    <a:cubicBezTo>
                      <a:pt x="201" y="0"/>
                      <a:pt x="20" y="171"/>
                      <a:pt x="11" y="388"/>
                    </a:cubicBezTo>
                    <a:cubicBezTo>
                      <a:pt x="1" y="611"/>
                      <a:pt x="174" y="800"/>
                      <a:pt x="397" y="811"/>
                    </a:cubicBezTo>
                    <a:cubicBezTo>
                      <a:pt x="403" y="811"/>
                      <a:pt x="409" y="811"/>
                      <a:pt x="415" y="811"/>
                    </a:cubicBezTo>
                    <a:cubicBezTo>
                      <a:pt x="630" y="811"/>
                      <a:pt x="807" y="642"/>
                      <a:pt x="817" y="425"/>
                    </a:cubicBezTo>
                    <a:cubicBezTo>
                      <a:pt x="827" y="201"/>
                      <a:pt x="657" y="11"/>
                      <a:pt x="434" y="1"/>
                    </a:cubicBezTo>
                    <a:cubicBezTo>
                      <a:pt x="428" y="0"/>
                      <a:pt x="422" y="0"/>
                      <a:pt x="416"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3;p23">
                <a:extLst>
                  <a:ext uri="{FF2B5EF4-FFF2-40B4-BE49-F238E27FC236}">
                    <a16:creationId xmlns:a16="http://schemas.microsoft.com/office/drawing/2014/main" id="{7D7E4696-EE8D-4A5C-90BB-F9DDE30FC05B}"/>
                  </a:ext>
                </a:extLst>
              </p:cNvPr>
              <p:cNvSpPr/>
              <p:nvPr/>
            </p:nvSpPr>
            <p:spPr>
              <a:xfrm flipH="1">
                <a:off x="3424689" y="1226199"/>
                <a:ext cx="338165" cy="502782"/>
              </a:xfrm>
              <a:custGeom>
                <a:avLst/>
                <a:gdLst/>
                <a:ahLst/>
                <a:cxnLst/>
                <a:rect l="l" t="t" r="r" b="b"/>
                <a:pathLst>
                  <a:path w="4166" h="6194" extrusionOk="0">
                    <a:moveTo>
                      <a:pt x="2274" y="1"/>
                    </a:moveTo>
                    <a:cubicBezTo>
                      <a:pt x="2035" y="1"/>
                      <a:pt x="1797" y="125"/>
                      <a:pt x="1571" y="375"/>
                    </a:cubicBezTo>
                    <a:cubicBezTo>
                      <a:pt x="564" y="1484"/>
                      <a:pt x="1" y="4833"/>
                      <a:pt x="77" y="5366"/>
                    </a:cubicBezTo>
                    <a:cubicBezTo>
                      <a:pt x="177" y="6066"/>
                      <a:pt x="1260" y="6123"/>
                      <a:pt x="1307" y="6126"/>
                    </a:cubicBezTo>
                    <a:lnTo>
                      <a:pt x="1314" y="5960"/>
                    </a:lnTo>
                    <a:cubicBezTo>
                      <a:pt x="1303" y="5960"/>
                      <a:pt x="324" y="5909"/>
                      <a:pt x="241" y="5343"/>
                    </a:cubicBezTo>
                    <a:cubicBezTo>
                      <a:pt x="204" y="5083"/>
                      <a:pt x="334" y="4110"/>
                      <a:pt x="577" y="3120"/>
                    </a:cubicBezTo>
                    <a:cubicBezTo>
                      <a:pt x="757" y="2401"/>
                      <a:pt x="1140" y="1098"/>
                      <a:pt x="1694" y="484"/>
                    </a:cubicBezTo>
                    <a:cubicBezTo>
                      <a:pt x="1885" y="274"/>
                      <a:pt x="2080" y="167"/>
                      <a:pt x="2272" y="167"/>
                    </a:cubicBezTo>
                    <a:cubicBezTo>
                      <a:pt x="2280" y="167"/>
                      <a:pt x="2289" y="167"/>
                      <a:pt x="2297" y="168"/>
                    </a:cubicBezTo>
                    <a:cubicBezTo>
                      <a:pt x="2497" y="175"/>
                      <a:pt x="2690" y="301"/>
                      <a:pt x="2870" y="538"/>
                    </a:cubicBezTo>
                    <a:cubicBezTo>
                      <a:pt x="3366" y="1198"/>
                      <a:pt x="3633" y="2530"/>
                      <a:pt x="3746" y="3264"/>
                    </a:cubicBezTo>
                    <a:cubicBezTo>
                      <a:pt x="3900" y="4270"/>
                      <a:pt x="3943" y="5253"/>
                      <a:pt x="3883" y="5506"/>
                    </a:cubicBezTo>
                    <a:cubicBezTo>
                      <a:pt x="3766" y="5995"/>
                      <a:pt x="2985" y="6023"/>
                      <a:pt x="2797" y="6023"/>
                    </a:cubicBezTo>
                    <a:cubicBezTo>
                      <a:pt x="2772" y="6023"/>
                      <a:pt x="2758" y="6023"/>
                      <a:pt x="2757" y="6023"/>
                    </a:cubicBezTo>
                    <a:lnTo>
                      <a:pt x="2750" y="6189"/>
                    </a:lnTo>
                    <a:cubicBezTo>
                      <a:pt x="2757" y="6189"/>
                      <a:pt x="2777" y="6193"/>
                      <a:pt x="2810" y="6193"/>
                    </a:cubicBezTo>
                    <a:cubicBezTo>
                      <a:pt x="3046" y="6193"/>
                      <a:pt x="3900" y="6149"/>
                      <a:pt x="4043" y="5543"/>
                    </a:cubicBezTo>
                    <a:cubicBezTo>
                      <a:pt x="4166" y="5023"/>
                      <a:pt x="3903" y="1634"/>
                      <a:pt x="3003" y="438"/>
                    </a:cubicBezTo>
                    <a:cubicBezTo>
                      <a:pt x="2793" y="158"/>
                      <a:pt x="2557" y="11"/>
                      <a:pt x="2303" y="1"/>
                    </a:cubicBezTo>
                    <a:cubicBezTo>
                      <a:pt x="2294" y="1"/>
                      <a:pt x="2284" y="1"/>
                      <a:pt x="2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4;p23">
                <a:extLst>
                  <a:ext uri="{FF2B5EF4-FFF2-40B4-BE49-F238E27FC236}">
                    <a16:creationId xmlns:a16="http://schemas.microsoft.com/office/drawing/2014/main" id="{6D656E87-9455-4563-86B6-5F51C8246EFE}"/>
                  </a:ext>
                </a:extLst>
              </p:cNvPr>
              <p:cNvSpPr/>
              <p:nvPr/>
            </p:nvSpPr>
            <p:spPr>
              <a:xfrm flipH="1">
                <a:off x="3638905" y="1699346"/>
                <a:ext cx="35229" cy="34498"/>
              </a:xfrm>
              <a:custGeom>
                <a:avLst/>
                <a:gdLst/>
                <a:ahLst/>
                <a:cxnLst/>
                <a:rect l="l" t="t" r="r" b="b"/>
                <a:pathLst>
                  <a:path w="434" h="425" extrusionOk="0">
                    <a:moveTo>
                      <a:pt x="221" y="0"/>
                    </a:moveTo>
                    <a:cubicBezTo>
                      <a:pt x="107" y="0"/>
                      <a:pt x="10" y="89"/>
                      <a:pt x="4" y="204"/>
                    </a:cubicBezTo>
                    <a:cubicBezTo>
                      <a:pt x="1" y="320"/>
                      <a:pt x="91" y="420"/>
                      <a:pt x="207" y="424"/>
                    </a:cubicBezTo>
                    <a:cubicBezTo>
                      <a:pt x="211" y="424"/>
                      <a:pt x="215" y="424"/>
                      <a:pt x="219" y="424"/>
                    </a:cubicBezTo>
                    <a:cubicBezTo>
                      <a:pt x="331" y="424"/>
                      <a:pt x="424" y="336"/>
                      <a:pt x="427" y="224"/>
                    </a:cubicBezTo>
                    <a:cubicBezTo>
                      <a:pt x="434" y="107"/>
                      <a:pt x="344" y="7"/>
                      <a:pt x="227" y="0"/>
                    </a:cubicBezTo>
                    <a:cubicBezTo>
                      <a:pt x="225" y="0"/>
                      <a:pt x="223" y="0"/>
                      <a:pt x="221"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5;p23">
                <a:extLst>
                  <a:ext uri="{FF2B5EF4-FFF2-40B4-BE49-F238E27FC236}">
                    <a16:creationId xmlns:a16="http://schemas.microsoft.com/office/drawing/2014/main" id="{1AAD2793-A584-4B58-AE6A-C71DB09C18AC}"/>
                  </a:ext>
                </a:extLst>
              </p:cNvPr>
              <p:cNvSpPr/>
              <p:nvPr/>
            </p:nvSpPr>
            <p:spPr>
              <a:xfrm flipH="1">
                <a:off x="3520963" y="1704704"/>
                <a:ext cx="35229" cy="34498"/>
              </a:xfrm>
              <a:custGeom>
                <a:avLst/>
                <a:gdLst/>
                <a:ahLst/>
                <a:cxnLst/>
                <a:rect l="l" t="t" r="r" b="b"/>
                <a:pathLst>
                  <a:path w="434" h="425" extrusionOk="0">
                    <a:moveTo>
                      <a:pt x="214" y="1"/>
                    </a:moveTo>
                    <a:cubicBezTo>
                      <a:pt x="100" y="1"/>
                      <a:pt x="10" y="89"/>
                      <a:pt x="4" y="205"/>
                    </a:cubicBezTo>
                    <a:cubicBezTo>
                      <a:pt x="0" y="321"/>
                      <a:pt x="91" y="418"/>
                      <a:pt x="207" y="424"/>
                    </a:cubicBezTo>
                    <a:cubicBezTo>
                      <a:pt x="211" y="425"/>
                      <a:pt x="215" y="425"/>
                      <a:pt x="219" y="425"/>
                    </a:cubicBezTo>
                    <a:cubicBezTo>
                      <a:pt x="331" y="425"/>
                      <a:pt x="424" y="334"/>
                      <a:pt x="427" y="221"/>
                    </a:cubicBezTo>
                    <a:cubicBezTo>
                      <a:pt x="434" y="105"/>
                      <a:pt x="344" y="5"/>
                      <a:pt x="227" y="1"/>
                    </a:cubicBezTo>
                    <a:cubicBezTo>
                      <a:pt x="223" y="1"/>
                      <a:pt x="219" y="1"/>
                      <a:pt x="214" y="1"/>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903"/>
        <p:cNvGrpSpPr/>
        <p:nvPr/>
      </p:nvGrpSpPr>
      <p:grpSpPr>
        <a:xfrm>
          <a:off x="0" y="0"/>
          <a:ext cx="0" cy="0"/>
          <a:chOff x="0" y="0"/>
          <a:chExt cx="0" cy="0"/>
        </a:xfrm>
      </p:grpSpPr>
      <p:sp>
        <p:nvSpPr>
          <p:cNvPr id="904" name="Google Shape;904;p34"/>
          <p:cNvSpPr/>
          <p:nvPr/>
        </p:nvSpPr>
        <p:spPr>
          <a:xfrm>
            <a:off x="0" y="558550"/>
            <a:ext cx="5423700" cy="39789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txBox="1">
            <a:spLocks noGrp="1"/>
          </p:cNvSpPr>
          <p:nvPr>
            <p:ph type="title"/>
          </p:nvPr>
        </p:nvSpPr>
        <p:spPr>
          <a:xfrm>
            <a:off x="5148224" y="1013274"/>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D" dirty="0"/>
              <a:t>WHAT IS DIABETES ?</a:t>
            </a:r>
            <a:endParaRPr dirty="0"/>
          </a:p>
        </p:txBody>
      </p:sp>
      <p:sp>
        <p:nvSpPr>
          <p:cNvPr id="1005" name="Google Shape;1005;p34"/>
          <p:cNvSpPr txBox="1">
            <a:spLocks noGrp="1"/>
          </p:cNvSpPr>
          <p:nvPr>
            <p:ph type="subTitle" idx="1"/>
          </p:nvPr>
        </p:nvSpPr>
        <p:spPr>
          <a:xfrm>
            <a:off x="0" y="1495042"/>
            <a:ext cx="4572000" cy="2397508"/>
          </a:xfrm>
          <a:prstGeom prst="rect">
            <a:avLst/>
          </a:prstGeom>
        </p:spPr>
        <p:txBody>
          <a:bodyPr spcFirstLastPara="1" wrap="square" lIns="91425" tIns="198000" rIns="91425" bIns="0" anchor="ctr" anchorCtr="0">
            <a:noAutofit/>
          </a:bodyPr>
          <a:lstStyle/>
          <a:p>
            <a:r>
              <a:rPr lang="en-US" sz="1400" dirty="0"/>
              <a:t>	</a:t>
            </a:r>
            <a:r>
              <a:rPr lang="en-US" sz="1400" dirty="0" err="1"/>
              <a:t>Acccording</a:t>
            </a:r>
            <a:r>
              <a:rPr lang="en-US" sz="1400" dirty="0"/>
              <a:t> to NIH, "</a:t>
            </a:r>
            <a:r>
              <a:rPr lang="en-US" sz="1400" b="1" dirty="0"/>
              <a:t>Diabetes</a:t>
            </a:r>
            <a:r>
              <a:rPr lang="en-US" sz="1400" dirty="0"/>
              <a:t> is a disease that occurs when your blood glucose, also called blood sugar, is too high. </a:t>
            </a:r>
          </a:p>
          <a:p>
            <a:pPr lvl="1">
              <a:buFont typeface="Arial" panose="020B0604020202020204" pitchFamily="34" charset="0"/>
              <a:buChar char="•"/>
            </a:pPr>
            <a:r>
              <a:rPr lang="en-US" sz="1400" dirty="0"/>
              <a:t>Blood glucose is your main source of energy and comes from the food you eat. </a:t>
            </a:r>
          </a:p>
          <a:p>
            <a:pPr lvl="1">
              <a:buFont typeface="Arial" panose="020B0604020202020204" pitchFamily="34" charset="0"/>
              <a:buChar char="•"/>
            </a:pPr>
            <a:r>
              <a:rPr lang="en-US" sz="1400" dirty="0"/>
              <a:t>Insulin, a hormone made by the pancreas, helps glucose from food get into your cells to be used for energy. Sometimes your body doesn’t make enough—or any—insulin or doesn’t use insulin well. Glucose then stays in your blood and doesn’t reach your cells</a:t>
            </a:r>
            <a:endParaRPr lang="en-ID" sz="1400" dirty="0"/>
          </a:p>
          <a:p>
            <a:pPr marL="0" lvl="0" indent="0" algn="l" rtl="0">
              <a:spcBef>
                <a:spcPts val="0"/>
              </a:spcBef>
              <a:spcAft>
                <a:spcPts val="1600"/>
              </a:spcAft>
              <a:buNone/>
            </a:pPr>
            <a:endParaRPr sz="1400" dirty="0"/>
          </a:p>
        </p:txBody>
      </p:sp>
      <p:grpSp>
        <p:nvGrpSpPr>
          <p:cNvPr id="104" name="Google Shape;1439;p43">
            <a:extLst>
              <a:ext uri="{FF2B5EF4-FFF2-40B4-BE49-F238E27FC236}">
                <a16:creationId xmlns:a16="http://schemas.microsoft.com/office/drawing/2014/main" id="{B2DD613D-6CC0-4429-B819-34DAC94B1C40}"/>
              </a:ext>
            </a:extLst>
          </p:cNvPr>
          <p:cNvGrpSpPr/>
          <p:nvPr/>
        </p:nvGrpSpPr>
        <p:grpSpPr>
          <a:xfrm>
            <a:off x="5423700" y="1857037"/>
            <a:ext cx="2662200" cy="2562563"/>
            <a:chOff x="2550780" y="1556223"/>
            <a:chExt cx="3409650" cy="3032417"/>
          </a:xfrm>
        </p:grpSpPr>
        <p:grpSp>
          <p:nvGrpSpPr>
            <p:cNvPr id="105" name="Google Shape;1440;p43">
              <a:extLst>
                <a:ext uri="{FF2B5EF4-FFF2-40B4-BE49-F238E27FC236}">
                  <a16:creationId xmlns:a16="http://schemas.microsoft.com/office/drawing/2014/main" id="{B8F1643F-8F84-4BD2-8EF1-7C2E462460A7}"/>
                </a:ext>
              </a:extLst>
            </p:cNvPr>
            <p:cNvGrpSpPr/>
            <p:nvPr/>
          </p:nvGrpSpPr>
          <p:grpSpPr>
            <a:xfrm>
              <a:off x="4906569" y="1599578"/>
              <a:ext cx="975104" cy="732634"/>
              <a:chOff x="4833838" y="674808"/>
              <a:chExt cx="1260150" cy="946800"/>
            </a:xfrm>
          </p:grpSpPr>
          <p:sp>
            <p:nvSpPr>
              <p:cNvPr id="194" name="Google Shape;1441;p43">
                <a:extLst>
                  <a:ext uri="{FF2B5EF4-FFF2-40B4-BE49-F238E27FC236}">
                    <a16:creationId xmlns:a16="http://schemas.microsoft.com/office/drawing/2014/main" id="{92A5BF72-3722-4BFF-90B6-680F8C58564C}"/>
                  </a:ext>
                </a:extLst>
              </p:cNvPr>
              <p:cNvSpPr/>
              <p:nvPr/>
            </p:nvSpPr>
            <p:spPr>
              <a:xfrm>
                <a:off x="4833838" y="978626"/>
                <a:ext cx="1260150" cy="642982"/>
              </a:xfrm>
              <a:custGeom>
                <a:avLst/>
                <a:gdLst/>
                <a:ahLst/>
                <a:cxnLst/>
                <a:rect l="l" t="t" r="r" b="b"/>
                <a:pathLst>
                  <a:path w="14157" h="8083" extrusionOk="0">
                    <a:moveTo>
                      <a:pt x="9058" y="0"/>
                    </a:moveTo>
                    <a:lnTo>
                      <a:pt x="9058" y="0"/>
                    </a:lnTo>
                    <a:cubicBezTo>
                      <a:pt x="8055" y="214"/>
                      <a:pt x="7103" y="483"/>
                      <a:pt x="6099" y="693"/>
                    </a:cubicBezTo>
                    <a:cubicBezTo>
                      <a:pt x="6030" y="1283"/>
                      <a:pt x="5559" y="1763"/>
                      <a:pt x="5019" y="2019"/>
                    </a:cubicBezTo>
                    <a:cubicBezTo>
                      <a:pt x="4484" y="2273"/>
                      <a:pt x="3880" y="2343"/>
                      <a:pt x="3290" y="2416"/>
                    </a:cubicBezTo>
                    <a:cubicBezTo>
                      <a:pt x="2700" y="2490"/>
                      <a:pt x="2097" y="2576"/>
                      <a:pt x="1571" y="2859"/>
                    </a:cubicBezTo>
                    <a:cubicBezTo>
                      <a:pt x="525" y="3422"/>
                      <a:pt x="1" y="4775"/>
                      <a:pt x="321" y="5922"/>
                    </a:cubicBezTo>
                    <a:cubicBezTo>
                      <a:pt x="641" y="7068"/>
                      <a:pt x="1734" y="7935"/>
                      <a:pt x="2917" y="8064"/>
                    </a:cubicBezTo>
                    <a:cubicBezTo>
                      <a:pt x="3029" y="8076"/>
                      <a:pt x="3141" y="8082"/>
                      <a:pt x="3254" y="8082"/>
                    </a:cubicBezTo>
                    <a:cubicBezTo>
                      <a:pt x="4326" y="8082"/>
                      <a:pt x="5385" y="7532"/>
                      <a:pt x="6039" y="6678"/>
                    </a:cubicBezTo>
                    <a:lnTo>
                      <a:pt x="10928" y="7935"/>
                    </a:lnTo>
                    <a:cubicBezTo>
                      <a:pt x="10948" y="7935"/>
                      <a:pt x="10967" y="7935"/>
                      <a:pt x="10987" y="7935"/>
                    </a:cubicBezTo>
                    <a:cubicBezTo>
                      <a:pt x="12468" y="7935"/>
                      <a:pt x="13853" y="6692"/>
                      <a:pt x="14004" y="5215"/>
                    </a:cubicBezTo>
                    <a:cubicBezTo>
                      <a:pt x="14157" y="3719"/>
                      <a:pt x="13021" y="2203"/>
                      <a:pt x="11542" y="1933"/>
                    </a:cubicBezTo>
                    <a:cubicBezTo>
                      <a:pt x="11011" y="1833"/>
                      <a:pt x="10445" y="1876"/>
                      <a:pt x="9962" y="1636"/>
                    </a:cubicBezTo>
                    <a:cubicBezTo>
                      <a:pt x="9385" y="1356"/>
                      <a:pt x="8949" y="630"/>
                      <a:pt x="9058"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42;p43">
                <a:extLst>
                  <a:ext uri="{FF2B5EF4-FFF2-40B4-BE49-F238E27FC236}">
                    <a16:creationId xmlns:a16="http://schemas.microsoft.com/office/drawing/2014/main" id="{6960479C-8E00-49BD-A52E-B2D70F9FB43F}"/>
                  </a:ext>
                </a:extLst>
              </p:cNvPr>
              <p:cNvSpPr/>
              <p:nvPr/>
            </p:nvSpPr>
            <p:spPr>
              <a:xfrm>
                <a:off x="5148579" y="674808"/>
                <a:ext cx="612900" cy="834900"/>
              </a:xfrm>
              <a:prstGeom prst="ellipse">
                <a:avLst/>
              </a:pr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443;p43">
              <a:extLst>
                <a:ext uri="{FF2B5EF4-FFF2-40B4-BE49-F238E27FC236}">
                  <a16:creationId xmlns:a16="http://schemas.microsoft.com/office/drawing/2014/main" id="{95D94B32-F7BA-4D5E-8153-0A394B759FE6}"/>
                </a:ext>
              </a:extLst>
            </p:cNvPr>
            <p:cNvGrpSpPr/>
            <p:nvPr/>
          </p:nvGrpSpPr>
          <p:grpSpPr>
            <a:xfrm flipH="1">
              <a:off x="4584584" y="1613318"/>
              <a:ext cx="1375846" cy="2896156"/>
              <a:chOff x="2614500" y="376578"/>
              <a:chExt cx="1959337" cy="4124403"/>
            </a:xfrm>
          </p:grpSpPr>
          <p:sp>
            <p:nvSpPr>
              <p:cNvPr id="161" name="Google Shape;1444;p43">
                <a:extLst>
                  <a:ext uri="{FF2B5EF4-FFF2-40B4-BE49-F238E27FC236}">
                    <a16:creationId xmlns:a16="http://schemas.microsoft.com/office/drawing/2014/main" id="{CCE209F6-480D-408A-B2F9-0C1C82341867}"/>
                  </a:ext>
                </a:extLst>
              </p:cNvPr>
              <p:cNvSpPr/>
              <p:nvPr/>
            </p:nvSpPr>
            <p:spPr>
              <a:xfrm flipH="1">
                <a:off x="2722958" y="4130022"/>
                <a:ext cx="707175" cy="370958"/>
              </a:xfrm>
              <a:custGeom>
                <a:avLst/>
                <a:gdLst/>
                <a:ahLst/>
                <a:cxnLst/>
                <a:rect l="l" t="t" r="r" b="b"/>
                <a:pathLst>
                  <a:path w="8712" h="4570" extrusionOk="0">
                    <a:moveTo>
                      <a:pt x="8055" y="0"/>
                    </a:moveTo>
                    <a:lnTo>
                      <a:pt x="4682" y="71"/>
                    </a:lnTo>
                    <a:cubicBezTo>
                      <a:pt x="4679" y="746"/>
                      <a:pt x="4390" y="1413"/>
                      <a:pt x="3919" y="1826"/>
                    </a:cubicBezTo>
                    <a:cubicBezTo>
                      <a:pt x="3486" y="2210"/>
                      <a:pt x="2936" y="2373"/>
                      <a:pt x="2400" y="2503"/>
                    </a:cubicBezTo>
                    <a:cubicBezTo>
                      <a:pt x="1866" y="2633"/>
                      <a:pt x="1314" y="2750"/>
                      <a:pt x="840" y="3066"/>
                    </a:cubicBezTo>
                    <a:cubicBezTo>
                      <a:pt x="367" y="3379"/>
                      <a:pt x="0" y="3945"/>
                      <a:pt x="24" y="4569"/>
                    </a:cubicBezTo>
                    <a:lnTo>
                      <a:pt x="8712" y="4569"/>
                    </a:lnTo>
                    <a:lnTo>
                      <a:pt x="80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62" name="Google Shape;1445;p43">
                <a:extLst>
                  <a:ext uri="{FF2B5EF4-FFF2-40B4-BE49-F238E27FC236}">
                    <a16:creationId xmlns:a16="http://schemas.microsoft.com/office/drawing/2014/main" id="{11B6FD33-937E-438A-806E-E0282C925E67}"/>
                  </a:ext>
                </a:extLst>
              </p:cNvPr>
              <p:cNvSpPr/>
              <p:nvPr/>
            </p:nvSpPr>
            <p:spPr>
              <a:xfrm flipH="1">
                <a:off x="3788980" y="4043493"/>
                <a:ext cx="741024" cy="457488"/>
              </a:xfrm>
              <a:custGeom>
                <a:avLst/>
                <a:gdLst/>
                <a:ahLst/>
                <a:cxnLst/>
                <a:rect l="l" t="t" r="r" b="b"/>
                <a:pathLst>
                  <a:path w="9129" h="5636" extrusionOk="0">
                    <a:moveTo>
                      <a:pt x="5953" y="0"/>
                    </a:moveTo>
                    <a:cubicBezTo>
                      <a:pt x="5710" y="630"/>
                      <a:pt x="5203" y="1149"/>
                      <a:pt x="4616" y="1369"/>
                    </a:cubicBezTo>
                    <a:cubicBezTo>
                      <a:pt x="4321" y="1483"/>
                      <a:pt x="4017" y="1521"/>
                      <a:pt x="3713" y="1521"/>
                    </a:cubicBezTo>
                    <a:cubicBezTo>
                      <a:pt x="3460" y="1521"/>
                      <a:pt x="3206" y="1494"/>
                      <a:pt x="2957" y="1463"/>
                    </a:cubicBezTo>
                    <a:cubicBezTo>
                      <a:pt x="2614" y="1421"/>
                      <a:pt x="2266" y="1371"/>
                      <a:pt x="1918" y="1371"/>
                    </a:cubicBezTo>
                    <a:cubicBezTo>
                      <a:pt x="1711" y="1371"/>
                      <a:pt x="1504" y="1389"/>
                      <a:pt x="1297" y="1436"/>
                    </a:cubicBezTo>
                    <a:cubicBezTo>
                      <a:pt x="745" y="1563"/>
                      <a:pt x="201" y="1960"/>
                      <a:pt x="1" y="2549"/>
                    </a:cubicBezTo>
                    <a:lnTo>
                      <a:pt x="8122" y="5635"/>
                    </a:lnTo>
                    <a:lnTo>
                      <a:pt x="9129" y="1129"/>
                    </a:lnTo>
                    <a:lnTo>
                      <a:pt x="59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63" name="Google Shape;1446;p43">
                <a:extLst>
                  <a:ext uri="{FF2B5EF4-FFF2-40B4-BE49-F238E27FC236}">
                    <a16:creationId xmlns:a16="http://schemas.microsoft.com/office/drawing/2014/main" id="{68F911A5-A6D9-4F71-BB3F-8D1C434AA388}"/>
                  </a:ext>
                </a:extLst>
              </p:cNvPr>
              <p:cNvSpPr/>
              <p:nvPr/>
            </p:nvSpPr>
            <p:spPr>
              <a:xfrm flipH="1">
                <a:off x="2614500" y="1848377"/>
                <a:ext cx="1597394" cy="2338823"/>
              </a:xfrm>
              <a:custGeom>
                <a:avLst/>
                <a:gdLst/>
                <a:ahLst/>
                <a:cxnLst/>
                <a:rect l="l" t="t" r="r" b="b"/>
                <a:pathLst>
                  <a:path w="19679" h="28813" extrusionOk="0">
                    <a:moveTo>
                      <a:pt x="12961" y="0"/>
                    </a:moveTo>
                    <a:cubicBezTo>
                      <a:pt x="12961" y="0"/>
                      <a:pt x="12064" y="417"/>
                      <a:pt x="10414" y="660"/>
                    </a:cubicBezTo>
                    <a:cubicBezTo>
                      <a:pt x="9730" y="763"/>
                      <a:pt x="8917" y="835"/>
                      <a:pt x="7984" y="835"/>
                    </a:cubicBezTo>
                    <a:cubicBezTo>
                      <a:pt x="7304" y="835"/>
                      <a:pt x="6560" y="796"/>
                      <a:pt x="5756" y="703"/>
                    </a:cubicBezTo>
                    <a:lnTo>
                      <a:pt x="5449" y="2103"/>
                    </a:lnTo>
                    <a:lnTo>
                      <a:pt x="1" y="27056"/>
                    </a:lnTo>
                    <a:lnTo>
                      <a:pt x="6809" y="28812"/>
                    </a:lnTo>
                    <a:lnTo>
                      <a:pt x="10035" y="16906"/>
                    </a:lnTo>
                    <a:lnTo>
                      <a:pt x="11994" y="28812"/>
                    </a:lnTo>
                    <a:lnTo>
                      <a:pt x="19679" y="28812"/>
                    </a:lnTo>
                    <a:cubicBezTo>
                      <a:pt x="19679" y="28812"/>
                      <a:pt x="18015" y="13893"/>
                      <a:pt x="14987" y="4726"/>
                    </a:cubicBezTo>
                    <a:cubicBezTo>
                      <a:pt x="14676" y="3790"/>
                      <a:pt x="14353" y="2913"/>
                      <a:pt x="14017" y="2120"/>
                    </a:cubicBezTo>
                    <a:cubicBezTo>
                      <a:pt x="13677" y="1323"/>
                      <a:pt x="13324" y="611"/>
                      <a:pt x="12961" y="0"/>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47;p43">
                <a:extLst>
                  <a:ext uri="{FF2B5EF4-FFF2-40B4-BE49-F238E27FC236}">
                    <a16:creationId xmlns:a16="http://schemas.microsoft.com/office/drawing/2014/main" id="{3DF9F2D4-E58C-4357-B6EB-677545624921}"/>
                  </a:ext>
                </a:extLst>
              </p:cNvPr>
              <p:cNvSpPr/>
              <p:nvPr/>
            </p:nvSpPr>
            <p:spPr>
              <a:xfrm flipH="1">
                <a:off x="3397338" y="2511141"/>
                <a:ext cx="116970" cy="877799"/>
              </a:xfrm>
              <a:custGeom>
                <a:avLst/>
                <a:gdLst/>
                <a:ahLst/>
                <a:cxnLst/>
                <a:rect l="l" t="t" r="r" b="b"/>
                <a:pathLst>
                  <a:path w="1441" h="10814" extrusionOk="0">
                    <a:moveTo>
                      <a:pt x="1" y="0"/>
                    </a:moveTo>
                    <a:lnTo>
                      <a:pt x="878" y="10813"/>
                    </a:lnTo>
                    <a:lnTo>
                      <a:pt x="1441" y="8741"/>
                    </a:lnTo>
                    <a:lnTo>
                      <a:pt x="1"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48;p43">
                <a:extLst>
                  <a:ext uri="{FF2B5EF4-FFF2-40B4-BE49-F238E27FC236}">
                    <a16:creationId xmlns:a16="http://schemas.microsoft.com/office/drawing/2014/main" id="{0863250F-D084-4A4E-8FD2-B921050252E1}"/>
                  </a:ext>
                </a:extLst>
              </p:cNvPr>
              <p:cNvSpPr/>
              <p:nvPr/>
            </p:nvSpPr>
            <p:spPr>
              <a:xfrm flipH="1">
                <a:off x="2948531" y="1427747"/>
                <a:ext cx="821303" cy="667481"/>
              </a:xfrm>
              <a:custGeom>
                <a:avLst/>
                <a:gdLst/>
                <a:ahLst/>
                <a:cxnLst/>
                <a:rect l="l" t="t" r="r" b="b"/>
                <a:pathLst>
                  <a:path w="10118" h="8223" extrusionOk="0">
                    <a:moveTo>
                      <a:pt x="10117" y="1"/>
                    </a:moveTo>
                    <a:lnTo>
                      <a:pt x="193" y="2240"/>
                    </a:lnTo>
                    <a:cubicBezTo>
                      <a:pt x="193" y="2320"/>
                      <a:pt x="30" y="6602"/>
                      <a:pt x="3" y="7285"/>
                    </a:cubicBezTo>
                    <a:cubicBezTo>
                      <a:pt x="0" y="7345"/>
                      <a:pt x="0" y="7379"/>
                      <a:pt x="0" y="7379"/>
                    </a:cubicBezTo>
                    <a:cubicBezTo>
                      <a:pt x="0" y="7379"/>
                      <a:pt x="735" y="8223"/>
                      <a:pt x="3196" y="8223"/>
                    </a:cubicBezTo>
                    <a:cubicBezTo>
                      <a:pt x="3519" y="8223"/>
                      <a:pt x="3871" y="8208"/>
                      <a:pt x="4256" y="8175"/>
                    </a:cubicBezTo>
                    <a:cubicBezTo>
                      <a:pt x="5396" y="8078"/>
                      <a:pt x="6815" y="7822"/>
                      <a:pt x="8571" y="7302"/>
                    </a:cubicBezTo>
                    <a:cubicBezTo>
                      <a:pt x="9061" y="7159"/>
                      <a:pt x="9574" y="6992"/>
                      <a:pt x="10117" y="6805"/>
                    </a:cubicBezTo>
                    <a:lnTo>
                      <a:pt x="10117" y="1"/>
                    </a:ln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49;p43">
                <a:extLst>
                  <a:ext uri="{FF2B5EF4-FFF2-40B4-BE49-F238E27FC236}">
                    <a16:creationId xmlns:a16="http://schemas.microsoft.com/office/drawing/2014/main" id="{F37F42AF-A431-4B9E-8D1F-6324555BE999}"/>
                  </a:ext>
                </a:extLst>
              </p:cNvPr>
              <p:cNvSpPr/>
              <p:nvPr/>
            </p:nvSpPr>
            <p:spPr>
              <a:xfrm flipH="1">
                <a:off x="3224683" y="728294"/>
                <a:ext cx="320388" cy="603842"/>
              </a:xfrm>
              <a:custGeom>
                <a:avLst/>
                <a:gdLst/>
                <a:ahLst/>
                <a:cxnLst/>
                <a:rect l="l" t="t" r="r" b="b"/>
                <a:pathLst>
                  <a:path w="3947" h="7439" extrusionOk="0">
                    <a:moveTo>
                      <a:pt x="3210" y="0"/>
                    </a:moveTo>
                    <a:lnTo>
                      <a:pt x="727" y="1623"/>
                    </a:lnTo>
                    <a:lnTo>
                      <a:pt x="427" y="4199"/>
                    </a:lnTo>
                    <a:lnTo>
                      <a:pt x="0" y="5296"/>
                    </a:lnTo>
                    <a:lnTo>
                      <a:pt x="2176" y="7438"/>
                    </a:lnTo>
                    <a:lnTo>
                      <a:pt x="3946" y="4102"/>
                    </a:lnTo>
                    <a:lnTo>
                      <a:pt x="321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50;p43">
                <a:extLst>
                  <a:ext uri="{FF2B5EF4-FFF2-40B4-BE49-F238E27FC236}">
                    <a16:creationId xmlns:a16="http://schemas.microsoft.com/office/drawing/2014/main" id="{C29CC556-8F86-44E8-BE14-D19E7BF758DA}"/>
                  </a:ext>
                </a:extLst>
              </p:cNvPr>
              <p:cNvSpPr/>
              <p:nvPr/>
            </p:nvSpPr>
            <p:spPr>
              <a:xfrm flipH="1">
                <a:off x="4294847" y="1215971"/>
                <a:ext cx="278990" cy="302773"/>
              </a:xfrm>
              <a:custGeom>
                <a:avLst/>
                <a:gdLst/>
                <a:ahLst/>
                <a:cxnLst/>
                <a:rect l="l" t="t" r="r" b="b"/>
                <a:pathLst>
                  <a:path w="3437" h="3730" extrusionOk="0">
                    <a:moveTo>
                      <a:pt x="2354" y="1"/>
                    </a:moveTo>
                    <a:cubicBezTo>
                      <a:pt x="1994" y="1"/>
                      <a:pt x="1995" y="579"/>
                      <a:pt x="2134" y="950"/>
                    </a:cubicBezTo>
                    <a:cubicBezTo>
                      <a:pt x="1559" y="513"/>
                      <a:pt x="946" y="106"/>
                      <a:pt x="666" y="106"/>
                    </a:cubicBezTo>
                    <a:cubicBezTo>
                      <a:pt x="633" y="106"/>
                      <a:pt x="604" y="112"/>
                      <a:pt x="581" y="124"/>
                    </a:cubicBezTo>
                    <a:cubicBezTo>
                      <a:pt x="374" y="227"/>
                      <a:pt x="508" y="441"/>
                      <a:pt x="508" y="441"/>
                    </a:cubicBezTo>
                    <a:cubicBezTo>
                      <a:pt x="508" y="441"/>
                      <a:pt x="494" y="438"/>
                      <a:pt x="474" y="438"/>
                    </a:cubicBezTo>
                    <a:cubicBezTo>
                      <a:pt x="419" y="438"/>
                      <a:pt x="316" y="454"/>
                      <a:pt x="268" y="567"/>
                    </a:cubicBezTo>
                    <a:cubicBezTo>
                      <a:pt x="201" y="724"/>
                      <a:pt x="385" y="941"/>
                      <a:pt x="385" y="941"/>
                    </a:cubicBezTo>
                    <a:cubicBezTo>
                      <a:pt x="385" y="941"/>
                      <a:pt x="361" y="931"/>
                      <a:pt x="326" y="931"/>
                    </a:cubicBezTo>
                    <a:cubicBezTo>
                      <a:pt x="273" y="931"/>
                      <a:pt x="197" y="954"/>
                      <a:pt x="145" y="1070"/>
                    </a:cubicBezTo>
                    <a:cubicBezTo>
                      <a:pt x="1" y="1393"/>
                      <a:pt x="1537" y="3729"/>
                      <a:pt x="1537" y="3729"/>
                    </a:cubicBezTo>
                    <a:lnTo>
                      <a:pt x="3437" y="2020"/>
                    </a:lnTo>
                    <a:cubicBezTo>
                      <a:pt x="3437" y="2020"/>
                      <a:pt x="2994" y="1307"/>
                      <a:pt x="2827" y="897"/>
                    </a:cubicBezTo>
                    <a:cubicBezTo>
                      <a:pt x="2664" y="484"/>
                      <a:pt x="2747" y="7"/>
                      <a:pt x="2360" y="1"/>
                    </a:cubicBezTo>
                    <a:cubicBezTo>
                      <a:pt x="2358" y="1"/>
                      <a:pt x="2356" y="1"/>
                      <a:pt x="2354"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51;p43">
                <a:extLst>
                  <a:ext uri="{FF2B5EF4-FFF2-40B4-BE49-F238E27FC236}">
                    <a16:creationId xmlns:a16="http://schemas.microsoft.com/office/drawing/2014/main" id="{7237A29E-5D89-4F3B-AE74-5818835569AE}"/>
                  </a:ext>
                </a:extLst>
              </p:cNvPr>
              <p:cNvSpPr/>
              <p:nvPr/>
            </p:nvSpPr>
            <p:spPr>
              <a:xfrm flipH="1">
                <a:off x="3368603" y="826755"/>
                <a:ext cx="133448" cy="170219"/>
              </a:xfrm>
              <a:custGeom>
                <a:avLst/>
                <a:gdLst/>
                <a:ahLst/>
                <a:cxnLst/>
                <a:rect l="l" t="t" r="r" b="b"/>
                <a:pathLst>
                  <a:path w="1644" h="2097" extrusionOk="0">
                    <a:moveTo>
                      <a:pt x="930" y="1"/>
                    </a:moveTo>
                    <a:lnTo>
                      <a:pt x="190" y="487"/>
                    </a:lnTo>
                    <a:lnTo>
                      <a:pt x="0" y="2097"/>
                    </a:lnTo>
                    <a:cubicBezTo>
                      <a:pt x="743" y="1777"/>
                      <a:pt x="1360" y="1160"/>
                      <a:pt x="1643" y="400"/>
                    </a:cubicBezTo>
                    <a:cubicBezTo>
                      <a:pt x="1397" y="267"/>
                      <a:pt x="1166" y="133"/>
                      <a:pt x="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52;p43">
                <a:extLst>
                  <a:ext uri="{FF2B5EF4-FFF2-40B4-BE49-F238E27FC236}">
                    <a16:creationId xmlns:a16="http://schemas.microsoft.com/office/drawing/2014/main" id="{67B673B2-E445-40B6-8DE6-42DB58DC885F}"/>
                  </a:ext>
                </a:extLst>
              </p:cNvPr>
              <p:cNvSpPr/>
              <p:nvPr/>
            </p:nvSpPr>
            <p:spPr>
              <a:xfrm flipH="1">
                <a:off x="3258287" y="376578"/>
                <a:ext cx="419905" cy="550999"/>
              </a:xfrm>
              <a:custGeom>
                <a:avLst/>
                <a:gdLst/>
                <a:ahLst/>
                <a:cxnLst/>
                <a:rect l="l" t="t" r="r" b="b"/>
                <a:pathLst>
                  <a:path w="5173" h="6788" extrusionOk="0">
                    <a:moveTo>
                      <a:pt x="2437" y="1"/>
                    </a:moveTo>
                    <a:cubicBezTo>
                      <a:pt x="2323" y="1"/>
                      <a:pt x="2217" y="11"/>
                      <a:pt x="2110" y="31"/>
                    </a:cubicBezTo>
                    <a:cubicBezTo>
                      <a:pt x="2070" y="41"/>
                      <a:pt x="2030" y="51"/>
                      <a:pt x="1994" y="61"/>
                    </a:cubicBezTo>
                    <a:cubicBezTo>
                      <a:pt x="1943" y="74"/>
                      <a:pt x="1897" y="88"/>
                      <a:pt x="1850" y="108"/>
                    </a:cubicBezTo>
                    <a:cubicBezTo>
                      <a:pt x="1750" y="145"/>
                      <a:pt x="1654" y="191"/>
                      <a:pt x="1563" y="248"/>
                    </a:cubicBezTo>
                    <a:cubicBezTo>
                      <a:pt x="1163" y="494"/>
                      <a:pt x="854" y="908"/>
                      <a:pt x="634" y="1411"/>
                    </a:cubicBezTo>
                    <a:cubicBezTo>
                      <a:pt x="614" y="1457"/>
                      <a:pt x="594" y="1504"/>
                      <a:pt x="574" y="1554"/>
                    </a:cubicBezTo>
                    <a:cubicBezTo>
                      <a:pt x="557" y="1591"/>
                      <a:pt x="544" y="1628"/>
                      <a:pt x="531" y="1668"/>
                    </a:cubicBezTo>
                    <a:cubicBezTo>
                      <a:pt x="528" y="1677"/>
                      <a:pt x="524" y="1688"/>
                      <a:pt x="520" y="1697"/>
                    </a:cubicBezTo>
                    <a:cubicBezTo>
                      <a:pt x="504" y="1740"/>
                      <a:pt x="491" y="1788"/>
                      <a:pt x="474" y="1831"/>
                    </a:cubicBezTo>
                    <a:cubicBezTo>
                      <a:pt x="474" y="1834"/>
                      <a:pt x="474" y="1840"/>
                      <a:pt x="471" y="1844"/>
                    </a:cubicBezTo>
                    <a:cubicBezTo>
                      <a:pt x="468" y="1854"/>
                      <a:pt x="464" y="1864"/>
                      <a:pt x="460" y="1874"/>
                    </a:cubicBezTo>
                    <a:lnTo>
                      <a:pt x="454" y="1894"/>
                    </a:lnTo>
                    <a:cubicBezTo>
                      <a:pt x="440" y="1944"/>
                      <a:pt x="428" y="1991"/>
                      <a:pt x="414" y="2040"/>
                    </a:cubicBezTo>
                    <a:cubicBezTo>
                      <a:pt x="1" y="3564"/>
                      <a:pt x="244" y="5513"/>
                      <a:pt x="1077" y="6246"/>
                    </a:cubicBezTo>
                    <a:cubicBezTo>
                      <a:pt x="1536" y="6648"/>
                      <a:pt x="1990" y="6788"/>
                      <a:pt x="2399" y="6788"/>
                    </a:cubicBezTo>
                    <a:cubicBezTo>
                      <a:pt x="3335" y="6788"/>
                      <a:pt x="4039" y="6059"/>
                      <a:pt x="4039" y="6059"/>
                    </a:cubicBezTo>
                    <a:lnTo>
                      <a:pt x="5116" y="3204"/>
                    </a:lnTo>
                    <a:lnTo>
                      <a:pt x="5173" y="3050"/>
                    </a:lnTo>
                    <a:lnTo>
                      <a:pt x="5173" y="3040"/>
                    </a:lnTo>
                    <a:cubicBezTo>
                      <a:pt x="5173" y="3027"/>
                      <a:pt x="5173" y="3000"/>
                      <a:pt x="5169" y="2960"/>
                    </a:cubicBezTo>
                    <a:cubicBezTo>
                      <a:pt x="5169" y="2934"/>
                      <a:pt x="5166" y="2900"/>
                      <a:pt x="5162" y="2860"/>
                    </a:cubicBezTo>
                    <a:lnTo>
                      <a:pt x="5159" y="2817"/>
                    </a:lnTo>
                    <a:lnTo>
                      <a:pt x="5159" y="2797"/>
                    </a:lnTo>
                    <a:cubicBezTo>
                      <a:pt x="5156" y="2791"/>
                      <a:pt x="5156" y="2780"/>
                      <a:pt x="5156" y="2774"/>
                    </a:cubicBezTo>
                    <a:cubicBezTo>
                      <a:pt x="5156" y="2767"/>
                      <a:pt x="5156" y="2760"/>
                      <a:pt x="5153" y="2754"/>
                    </a:cubicBezTo>
                    <a:cubicBezTo>
                      <a:pt x="5106" y="2327"/>
                      <a:pt x="4956" y="1524"/>
                      <a:pt x="4450" y="897"/>
                    </a:cubicBezTo>
                    <a:cubicBezTo>
                      <a:pt x="4050" y="398"/>
                      <a:pt x="3430" y="8"/>
                      <a:pt x="2467"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53;p43">
                <a:extLst>
                  <a:ext uri="{FF2B5EF4-FFF2-40B4-BE49-F238E27FC236}">
                    <a16:creationId xmlns:a16="http://schemas.microsoft.com/office/drawing/2014/main" id="{57595201-050E-4310-AC77-E5CD3E459173}"/>
                  </a:ext>
                </a:extLst>
              </p:cNvPr>
              <p:cNvSpPr/>
              <p:nvPr/>
            </p:nvSpPr>
            <p:spPr>
              <a:xfrm flipH="1">
                <a:off x="3532570" y="631781"/>
                <a:ext cx="29060" cy="123626"/>
              </a:xfrm>
              <a:custGeom>
                <a:avLst/>
                <a:gdLst/>
                <a:ahLst/>
                <a:cxnLst/>
                <a:rect l="l" t="t" r="r" b="b"/>
                <a:pathLst>
                  <a:path w="358" h="1523" extrusionOk="0">
                    <a:moveTo>
                      <a:pt x="101" y="0"/>
                    </a:moveTo>
                    <a:lnTo>
                      <a:pt x="11" y="1146"/>
                    </a:lnTo>
                    <a:cubicBezTo>
                      <a:pt x="1" y="1243"/>
                      <a:pt x="38" y="1340"/>
                      <a:pt x="101" y="1409"/>
                    </a:cubicBezTo>
                    <a:cubicBezTo>
                      <a:pt x="167" y="1480"/>
                      <a:pt x="261" y="1523"/>
                      <a:pt x="358" y="1523"/>
                    </a:cubicBezTo>
                    <a:lnTo>
                      <a:pt x="358" y="1323"/>
                    </a:lnTo>
                    <a:cubicBezTo>
                      <a:pt x="314" y="1323"/>
                      <a:pt x="278" y="1306"/>
                      <a:pt x="247" y="1276"/>
                    </a:cubicBezTo>
                    <a:cubicBezTo>
                      <a:pt x="218" y="1243"/>
                      <a:pt x="204" y="1203"/>
                      <a:pt x="207" y="1160"/>
                    </a:cubicBezTo>
                    <a:lnTo>
                      <a:pt x="298" y="16"/>
                    </a:lnTo>
                    <a:lnTo>
                      <a:pt x="1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4;p43">
                <a:extLst>
                  <a:ext uri="{FF2B5EF4-FFF2-40B4-BE49-F238E27FC236}">
                    <a16:creationId xmlns:a16="http://schemas.microsoft.com/office/drawing/2014/main" id="{320986F8-646B-472D-982B-10C6B65EE9BF}"/>
                  </a:ext>
                </a:extLst>
              </p:cNvPr>
              <p:cNvSpPr/>
              <p:nvPr/>
            </p:nvSpPr>
            <p:spPr>
              <a:xfrm flipH="1">
                <a:off x="3457893" y="628534"/>
                <a:ext cx="18183" cy="25407"/>
              </a:xfrm>
              <a:custGeom>
                <a:avLst/>
                <a:gdLst/>
                <a:ahLst/>
                <a:cxnLst/>
                <a:rect l="l" t="t" r="r" b="b"/>
                <a:pathLst>
                  <a:path w="224" h="313" extrusionOk="0">
                    <a:moveTo>
                      <a:pt x="110" y="0"/>
                    </a:moveTo>
                    <a:cubicBezTo>
                      <a:pt x="50" y="0"/>
                      <a:pt x="0" y="70"/>
                      <a:pt x="0" y="156"/>
                    </a:cubicBezTo>
                    <a:cubicBezTo>
                      <a:pt x="0" y="243"/>
                      <a:pt x="50" y="313"/>
                      <a:pt x="113" y="313"/>
                    </a:cubicBezTo>
                    <a:cubicBezTo>
                      <a:pt x="173" y="313"/>
                      <a:pt x="223" y="243"/>
                      <a:pt x="223" y="156"/>
                    </a:cubicBezTo>
                    <a:cubicBezTo>
                      <a:pt x="223" y="70"/>
                      <a:pt x="173"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5;p43">
                <a:extLst>
                  <a:ext uri="{FF2B5EF4-FFF2-40B4-BE49-F238E27FC236}">
                    <a16:creationId xmlns:a16="http://schemas.microsoft.com/office/drawing/2014/main" id="{5CFAB418-5716-413B-BC8C-00ECE1934149}"/>
                  </a:ext>
                </a:extLst>
              </p:cNvPr>
              <p:cNvSpPr/>
              <p:nvPr/>
            </p:nvSpPr>
            <p:spPr>
              <a:xfrm flipH="1">
                <a:off x="3596371" y="628778"/>
                <a:ext cx="18507" cy="25407"/>
              </a:xfrm>
              <a:custGeom>
                <a:avLst/>
                <a:gdLst/>
                <a:ahLst/>
                <a:cxnLst/>
                <a:rect l="l" t="t" r="r" b="b"/>
                <a:pathLst>
                  <a:path w="228" h="313" extrusionOk="0">
                    <a:moveTo>
                      <a:pt x="114" y="0"/>
                    </a:moveTo>
                    <a:cubicBezTo>
                      <a:pt x="51" y="0"/>
                      <a:pt x="0" y="70"/>
                      <a:pt x="0" y="157"/>
                    </a:cubicBezTo>
                    <a:cubicBezTo>
                      <a:pt x="0" y="243"/>
                      <a:pt x="51" y="313"/>
                      <a:pt x="114" y="313"/>
                    </a:cubicBezTo>
                    <a:cubicBezTo>
                      <a:pt x="177" y="313"/>
                      <a:pt x="227" y="243"/>
                      <a:pt x="227" y="157"/>
                    </a:cubicBezTo>
                    <a:cubicBezTo>
                      <a:pt x="227" y="70"/>
                      <a:pt x="174" y="0"/>
                      <a:pt x="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6;p43">
                <a:extLst>
                  <a:ext uri="{FF2B5EF4-FFF2-40B4-BE49-F238E27FC236}">
                    <a16:creationId xmlns:a16="http://schemas.microsoft.com/office/drawing/2014/main" id="{745C8415-F560-4BF6-AEF2-4CAD67C6DE4A}"/>
                  </a:ext>
                </a:extLst>
              </p:cNvPr>
              <p:cNvSpPr/>
              <p:nvPr/>
            </p:nvSpPr>
            <p:spPr>
              <a:xfrm flipH="1">
                <a:off x="3428427" y="577640"/>
                <a:ext cx="72893" cy="22972"/>
              </a:xfrm>
              <a:custGeom>
                <a:avLst/>
                <a:gdLst/>
                <a:ahLst/>
                <a:cxnLst/>
                <a:rect l="l" t="t" r="r" b="b"/>
                <a:pathLst>
                  <a:path w="898" h="283" extrusionOk="0">
                    <a:moveTo>
                      <a:pt x="328" y="1"/>
                    </a:moveTo>
                    <a:cubicBezTo>
                      <a:pt x="304" y="1"/>
                      <a:pt x="279" y="2"/>
                      <a:pt x="254" y="3"/>
                    </a:cubicBezTo>
                    <a:cubicBezTo>
                      <a:pt x="181" y="7"/>
                      <a:pt x="1" y="37"/>
                      <a:pt x="44" y="137"/>
                    </a:cubicBezTo>
                    <a:cubicBezTo>
                      <a:pt x="61" y="177"/>
                      <a:pt x="128" y="203"/>
                      <a:pt x="184" y="223"/>
                    </a:cubicBezTo>
                    <a:cubicBezTo>
                      <a:pt x="315" y="262"/>
                      <a:pt x="453" y="283"/>
                      <a:pt x="589" y="283"/>
                    </a:cubicBezTo>
                    <a:cubicBezTo>
                      <a:pt x="630" y="283"/>
                      <a:pt x="671" y="281"/>
                      <a:pt x="711" y="277"/>
                    </a:cubicBezTo>
                    <a:cubicBezTo>
                      <a:pt x="791" y="270"/>
                      <a:pt x="881" y="250"/>
                      <a:pt x="891" y="194"/>
                    </a:cubicBezTo>
                    <a:cubicBezTo>
                      <a:pt x="897" y="160"/>
                      <a:pt x="871" y="123"/>
                      <a:pt x="831" y="100"/>
                    </a:cubicBezTo>
                    <a:cubicBezTo>
                      <a:pt x="794" y="77"/>
                      <a:pt x="744" y="60"/>
                      <a:pt x="698" y="47"/>
                    </a:cubicBezTo>
                    <a:cubicBezTo>
                      <a:pt x="579" y="19"/>
                      <a:pt x="451"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7;p43">
                <a:extLst>
                  <a:ext uri="{FF2B5EF4-FFF2-40B4-BE49-F238E27FC236}">
                    <a16:creationId xmlns:a16="http://schemas.microsoft.com/office/drawing/2014/main" id="{C388D271-84A9-4CF4-814C-29B1332B1ABB}"/>
                  </a:ext>
                </a:extLst>
              </p:cNvPr>
              <p:cNvSpPr/>
              <p:nvPr/>
            </p:nvSpPr>
            <p:spPr>
              <a:xfrm flipH="1">
                <a:off x="3575266" y="577315"/>
                <a:ext cx="64451" cy="20374"/>
              </a:xfrm>
              <a:custGeom>
                <a:avLst/>
                <a:gdLst/>
                <a:ahLst/>
                <a:cxnLst/>
                <a:rect l="l" t="t" r="r" b="b"/>
                <a:pathLst>
                  <a:path w="794" h="251" extrusionOk="0">
                    <a:moveTo>
                      <a:pt x="482" y="1"/>
                    </a:moveTo>
                    <a:cubicBezTo>
                      <a:pt x="394" y="1"/>
                      <a:pt x="304" y="11"/>
                      <a:pt x="220" y="31"/>
                    </a:cubicBezTo>
                    <a:cubicBezTo>
                      <a:pt x="157" y="47"/>
                      <a:pt x="0" y="101"/>
                      <a:pt x="50" y="184"/>
                    </a:cubicBezTo>
                    <a:cubicBezTo>
                      <a:pt x="70" y="218"/>
                      <a:pt x="130" y="234"/>
                      <a:pt x="183" y="241"/>
                    </a:cubicBezTo>
                    <a:cubicBezTo>
                      <a:pt x="236" y="248"/>
                      <a:pt x="289" y="251"/>
                      <a:pt x="342" y="251"/>
                    </a:cubicBezTo>
                    <a:cubicBezTo>
                      <a:pt x="445" y="251"/>
                      <a:pt x="547" y="239"/>
                      <a:pt x="643" y="214"/>
                    </a:cubicBezTo>
                    <a:cubicBezTo>
                      <a:pt x="713" y="194"/>
                      <a:pt x="789" y="161"/>
                      <a:pt x="789" y="111"/>
                    </a:cubicBezTo>
                    <a:cubicBezTo>
                      <a:pt x="793" y="78"/>
                      <a:pt x="766" y="51"/>
                      <a:pt x="729" y="34"/>
                    </a:cubicBezTo>
                    <a:cubicBezTo>
                      <a:pt x="693" y="18"/>
                      <a:pt x="649" y="11"/>
                      <a:pt x="606" y="7"/>
                    </a:cubicBezTo>
                    <a:cubicBezTo>
                      <a:pt x="566" y="3"/>
                      <a:pt x="524" y="1"/>
                      <a:pt x="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58;p43">
                <a:extLst>
                  <a:ext uri="{FF2B5EF4-FFF2-40B4-BE49-F238E27FC236}">
                    <a16:creationId xmlns:a16="http://schemas.microsoft.com/office/drawing/2014/main" id="{0526AF5F-087D-42AE-B37D-DCEA46C875CE}"/>
                  </a:ext>
                </a:extLst>
              </p:cNvPr>
              <p:cNvSpPr/>
              <p:nvPr/>
            </p:nvSpPr>
            <p:spPr>
              <a:xfrm flipH="1">
                <a:off x="3460652" y="755324"/>
                <a:ext cx="56009" cy="32225"/>
              </a:xfrm>
              <a:custGeom>
                <a:avLst/>
                <a:gdLst/>
                <a:ahLst/>
                <a:cxnLst/>
                <a:rect l="l" t="t" r="r" b="b"/>
                <a:pathLst>
                  <a:path w="690" h="397" extrusionOk="0">
                    <a:moveTo>
                      <a:pt x="653" y="1"/>
                    </a:moveTo>
                    <a:lnTo>
                      <a:pt x="0" y="127"/>
                    </a:lnTo>
                    <a:cubicBezTo>
                      <a:pt x="33" y="286"/>
                      <a:pt x="172" y="396"/>
                      <a:pt x="328" y="396"/>
                    </a:cubicBezTo>
                    <a:cubicBezTo>
                      <a:pt x="348" y="396"/>
                      <a:pt x="369" y="394"/>
                      <a:pt x="390" y="390"/>
                    </a:cubicBezTo>
                    <a:cubicBezTo>
                      <a:pt x="573" y="353"/>
                      <a:pt x="690" y="18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59;p43">
                <a:extLst>
                  <a:ext uri="{FF2B5EF4-FFF2-40B4-BE49-F238E27FC236}">
                    <a16:creationId xmlns:a16="http://schemas.microsoft.com/office/drawing/2014/main" id="{5AD80C35-EB17-40C8-AB01-692A32CDE29E}"/>
                  </a:ext>
                </a:extLst>
              </p:cNvPr>
              <p:cNvSpPr/>
              <p:nvPr/>
            </p:nvSpPr>
            <p:spPr>
              <a:xfrm flipH="1">
                <a:off x="3199361" y="601342"/>
                <a:ext cx="122002" cy="159423"/>
              </a:xfrm>
              <a:custGeom>
                <a:avLst/>
                <a:gdLst/>
                <a:ahLst/>
                <a:cxnLst/>
                <a:rect l="l" t="t" r="r" b="b"/>
                <a:pathLst>
                  <a:path w="1503" h="1964" extrusionOk="0">
                    <a:moveTo>
                      <a:pt x="593" y="0"/>
                    </a:moveTo>
                    <a:cubicBezTo>
                      <a:pt x="403" y="0"/>
                      <a:pt x="213" y="90"/>
                      <a:pt x="114" y="251"/>
                    </a:cubicBezTo>
                    <a:lnTo>
                      <a:pt x="0" y="1881"/>
                    </a:lnTo>
                    <a:cubicBezTo>
                      <a:pt x="125" y="1937"/>
                      <a:pt x="261" y="1964"/>
                      <a:pt x="397" y="1964"/>
                    </a:cubicBezTo>
                    <a:cubicBezTo>
                      <a:pt x="721" y="1964"/>
                      <a:pt x="1046" y="1813"/>
                      <a:pt x="1237" y="1547"/>
                    </a:cubicBezTo>
                    <a:cubicBezTo>
                      <a:pt x="1503" y="1175"/>
                      <a:pt x="1470" y="611"/>
                      <a:pt x="1160" y="271"/>
                    </a:cubicBezTo>
                    <a:cubicBezTo>
                      <a:pt x="1023" y="125"/>
                      <a:pt x="833" y="15"/>
                      <a:pt x="633" y="2"/>
                    </a:cubicBezTo>
                    <a:cubicBezTo>
                      <a:pt x="620" y="1"/>
                      <a:pt x="607" y="0"/>
                      <a:pt x="593"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60;p43">
                <a:extLst>
                  <a:ext uri="{FF2B5EF4-FFF2-40B4-BE49-F238E27FC236}">
                    <a16:creationId xmlns:a16="http://schemas.microsoft.com/office/drawing/2014/main" id="{061AA406-C80C-4111-B457-3FF0A2AC2D37}"/>
                  </a:ext>
                </a:extLst>
              </p:cNvPr>
              <p:cNvSpPr/>
              <p:nvPr/>
            </p:nvSpPr>
            <p:spPr>
              <a:xfrm flipH="1">
                <a:off x="3250175" y="642739"/>
                <a:ext cx="42534" cy="67536"/>
              </a:xfrm>
              <a:custGeom>
                <a:avLst/>
                <a:gdLst/>
                <a:ahLst/>
                <a:cxnLst/>
                <a:rect l="l" t="t" r="r" b="b"/>
                <a:pathLst>
                  <a:path w="524" h="832" extrusionOk="0">
                    <a:moveTo>
                      <a:pt x="73" y="1"/>
                    </a:moveTo>
                    <a:lnTo>
                      <a:pt x="1" y="168"/>
                    </a:lnTo>
                    <a:cubicBezTo>
                      <a:pt x="164" y="338"/>
                      <a:pt x="250" y="581"/>
                      <a:pt x="233" y="818"/>
                    </a:cubicBezTo>
                    <a:lnTo>
                      <a:pt x="433" y="831"/>
                    </a:lnTo>
                    <a:cubicBezTo>
                      <a:pt x="450" y="611"/>
                      <a:pt x="390" y="391"/>
                      <a:pt x="277" y="205"/>
                    </a:cubicBezTo>
                    <a:lnTo>
                      <a:pt x="277" y="205"/>
                    </a:lnTo>
                    <a:lnTo>
                      <a:pt x="517" y="208"/>
                    </a:lnTo>
                    <a:lnTo>
                      <a:pt x="524" y="11"/>
                    </a:lnTo>
                    <a:lnTo>
                      <a:pt x="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61;p43">
                <a:extLst>
                  <a:ext uri="{FF2B5EF4-FFF2-40B4-BE49-F238E27FC236}">
                    <a16:creationId xmlns:a16="http://schemas.microsoft.com/office/drawing/2014/main" id="{8434803C-54B3-4D62-B2EC-A574154D028A}"/>
                  </a:ext>
                </a:extLst>
              </p:cNvPr>
              <p:cNvSpPr/>
              <p:nvPr/>
            </p:nvSpPr>
            <p:spPr>
              <a:xfrm flipH="1">
                <a:off x="3259667" y="376578"/>
                <a:ext cx="376316" cy="230611"/>
              </a:xfrm>
              <a:custGeom>
                <a:avLst/>
                <a:gdLst/>
                <a:ahLst/>
                <a:cxnLst/>
                <a:rect l="l" t="t" r="r" b="b"/>
                <a:pathLst>
                  <a:path w="4636" h="2841" extrusionOk="0">
                    <a:moveTo>
                      <a:pt x="1917" y="1"/>
                    </a:moveTo>
                    <a:cubicBezTo>
                      <a:pt x="1803" y="1"/>
                      <a:pt x="1697" y="11"/>
                      <a:pt x="1590" y="31"/>
                    </a:cubicBezTo>
                    <a:cubicBezTo>
                      <a:pt x="1550" y="41"/>
                      <a:pt x="1510" y="51"/>
                      <a:pt x="1474" y="61"/>
                    </a:cubicBezTo>
                    <a:cubicBezTo>
                      <a:pt x="1423" y="74"/>
                      <a:pt x="1377" y="88"/>
                      <a:pt x="1330" y="108"/>
                    </a:cubicBezTo>
                    <a:cubicBezTo>
                      <a:pt x="1230" y="145"/>
                      <a:pt x="1134" y="191"/>
                      <a:pt x="1043" y="248"/>
                    </a:cubicBezTo>
                    <a:cubicBezTo>
                      <a:pt x="643" y="494"/>
                      <a:pt x="334" y="908"/>
                      <a:pt x="114" y="1411"/>
                    </a:cubicBezTo>
                    <a:cubicBezTo>
                      <a:pt x="94" y="1457"/>
                      <a:pt x="74" y="1504"/>
                      <a:pt x="54" y="1554"/>
                    </a:cubicBezTo>
                    <a:cubicBezTo>
                      <a:pt x="37" y="1591"/>
                      <a:pt x="24" y="1628"/>
                      <a:pt x="11" y="1668"/>
                    </a:cubicBezTo>
                    <a:cubicBezTo>
                      <a:pt x="8" y="1677"/>
                      <a:pt x="4" y="1688"/>
                      <a:pt x="0" y="1697"/>
                    </a:cubicBezTo>
                    <a:cubicBezTo>
                      <a:pt x="31" y="1700"/>
                      <a:pt x="61" y="1701"/>
                      <a:pt x="92" y="1701"/>
                    </a:cubicBezTo>
                    <a:cubicBezTo>
                      <a:pt x="276" y="1701"/>
                      <a:pt x="461" y="1658"/>
                      <a:pt x="623" y="1580"/>
                    </a:cubicBezTo>
                    <a:cubicBezTo>
                      <a:pt x="977" y="1411"/>
                      <a:pt x="1243" y="1094"/>
                      <a:pt x="1414" y="737"/>
                    </a:cubicBezTo>
                    <a:cubicBezTo>
                      <a:pt x="1487" y="585"/>
                      <a:pt x="1543" y="425"/>
                      <a:pt x="1587" y="261"/>
                    </a:cubicBezTo>
                    <a:cubicBezTo>
                      <a:pt x="1674" y="728"/>
                      <a:pt x="1827" y="1181"/>
                      <a:pt x="2077" y="1588"/>
                    </a:cubicBezTo>
                    <a:cubicBezTo>
                      <a:pt x="2450" y="2197"/>
                      <a:pt x="3073" y="2697"/>
                      <a:pt x="3802" y="2817"/>
                    </a:cubicBezTo>
                    <a:cubicBezTo>
                      <a:pt x="3905" y="2833"/>
                      <a:pt x="4009" y="2841"/>
                      <a:pt x="4113" y="2841"/>
                    </a:cubicBezTo>
                    <a:cubicBezTo>
                      <a:pt x="4290" y="2841"/>
                      <a:pt x="4466" y="2818"/>
                      <a:pt x="4636" y="2774"/>
                    </a:cubicBezTo>
                    <a:cubicBezTo>
                      <a:pt x="4636" y="2767"/>
                      <a:pt x="4636" y="2760"/>
                      <a:pt x="4633" y="2754"/>
                    </a:cubicBezTo>
                    <a:cubicBezTo>
                      <a:pt x="4586" y="2327"/>
                      <a:pt x="4436" y="1524"/>
                      <a:pt x="3930" y="897"/>
                    </a:cubicBezTo>
                    <a:cubicBezTo>
                      <a:pt x="3530" y="398"/>
                      <a:pt x="2910" y="8"/>
                      <a:pt x="1947" y="1"/>
                    </a:cubicBezTo>
                    <a:close/>
                  </a:path>
                </a:pathLst>
              </a:custGeom>
              <a:solidFill>
                <a:srgbClr val="151614"/>
              </a:solidFill>
              <a:ln w="9525" cap="flat" cmpd="sng">
                <a:solidFill>
                  <a:srgbClr val="1516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62;p43">
                <a:extLst>
                  <a:ext uri="{FF2B5EF4-FFF2-40B4-BE49-F238E27FC236}">
                    <a16:creationId xmlns:a16="http://schemas.microsoft.com/office/drawing/2014/main" id="{880A182C-26E9-4C44-B270-A7F500C1B307}"/>
                  </a:ext>
                </a:extLst>
              </p:cNvPr>
              <p:cNvSpPr/>
              <p:nvPr/>
            </p:nvSpPr>
            <p:spPr>
              <a:xfrm flipH="1">
                <a:off x="2848760" y="1060447"/>
                <a:ext cx="1661195" cy="1013357"/>
              </a:xfrm>
              <a:custGeom>
                <a:avLst/>
                <a:gdLst/>
                <a:ahLst/>
                <a:cxnLst/>
                <a:rect l="l" t="t" r="r" b="b"/>
                <a:pathLst>
                  <a:path w="20465" h="12484" extrusionOk="0">
                    <a:moveTo>
                      <a:pt x="15809" y="1"/>
                    </a:moveTo>
                    <a:cubicBezTo>
                      <a:pt x="15809" y="1"/>
                      <a:pt x="14432" y="1113"/>
                      <a:pt x="13391" y="1113"/>
                    </a:cubicBezTo>
                    <a:cubicBezTo>
                      <a:pt x="12892" y="1113"/>
                      <a:pt x="12471" y="858"/>
                      <a:pt x="12314" y="104"/>
                    </a:cubicBezTo>
                    <a:cubicBezTo>
                      <a:pt x="12314" y="104"/>
                      <a:pt x="9838" y="880"/>
                      <a:pt x="9221" y="1273"/>
                    </a:cubicBezTo>
                    <a:cubicBezTo>
                      <a:pt x="8688" y="1617"/>
                      <a:pt x="6762" y="6545"/>
                      <a:pt x="6762" y="6545"/>
                    </a:cubicBezTo>
                    <a:lnTo>
                      <a:pt x="3030" y="3383"/>
                    </a:lnTo>
                    <a:lnTo>
                      <a:pt x="1" y="5756"/>
                    </a:lnTo>
                    <a:cubicBezTo>
                      <a:pt x="1" y="5756"/>
                      <a:pt x="3237" y="12484"/>
                      <a:pt x="6958" y="12484"/>
                    </a:cubicBezTo>
                    <a:cubicBezTo>
                      <a:pt x="7039" y="12484"/>
                      <a:pt x="7120" y="12480"/>
                      <a:pt x="7202" y="12474"/>
                    </a:cubicBezTo>
                    <a:cubicBezTo>
                      <a:pt x="7536" y="12447"/>
                      <a:pt x="7859" y="12384"/>
                      <a:pt x="8171" y="12290"/>
                    </a:cubicBezTo>
                    <a:cubicBezTo>
                      <a:pt x="8498" y="12190"/>
                      <a:pt x="8815" y="12060"/>
                      <a:pt x="9118" y="11904"/>
                    </a:cubicBezTo>
                    <a:cubicBezTo>
                      <a:pt x="11887" y="10478"/>
                      <a:pt x="13703" y="6939"/>
                      <a:pt x="13703" y="6939"/>
                    </a:cubicBezTo>
                    <a:lnTo>
                      <a:pt x="20465" y="6939"/>
                    </a:lnTo>
                    <a:lnTo>
                      <a:pt x="15809" y="1"/>
                    </a:ln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63;p43">
                <a:extLst>
                  <a:ext uri="{FF2B5EF4-FFF2-40B4-BE49-F238E27FC236}">
                    <a16:creationId xmlns:a16="http://schemas.microsoft.com/office/drawing/2014/main" id="{4F9FBF30-BCB8-4ADB-A723-1AE957C17883}"/>
                  </a:ext>
                </a:extLst>
              </p:cNvPr>
              <p:cNvSpPr/>
              <p:nvPr/>
            </p:nvSpPr>
            <p:spPr>
              <a:xfrm flipH="1">
                <a:off x="2948535" y="1534650"/>
                <a:ext cx="531030" cy="556762"/>
              </a:xfrm>
              <a:custGeom>
                <a:avLst/>
                <a:gdLst/>
                <a:ahLst/>
                <a:cxnLst/>
                <a:rect l="l" t="t" r="r" b="b"/>
                <a:pathLst>
                  <a:path w="6542" h="6859" extrusionOk="0">
                    <a:moveTo>
                      <a:pt x="3512" y="0"/>
                    </a:moveTo>
                    <a:lnTo>
                      <a:pt x="3469" y="2240"/>
                    </a:lnTo>
                    <a:lnTo>
                      <a:pt x="1392" y="4525"/>
                    </a:lnTo>
                    <a:lnTo>
                      <a:pt x="0" y="6062"/>
                    </a:lnTo>
                    <a:lnTo>
                      <a:pt x="680" y="6858"/>
                    </a:lnTo>
                    <a:cubicBezTo>
                      <a:pt x="1820" y="6761"/>
                      <a:pt x="3239" y="6505"/>
                      <a:pt x="4995" y="5985"/>
                    </a:cubicBezTo>
                    <a:cubicBezTo>
                      <a:pt x="5485" y="5842"/>
                      <a:pt x="5998" y="5675"/>
                      <a:pt x="6541" y="5488"/>
                    </a:cubicBezTo>
                    <a:lnTo>
                      <a:pt x="6541" y="3802"/>
                    </a:lnTo>
                    <a:lnTo>
                      <a:pt x="3512"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64;p43">
                <a:extLst>
                  <a:ext uri="{FF2B5EF4-FFF2-40B4-BE49-F238E27FC236}">
                    <a16:creationId xmlns:a16="http://schemas.microsoft.com/office/drawing/2014/main" id="{5DFC86E0-FE60-4088-AF44-843BCA901692}"/>
                  </a:ext>
                </a:extLst>
              </p:cNvPr>
              <p:cNvSpPr/>
              <p:nvPr/>
            </p:nvSpPr>
            <p:spPr>
              <a:xfrm flipH="1">
                <a:off x="2995373" y="2020379"/>
                <a:ext cx="429078" cy="323635"/>
              </a:xfrm>
              <a:custGeom>
                <a:avLst/>
                <a:gdLst/>
                <a:ahLst/>
                <a:cxnLst/>
                <a:rect l="l" t="t" r="r" b="b"/>
                <a:pathLst>
                  <a:path w="5286" h="3987" extrusionOk="0">
                    <a:moveTo>
                      <a:pt x="4316" y="1"/>
                    </a:moveTo>
                    <a:cubicBezTo>
                      <a:pt x="2560" y="521"/>
                      <a:pt x="1141" y="777"/>
                      <a:pt x="1" y="874"/>
                    </a:cubicBezTo>
                    <a:lnTo>
                      <a:pt x="2656" y="3987"/>
                    </a:lnTo>
                    <a:cubicBezTo>
                      <a:pt x="2656" y="3987"/>
                      <a:pt x="3909" y="3433"/>
                      <a:pt x="5286" y="2607"/>
                    </a:cubicBezTo>
                    <a:cubicBezTo>
                      <a:pt x="4975" y="1671"/>
                      <a:pt x="4652" y="794"/>
                      <a:pt x="4316" y="1"/>
                    </a:cubicBez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5;p43">
                <a:extLst>
                  <a:ext uri="{FF2B5EF4-FFF2-40B4-BE49-F238E27FC236}">
                    <a16:creationId xmlns:a16="http://schemas.microsoft.com/office/drawing/2014/main" id="{05265C1C-3B63-4F21-9D31-003EF771A4A9}"/>
                  </a:ext>
                </a:extLst>
              </p:cNvPr>
              <p:cNvSpPr/>
              <p:nvPr/>
            </p:nvSpPr>
            <p:spPr>
              <a:xfrm flipH="1">
                <a:off x="3359430" y="2074196"/>
                <a:ext cx="170462" cy="121759"/>
              </a:xfrm>
              <a:custGeom>
                <a:avLst/>
                <a:gdLst/>
                <a:ahLst/>
                <a:cxnLst/>
                <a:rect l="l" t="t" r="r" b="b"/>
                <a:pathLst>
                  <a:path w="2100" h="1500" extrusionOk="0">
                    <a:moveTo>
                      <a:pt x="2100" y="1"/>
                    </a:moveTo>
                    <a:lnTo>
                      <a:pt x="2100" y="1"/>
                    </a:lnTo>
                    <a:cubicBezTo>
                      <a:pt x="2099" y="1"/>
                      <a:pt x="1663" y="274"/>
                      <a:pt x="1256" y="454"/>
                    </a:cubicBezTo>
                    <a:cubicBezTo>
                      <a:pt x="650" y="725"/>
                      <a:pt x="0" y="1137"/>
                      <a:pt x="100" y="1331"/>
                    </a:cubicBezTo>
                    <a:cubicBezTo>
                      <a:pt x="158" y="1442"/>
                      <a:pt x="263" y="1500"/>
                      <a:pt x="400" y="1500"/>
                    </a:cubicBezTo>
                    <a:cubicBezTo>
                      <a:pt x="556" y="1500"/>
                      <a:pt x="755" y="1424"/>
                      <a:pt x="973" y="1265"/>
                    </a:cubicBezTo>
                    <a:lnTo>
                      <a:pt x="2100"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6;p43">
                <a:extLst>
                  <a:ext uri="{FF2B5EF4-FFF2-40B4-BE49-F238E27FC236}">
                    <a16:creationId xmlns:a16="http://schemas.microsoft.com/office/drawing/2014/main" id="{43F94F65-CFF6-42CA-BF44-54566A0EBD8B}"/>
                  </a:ext>
                </a:extLst>
              </p:cNvPr>
              <p:cNvSpPr/>
              <p:nvPr/>
            </p:nvSpPr>
            <p:spPr>
              <a:xfrm flipH="1">
                <a:off x="3226307" y="2074196"/>
                <a:ext cx="305533" cy="266246"/>
              </a:xfrm>
              <a:custGeom>
                <a:avLst/>
                <a:gdLst/>
                <a:ahLst/>
                <a:cxnLst/>
                <a:rect l="l" t="t" r="r" b="b"/>
                <a:pathLst>
                  <a:path w="3764" h="3280" extrusionOk="0">
                    <a:moveTo>
                      <a:pt x="2124" y="1"/>
                    </a:moveTo>
                    <a:lnTo>
                      <a:pt x="997" y="1265"/>
                    </a:lnTo>
                    <a:cubicBezTo>
                      <a:pt x="480" y="1894"/>
                      <a:pt x="0" y="2564"/>
                      <a:pt x="107" y="2794"/>
                    </a:cubicBezTo>
                    <a:cubicBezTo>
                      <a:pt x="152" y="2888"/>
                      <a:pt x="220" y="2913"/>
                      <a:pt x="282" y="2913"/>
                    </a:cubicBezTo>
                    <a:cubicBezTo>
                      <a:pt x="356" y="2913"/>
                      <a:pt x="420" y="2877"/>
                      <a:pt x="420" y="2877"/>
                    </a:cubicBezTo>
                    <a:lnTo>
                      <a:pt x="420" y="2877"/>
                    </a:lnTo>
                    <a:cubicBezTo>
                      <a:pt x="420" y="2877"/>
                      <a:pt x="384" y="3050"/>
                      <a:pt x="540" y="3124"/>
                    </a:cubicBezTo>
                    <a:cubicBezTo>
                      <a:pt x="566" y="3136"/>
                      <a:pt x="595" y="3142"/>
                      <a:pt x="624" y="3142"/>
                    </a:cubicBezTo>
                    <a:cubicBezTo>
                      <a:pt x="764" y="3142"/>
                      <a:pt x="920" y="3020"/>
                      <a:pt x="920" y="3020"/>
                    </a:cubicBezTo>
                    <a:lnTo>
                      <a:pt x="920" y="3020"/>
                    </a:lnTo>
                    <a:cubicBezTo>
                      <a:pt x="920" y="3020"/>
                      <a:pt x="847" y="3174"/>
                      <a:pt x="1037" y="3267"/>
                    </a:cubicBezTo>
                    <a:cubicBezTo>
                      <a:pt x="1053" y="3275"/>
                      <a:pt x="1075" y="3279"/>
                      <a:pt x="1102" y="3279"/>
                    </a:cubicBezTo>
                    <a:cubicBezTo>
                      <a:pt x="1598" y="3279"/>
                      <a:pt x="3763" y="1977"/>
                      <a:pt x="3763" y="1977"/>
                    </a:cubicBezTo>
                    <a:lnTo>
                      <a:pt x="2124"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7;p43">
                <a:extLst>
                  <a:ext uri="{FF2B5EF4-FFF2-40B4-BE49-F238E27FC236}">
                    <a16:creationId xmlns:a16="http://schemas.microsoft.com/office/drawing/2014/main" id="{64E41749-BCC7-4C83-841F-636C924893BA}"/>
                  </a:ext>
                </a:extLst>
              </p:cNvPr>
              <p:cNvSpPr/>
              <p:nvPr/>
            </p:nvSpPr>
            <p:spPr>
              <a:xfrm flipH="1">
                <a:off x="3433054" y="2226554"/>
                <a:ext cx="71756" cy="85069"/>
              </a:xfrm>
              <a:custGeom>
                <a:avLst/>
                <a:gdLst/>
                <a:ahLst/>
                <a:cxnLst/>
                <a:rect l="l" t="t" r="r" b="b"/>
                <a:pathLst>
                  <a:path w="884" h="1048" extrusionOk="0">
                    <a:moveTo>
                      <a:pt x="744" y="0"/>
                    </a:moveTo>
                    <a:cubicBezTo>
                      <a:pt x="261" y="463"/>
                      <a:pt x="11" y="933"/>
                      <a:pt x="1" y="953"/>
                    </a:cubicBezTo>
                    <a:lnTo>
                      <a:pt x="174" y="1047"/>
                    </a:lnTo>
                    <a:cubicBezTo>
                      <a:pt x="177" y="1043"/>
                      <a:pt x="424" y="583"/>
                      <a:pt x="884" y="143"/>
                    </a:cubicBezTo>
                    <a:lnTo>
                      <a:pt x="7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68;p43">
                <a:extLst>
                  <a:ext uri="{FF2B5EF4-FFF2-40B4-BE49-F238E27FC236}">
                    <a16:creationId xmlns:a16="http://schemas.microsoft.com/office/drawing/2014/main" id="{F8E3FFA3-8421-4BD5-9362-7BFEDEE3A7E7}"/>
                  </a:ext>
                </a:extLst>
              </p:cNvPr>
              <p:cNvSpPr/>
              <p:nvPr/>
            </p:nvSpPr>
            <p:spPr>
              <a:xfrm flipH="1">
                <a:off x="3399449" y="2256019"/>
                <a:ext cx="64289" cy="68185"/>
              </a:xfrm>
              <a:custGeom>
                <a:avLst/>
                <a:gdLst/>
                <a:ahLst/>
                <a:cxnLst/>
                <a:rect l="l" t="t" r="r" b="b"/>
                <a:pathLst>
                  <a:path w="792" h="840" extrusionOk="0">
                    <a:moveTo>
                      <a:pt x="658" y="0"/>
                    </a:moveTo>
                    <a:cubicBezTo>
                      <a:pt x="318" y="314"/>
                      <a:pt x="15" y="704"/>
                      <a:pt x="1" y="720"/>
                    </a:cubicBezTo>
                    <a:lnTo>
                      <a:pt x="158" y="840"/>
                    </a:lnTo>
                    <a:cubicBezTo>
                      <a:pt x="161" y="837"/>
                      <a:pt x="465" y="447"/>
                      <a:pt x="791" y="144"/>
                    </a:cubicBezTo>
                    <a:lnTo>
                      <a:pt x="65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69;p43">
                <a:extLst>
                  <a:ext uri="{FF2B5EF4-FFF2-40B4-BE49-F238E27FC236}">
                    <a16:creationId xmlns:a16="http://schemas.microsoft.com/office/drawing/2014/main" id="{AA81CEC1-EE93-4C1D-ACC5-87CDD1F9560A}"/>
                  </a:ext>
                </a:extLst>
              </p:cNvPr>
              <p:cNvSpPr/>
              <p:nvPr/>
            </p:nvSpPr>
            <p:spPr>
              <a:xfrm flipH="1">
                <a:off x="2645276" y="1060447"/>
                <a:ext cx="777551" cy="1233578"/>
              </a:xfrm>
              <a:custGeom>
                <a:avLst/>
                <a:gdLst/>
                <a:ahLst/>
                <a:cxnLst/>
                <a:rect l="l" t="t" r="r" b="b"/>
                <a:pathLst>
                  <a:path w="9579" h="15197" extrusionOk="0">
                    <a:moveTo>
                      <a:pt x="2416" y="1"/>
                    </a:moveTo>
                    <a:lnTo>
                      <a:pt x="2813" y="5842"/>
                    </a:lnTo>
                    <a:lnTo>
                      <a:pt x="3296" y="8301"/>
                    </a:lnTo>
                    <a:lnTo>
                      <a:pt x="1" y="11904"/>
                    </a:lnTo>
                    <a:lnTo>
                      <a:pt x="2770" y="15196"/>
                    </a:lnTo>
                    <a:cubicBezTo>
                      <a:pt x="2770" y="15196"/>
                      <a:pt x="7731" y="12563"/>
                      <a:pt x="8654" y="8918"/>
                    </a:cubicBezTo>
                    <a:cubicBezTo>
                      <a:pt x="9578" y="5272"/>
                      <a:pt x="6195" y="527"/>
                      <a:pt x="5492" y="307"/>
                    </a:cubicBezTo>
                    <a:cubicBezTo>
                      <a:pt x="4789" y="87"/>
                      <a:pt x="2416" y="1"/>
                      <a:pt x="2416" y="1"/>
                    </a:cubicBezTo>
                    <a:close/>
                  </a:path>
                </a:pathLst>
              </a:custGeom>
              <a:solidFill>
                <a:srgbClr val="CBE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70;p43">
                <a:extLst>
                  <a:ext uri="{FF2B5EF4-FFF2-40B4-BE49-F238E27FC236}">
                    <a16:creationId xmlns:a16="http://schemas.microsoft.com/office/drawing/2014/main" id="{3DC7C4D7-A2C6-44E1-AFC7-3DF4FAD94AE4}"/>
                  </a:ext>
                </a:extLst>
              </p:cNvPr>
              <p:cNvSpPr/>
              <p:nvPr/>
            </p:nvSpPr>
            <p:spPr>
              <a:xfrm flipH="1">
                <a:off x="3754086" y="1609571"/>
                <a:ext cx="92618" cy="448478"/>
              </a:xfrm>
              <a:custGeom>
                <a:avLst/>
                <a:gdLst/>
                <a:ahLst/>
                <a:cxnLst/>
                <a:rect l="l" t="t" r="r" b="b"/>
                <a:pathLst>
                  <a:path w="1141" h="5525" extrusionOk="0">
                    <a:moveTo>
                      <a:pt x="1140" y="0"/>
                    </a:moveTo>
                    <a:lnTo>
                      <a:pt x="0" y="5525"/>
                    </a:lnTo>
                    <a:cubicBezTo>
                      <a:pt x="327" y="5425"/>
                      <a:pt x="644" y="5295"/>
                      <a:pt x="947" y="5139"/>
                    </a:cubicBezTo>
                    <a:lnTo>
                      <a:pt x="1140"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71;p43">
                <a:extLst>
                  <a:ext uri="{FF2B5EF4-FFF2-40B4-BE49-F238E27FC236}">
                    <a16:creationId xmlns:a16="http://schemas.microsoft.com/office/drawing/2014/main" id="{A955C276-0DC7-4A9F-A616-B1293185862A}"/>
                  </a:ext>
                </a:extLst>
              </p:cNvPr>
              <p:cNvSpPr/>
              <p:nvPr/>
            </p:nvSpPr>
            <p:spPr>
              <a:xfrm flipH="1">
                <a:off x="3150415" y="1049651"/>
                <a:ext cx="78737" cy="238647"/>
              </a:xfrm>
              <a:custGeom>
                <a:avLst/>
                <a:gdLst/>
                <a:ahLst/>
                <a:cxnLst/>
                <a:rect l="l" t="t" r="r" b="b"/>
                <a:pathLst>
                  <a:path w="970" h="2940" extrusionOk="0">
                    <a:moveTo>
                      <a:pt x="124" y="0"/>
                    </a:moveTo>
                    <a:lnTo>
                      <a:pt x="1" y="110"/>
                    </a:lnTo>
                    <a:cubicBezTo>
                      <a:pt x="947" y="1137"/>
                      <a:pt x="754" y="2899"/>
                      <a:pt x="750" y="2919"/>
                    </a:cubicBezTo>
                    <a:lnTo>
                      <a:pt x="917" y="2939"/>
                    </a:lnTo>
                    <a:cubicBezTo>
                      <a:pt x="920" y="2919"/>
                      <a:pt x="970" y="2470"/>
                      <a:pt x="900" y="1883"/>
                    </a:cubicBezTo>
                    <a:cubicBezTo>
                      <a:pt x="834" y="1337"/>
                      <a:pt x="647" y="566"/>
                      <a:pt x="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72;p43">
                <a:extLst>
                  <a:ext uri="{FF2B5EF4-FFF2-40B4-BE49-F238E27FC236}">
                    <a16:creationId xmlns:a16="http://schemas.microsoft.com/office/drawing/2014/main" id="{5534ED17-D112-4804-A697-537D7587AB18}"/>
                  </a:ext>
                </a:extLst>
              </p:cNvPr>
              <p:cNvSpPr/>
              <p:nvPr/>
            </p:nvSpPr>
            <p:spPr>
              <a:xfrm flipH="1">
                <a:off x="3506108" y="1064505"/>
                <a:ext cx="80361" cy="173709"/>
              </a:xfrm>
              <a:custGeom>
                <a:avLst/>
                <a:gdLst/>
                <a:ahLst/>
                <a:cxnLst/>
                <a:rect l="l" t="t" r="r" b="b"/>
                <a:pathLst>
                  <a:path w="990" h="2140" extrusionOk="0">
                    <a:moveTo>
                      <a:pt x="880" y="0"/>
                    </a:moveTo>
                    <a:cubicBezTo>
                      <a:pt x="1" y="774"/>
                      <a:pt x="44" y="2083"/>
                      <a:pt x="47" y="2140"/>
                    </a:cubicBezTo>
                    <a:lnTo>
                      <a:pt x="213" y="2133"/>
                    </a:lnTo>
                    <a:cubicBezTo>
                      <a:pt x="210" y="2120"/>
                      <a:pt x="170" y="847"/>
                      <a:pt x="990" y="127"/>
                    </a:cubicBezTo>
                    <a:lnTo>
                      <a:pt x="8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73;p43">
                <a:extLst>
                  <a:ext uri="{FF2B5EF4-FFF2-40B4-BE49-F238E27FC236}">
                    <a16:creationId xmlns:a16="http://schemas.microsoft.com/office/drawing/2014/main" id="{04B9B2AD-B8F9-412E-8670-DB245BC38144}"/>
                  </a:ext>
                </a:extLst>
              </p:cNvPr>
              <p:cNvSpPr/>
              <p:nvPr/>
            </p:nvSpPr>
            <p:spPr>
              <a:xfrm flipH="1">
                <a:off x="3129311" y="1283830"/>
                <a:ext cx="67130" cy="65912"/>
              </a:xfrm>
              <a:custGeom>
                <a:avLst/>
                <a:gdLst/>
                <a:ahLst/>
                <a:cxnLst/>
                <a:rect l="l" t="t" r="r" b="b"/>
                <a:pathLst>
                  <a:path w="827" h="812" extrusionOk="0">
                    <a:moveTo>
                      <a:pt x="416" y="0"/>
                    </a:moveTo>
                    <a:cubicBezTo>
                      <a:pt x="201" y="0"/>
                      <a:pt x="20" y="171"/>
                      <a:pt x="11" y="388"/>
                    </a:cubicBezTo>
                    <a:cubicBezTo>
                      <a:pt x="1" y="611"/>
                      <a:pt x="174" y="800"/>
                      <a:pt x="397" y="811"/>
                    </a:cubicBezTo>
                    <a:cubicBezTo>
                      <a:pt x="403" y="811"/>
                      <a:pt x="409" y="811"/>
                      <a:pt x="415" y="811"/>
                    </a:cubicBezTo>
                    <a:cubicBezTo>
                      <a:pt x="630" y="811"/>
                      <a:pt x="807" y="642"/>
                      <a:pt x="817" y="425"/>
                    </a:cubicBezTo>
                    <a:cubicBezTo>
                      <a:pt x="827" y="201"/>
                      <a:pt x="657" y="11"/>
                      <a:pt x="434" y="1"/>
                    </a:cubicBezTo>
                    <a:cubicBezTo>
                      <a:pt x="428" y="0"/>
                      <a:pt x="422" y="0"/>
                      <a:pt x="416"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74;p43">
                <a:extLst>
                  <a:ext uri="{FF2B5EF4-FFF2-40B4-BE49-F238E27FC236}">
                    <a16:creationId xmlns:a16="http://schemas.microsoft.com/office/drawing/2014/main" id="{323CCA3C-9C77-4659-B632-73BD3EA2CA86}"/>
                  </a:ext>
                </a:extLst>
              </p:cNvPr>
              <p:cNvSpPr/>
              <p:nvPr/>
            </p:nvSpPr>
            <p:spPr>
              <a:xfrm flipH="1">
                <a:off x="3424689" y="1226199"/>
                <a:ext cx="338165" cy="502782"/>
              </a:xfrm>
              <a:custGeom>
                <a:avLst/>
                <a:gdLst/>
                <a:ahLst/>
                <a:cxnLst/>
                <a:rect l="l" t="t" r="r" b="b"/>
                <a:pathLst>
                  <a:path w="4166" h="6194" extrusionOk="0">
                    <a:moveTo>
                      <a:pt x="2274" y="1"/>
                    </a:moveTo>
                    <a:cubicBezTo>
                      <a:pt x="2035" y="1"/>
                      <a:pt x="1797" y="125"/>
                      <a:pt x="1571" y="375"/>
                    </a:cubicBezTo>
                    <a:cubicBezTo>
                      <a:pt x="564" y="1484"/>
                      <a:pt x="1" y="4833"/>
                      <a:pt x="77" y="5366"/>
                    </a:cubicBezTo>
                    <a:cubicBezTo>
                      <a:pt x="177" y="6066"/>
                      <a:pt x="1260" y="6123"/>
                      <a:pt x="1307" y="6126"/>
                    </a:cubicBezTo>
                    <a:lnTo>
                      <a:pt x="1314" y="5960"/>
                    </a:lnTo>
                    <a:cubicBezTo>
                      <a:pt x="1303" y="5960"/>
                      <a:pt x="324" y="5909"/>
                      <a:pt x="241" y="5343"/>
                    </a:cubicBezTo>
                    <a:cubicBezTo>
                      <a:pt x="204" y="5083"/>
                      <a:pt x="334" y="4110"/>
                      <a:pt x="577" y="3120"/>
                    </a:cubicBezTo>
                    <a:cubicBezTo>
                      <a:pt x="757" y="2401"/>
                      <a:pt x="1140" y="1098"/>
                      <a:pt x="1694" y="484"/>
                    </a:cubicBezTo>
                    <a:cubicBezTo>
                      <a:pt x="1885" y="274"/>
                      <a:pt x="2080" y="167"/>
                      <a:pt x="2272" y="167"/>
                    </a:cubicBezTo>
                    <a:cubicBezTo>
                      <a:pt x="2280" y="167"/>
                      <a:pt x="2289" y="167"/>
                      <a:pt x="2297" y="168"/>
                    </a:cubicBezTo>
                    <a:cubicBezTo>
                      <a:pt x="2497" y="175"/>
                      <a:pt x="2690" y="301"/>
                      <a:pt x="2870" y="538"/>
                    </a:cubicBezTo>
                    <a:cubicBezTo>
                      <a:pt x="3366" y="1198"/>
                      <a:pt x="3633" y="2530"/>
                      <a:pt x="3746" y="3264"/>
                    </a:cubicBezTo>
                    <a:cubicBezTo>
                      <a:pt x="3900" y="4270"/>
                      <a:pt x="3943" y="5253"/>
                      <a:pt x="3883" y="5506"/>
                    </a:cubicBezTo>
                    <a:cubicBezTo>
                      <a:pt x="3766" y="5995"/>
                      <a:pt x="2985" y="6023"/>
                      <a:pt x="2797" y="6023"/>
                    </a:cubicBezTo>
                    <a:cubicBezTo>
                      <a:pt x="2772" y="6023"/>
                      <a:pt x="2758" y="6023"/>
                      <a:pt x="2757" y="6023"/>
                    </a:cubicBezTo>
                    <a:lnTo>
                      <a:pt x="2750" y="6189"/>
                    </a:lnTo>
                    <a:cubicBezTo>
                      <a:pt x="2757" y="6189"/>
                      <a:pt x="2777" y="6193"/>
                      <a:pt x="2810" y="6193"/>
                    </a:cubicBezTo>
                    <a:cubicBezTo>
                      <a:pt x="3046" y="6193"/>
                      <a:pt x="3900" y="6149"/>
                      <a:pt x="4043" y="5543"/>
                    </a:cubicBezTo>
                    <a:cubicBezTo>
                      <a:pt x="4166" y="5023"/>
                      <a:pt x="3903" y="1634"/>
                      <a:pt x="3003" y="438"/>
                    </a:cubicBezTo>
                    <a:cubicBezTo>
                      <a:pt x="2793" y="158"/>
                      <a:pt x="2557" y="11"/>
                      <a:pt x="2303" y="1"/>
                    </a:cubicBezTo>
                    <a:cubicBezTo>
                      <a:pt x="2294" y="1"/>
                      <a:pt x="2284" y="1"/>
                      <a:pt x="22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75;p43">
                <a:extLst>
                  <a:ext uri="{FF2B5EF4-FFF2-40B4-BE49-F238E27FC236}">
                    <a16:creationId xmlns:a16="http://schemas.microsoft.com/office/drawing/2014/main" id="{27B07FE3-1378-44E4-97FC-C7118F6A5C9B}"/>
                  </a:ext>
                </a:extLst>
              </p:cNvPr>
              <p:cNvSpPr/>
              <p:nvPr/>
            </p:nvSpPr>
            <p:spPr>
              <a:xfrm flipH="1">
                <a:off x="3638905" y="1699346"/>
                <a:ext cx="35229" cy="34498"/>
              </a:xfrm>
              <a:custGeom>
                <a:avLst/>
                <a:gdLst/>
                <a:ahLst/>
                <a:cxnLst/>
                <a:rect l="l" t="t" r="r" b="b"/>
                <a:pathLst>
                  <a:path w="434" h="425" extrusionOk="0">
                    <a:moveTo>
                      <a:pt x="221" y="0"/>
                    </a:moveTo>
                    <a:cubicBezTo>
                      <a:pt x="107" y="0"/>
                      <a:pt x="10" y="89"/>
                      <a:pt x="4" y="204"/>
                    </a:cubicBezTo>
                    <a:cubicBezTo>
                      <a:pt x="1" y="320"/>
                      <a:pt x="91" y="420"/>
                      <a:pt x="207" y="424"/>
                    </a:cubicBezTo>
                    <a:cubicBezTo>
                      <a:pt x="211" y="424"/>
                      <a:pt x="215" y="424"/>
                      <a:pt x="219" y="424"/>
                    </a:cubicBezTo>
                    <a:cubicBezTo>
                      <a:pt x="331" y="424"/>
                      <a:pt x="424" y="336"/>
                      <a:pt x="427" y="224"/>
                    </a:cubicBezTo>
                    <a:cubicBezTo>
                      <a:pt x="434" y="107"/>
                      <a:pt x="344" y="7"/>
                      <a:pt x="227" y="0"/>
                    </a:cubicBezTo>
                    <a:cubicBezTo>
                      <a:pt x="225" y="0"/>
                      <a:pt x="223" y="0"/>
                      <a:pt x="221" y="0"/>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76;p43">
                <a:extLst>
                  <a:ext uri="{FF2B5EF4-FFF2-40B4-BE49-F238E27FC236}">
                    <a16:creationId xmlns:a16="http://schemas.microsoft.com/office/drawing/2014/main" id="{D9B31A3A-58E7-48F0-9D7E-C5A0C913A0F9}"/>
                  </a:ext>
                </a:extLst>
              </p:cNvPr>
              <p:cNvSpPr/>
              <p:nvPr/>
            </p:nvSpPr>
            <p:spPr>
              <a:xfrm flipH="1">
                <a:off x="3520963" y="1704704"/>
                <a:ext cx="35229" cy="34498"/>
              </a:xfrm>
              <a:custGeom>
                <a:avLst/>
                <a:gdLst/>
                <a:ahLst/>
                <a:cxnLst/>
                <a:rect l="l" t="t" r="r" b="b"/>
                <a:pathLst>
                  <a:path w="434" h="425" extrusionOk="0">
                    <a:moveTo>
                      <a:pt x="214" y="1"/>
                    </a:moveTo>
                    <a:cubicBezTo>
                      <a:pt x="100" y="1"/>
                      <a:pt x="10" y="89"/>
                      <a:pt x="4" y="205"/>
                    </a:cubicBezTo>
                    <a:cubicBezTo>
                      <a:pt x="0" y="321"/>
                      <a:pt x="91" y="418"/>
                      <a:pt x="207" y="424"/>
                    </a:cubicBezTo>
                    <a:cubicBezTo>
                      <a:pt x="211" y="425"/>
                      <a:pt x="215" y="425"/>
                      <a:pt x="219" y="425"/>
                    </a:cubicBezTo>
                    <a:cubicBezTo>
                      <a:pt x="331" y="425"/>
                      <a:pt x="424" y="334"/>
                      <a:pt x="427" y="221"/>
                    </a:cubicBezTo>
                    <a:cubicBezTo>
                      <a:pt x="434" y="105"/>
                      <a:pt x="344" y="5"/>
                      <a:pt x="227" y="1"/>
                    </a:cubicBezTo>
                    <a:cubicBezTo>
                      <a:pt x="223" y="1"/>
                      <a:pt x="219" y="1"/>
                      <a:pt x="214" y="1"/>
                    </a:cubicBezTo>
                    <a:close/>
                  </a:path>
                </a:pathLst>
              </a:custGeom>
              <a:solidFill>
                <a:srgbClr val="2A2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477;p43">
              <a:extLst>
                <a:ext uri="{FF2B5EF4-FFF2-40B4-BE49-F238E27FC236}">
                  <a16:creationId xmlns:a16="http://schemas.microsoft.com/office/drawing/2014/main" id="{68FE1917-1C20-4371-88A0-5DBE8F9A419C}"/>
                </a:ext>
              </a:extLst>
            </p:cNvPr>
            <p:cNvGrpSpPr/>
            <p:nvPr/>
          </p:nvGrpSpPr>
          <p:grpSpPr>
            <a:xfrm>
              <a:off x="2550780" y="1556223"/>
              <a:ext cx="1459144" cy="3032417"/>
              <a:chOff x="2550780" y="1556223"/>
              <a:chExt cx="1459144" cy="3032417"/>
            </a:xfrm>
          </p:grpSpPr>
          <p:sp>
            <p:nvSpPr>
              <p:cNvPr id="108" name="Google Shape;1478;p43">
                <a:extLst>
                  <a:ext uri="{FF2B5EF4-FFF2-40B4-BE49-F238E27FC236}">
                    <a16:creationId xmlns:a16="http://schemas.microsoft.com/office/drawing/2014/main" id="{50FDB643-0889-4821-B408-AAB6C46E81B8}"/>
                  </a:ext>
                </a:extLst>
              </p:cNvPr>
              <p:cNvSpPr/>
              <p:nvPr/>
            </p:nvSpPr>
            <p:spPr>
              <a:xfrm flipH="1">
                <a:off x="3187615" y="159482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79;p43">
                <a:extLst>
                  <a:ext uri="{FF2B5EF4-FFF2-40B4-BE49-F238E27FC236}">
                    <a16:creationId xmlns:a16="http://schemas.microsoft.com/office/drawing/2014/main" id="{43497481-A62E-4EFB-AA5A-9A23221FCF79}"/>
                  </a:ext>
                </a:extLst>
              </p:cNvPr>
              <p:cNvSpPr/>
              <p:nvPr/>
            </p:nvSpPr>
            <p:spPr>
              <a:xfrm flipH="1">
                <a:off x="3242527" y="170697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80;p43">
                <a:extLst>
                  <a:ext uri="{FF2B5EF4-FFF2-40B4-BE49-F238E27FC236}">
                    <a16:creationId xmlns:a16="http://schemas.microsoft.com/office/drawing/2014/main" id="{3808FE88-C4EB-4A90-A45C-021238AA574D}"/>
                  </a:ext>
                </a:extLst>
              </p:cNvPr>
              <p:cNvSpPr/>
              <p:nvPr/>
            </p:nvSpPr>
            <p:spPr>
              <a:xfrm flipH="1">
                <a:off x="3279402" y="1812848"/>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81;p43">
                <a:extLst>
                  <a:ext uri="{FF2B5EF4-FFF2-40B4-BE49-F238E27FC236}">
                    <a16:creationId xmlns:a16="http://schemas.microsoft.com/office/drawing/2014/main" id="{72FC44BD-FE2F-4662-A020-37DFF825C007}"/>
                  </a:ext>
                </a:extLst>
              </p:cNvPr>
              <p:cNvSpPr/>
              <p:nvPr/>
            </p:nvSpPr>
            <p:spPr>
              <a:xfrm flipH="1">
                <a:off x="3255452" y="1881848"/>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82;p43">
                <a:extLst>
                  <a:ext uri="{FF2B5EF4-FFF2-40B4-BE49-F238E27FC236}">
                    <a16:creationId xmlns:a16="http://schemas.microsoft.com/office/drawing/2014/main" id="{D9DF8B88-5BFF-41AB-9CCD-FE954BC3A676}"/>
                  </a:ext>
                </a:extLst>
              </p:cNvPr>
              <p:cNvSpPr/>
              <p:nvPr/>
            </p:nvSpPr>
            <p:spPr>
              <a:xfrm flipH="1">
                <a:off x="2880715" y="1774761"/>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83;p43">
                <a:extLst>
                  <a:ext uri="{FF2B5EF4-FFF2-40B4-BE49-F238E27FC236}">
                    <a16:creationId xmlns:a16="http://schemas.microsoft.com/office/drawing/2014/main" id="{4C8CCD83-84F3-4230-AB0D-D67EF64C8046}"/>
                  </a:ext>
                </a:extLst>
              </p:cNvPr>
              <p:cNvSpPr/>
              <p:nvPr/>
            </p:nvSpPr>
            <p:spPr>
              <a:xfrm flipH="1">
                <a:off x="2681752" y="4257267"/>
                <a:ext cx="498807" cy="271726"/>
              </a:xfrm>
              <a:custGeom>
                <a:avLst/>
                <a:gdLst/>
                <a:ahLst/>
                <a:cxnLst/>
                <a:rect l="l" t="t" r="r" b="b"/>
                <a:pathLst>
                  <a:path w="8413" h="4583" extrusionOk="0">
                    <a:moveTo>
                      <a:pt x="3764" y="1"/>
                    </a:moveTo>
                    <a:cubicBezTo>
                      <a:pt x="3900" y="730"/>
                      <a:pt x="3637" y="1520"/>
                      <a:pt x="3094" y="2023"/>
                    </a:cubicBezTo>
                    <a:cubicBezTo>
                      <a:pt x="2584" y="2493"/>
                      <a:pt x="1888" y="2693"/>
                      <a:pt x="1268" y="3003"/>
                    </a:cubicBezTo>
                    <a:cubicBezTo>
                      <a:pt x="648" y="3317"/>
                      <a:pt x="34" y="3889"/>
                      <a:pt x="1" y="4583"/>
                    </a:cubicBezTo>
                    <a:lnTo>
                      <a:pt x="8412" y="4583"/>
                    </a:lnTo>
                    <a:lnTo>
                      <a:pt x="7906" y="27"/>
                    </a:lnTo>
                    <a:lnTo>
                      <a:pt x="3764" y="1"/>
                    </a:ln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4;p43">
                <a:extLst>
                  <a:ext uri="{FF2B5EF4-FFF2-40B4-BE49-F238E27FC236}">
                    <a16:creationId xmlns:a16="http://schemas.microsoft.com/office/drawing/2014/main" id="{B982E618-79E0-414B-B4CA-0521E725F801}"/>
                  </a:ext>
                </a:extLst>
              </p:cNvPr>
              <p:cNvSpPr/>
              <p:nvPr/>
            </p:nvSpPr>
            <p:spPr>
              <a:xfrm flipH="1">
                <a:off x="3218633" y="4257267"/>
                <a:ext cx="492759" cy="271726"/>
              </a:xfrm>
              <a:custGeom>
                <a:avLst/>
                <a:gdLst/>
                <a:ahLst/>
                <a:cxnLst/>
                <a:rect l="l" t="t" r="r" b="b"/>
                <a:pathLst>
                  <a:path w="8311" h="4583" extrusionOk="0">
                    <a:moveTo>
                      <a:pt x="4089" y="1"/>
                    </a:moveTo>
                    <a:cubicBezTo>
                      <a:pt x="3972" y="793"/>
                      <a:pt x="3635" y="1520"/>
                      <a:pt x="3092" y="2023"/>
                    </a:cubicBezTo>
                    <a:cubicBezTo>
                      <a:pt x="2583" y="2493"/>
                      <a:pt x="1886" y="2693"/>
                      <a:pt x="1270" y="3003"/>
                    </a:cubicBezTo>
                    <a:cubicBezTo>
                      <a:pt x="650" y="3317"/>
                      <a:pt x="33" y="3889"/>
                      <a:pt x="1" y="4583"/>
                    </a:cubicBezTo>
                    <a:lnTo>
                      <a:pt x="7608" y="4583"/>
                    </a:lnTo>
                    <a:lnTo>
                      <a:pt x="8311" y="27"/>
                    </a:lnTo>
                    <a:lnTo>
                      <a:pt x="4089" y="1"/>
                    </a:lnTo>
                    <a:close/>
                  </a:path>
                </a:pathLst>
              </a:custGeom>
              <a:solidFill>
                <a:srgbClr val="29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5;p43">
                <a:extLst>
                  <a:ext uri="{FF2B5EF4-FFF2-40B4-BE49-F238E27FC236}">
                    <a16:creationId xmlns:a16="http://schemas.microsoft.com/office/drawing/2014/main" id="{A4EC2AE5-E717-4306-9BCE-753323B334A5}"/>
                  </a:ext>
                </a:extLst>
              </p:cNvPr>
              <p:cNvSpPr/>
              <p:nvPr/>
            </p:nvSpPr>
            <p:spPr>
              <a:xfrm flipH="1">
                <a:off x="3759779" y="2690268"/>
                <a:ext cx="250145" cy="198206"/>
              </a:xfrm>
              <a:custGeom>
                <a:avLst/>
                <a:gdLst/>
                <a:ahLst/>
                <a:cxnLst/>
                <a:rect l="l" t="t" r="r" b="b"/>
                <a:pathLst>
                  <a:path w="4219" h="3343" extrusionOk="0">
                    <a:moveTo>
                      <a:pt x="2879" y="1"/>
                    </a:moveTo>
                    <a:cubicBezTo>
                      <a:pt x="2879" y="1"/>
                      <a:pt x="1989" y="287"/>
                      <a:pt x="1513" y="417"/>
                    </a:cubicBezTo>
                    <a:cubicBezTo>
                      <a:pt x="1033" y="554"/>
                      <a:pt x="270" y="594"/>
                      <a:pt x="333" y="950"/>
                    </a:cubicBezTo>
                    <a:cubicBezTo>
                      <a:pt x="369" y="1157"/>
                      <a:pt x="518" y="1233"/>
                      <a:pt x="741" y="1233"/>
                    </a:cubicBezTo>
                    <a:cubicBezTo>
                      <a:pt x="913" y="1233"/>
                      <a:pt x="1130" y="1187"/>
                      <a:pt x="1373" y="1120"/>
                    </a:cubicBezTo>
                    <a:lnTo>
                      <a:pt x="1373" y="1120"/>
                    </a:lnTo>
                    <a:cubicBezTo>
                      <a:pt x="670" y="1687"/>
                      <a:pt x="0" y="2310"/>
                      <a:pt x="63" y="2580"/>
                    </a:cubicBezTo>
                    <a:cubicBezTo>
                      <a:pt x="97" y="2727"/>
                      <a:pt x="203" y="2757"/>
                      <a:pt x="283" y="2757"/>
                    </a:cubicBezTo>
                    <a:cubicBezTo>
                      <a:pt x="339" y="2757"/>
                      <a:pt x="383" y="2743"/>
                      <a:pt x="383" y="2743"/>
                    </a:cubicBezTo>
                    <a:lnTo>
                      <a:pt x="383" y="2743"/>
                    </a:lnTo>
                    <a:cubicBezTo>
                      <a:pt x="383" y="2743"/>
                      <a:pt x="307" y="2923"/>
                      <a:pt x="460" y="3037"/>
                    </a:cubicBezTo>
                    <a:cubicBezTo>
                      <a:pt x="503" y="3070"/>
                      <a:pt x="557" y="3082"/>
                      <a:pt x="613" y="3082"/>
                    </a:cubicBezTo>
                    <a:cubicBezTo>
                      <a:pt x="749" y="3082"/>
                      <a:pt x="893" y="3009"/>
                      <a:pt x="893" y="3009"/>
                    </a:cubicBezTo>
                    <a:lnTo>
                      <a:pt x="893" y="3009"/>
                    </a:lnTo>
                    <a:cubicBezTo>
                      <a:pt x="893" y="3009"/>
                      <a:pt x="783" y="3160"/>
                      <a:pt x="970" y="3306"/>
                    </a:cubicBezTo>
                    <a:cubicBezTo>
                      <a:pt x="1002" y="3331"/>
                      <a:pt x="1063" y="3342"/>
                      <a:pt x="1146" y="3342"/>
                    </a:cubicBezTo>
                    <a:cubicBezTo>
                      <a:pt x="1860" y="3342"/>
                      <a:pt x="4219" y="2513"/>
                      <a:pt x="4219" y="2513"/>
                    </a:cubicBezTo>
                    <a:lnTo>
                      <a:pt x="2879" y="1"/>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6;p43">
                <a:extLst>
                  <a:ext uri="{FF2B5EF4-FFF2-40B4-BE49-F238E27FC236}">
                    <a16:creationId xmlns:a16="http://schemas.microsoft.com/office/drawing/2014/main" id="{1B89E0A5-6BCE-41EB-8EF1-E3A8FA6CC0AE}"/>
                  </a:ext>
                </a:extLst>
              </p:cNvPr>
              <p:cNvSpPr/>
              <p:nvPr/>
            </p:nvSpPr>
            <p:spPr>
              <a:xfrm flipH="1">
                <a:off x="3924724" y="2797525"/>
                <a:ext cx="67057" cy="59171"/>
              </a:xfrm>
              <a:custGeom>
                <a:avLst/>
                <a:gdLst/>
                <a:ahLst/>
                <a:cxnLst/>
                <a:rect l="l" t="t" r="r" b="b"/>
                <a:pathLst>
                  <a:path w="1131" h="998" extrusionOk="0">
                    <a:moveTo>
                      <a:pt x="1023" y="1"/>
                    </a:moveTo>
                    <a:cubicBezTo>
                      <a:pt x="394" y="397"/>
                      <a:pt x="17" y="851"/>
                      <a:pt x="1" y="871"/>
                    </a:cubicBezTo>
                    <a:lnTo>
                      <a:pt x="157" y="997"/>
                    </a:lnTo>
                    <a:cubicBezTo>
                      <a:pt x="160" y="994"/>
                      <a:pt x="531" y="551"/>
                      <a:pt x="1131" y="174"/>
                    </a:cubicBezTo>
                    <a:lnTo>
                      <a:pt x="1023"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7;p43">
                <a:extLst>
                  <a:ext uri="{FF2B5EF4-FFF2-40B4-BE49-F238E27FC236}">
                    <a16:creationId xmlns:a16="http://schemas.microsoft.com/office/drawing/2014/main" id="{6A6D8148-BFBB-446E-B430-56EFC65CBF9D}"/>
                  </a:ext>
                </a:extLst>
              </p:cNvPr>
              <p:cNvSpPr/>
              <p:nvPr/>
            </p:nvSpPr>
            <p:spPr>
              <a:xfrm flipH="1">
                <a:off x="3902786" y="2826578"/>
                <a:ext cx="57986" cy="46721"/>
              </a:xfrm>
              <a:custGeom>
                <a:avLst/>
                <a:gdLst/>
                <a:ahLst/>
                <a:cxnLst/>
                <a:rect l="l" t="t" r="r" b="b"/>
                <a:pathLst>
                  <a:path w="978" h="788" extrusionOk="0">
                    <a:moveTo>
                      <a:pt x="874" y="1"/>
                    </a:moveTo>
                    <a:cubicBezTo>
                      <a:pt x="434" y="264"/>
                      <a:pt x="17" y="621"/>
                      <a:pt x="1" y="634"/>
                    </a:cubicBezTo>
                    <a:lnTo>
                      <a:pt x="131" y="787"/>
                    </a:lnTo>
                    <a:cubicBezTo>
                      <a:pt x="134" y="784"/>
                      <a:pt x="554" y="427"/>
                      <a:pt x="977" y="174"/>
                    </a:cubicBezTo>
                    <a:lnTo>
                      <a:pt x="874" y="1"/>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8;p43">
                <a:extLst>
                  <a:ext uri="{FF2B5EF4-FFF2-40B4-BE49-F238E27FC236}">
                    <a16:creationId xmlns:a16="http://schemas.microsoft.com/office/drawing/2014/main" id="{6FB83B44-1986-4B44-ACD7-7E0B912D8635}"/>
                  </a:ext>
                </a:extLst>
              </p:cNvPr>
              <p:cNvSpPr/>
              <p:nvPr/>
            </p:nvSpPr>
            <p:spPr>
              <a:xfrm flipH="1">
                <a:off x="3846696" y="2745586"/>
                <a:ext cx="59942" cy="28934"/>
              </a:xfrm>
              <a:custGeom>
                <a:avLst/>
                <a:gdLst/>
                <a:ahLst/>
                <a:cxnLst/>
                <a:rect l="l" t="t" r="r" b="b"/>
                <a:pathLst>
                  <a:path w="1011" h="488" extrusionOk="0">
                    <a:moveTo>
                      <a:pt x="154" y="1"/>
                    </a:moveTo>
                    <a:lnTo>
                      <a:pt x="1" y="130"/>
                    </a:lnTo>
                    <a:cubicBezTo>
                      <a:pt x="194" y="357"/>
                      <a:pt x="494" y="487"/>
                      <a:pt x="790" y="487"/>
                    </a:cubicBezTo>
                    <a:cubicBezTo>
                      <a:pt x="867" y="487"/>
                      <a:pt x="941" y="481"/>
                      <a:pt x="1010" y="464"/>
                    </a:cubicBezTo>
                    <a:lnTo>
                      <a:pt x="967" y="267"/>
                    </a:lnTo>
                    <a:cubicBezTo>
                      <a:pt x="909" y="280"/>
                      <a:pt x="850" y="287"/>
                      <a:pt x="791" y="287"/>
                    </a:cubicBezTo>
                    <a:cubicBezTo>
                      <a:pt x="551" y="287"/>
                      <a:pt x="312" y="182"/>
                      <a:pt x="154"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9;p43">
                <a:extLst>
                  <a:ext uri="{FF2B5EF4-FFF2-40B4-BE49-F238E27FC236}">
                    <a16:creationId xmlns:a16="http://schemas.microsoft.com/office/drawing/2014/main" id="{5E8D2E29-9585-487D-A93C-F0F02525B3CF}"/>
                  </a:ext>
                </a:extLst>
              </p:cNvPr>
              <p:cNvSpPr/>
              <p:nvPr/>
            </p:nvSpPr>
            <p:spPr>
              <a:xfrm flipH="1">
                <a:off x="3004231" y="1907510"/>
                <a:ext cx="239532" cy="336886"/>
              </a:xfrm>
              <a:custGeom>
                <a:avLst/>
                <a:gdLst/>
                <a:ahLst/>
                <a:cxnLst/>
                <a:rect l="l" t="t" r="r" b="b"/>
                <a:pathLst>
                  <a:path w="4040" h="5682" extrusionOk="0">
                    <a:moveTo>
                      <a:pt x="3160" y="0"/>
                    </a:moveTo>
                    <a:lnTo>
                      <a:pt x="647" y="1746"/>
                    </a:lnTo>
                    <a:lnTo>
                      <a:pt x="411" y="4412"/>
                    </a:lnTo>
                    <a:lnTo>
                      <a:pt x="1" y="5558"/>
                    </a:lnTo>
                    <a:lnTo>
                      <a:pt x="3710" y="5682"/>
                    </a:lnTo>
                    <a:lnTo>
                      <a:pt x="4040" y="4208"/>
                    </a:lnTo>
                    <a:lnTo>
                      <a:pt x="316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90;p43">
                <a:extLst>
                  <a:ext uri="{FF2B5EF4-FFF2-40B4-BE49-F238E27FC236}">
                    <a16:creationId xmlns:a16="http://schemas.microsoft.com/office/drawing/2014/main" id="{F018801C-AB98-44DF-BC09-33E36C82FCA5}"/>
                  </a:ext>
                </a:extLst>
              </p:cNvPr>
              <p:cNvSpPr/>
              <p:nvPr/>
            </p:nvSpPr>
            <p:spPr>
              <a:xfrm flipH="1">
                <a:off x="3117060" y="1984706"/>
                <a:ext cx="97591" cy="129845"/>
              </a:xfrm>
              <a:custGeom>
                <a:avLst/>
                <a:gdLst/>
                <a:ahLst/>
                <a:cxnLst/>
                <a:rect l="l" t="t" r="r" b="b"/>
                <a:pathLst>
                  <a:path w="1646" h="2190" extrusionOk="0">
                    <a:moveTo>
                      <a:pt x="896" y="1"/>
                    </a:moveTo>
                    <a:lnTo>
                      <a:pt x="146" y="524"/>
                    </a:lnTo>
                    <a:lnTo>
                      <a:pt x="0" y="2190"/>
                    </a:lnTo>
                    <a:cubicBezTo>
                      <a:pt x="756" y="1837"/>
                      <a:pt x="1376" y="1184"/>
                      <a:pt x="1646" y="390"/>
                    </a:cubicBezTo>
                    <a:cubicBezTo>
                      <a:pt x="1389" y="261"/>
                      <a:pt x="1149" y="130"/>
                      <a:pt x="896"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91;p43">
                <a:extLst>
                  <a:ext uri="{FF2B5EF4-FFF2-40B4-BE49-F238E27FC236}">
                    <a16:creationId xmlns:a16="http://schemas.microsoft.com/office/drawing/2014/main" id="{7D348698-5E45-413C-85D1-60FDEBF45E4C}"/>
                  </a:ext>
                </a:extLst>
              </p:cNvPr>
              <p:cNvSpPr/>
              <p:nvPr/>
            </p:nvSpPr>
            <p:spPr>
              <a:xfrm flipH="1">
                <a:off x="3049472" y="1662164"/>
                <a:ext cx="314178" cy="415445"/>
              </a:xfrm>
              <a:custGeom>
                <a:avLst/>
                <a:gdLst/>
                <a:ahLst/>
                <a:cxnLst/>
                <a:rect l="l" t="t" r="r" b="b"/>
                <a:pathLst>
                  <a:path w="5299" h="7007" extrusionOk="0">
                    <a:moveTo>
                      <a:pt x="2509" y="1"/>
                    </a:moveTo>
                    <a:cubicBezTo>
                      <a:pt x="2450" y="1"/>
                      <a:pt x="2390" y="2"/>
                      <a:pt x="2329" y="6"/>
                    </a:cubicBezTo>
                    <a:cubicBezTo>
                      <a:pt x="2320" y="6"/>
                      <a:pt x="2309" y="9"/>
                      <a:pt x="2300" y="9"/>
                    </a:cubicBezTo>
                    <a:cubicBezTo>
                      <a:pt x="2183" y="15"/>
                      <a:pt x="2073" y="32"/>
                      <a:pt x="1966" y="59"/>
                    </a:cubicBezTo>
                    <a:cubicBezTo>
                      <a:pt x="1923" y="69"/>
                      <a:pt x="1883" y="82"/>
                      <a:pt x="1843" y="95"/>
                    </a:cubicBezTo>
                    <a:cubicBezTo>
                      <a:pt x="1796" y="112"/>
                      <a:pt x="1746" y="129"/>
                      <a:pt x="1700" y="152"/>
                    </a:cubicBezTo>
                    <a:cubicBezTo>
                      <a:pt x="1600" y="195"/>
                      <a:pt x="1503" y="249"/>
                      <a:pt x="1413" y="312"/>
                    </a:cubicBezTo>
                    <a:cubicBezTo>
                      <a:pt x="1100" y="532"/>
                      <a:pt x="850" y="852"/>
                      <a:pt x="663" y="1239"/>
                    </a:cubicBezTo>
                    <a:cubicBezTo>
                      <a:pt x="614" y="1345"/>
                      <a:pt x="566" y="1452"/>
                      <a:pt x="523" y="1565"/>
                    </a:cubicBezTo>
                    <a:cubicBezTo>
                      <a:pt x="506" y="1615"/>
                      <a:pt x="486" y="1665"/>
                      <a:pt x="470" y="1719"/>
                    </a:cubicBezTo>
                    <a:lnTo>
                      <a:pt x="470" y="1725"/>
                    </a:lnTo>
                    <a:cubicBezTo>
                      <a:pt x="457" y="1762"/>
                      <a:pt x="443" y="1799"/>
                      <a:pt x="434" y="1839"/>
                    </a:cubicBezTo>
                    <a:cubicBezTo>
                      <a:pt x="430" y="1851"/>
                      <a:pt x="423" y="1868"/>
                      <a:pt x="420" y="1885"/>
                    </a:cubicBezTo>
                    <a:cubicBezTo>
                      <a:pt x="406" y="1925"/>
                      <a:pt x="397" y="1965"/>
                      <a:pt x="383" y="2008"/>
                    </a:cubicBezTo>
                    <a:cubicBezTo>
                      <a:pt x="380" y="2025"/>
                      <a:pt x="377" y="2039"/>
                      <a:pt x="374" y="2055"/>
                    </a:cubicBezTo>
                    <a:lnTo>
                      <a:pt x="367" y="2079"/>
                    </a:lnTo>
                    <a:cubicBezTo>
                      <a:pt x="357" y="2125"/>
                      <a:pt x="343" y="2175"/>
                      <a:pt x="334" y="2228"/>
                    </a:cubicBezTo>
                    <a:cubicBezTo>
                      <a:pt x="0" y="3824"/>
                      <a:pt x="363" y="5818"/>
                      <a:pt x="1266" y="6524"/>
                    </a:cubicBezTo>
                    <a:cubicBezTo>
                      <a:pt x="1722" y="6879"/>
                      <a:pt x="2161" y="7006"/>
                      <a:pt x="2556" y="7006"/>
                    </a:cubicBezTo>
                    <a:cubicBezTo>
                      <a:pt x="3575" y="7006"/>
                      <a:pt x="4309" y="6157"/>
                      <a:pt x="4309" y="6157"/>
                    </a:cubicBezTo>
                    <a:lnTo>
                      <a:pt x="5248" y="3148"/>
                    </a:lnTo>
                    <a:lnTo>
                      <a:pt x="5299" y="2988"/>
                    </a:lnTo>
                    <a:lnTo>
                      <a:pt x="5299" y="2978"/>
                    </a:lnTo>
                    <a:cubicBezTo>
                      <a:pt x="5299" y="2965"/>
                      <a:pt x="5295" y="2938"/>
                      <a:pt x="5292" y="2898"/>
                    </a:cubicBezTo>
                    <a:cubicBezTo>
                      <a:pt x="5288" y="2868"/>
                      <a:pt x="5282" y="2834"/>
                      <a:pt x="5279" y="2794"/>
                    </a:cubicBezTo>
                    <a:lnTo>
                      <a:pt x="5272" y="2751"/>
                    </a:lnTo>
                    <a:lnTo>
                      <a:pt x="5268" y="2728"/>
                    </a:lnTo>
                    <a:cubicBezTo>
                      <a:pt x="5255" y="2631"/>
                      <a:pt x="5232" y="2514"/>
                      <a:pt x="5199" y="2382"/>
                    </a:cubicBezTo>
                    <a:cubicBezTo>
                      <a:pt x="5195" y="2362"/>
                      <a:pt x="5192" y="2342"/>
                      <a:pt x="5185" y="2322"/>
                    </a:cubicBezTo>
                    <a:cubicBezTo>
                      <a:pt x="5076" y="1875"/>
                      <a:pt x="4856" y="1285"/>
                      <a:pt x="4425" y="812"/>
                    </a:cubicBezTo>
                    <a:cubicBezTo>
                      <a:pt x="4013" y="353"/>
                      <a:pt x="3403" y="1"/>
                      <a:pt x="2509" y="1"/>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92;p43">
                <a:extLst>
                  <a:ext uri="{FF2B5EF4-FFF2-40B4-BE49-F238E27FC236}">
                    <a16:creationId xmlns:a16="http://schemas.microsoft.com/office/drawing/2014/main" id="{1512CCF6-02BD-4CBA-9472-BBD1E29C8FB6}"/>
                  </a:ext>
                </a:extLst>
              </p:cNvPr>
              <p:cNvSpPr/>
              <p:nvPr/>
            </p:nvSpPr>
            <p:spPr>
              <a:xfrm flipH="1">
                <a:off x="3250167" y="1857883"/>
                <a:ext cx="22827" cy="91899"/>
              </a:xfrm>
              <a:custGeom>
                <a:avLst/>
                <a:gdLst/>
                <a:ahLst/>
                <a:cxnLst/>
                <a:rect l="l" t="t" r="r" b="b"/>
                <a:pathLst>
                  <a:path w="385" h="1550" extrusionOk="0">
                    <a:moveTo>
                      <a:pt x="28" y="0"/>
                    </a:moveTo>
                    <a:lnTo>
                      <a:pt x="4" y="1187"/>
                    </a:lnTo>
                    <a:cubicBezTo>
                      <a:pt x="0" y="1283"/>
                      <a:pt x="40" y="1380"/>
                      <a:pt x="114" y="1450"/>
                    </a:cubicBezTo>
                    <a:cubicBezTo>
                      <a:pt x="180" y="1513"/>
                      <a:pt x="271" y="1550"/>
                      <a:pt x="360" y="1550"/>
                    </a:cubicBezTo>
                    <a:lnTo>
                      <a:pt x="384" y="1550"/>
                    </a:lnTo>
                    <a:lnTo>
                      <a:pt x="371" y="1350"/>
                    </a:lnTo>
                    <a:cubicBezTo>
                      <a:pt x="327" y="1350"/>
                      <a:pt x="284" y="1337"/>
                      <a:pt x="254" y="1306"/>
                    </a:cubicBezTo>
                    <a:cubicBezTo>
                      <a:pt x="220" y="1273"/>
                      <a:pt x="204" y="1233"/>
                      <a:pt x="204" y="1190"/>
                    </a:cubicBezTo>
                    <a:lnTo>
                      <a:pt x="231" y="4"/>
                    </a:lnTo>
                    <a:lnTo>
                      <a:pt x="28"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93;p43">
                <a:extLst>
                  <a:ext uri="{FF2B5EF4-FFF2-40B4-BE49-F238E27FC236}">
                    <a16:creationId xmlns:a16="http://schemas.microsoft.com/office/drawing/2014/main" id="{C5EB2008-BF86-4067-9F41-7F4AB3DD637D}"/>
                  </a:ext>
                </a:extLst>
              </p:cNvPr>
              <p:cNvSpPr/>
              <p:nvPr/>
            </p:nvSpPr>
            <p:spPr>
              <a:xfrm flipH="1">
                <a:off x="3198643" y="1851539"/>
                <a:ext cx="14467" cy="19447"/>
              </a:xfrm>
              <a:custGeom>
                <a:avLst/>
                <a:gdLst/>
                <a:ahLst/>
                <a:cxnLst/>
                <a:rect l="l" t="t" r="r" b="b"/>
                <a:pathLst>
                  <a:path w="244" h="328" extrusionOk="0">
                    <a:moveTo>
                      <a:pt x="118" y="0"/>
                    </a:moveTo>
                    <a:cubicBezTo>
                      <a:pt x="117" y="0"/>
                      <a:pt x="115" y="0"/>
                      <a:pt x="114" y="0"/>
                    </a:cubicBezTo>
                    <a:cubicBezTo>
                      <a:pt x="47" y="4"/>
                      <a:pt x="0" y="80"/>
                      <a:pt x="7" y="171"/>
                    </a:cubicBezTo>
                    <a:cubicBezTo>
                      <a:pt x="10" y="258"/>
                      <a:pt x="64" y="327"/>
                      <a:pt x="126" y="327"/>
                    </a:cubicBezTo>
                    <a:cubicBezTo>
                      <a:pt x="127" y="327"/>
                      <a:pt x="129" y="327"/>
                      <a:pt x="130" y="327"/>
                    </a:cubicBezTo>
                    <a:cubicBezTo>
                      <a:pt x="194" y="320"/>
                      <a:pt x="244" y="247"/>
                      <a:pt x="237" y="157"/>
                    </a:cubicBezTo>
                    <a:cubicBezTo>
                      <a:pt x="234" y="69"/>
                      <a:pt x="180" y="0"/>
                      <a:pt x="118"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94;p43">
                <a:extLst>
                  <a:ext uri="{FF2B5EF4-FFF2-40B4-BE49-F238E27FC236}">
                    <a16:creationId xmlns:a16="http://schemas.microsoft.com/office/drawing/2014/main" id="{3F5AE979-7A4D-4FB9-A5C0-91884C111C4B}"/>
                  </a:ext>
                </a:extLst>
              </p:cNvPr>
              <p:cNvSpPr/>
              <p:nvPr/>
            </p:nvSpPr>
            <p:spPr>
              <a:xfrm flipH="1">
                <a:off x="3303173" y="1857705"/>
                <a:ext cx="14289" cy="19388"/>
              </a:xfrm>
              <a:custGeom>
                <a:avLst/>
                <a:gdLst/>
                <a:ahLst/>
                <a:cxnLst/>
                <a:rect l="l" t="t" r="r" b="b"/>
                <a:pathLst>
                  <a:path w="241" h="327" extrusionOk="0">
                    <a:moveTo>
                      <a:pt x="116" y="0"/>
                    </a:moveTo>
                    <a:cubicBezTo>
                      <a:pt x="114" y="0"/>
                      <a:pt x="112" y="0"/>
                      <a:pt x="111" y="0"/>
                    </a:cubicBezTo>
                    <a:cubicBezTo>
                      <a:pt x="47" y="3"/>
                      <a:pt x="1" y="80"/>
                      <a:pt x="4" y="170"/>
                    </a:cubicBezTo>
                    <a:cubicBezTo>
                      <a:pt x="10" y="258"/>
                      <a:pt x="65" y="327"/>
                      <a:pt x="126" y="327"/>
                    </a:cubicBezTo>
                    <a:cubicBezTo>
                      <a:pt x="128" y="327"/>
                      <a:pt x="129" y="327"/>
                      <a:pt x="131" y="327"/>
                    </a:cubicBezTo>
                    <a:cubicBezTo>
                      <a:pt x="195" y="320"/>
                      <a:pt x="241" y="247"/>
                      <a:pt x="238" y="156"/>
                    </a:cubicBezTo>
                    <a:cubicBezTo>
                      <a:pt x="231" y="69"/>
                      <a:pt x="178" y="0"/>
                      <a:pt x="116"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5;p43">
                <a:extLst>
                  <a:ext uri="{FF2B5EF4-FFF2-40B4-BE49-F238E27FC236}">
                    <a16:creationId xmlns:a16="http://schemas.microsoft.com/office/drawing/2014/main" id="{1E6D2458-7009-438A-8ABC-1841993E8F14}"/>
                  </a:ext>
                </a:extLst>
              </p:cNvPr>
              <p:cNvSpPr/>
              <p:nvPr/>
            </p:nvSpPr>
            <p:spPr>
              <a:xfrm flipH="1">
                <a:off x="3204750" y="1942076"/>
                <a:ext cx="24961" cy="31246"/>
              </a:xfrm>
              <a:custGeom>
                <a:avLst/>
                <a:gdLst/>
                <a:ahLst/>
                <a:cxnLst/>
                <a:rect l="l" t="t" r="r" b="b"/>
                <a:pathLst>
                  <a:path w="421" h="527" extrusionOk="0">
                    <a:moveTo>
                      <a:pt x="390" y="0"/>
                    </a:moveTo>
                    <a:lnTo>
                      <a:pt x="194" y="46"/>
                    </a:lnTo>
                    <a:cubicBezTo>
                      <a:pt x="210" y="110"/>
                      <a:pt x="197" y="177"/>
                      <a:pt x="161" y="230"/>
                    </a:cubicBezTo>
                    <a:cubicBezTo>
                      <a:pt x="124" y="283"/>
                      <a:pt x="64" y="320"/>
                      <a:pt x="1" y="326"/>
                    </a:cubicBezTo>
                    <a:lnTo>
                      <a:pt x="24" y="526"/>
                    </a:lnTo>
                    <a:cubicBezTo>
                      <a:pt x="144" y="513"/>
                      <a:pt x="257" y="443"/>
                      <a:pt x="327" y="346"/>
                    </a:cubicBezTo>
                    <a:cubicBezTo>
                      <a:pt x="394" y="246"/>
                      <a:pt x="420" y="117"/>
                      <a:pt x="390"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6;p43">
                <a:extLst>
                  <a:ext uri="{FF2B5EF4-FFF2-40B4-BE49-F238E27FC236}">
                    <a16:creationId xmlns:a16="http://schemas.microsoft.com/office/drawing/2014/main" id="{BFE530B9-57C9-4882-BDC6-B1064863D719}"/>
                  </a:ext>
                </a:extLst>
              </p:cNvPr>
              <p:cNvSpPr/>
              <p:nvPr/>
            </p:nvSpPr>
            <p:spPr>
              <a:xfrm flipH="1">
                <a:off x="3179077" y="1813534"/>
                <a:ext cx="55377" cy="16601"/>
              </a:xfrm>
              <a:custGeom>
                <a:avLst/>
                <a:gdLst/>
                <a:ahLst/>
                <a:cxnLst/>
                <a:rect l="l" t="t" r="r" b="b"/>
                <a:pathLst>
                  <a:path w="934" h="280" extrusionOk="0">
                    <a:moveTo>
                      <a:pt x="416" y="0"/>
                    </a:moveTo>
                    <a:cubicBezTo>
                      <a:pt x="364" y="0"/>
                      <a:pt x="313" y="3"/>
                      <a:pt x="264" y="9"/>
                    </a:cubicBezTo>
                    <a:cubicBezTo>
                      <a:pt x="187" y="18"/>
                      <a:pt x="1" y="61"/>
                      <a:pt x="54" y="158"/>
                    </a:cubicBezTo>
                    <a:cubicBezTo>
                      <a:pt x="74" y="201"/>
                      <a:pt x="144" y="225"/>
                      <a:pt x="204" y="238"/>
                    </a:cubicBezTo>
                    <a:cubicBezTo>
                      <a:pt x="316" y="266"/>
                      <a:pt x="435" y="280"/>
                      <a:pt x="551" y="280"/>
                    </a:cubicBezTo>
                    <a:cubicBezTo>
                      <a:pt x="619" y="280"/>
                      <a:pt x="686" y="275"/>
                      <a:pt x="750" y="265"/>
                    </a:cubicBezTo>
                    <a:cubicBezTo>
                      <a:pt x="830" y="255"/>
                      <a:pt x="924" y="225"/>
                      <a:pt x="930" y="169"/>
                    </a:cubicBezTo>
                    <a:cubicBezTo>
                      <a:pt x="934" y="135"/>
                      <a:pt x="904" y="98"/>
                      <a:pt x="864" y="75"/>
                    </a:cubicBezTo>
                    <a:cubicBezTo>
                      <a:pt x="824" y="52"/>
                      <a:pt x="770" y="38"/>
                      <a:pt x="720" y="29"/>
                    </a:cubicBezTo>
                    <a:cubicBezTo>
                      <a:pt x="623" y="11"/>
                      <a:pt x="519" y="0"/>
                      <a:pt x="416"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7;p43">
                <a:extLst>
                  <a:ext uri="{FF2B5EF4-FFF2-40B4-BE49-F238E27FC236}">
                    <a16:creationId xmlns:a16="http://schemas.microsoft.com/office/drawing/2014/main" id="{19D44A75-341C-47EB-B063-4875CEF768BE}"/>
                  </a:ext>
                </a:extLst>
              </p:cNvPr>
              <p:cNvSpPr/>
              <p:nvPr/>
            </p:nvSpPr>
            <p:spPr>
              <a:xfrm flipH="1">
                <a:off x="3289893" y="1818751"/>
                <a:ext cx="48321" cy="16127"/>
              </a:xfrm>
              <a:custGeom>
                <a:avLst/>
                <a:gdLst/>
                <a:ahLst/>
                <a:cxnLst/>
                <a:rect l="l" t="t" r="r" b="b"/>
                <a:pathLst>
                  <a:path w="815" h="272" extrusionOk="0">
                    <a:moveTo>
                      <a:pt x="585" y="0"/>
                    </a:moveTo>
                    <a:cubicBezTo>
                      <a:pt x="464" y="0"/>
                      <a:pt x="334" y="16"/>
                      <a:pt x="221" y="50"/>
                    </a:cubicBezTo>
                    <a:cubicBezTo>
                      <a:pt x="154" y="70"/>
                      <a:pt x="1" y="133"/>
                      <a:pt x="54" y="217"/>
                    </a:cubicBezTo>
                    <a:cubicBezTo>
                      <a:pt x="77" y="250"/>
                      <a:pt x="141" y="264"/>
                      <a:pt x="194" y="267"/>
                    </a:cubicBezTo>
                    <a:cubicBezTo>
                      <a:pt x="227" y="270"/>
                      <a:pt x="260" y="271"/>
                      <a:pt x="293" y="271"/>
                    </a:cubicBezTo>
                    <a:cubicBezTo>
                      <a:pt x="420" y="271"/>
                      <a:pt x="548" y="250"/>
                      <a:pt x="668" y="210"/>
                    </a:cubicBezTo>
                    <a:cubicBezTo>
                      <a:pt x="737" y="190"/>
                      <a:pt x="814" y="150"/>
                      <a:pt x="814" y="97"/>
                    </a:cubicBezTo>
                    <a:cubicBezTo>
                      <a:pt x="814" y="64"/>
                      <a:pt x="784" y="37"/>
                      <a:pt x="748" y="24"/>
                    </a:cubicBezTo>
                    <a:cubicBezTo>
                      <a:pt x="708" y="7"/>
                      <a:pt x="664" y="4"/>
                      <a:pt x="617" y="1"/>
                    </a:cubicBezTo>
                    <a:cubicBezTo>
                      <a:pt x="607" y="0"/>
                      <a:pt x="596" y="0"/>
                      <a:pt x="585" y="0"/>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98;p43">
                <a:extLst>
                  <a:ext uri="{FF2B5EF4-FFF2-40B4-BE49-F238E27FC236}">
                    <a16:creationId xmlns:a16="http://schemas.microsoft.com/office/drawing/2014/main" id="{77783643-9F66-4E90-93C8-2BFA585731A8}"/>
                  </a:ext>
                </a:extLst>
              </p:cNvPr>
              <p:cNvSpPr/>
              <p:nvPr/>
            </p:nvSpPr>
            <p:spPr>
              <a:xfrm flipH="1">
                <a:off x="2908890" y="187377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99;p43">
                <a:extLst>
                  <a:ext uri="{FF2B5EF4-FFF2-40B4-BE49-F238E27FC236}">
                    <a16:creationId xmlns:a16="http://schemas.microsoft.com/office/drawing/2014/main" id="{081526A7-DA99-4E26-BC5A-CDC656334F7E}"/>
                  </a:ext>
                </a:extLst>
              </p:cNvPr>
              <p:cNvSpPr/>
              <p:nvPr/>
            </p:nvSpPr>
            <p:spPr>
              <a:xfrm flipH="1">
                <a:off x="2993200" y="1797822"/>
                <a:ext cx="89528" cy="120952"/>
              </a:xfrm>
              <a:custGeom>
                <a:avLst/>
                <a:gdLst/>
                <a:ahLst/>
                <a:cxnLst/>
                <a:rect l="l" t="t" r="r" b="b"/>
                <a:pathLst>
                  <a:path w="1510" h="2040" extrusionOk="0">
                    <a:moveTo>
                      <a:pt x="541" y="0"/>
                    </a:moveTo>
                    <a:cubicBezTo>
                      <a:pt x="334" y="0"/>
                      <a:pt x="121" y="107"/>
                      <a:pt x="21" y="290"/>
                    </a:cubicBezTo>
                    <a:lnTo>
                      <a:pt x="1" y="1976"/>
                    </a:lnTo>
                    <a:cubicBezTo>
                      <a:pt x="113" y="2019"/>
                      <a:pt x="233" y="2039"/>
                      <a:pt x="353" y="2039"/>
                    </a:cubicBezTo>
                    <a:cubicBezTo>
                      <a:pt x="707" y="2039"/>
                      <a:pt x="1065" y="1861"/>
                      <a:pt x="1254" y="1560"/>
                    </a:cubicBezTo>
                    <a:cubicBezTo>
                      <a:pt x="1510" y="1157"/>
                      <a:pt x="1440" y="580"/>
                      <a:pt x="1101" y="250"/>
                    </a:cubicBezTo>
                    <a:cubicBezTo>
                      <a:pt x="950" y="103"/>
                      <a:pt x="750" y="3"/>
                      <a:pt x="541" y="0"/>
                    </a:cubicBez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00;p43">
                <a:extLst>
                  <a:ext uri="{FF2B5EF4-FFF2-40B4-BE49-F238E27FC236}">
                    <a16:creationId xmlns:a16="http://schemas.microsoft.com/office/drawing/2014/main" id="{D03E8EEE-8B77-41E6-AE1E-DF80E9C8E572}"/>
                  </a:ext>
                </a:extLst>
              </p:cNvPr>
              <p:cNvSpPr/>
              <p:nvPr/>
            </p:nvSpPr>
            <p:spPr>
              <a:xfrm flipH="1">
                <a:off x="3033458" y="1828831"/>
                <a:ext cx="31839" cy="50456"/>
              </a:xfrm>
              <a:custGeom>
                <a:avLst/>
                <a:gdLst/>
                <a:ahLst/>
                <a:cxnLst/>
                <a:rect l="l" t="t" r="r" b="b"/>
                <a:pathLst>
                  <a:path w="537" h="851" extrusionOk="0">
                    <a:moveTo>
                      <a:pt x="530" y="0"/>
                    </a:moveTo>
                    <a:lnTo>
                      <a:pt x="67" y="17"/>
                    </a:lnTo>
                    <a:lnTo>
                      <a:pt x="0" y="191"/>
                    </a:lnTo>
                    <a:cubicBezTo>
                      <a:pt x="180" y="357"/>
                      <a:pt x="287" y="603"/>
                      <a:pt x="283" y="847"/>
                    </a:cubicBezTo>
                    <a:lnTo>
                      <a:pt x="483" y="850"/>
                    </a:lnTo>
                    <a:cubicBezTo>
                      <a:pt x="487" y="623"/>
                      <a:pt x="413" y="397"/>
                      <a:pt x="283" y="211"/>
                    </a:cubicBezTo>
                    <a:lnTo>
                      <a:pt x="536" y="203"/>
                    </a:lnTo>
                    <a:lnTo>
                      <a:pt x="530"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01;p43">
                <a:extLst>
                  <a:ext uri="{FF2B5EF4-FFF2-40B4-BE49-F238E27FC236}">
                    <a16:creationId xmlns:a16="http://schemas.microsoft.com/office/drawing/2014/main" id="{93A8FF9C-B594-4D48-B7C9-12E06A67FD43}"/>
                  </a:ext>
                </a:extLst>
              </p:cNvPr>
              <p:cNvSpPr/>
              <p:nvPr/>
            </p:nvSpPr>
            <p:spPr>
              <a:xfrm flipH="1">
                <a:off x="3056171" y="1662164"/>
                <a:ext cx="282576" cy="142770"/>
              </a:xfrm>
              <a:custGeom>
                <a:avLst/>
                <a:gdLst/>
                <a:ahLst/>
                <a:cxnLst/>
                <a:rect l="l" t="t" r="r" b="b"/>
                <a:pathLst>
                  <a:path w="4766" h="2408" extrusionOk="0">
                    <a:moveTo>
                      <a:pt x="2089" y="1"/>
                    </a:moveTo>
                    <a:cubicBezTo>
                      <a:pt x="2030" y="1"/>
                      <a:pt x="1970" y="2"/>
                      <a:pt x="1909" y="6"/>
                    </a:cubicBezTo>
                    <a:cubicBezTo>
                      <a:pt x="1900" y="6"/>
                      <a:pt x="1889" y="9"/>
                      <a:pt x="1880" y="9"/>
                    </a:cubicBezTo>
                    <a:cubicBezTo>
                      <a:pt x="1763" y="15"/>
                      <a:pt x="1653" y="32"/>
                      <a:pt x="1546" y="59"/>
                    </a:cubicBezTo>
                    <a:cubicBezTo>
                      <a:pt x="1503" y="69"/>
                      <a:pt x="1463" y="82"/>
                      <a:pt x="1423" y="95"/>
                    </a:cubicBezTo>
                    <a:cubicBezTo>
                      <a:pt x="1376" y="112"/>
                      <a:pt x="1326" y="129"/>
                      <a:pt x="1280" y="152"/>
                    </a:cubicBezTo>
                    <a:cubicBezTo>
                      <a:pt x="1180" y="195"/>
                      <a:pt x="1083" y="249"/>
                      <a:pt x="993" y="312"/>
                    </a:cubicBezTo>
                    <a:cubicBezTo>
                      <a:pt x="680" y="532"/>
                      <a:pt x="430" y="852"/>
                      <a:pt x="243" y="1239"/>
                    </a:cubicBezTo>
                    <a:cubicBezTo>
                      <a:pt x="194" y="1345"/>
                      <a:pt x="146" y="1452"/>
                      <a:pt x="103" y="1565"/>
                    </a:cubicBezTo>
                    <a:cubicBezTo>
                      <a:pt x="86" y="1615"/>
                      <a:pt x="66" y="1665"/>
                      <a:pt x="50" y="1719"/>
                    </a:cubicBezTo>
                    <a:lnTo>
                      <a:pt x="50" y="1725"/>
                    </a:lnTo>
                    <a:cubicBezTo>
                      <a:pt x="37" y="1762"/>
                      <a:pt x="23" y="1799"/>
                      <a:pt x="14" y="1839"/>
                    </a:cubicBezTo>
                    <a:cubicBezTo>
                      <a:pt x="10" y="1851"/>
                      <a:pt x="3" y="1868"/>
                      <a:pt x="0" y="1885"/>
                    </a:cubicBezTo>
                    <a:cubicBezTo>
                      <a:pt x="390" y="1705"/>
                      <a:pt x="743" y="1439"/>
                      <a:pt x="1020" y="1105"/>
                    </a:cubicBezTo>
                    <a:cubicBezTo>
                      <a:pt x="1197" y="892"/>
                      <a:pt x="1340" y="652"/>
                      <a:pt x="1449" y="399"/>
                    </a:cubicBezTo>
                    <a:cubicBezTo>
                      <a:pt x="1780" y="1265"/>
                      <a:pt x="2496" y="1991"/>
                      <a:pt x="3385" y="2279"/>
                    </a:cubicBezTo>
                    <a:cubicBezTo>
                      <a:pt x="3638" y="2360"/>
                      <a:pt x="3906" y="2407"/>
                      <a:pt x="4173" y="2407"/>
                    </a:cubicBezTo>
                    <a:cubicBezTo>
                      <a:pt x="4373" y="2407"/>
                      <a:pt x="4573" y="2381"/>
                      <a:pt x="4765" y="2322"/>
                    </a:cubicBezTo>
                    <a:cubicBezTo>
                      <a:pt x="4656" y="1875"/>
                      <a:pt x="4436" y="1285"/>
                      <a:pt x="4005" y="812"/>
                    </a:cubicBezTo>
                    <a:cubicBezTo>
                      <a:pt x="3593" y="353"/>
                      <a:pt x="2983" y="1"/>
                      <a:pt x="2089" y="1"/>
                    </a:cubicBezTo>
                    <a:close/>
                  </a:path>
                </a:pathLst>
              </a:custGeom>
              <a:solidFill>
                <a:srgbClr val="151614"/>
              </a:solidFill>
              <a:ln w="9525" cap="flat" cmpd="sng">
                <a:solidFill>
                  <a:srgbClr val="1516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02;p43">
                <a:extLst>
                  <a:ext uri="{FF2B5EF4-FFF2-40B4-BE49-F238E27FC236}">
                    <a16:creationId xmlns:a16="http://schemas.microsoft.com/office/drawing/2014/main" id="{9F04D512-B7CE-43DE-AAD1-83FF41D85B46}"/>
                  </a:ext>
                </a:extLst>
              </p:cNvPr>
              <p:cNvSpPr/>
              <p:nvPr/>
            </p:nvSpPr>
            <p:spPr>
              <a:xfrm flipH="1">
                <a:off x="2711820" y="2766694"/>
                <a:ext cx="874350" cy="1492211"/>
              </a:xfrm>
              <a:custGeom>
                <a:avLst/>
                <a:gdLst/>
                <a:ahLst/>
                <a:cxnLst/>
                <a:rect l="l" t="t" r="r" b="b"/>
                <a:pathLst>
                  <a:path w="14747" h="25168" extrusionOk="0">
                    <a:moveTo>
                      <a:pt x="3510" y="1"/>
                    </a:moveTo>
                    <a:lnTo>
                      <a:pt x="1" y="25167"/>
                    </a:lnTo>
                    <a:lnTo>
                      <a:pt x="6199" y="25167"/>
                    </a:lnTo>
                    <a:lnTo>
                      <a:pt x="7680" y="15051"/>
                    </a:lnTo>
                    <a:lnTo>
                      <a:pt x="8149" y="25167"/>
                    </a:lnTo>
                    <a:lnTo>
                      <a:pt x="14747" y="25167"/>
                    </a:lnTo>
                    <a:cubicBezTo>
                      <a:pt x="14447" y="2280"/>
                      <a:pt x="11334" y="1"/>
                      <a:pt x="11334" y="1"/>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03;p43">
                <a:extLst>
                  <a:ext uri="{FF2B5EF4-FFF2-40B4-BE49-F238E27FC236}">
                    <a16:creationId xmlns:a16="http://schemas.microsoft.com/office/drawing/2014/main" id="{272FC0D3-B7D0-4A46-A21D-9E446877C0BB}"/>
                  </a:ext>
                </a:extLst>
              </p:cNvPr>
              <p:cNvSpPr/>
              <p:nvPr/>
            </p:nvSpPr>
            <p:spPr>
              <a:xfrm flipH="1">
                <a:off x="3131229" y="3195308"/>
                <a:ext cx="55614" cy="850574"/>
              </a:xfrm>
              <a:custGeom>
                <a:avLst/>
                <a:gdLst/>
                <a:ahLst/>
                <a:cxnLst/>
                <a:rect l="l" t="t" r="r" b="b"/>
                <a:pathLst>
                  <a:path w="938" h="14346" extrusionOk="0">
                    <a:moveTo>
                      <a:pt x="574" y="0"/>
                    </a:moveTo>
                    <a:lnTo>
                      <a:pt x="1" y="14346"/>
                    </a:lnTo>
                    <a:lnTo>
                      <a:pt x="937" y="7918"/>
                    </a:lnTo>
                    <a:lnTo>
                      <a:pt x="574" y="0"/>
                    </a:ln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04;p43">
                <a:extLst>
                  <a:ext uri="{FF2B5EF4-FFF2-40B4-BE49-F238E27FC236}">
                    <a16:creationId xmlns:a16="http://schemas.microsoft.com/office/drawing/2014/main" id="{6F801081-5E4F-48CF-B7FF-A0D0E3B3E687}"/>
                  </a:ext>
                </a:extLst>
              </p:cNvPr>
              <p:cNvSpPr/>
              <p:nvPr/>
            </p:nvSpPr>
            <p:spPr>
              <a:xfrm flipH="1">
                <a:off x="2809002" y="2156828"/>
                <a:ext cx="1045046" cy="710294"/>
              </a:xfrm>
              <a:custGeom>
                <a:avLst/>
                <a:gdLst/>
                <a:ahLst/>
                <a:cxnLst/>
                <a:rect l="l" t="t" r="r" b="b"/>
                <a:pathLst>
                  <a:path w="17626" h="11980" extrusionOk="0">
                    <a:moveTo>
                      <a:pt x="14319" y="0"/>
                    </a:moveTo>
                    <a:cubicBezTo>
                      <a:pt x="14319" y="0"/>
                      <a:pt x="12950" y="1103"/>
                      <a:pt x="11857" y="1103"/>
                    </a:cubicBezTo>
                    <a:cubicBezTo>
                      <a:pt x="11358" y="1103"/>
                      <a:pt x="10917" y="873"/>
                      <a:pt x="10691" y="203"/>
                    </a:cubicBezTo>
                    <a:cubicBezTo>
                      <a:pt x="10691" y="203"/>
                      <a:pt x="8228" y="363"/>
                      <a:pt x="7865" y="766"/>
                    </a:cubicBezTo>
                    <a:cubicBezTo>
                      <a:pt x="7505" y="1169"/>
                      <a:pt x="6292" y="4639"/>
                      <a:pt x="6292" y="4639"/>
                    </a:cubicBezTo>
                    <a:lnTo>
                      <a:pt x="0" y="8551"/>
                    </a:lnTo>
                    <a:lnTo>
                      <a:pt x="1453" y="11980"/>
                    </a:lnTo>
                    <a:cubicBezTo>
                      <a:pt x="1453" y="11980"/>
                      <a:pt x="5326" y="11151"/>
                      <a:pt x="7358" y="9974"/>
                    </a:cubicBezTo>
                    <a:cubicBezTo>
                      <a:pt x="7651" y="9801"/>
                      <a:pt x="7908" y="9624"/>
                      <a:pt x="8108" y="9437"/>
                    </a:cubicBezTo>
                    <a:lnTo>
                      <a:pt x="8108" y="9437"/>
                    </a:lnTo>
                    <a:lnTo>
                      <a:pt x="8028" y="10287"/>
                    </a:lnTo>
                    <a:lnTo>
                      <a:pt x="17625" y="10287"/>
                    </a:lnTo>
                    <a:lnTo>
                      <a:pt x="14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05;p43">
                <a:extLst>
                  <a:ext uri="{FF2B5EF4-FFF2-40B4-BE49-F238E27FC236}">
                    <a16:creationId xmlns:a16="http://schemas.microsoft.com/office/drawing/2014/main" id="{B9FC853B-A530-4956-B144-15B8743C60D0}"/>
                  </a:ext>
                </a:extLst>
              </p:cNvPr>
              <p:cNvSpPr/>
              <p:nvPr/>
            </p:nvSpPr>
            <p:spPr>
              <a:xfrm flipH="1">
                <a:off x="2808989" y="2156828"/>
                <a:ext cx="434536" cy="609916"/>
              </a:xfrm>
              <a:custGeom>
                <a:avLst/>
                <a:gdLst/>
                <a:ahLst/>
                <a:cxnLst/>
                <a:rect l="l" t="t" r="r" b="b"/>
                <a:pathLst>
                  <a:path w="7329" h="10287" extrusionOk="0">
                    <a:moveTo>
                      <a:pt x="4022" y="0"/>
                    </a:moveTo>
                    <a:cubicBezTo>
                      <a:pt x="4022" y="0"/>
                      <a:pt x="2653" y="1103"/>
                      <a:pt x="1560" y="1103"/>
                    </a:cubicBezTo>
                    <a:cubicBezTo>
                      <a:pt x="1061" y="1103"/>
                      <a:pt x="620" y="873"/>
                      <a:pt x="394" y="203"/>
                    </a:cubicBezTo>
                    <a:lnTo>
                      <a:pt x="0" y="10287"/>
                    </a:lnTo>
                    <a:lnTo>
                      <a:pt x="7328" y="10287"/>
                    </a:lnTo>
                    <a:lnTo>
                      <a:pt x="4022" y="0"/>
                    </a:ln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06;p43">
                <a:extLst>
                  <a:ext uri="{FF2B5EF4-FFF2-40B4-BE49-F238E27FC236}">
                    <a16:creationId xmlns:a16="http://schemas.microsoft.com/office/drawing/2014/main" id="{888C5A3E-EC04-4F9D-9525-FD2874DC98FE}"/>
                  </a:ext>
                </a:extLst>
              </p:cNvPr>
              <p:cNvSpPr/>
              <p:nvPr/>
            </p:nvSpPr>
            <p:spPr>
              <a:xfrm flipH="1">
                <a:off x="3356477" y="2513285"/>
                <a:ext cx="61365" cy="234966"/>
              </a:xfrm>
              <a:custGeom>
                <a:avLst/>
                <a:gdLst/>
                <a:ahLst/>
                <a:cxnLst/>
                <a:rect l="l" t="t" r="r" b="b"/>
                <a:pathLst>
                  <a:path w="1035" h="3963" extrusionOk="0">
                    <a:moveTo>
                      <a:pt x="1034" y="0"/>
                    </a:moveTo>
                    <a:lnTo>
                      <a:pt x="1" y="3962"/>
                    </a:lnTo>
                    <a:cubicBezTo>
                      <a:pt x="294" y="3789"/>
                      <a:pt x="551" y="3612"/>
                      <a:pt x="751" y="3425"/>
                    </a:cubicBezTo>
                    <a:lnTo>
                      <a:pt x="1034"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07;p43">
                <a:extLst>
                  <a:ext uri="{FF2B5EF4-FFF2-40B4-BE49-F238E27FC236}">
                    <a16:creationId xmlns:a16="http://schemas.microsoft.com/office/drawing/2014/main" id="{9D9528B3-CF40-4B4C-9219-CA0ED40AA35A}"/>
                  </a:ext>
                </a:extLst>
              </p:cNvPr>
              <p:cNvSpPr/>
              <p:nvPr/>
            </p:nvSpPr>
            <p:spPr>
              <a:xfrm flipH="1">
                <a:off x="3220173" y="2168864"/>
                <a:ext cx="368369" cy="1776684"/>
              </a:xfrm>
              <a:custGeom>
                <a:avLst/>
                <a:gdLst/>
                <a:ahLst/>
                <a:cxnLst/>
                <a:rect l="l" t="t" r="r" b="b"/>
                <a:pathLst>
                  <a:path w="6213" h="29966" extrusionOk="0">
                    <a:moveTo>
                      <a:pt x="6213" y="0"/>
                    </a:moveTo>
                    <a:lnTo>
                      <a:pt x="3630" y="9234"/>
                    </a:lnTo>
                    <a:lnTo>
                      <a:pt x="1" y="29965"/>
                    </a:lnTo>
                    <a:lnTo>
                      <a:pt x="5042" y="29965"/>
                    </a:lnTo>
                    <a:lnTo>
                      <a:pt x="6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08;p43">
                <a:extLst>
                  <a:ext uri="{FF2B5EF4-FFF2-40B4-BE49-F238E27FC236}">
                    <a16:creationId xmlns:a16="http://schemas.microsoft.com/office/drawing/2014/main" id="{ECECDE27-EFEF-48E2-8B88-6C1901D46C94}"/>
                  </a:ext>
                </a:extLst>
              </p:cNvPr>
              <p:cNvSpPr/>
              <p:nvPr/>
            </p:nvSpPr>
            <p:spPr>
              <a:xfrm flipH="1">
                <a:off x="2696571" y="2156828"/>
                <a:ext cx="308486" cy="1788720"/>
              </a:xfrm>
              <a:custGeom>
                <a:avLst/>
                <a:gdLst/>
                <a:ahLst/>
                <a:cxnLst/>
                <a:rect l="l" t="t" r="r" b="b"/>
                <a:pathLst>
                  <a:path w="5203" h="30169" extrusionOk="0">
                    <a:moveTo>
                      <a:pt x="0" y="0"/>
                    </a:moveTo>
                    <a:lnTo>
                      <a:pt x="0" y="30168"/>
                    </a:lnTo>
                    <a:lnTo>
                      <a:pt x="5203" y="30168"/>
                    </a:lnTo>
                    <a:lnTo>
                      <a:pt x="3423" y="12233"/>
                    </a:lnTo>
                    <a:lnTo>
                      <a:pt x="2943" y="7421"/>
                    </a:lnTo>
                    <a:lnTo>
                      <a:pt x="2730" y="688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09;p43">
                <a:extLst>
                  <a:ext uri="{FF2B5EF4-FFF2-40B4-BE49-F238E27FC236}">
                    <a16:creationId xmlns:a16="http://schemas.microsoft.com/office/drawing/2014/main" id="{4487DD18-166B-481F-B299-322BA0FC8244}"/>
                  </a:ext>
                </a:extLst>
              </p:cNvPr>
              <p:cNvSpPr/>
              <p:nvPr/>
            </p:nvSpPr>
            <p:spPr>
              <a:xfrm flipH="1">
                <a:off x="2802048" y="2467809"/>
                <a:ext cx="203009" cy="458786"/>
              </a:xfrm>
              <a:custGeom>
                <a:avLst/>
                <a:gdLst/>
                <a:ahLst/>
                <a:cxnLst/>
                <a:rect l="l" t="t" r="r" b="b"/>
                <a:pathLst>
                  <a:path w="3424" h="7738" extrusionOk="0">
                    <a:moveTo>
                      <a:pt x="1613" y="0"/>
                    </a:moveTo>
                    <a:lnTo>
                      <a:pt x="1533" y="1170"/>
                    </a:lnTo>
                    <a:lnTo>
                      <a:pt x="0" y="2016"/>
                    </a:lnTo>
                    <a:lnTo>
                      <a:pt x="0" y="7738"/>
                    </a:lnTo>
                    <a:cubicBezTo>
                      <a:pt x="913" y="7611"/>
                      <a:pt x="2130" y="7385"/>
                      <a:pt x="3423" y="6988"/>
                    </a:cubicBezTo>
                    <a:lnTo>
                      <a:pt x="2943" y="2176"/>
                    </a:lnTo>
                    <a:lnTo>
                      <a:pt x="2730" y="1636"/>
                    </a:lnTo>
                    <a:lnTo>
                      <a:pt x="1613" y="0"/>
                    </a:ln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0;p43">
                <a:extLst>
                  <a:ext uri="{FF2B5EF4-FFF2-40B4-BE49-F238E27FC236}">
                    <a16:creationId xmlns:a16="http://schemas.microsoft.com/office/drawing/2014/main" id="{01A3C425-587F-455E-8457-68CE5F049984}"/>
                  </a:ext>
                </a:extLst>
              </p:cNvPr>
              <p:cNvSpPr/>
              <p:nvPr/>
            </p:nvSpPr>
            <p:spPr>
              <a:xfrm flipH="1">
                <a:off x="3005001" y="2587339"/>
                <a:ext cx="186586" cy="179412"/>
              </a:xfrm>
              <a:custGeom>
                <a:avLst/>
                <a:gdLst/>
                <a:ahLst/>
                <a:cxnLst/>
                <a:rect l="l" t="t" r="r" b="b"/>
                <a:pathLst>
                  <a:path w="3147" h="3026" extrusionOk="0">
                    <a:moveTo>
                      <a:pt x="3146" y="0"/>
                    </a:moveTo>
                    <a:lnTo>
                      <a:pt x="1" y="1733"/>
                    </a:lnTo>
                    <a:lnTo>
                      <a:pt x="477" y="3026"/>
                    </a:lnTo>
                    <a:lnTo>
                      <a:pt x="3146" y="3026"/>
                    </a:lnTo>
                    <a:lnTo>
                      <a:pt x="3146" y="0"/>
                    </a:lnTo>
                    <a:close/>
                  </a:path>
                </a:pathLst>
              </a:custGeom>
              <a:solidFill>
                <a:srgbClr val="4D8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11;p43">
                <a:extLst>
                  <a:ext uri="{FF2B5EF4-FFF2-40B4-BE49-F238E27FC236}">
                    <a16:creationId xmlns:a16="http://schemas.microsoft.com/office/drawing/2014/main" id="{78E26520-9D03-42B0-A574-A1794A13E37B}"/>
                  </a:ext>
                </a:extLst>
              </p:cNvPr>
              <p:cNvSpPr/>
              <p:nvPr/>
            </p:nvSpPr>
            <p:spPr>
              <a:xfrm flipH="1">
                <a:off x="3005001" y="2766694"/>
                <a:ext cx="158304" cy="169866"/>
              </a:xfrm>
              <a:custGeom>
                <a:avLst/>
                <a:gdLst/>
                <a:ahLst/>
                <a:cxnLst/>
                <a:rect l="l" t="t" r="r" b="b"/>
                <a:pathLst>
                  <a:path w="2670" h="2865" extrusionOk="0">
                    <a:moveTo>
                      <a:pt x="0" y="1"/>
                    </a:moveTo>
                    <a:lnTo>
                      <a:pt x="1057" y="2864"/>
                    </a:lnTo>
                    <a:cubicBezTo>
                      <a:pt x="1057" y="2864"/>
                      <a:pt x="1686" y="2837"/>
                      <a:pt x="2669" y="2697"/>
                    </a:cubicBezTo>
                    <a:lnTo>
                      <a:pt x="2669" y="1"/>
                    </a:lnTo>
                    <a:close/>
                  </a:path>
                </a:pathLst>
              </a:custGeom>
              <a:solidFill>
                <a:srgbClr val="B82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12;p43">
                <a:extLst>
                  <a:ext uri="{FF2B5EF4-FFF2-40B4-BE49-F238E27FC236}">
                    <a16:creationId xmlns:a16="http://schemas.microsoft.com/office/drawing/2014/main" id="{1127A0FE-5576-40C9-9D6A-C317D93B35D0}"/>
                  </a:ext>
                </a:extLst>
              </p:cNvPr>
              <p:cNvSpPr/>
              <p:nvPr/>
            </p:nvSpPr>
            <p:spPr>
              <a:xfrm flipH="1">
                <a:off x="2796125" y="2482038"/>
                <a:ext cx="536515" cy="617090"/>
              </a:xfrm>
              <a:custGeom>
                <a:avLst/>
                <a:gdLst/>
                <a:ahLst/>
                <a:cxnLst/>
                <a:rect l="l" t="t" r="r" b="b"/>
                <a:pathLst>
                  <a:path w="9049" h="10408" extrusionOk="0">
                    <a:moveTo>
                      <a:pt x="5765" y="0"/>
                    </a:moveTo>
                    <a:lnTo>
                      <a:pt x="0" y="2826"/>
                    </a:lnTo>
                    <a:lnTo>
                      <a:pt x="3266" y="10407"/>
                    </a:lnTo>
                    <a:lnTo>
                      <a:pt x="9048" y="7768"/>
                    </a:lnTo>
                    <a:lnTo>
                      <a:pt x="5765" y="0"/>
                    </a:ln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13;p43">
                <a:extLst>
                  <a:ext uri="{FF2B5EF4-FFF2-40B4-BE49-F238E27FC236}">
                    <a16:creationId xmlns:a16="http://schemas.microsoft.com/office/drawing/2014/main" id="{D3BA8B86-96F9-450F-AFCA-23A3576684EB}"/>
                  </a:ext>
                </a:extLst>
              </p:cNvPr>
              <p:cNvSpPr/>
              <p:nvPr/>
            </p:nvSpPr>
            <p:spPr>
              <a:xfrm flipH="1">
                <a:off x="3080480" y="2716949"/>
                <a:ext cx="247417" cy="186526"/>
              </a:xfrm>
              <a:custGeom>
                <a:avLst/>
                <a:gdLst/>
                <a:ahLst/>
                <a:cxnLst/>
                <a:rect l="l" t="t" r="r" b="b"/>
                <a:pathLst>
                  <a:path w="4173" h="3146" extrusionOk="0">
                    <a:moveTo>
                      <a:pt x="3110" y="0"/>
                    </a:moveTo>
                    <a:cubicBezTo>
                      <a:pt x="3110" y="0"/>
                      <a:pt x="2559" y="140"/>
                      <a:pt x="2066" y="194"/>
                    </a:cubicBezTo>
                    <a:cubicBezTo>
                      <a:pt x="1337" y="270"/>
                      <a:pt x="506" y="490"/>
                      <a:pt x="550" y="727"/>
                    </a:cubicBezTo>
                    <a:cubicBezTo>
                      <a:pt x="584" y="922"/>
                      <a:pt x="757" y="1036"/>
                      <a:pt x="1031" y="1036"/>
                    </a:cubicBezTo>
                    <a:cubicBezTo>
                      <a:pt x="1163" y="1036"/>
                      <a:pt x="1319" y="1010"/>
                      <a:pt x="1493" y="953"/>
                    </a:cubicBezTo>
                    <a:lnTo>
                      <a:pt x="1493" y="953"/>
                    </a:lnTo>
                    <a:cubicBezTo>
                      <a:pt x="734" y="1440"/>
                      <a:pt x="0" y="1987"/>
                      <a:pt x="34" y="2263"/>
                    </a:cubicBezTo>
                    <a:cubicBezTo>
                      <a:pt x="56" y="2438"/>
                      <a:pt x="192" y="2465"/>
                      <a:pt x="274" y="2465"/>
                    </a:cubicBezTo>
                    <a:cubicBezTo>
                      <a:pt x="311" y="2465"/>
                      <a:pt x="337" y="2459"/>
                      <a:pt x="337" y="2459"/>
                    </a:cubicBezTo>
                    <a:lnTo>
                      <a:pt x="337" y="2459"/>
                    </a:lnTo>
                    <a:cubicBezTo>
                      <a:pt x="337" y="2459"/>
                      <a:pt x="240" y="2630"/>
                      <a:pt x="380" y="2759"/>
                    </a:cubicBezTo>
                    <a:cubicBezTo>
                      <a:pt x="431" y="2808"/>
                      <a:pt x="504" y="2823"/>
                      <a:pt x="575" y="2823"/>
                    </a:cubicBezTo>
                    <a:cubicBezTo>
                      <a:pt x="696" y="2823"/>
                      <a:pt x="814" y="2779"/>
                      <a:pt x="814" y="2779"/>
                    </a:cubicBezTo>
                    <a:lnTo>
                      <a:pt x="814" y="2779"/>
                    </a:lnTo>
                    <a:cubicBezTo>
                      <a:pt x="814" y="2779"/>
                      <a:pt x="686" y="2916"/>
                      <a:pt x="857" y="3083"/>
                    </a:cubicBezTo>
                    <a:cubicBezTo>
                      <a:pt x="902" y="3127"/>
                      <a:pt x="1019" y="3145"/>
                      <a:pt x="1182" y="3145"/>
                    </a:cubicBezTo>
                    <a:cubicBezTo>
                      <a:pt x="2036" y="3145"/>
                      <a:pt x="4173" y="2643"/>
                      <a:pt x="4173" y="2643"/>
                    </a:cubicBezTo>
                    <a:lnTo>
                      <a:pt x="3110" y="0"/>
                    </a:lnTo>
                    <a:close/>
                  </a:path>
                </a:pathLst>
              </a:custGeom>
              <a:solidFill>
                <a:srgbClr val="ECB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14;p43">
                <a:extLst>
                  <a:ext uri="{FF2B5EF4-FFF2-40B4-BE49-F238E27FC236}">
                    <a16:creationId xmlns:a16="http://schemas.microsoft.com/office/drawing/2014/main" id="{49AB5125-2E4C-4797-8963-38394306F1A5}"/>
                  </a:ext>
                </a:extLst>
              </p:cNvPr>
              <p:cNvSpPr/>
              <p:nvPr/>
            </p:nvSpPr>
            <p:spPr>
              <a:xfrm flipH="1">
                <a:off x="3241096" y="2813771"/>
                <a:ext cx="71029" cy="53361"/>
              </a:xfrm>
              <a:custGeom>
                <a:avLst/>
                <a:gdLst/>
                <a:ahLst/>
                <a:cxnLst/>
                <a:rect l="l" t="t" r="r" b="b"/>
                <a:pathLst>
                  <a:path w="1198" h="900" extrusionOk="0">
                    <a:moveTo>
                      <a:pt x="1111" y="0"/>
                    </a:moveTo>
                    <a:cubicBezTo>
                      <a:pt x="444" y="327"/>
                      <a:pt x="17" y="737"/>
                      <a:pt x="1" y="757"/>
                    </a:cubicBezTo>
                    <a:lnTo>
                      <a:pt x="141" y="900"/>
                    </a:lnTo>
                    <a:cubicBezTo>
                      <a:pt x="145" y="897"/>
                      <a:pt x="560" y="494"/>
                      <a:pt x="1197" y="183"/>
                    </a:cubicBezTo>
                    <a:lnTo>
                      <a:pt x="1111"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15;p43">
                <a:extLst>
                  <a:ext uri="{FF2B5EF4-FFF2-40B4-BE49-F238E27FC236}">
                    <a16:creationId xmlns:a16="http://schemas.microsoft.com/office/drawing/2014/main" id="{EFFF1593-7730-4C0B-B465-DF5B6ACA54DC}"/>
                  </a:ext>
                </a:extLst>
              </p:cNvPr>
              <p:cNvSpPr/>
              <p:nvPr/>
            </p:nvSpPr>
            <p:spPr>
              <a:xfrm flipH="1">
                <a:off x="3222360" y="2844958"/>
                <a:ext cx="60713" cy="41799"/>
              </a:xfrm>
              <a:custGeom>
                <a:avLst/>
                <a:gdLst/>
                <a:ahLst/>
                <a:cxnLst/>
                <a:rect l="l" t="t" r="r" b="b"/>
                <a:pathLst>
                  <a:path w="1024" h="705" extrusionOk="0">
                    <a:moveTo>
                      <a:pt x="937" y="0"/>
                    </a:moveTo>
                    <a:cubicBezTo>
                      <a:pt x="474" y="217"/>
                      <a:pt x="21" y="527"/>
                      <a:pt x="1" y="540"/>
                    </a:cubicBezTo>
                    <a:lnTo>
                      <a:pt x="118" y="704"/>
                    </a:lnTo>
                    <a:cubicBezTo>
                      <a:pt x="121" y="704"/>
                      <a:pt x="574" y="394"/>
                      <a:pt x="1024" y="184"/>
                    </a:cubicBezTo>
                    <a:lnTo>
                      <a:pt x="937"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16;p43">
                <a:extLst>
                  <a:ext uri="{FF2B5EF4-FFF2-40B4-BE49-F238E27FC236}">
                    <a16:creationId xmlns:a16="http://schemas.microsoft.com/office/drawing/2014/main" id="{7739D6EC-95BB-4DAD-A4DD-6EDDD751B34B}"/>
                  </a:ext>
                </a:extLst>
              </p:cNvPr>
              <p:cNvSpPr/>
              <p:nvPr/>
            </p:nvSpPr>
            <p:spPr>
              <a:xfrm flipH="1">
                <a:off x="2550780" y="2156828"/>
                <a:ext cx="607426" cy="746046"/>
              </a:xfrm>
              <a:custGeom>
                <a:avLst/>
                <a:gdLst/>
                <a:ahLst/>
                <a:cxnLst/>
                <a:rect l="l" t="t" r="r" b="b"/>
                <a:pathLst>
                  <a:path w="10245" h="12583" extrusionOk="0">
                    <a:moveTo>
                      <a:pt x="2583" y="0"/>
                    </a:moveTo>
                    <a:lnTo>
                      <a:pt x="4196" y="5245"/>
                    </a:lnTo>
                    <a:lnTo>
                      <a:pt x="4559" y="6695"/>
                    </a:lnTo>
                    <a:lnTo>
                      <a:pt x="1" y="9158"/>
                    </a:lnTo>
                    <a:lnTo>
                      <a:pt x="1294" y="12583"/>
                    </a:lnTo>
                    <a:cubicBezTo>
                      <a:pt x="1294" y="12583"/>
                      <a:pt x="7989" y="12020"/>
                      <a:pt x="8995" y="8994"/>
                    </a:cubicBezTo>
                    <a:cubicBezTo>
                      <a:pt x="10245" y="5245"/>
                      <a:pt x="5969" y="243"/>
                      <a:pt x="5486" y="123"/>
                    </a:cubicBezTo>
                    <a:cubicBezTo>
                      <a:pt x="5002" y="0"/>
                      <a:pt x="2583"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17;p43">
                <a:extLst>
                  <a:ext uri="{FF2B5EF4-FFF2-40B4-BE49-F238E27FC236}">
                    <a16:creationId xmlns:a16="http://schemas.microsoft.com/office/drawing/2014/main" id="{FD0CA28C-2024-4544-B7C6-F620784E511E}"/>
                  </a:ext>
                </a:extLst>
              </p:cNvPr>
              <p:cNvSpPr/>
              <p:nvPr/>
            </p:nvSpPr>
            <p:spPr>
              <a:xfrm flipH="1">
                <a:off x="2880726" y="2153270"/>
                <a:ext cx="129074" cy="362618"/>
              </a:xfrm>
              <a:custGeom>
                <a:avLst/>
                <a:gdLst/>
                <a:ahLst/>
                <a:cxnLst/>
                <a:rect l="l" t="t" r="r" b="b"/>
                <a:pathLst>
                  <a:path w="2177" h="6116" extrusionOk="0">
                    <a:moveTo>
                      <a:pt x="160" y="0"/>
                    </a:moveTo>
                    <a:lnTo>
                      <a:pt x="0" y="123"/>
                    </a:lnTo>
                    <a:lnTo>
                      <a:pt x="1950" y="2736"/>
                    </a:lnTo>
                    <a:lnTo>
                      <a:pt x="793" y="3442"/>
                    </a:lnTo>
                    <a:lnTo>
                      <a:pt x="767" y="3589"/>
                    </a:lnTo>
                    <a:lnTo>
                      <a:pt x="1564" y="4656"/>
                    </a:lnTo>
                    <a:lnTo>
                      <a:pt x="457" y="5985"/>
                    </a:lnTo>
                    <a:lnTo>
                      <a:pt x="613" y="6115"/>
                    </a:lnTo>
                    <a:lnTo>
                      <a:pt x="1770" y="4722"/>
                    </a:lnTo>
                    <a:lnTo>
                      <a:pt x="1773" y="4599"/>
                    </a:lnTo>
                    <a:lnTo>
                      <a:pt x="993" y="3559"/>
                    </a:lnTo>
                    <a:lnTo>
                      <a:pt x="2150" y="2849"/>
                    </a:lnTo>
                    <a:lnTo>
                      <a:pt x="2176" y="2703"/>
                    </a:lnTo>
                    <a:lnTo>
                      <a:pt x="160"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18;p43">
                <a:extLst>
                  <a:ext uri="{FF2B5EF4-FFF2-40B4-BE49-F238E27FC236}">
                    <a16:creationId xmlns:a16="http://schemas.microsoft.com/office/drawing/2014/main" id="{F9704A9E-3417-4383-8C49-80F46A6DF145}"/>
                  </a:ext>
                </a:extLst>
              </p:cNvPr>
              <p:cNvSpPr/>
              <p:nvPr/>
            </p:nvSpPr>
            <p:spPr>
              <a:xfrm flipH="1">
                <a:off x="3215424" y="2165306"/>
                <a:ext cx="129252" cy="393271"/>
              </a:xfrm>
              <a:custGeom>
                <a:avLst/>
                <a:gdLst/>
                <a:ahLst/>
                <a:cxnLst/>
                <a:rect l="l" t="t" r="r" b="b"/>
                <a:pathLst>
                  <a:path w="2180" h="6633" extrusionOk="0">
                    <a:moveTo>
                      <a:pt x="2016" y="0"/>
                    </a:moveTo>
                    <a:lnTo>
                      <a:pt x="0" y="2703"/>
                    </a:lnTo>
                    <a:lnTo>
                      <a:pt x="30" y="2850"/>
                    </a:lnTo>
                    <a:lnTo>
                      <a:pt x="1186" y="3556"/>
                    </a:lnTo>
                    <a:lnTo>
                      <a:pt x="403" y="4596"/>
                    </a:lnTo>
                    <a:lnTo>
                      <a:pt x="403" y="4716"/>
                    </a:lnTo>
                    <a:lnTo>
                      <a:pt x="1753" y="6632"/>
                    </a:lnTo>
                    <a:lnTo>
                      <a:pt x="1920" y="6515"/>
                    </a:lnTo>
                    <a:lnTo>
                      <a:pt x="610" y="4659"/>
                    </a:lnTo>
                    <a:lnTo>
                      <a:pt x="1413" y="3590"/>
                    </a:lnTo>
                    <a:lnTo>
                      <a:pt x="1383" y="3443"/>
                    </a:lnTo>
                    <a:lnTo>
                      <a:pt x="230" y="2733"/>
                    </a:lnTo>
                    <a:lnTo>
                      <a:pt x="2179" y="120"/>
                    </a:lnTo>
                    <a:lnTo>
                      <a:pt x="2016"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19;p43">
                <a:extLst>
                  <a:ext uri="{FF2B5EF4-FFF2-40B4-BE49-F238E27FC236}">
                    <a16:creationId xmlns:a16="http://schemas.microsoft.com/office/drawing/2014/main" id="{DBAAC637-2EE6-4C13-930F-78A1C66129DE}"/>
                  </a:ext>
                </a:extLst>
              </p:cNvPr>
              <p:cNvSpPr/>
              <p:nvPr/>
            </p:nvSpPr>
            <p:spPr>
              <a:xfrm flipH="1">
                <a:off x="2652159" y="4353140"/>
                <a:ext cx="190914" cy="235500"/>
              </a:xfrm>
              <a:custGeom>
                <a:avLst/>
                <a:gdLst/>
                <a:ahLst/>
                <a:cxnLst/>
                <a:rect l="l" t="t" r="r" b="b"/>
                <a:pathLst>
                  <a:path w="3220" h="3972" extrusionOk="0">
                    <a:moveTo>
                      <a:pt x="3146" y="0"/>
                    </a:moveTo>
                    <a:cubicBezTo>
                      <a:pt x="2340" y="313"/>
                      <a:pt x="1617" y="849"/>
                      <a:pt x="1054" y="1556"/>
                    </a:cubicBezTo>
                    <a:cubicBezTo>
                      <a:pt x="491" y="2263"/>
                      <a:pt x="124" y="3089"/>
                      <a:pt x="1" y="3945"/>
                    </a:cubicBezTo>
                    <a:lnTo>
                      <a:pt x="201" y="3972"/>
                    </a:lnTo>
                    <a:cubicBezTo>
                      <a:pt x="321" y="3152"/>
                      <a:pt x="671" y="2359"/>
                      <a:pt x="1211" y="1683"/>
                    </a:cubicBezTo>
                    <a:cubicBezTo>
                      <a:pt x="1751" y="1003"/>
                      <a:pt x="2447" y="486"/>
                      <a:pt x="3220" y="190"/>
                    </a:cubicBezTo>
                    <a:lnTo>
                      <a:pt x="3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20;p43">
                <a:extLst>
                  <a:ext uri="{FF2B5EF4-FFF2-40B4-BE49-F238E27FC236}">
                    <a16:creationId xmlns:a16="http://schemas.microsoft.com/office/drawing/2014/main" id="{01196F89-89FC-4528-9E3F-592249119C58}"/>
                  </a:ext>
                </a:extLst>
              </p:cNvPr>
              <p:cNvSpPr/>
              <p:nvPr/>
            </p:nvSpPr>
            <p:spPr>
              <a:xfrm flipH="1">
                <a:off x="3218805" y="4353140"/>
                <a:ext cx="190914" cy="235500"/>
              </a:xfrm>
              <a:custGeom>
                <a:avLst/>
                <a:gdLst/>
                <a:ahLst/>
                <a:cxnLst/>
                <a:rect l="l" t="t" r="r" b="b"/>
                <a:pathLst>
                  <a:path w="3220" h="3972" extrusionOk="0">
                    <a:moveTo>
                      <a:pt x="3146" y="0"/>
                    </a:moveTo>
                    <a:cubicBezTo>
                      <a:pt x="2340" y="313"/>
                      <a:pt x="1614" y="849"/>
                      <a:pt x="1051" y="1556"/>
                    </a:cubicBezTo>
                    <a:cubicBezTo>
                      <a:pt x="487" y="2263"/>
                      <a:pt x="124" y="3089"/>
                      <a:pt x="1" y="3945"/>
                    </a:cubicBezTo>
                    <a:lnTo>
                      <a:pt x="201" y="3972"/>
                    </a:lnTo>
                    <a:cubicBezTo>
                      <a:pt x="321" y="3152"/>
                      <a:pt x="667" y="2359"/>
                      <a:pt x="1211" y="1683"/>
                    </a:cubicBezTo>
                    <a:cubicBezTo>
                      <a:pt x="1751" y="1003"/>
                      <a:pt x="2446" y="486"/>
                      <a:pt x="3220" y="190"/>
                    </a:cubicBezTo>
                    <a:lnTo>
                      <a:pt x="3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21;p43">
                <a:extLst>
                  <a:ext uri="{FF2B5EF4-FFF2-40B4-BE49-F238E27FC236}">
                    <a16:creationId xmlns:a16="http://schemas.microsoft.com/office/drawing/2014/main" id="{7C814268-1D88-496C-B295-7FE20D47E977}"/>
                  </a:ext>
                </a:extLst>
              </p:cNvPr>
              <p:cNvSpPr/>
              <p:nvPr/>
            </p:nvSpPr>
            <p:spPr>
              <a:xfrm flipH="1">
                <a:off x="3285984" y="3847685"/>
                <a:ext cx="286489" cy="11917"/>
              </a:xfrm>
              <a:custGeom>
                <a:avLst/>
                <a:gdLst/>
                <a:ahLst/>
                <a:cxnLst/>
                <a:rect l="l" t="t" r="r" b="b"/>
                <a:pathLst>
                  <a:path w="4832" h="201" extrusionOk="0">
                    <a:moveTo>
                      <a:pt x="0" y="0"/>
                    </a:moveTo>
                    <a:lnTo>
                      <a:pt x="0" y="200"/>
                    </a:lnTo>
                    <a:lnTo>
                      <a:pt x="4831" y="200"/>
                    </a:lnTo>
                    <a:lnTo>
                      <a:pt x="4831"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2;p43">
                <a:extLst>
                  <a:ext uri="{FF2B5EF4-FFF2-40B4-BE49-F238E27FC236}">
                    <a16:creationId xmlns:a16="http://schemas.microsoft.com/office/drawing/2014/main" id="{961461DB-D1F7-4C3A-9D6E-492CB2E456AB}"/>
                  </a:ext>
                </a:extLst>
              </p:cNvPr>
              <p:cNvSpPr/>
              <p:nvPr/>
            </p:nvSpPr>
            <p:spPr>
              <a:xfrm flipH="1">
                <a:off x="2705702" y="3847685"/>
                <a:ext cx="299355" cy="11917"/>
              </a:xfrm>
              <a:custGeom>
                <a:avLst/>
                <a:gdLst/>
                <a:ahLst/>
                <a:cxnLst/>
                <a:rect l="l" t="t" r="r" b="b"/>
                <a:pathLst>
                  <a:path w="5049" h="201" extrusionOk="0">
                    <a:moveTo>
                      <a:pt x="0" y="0"/>
                    </a:moveTo>
                    <a:lnTo>
                      <a:pt x="0" y="200"/>
                    </a:lnTo>
                    <a:lnTo>
                      <a:pt x="5049" y="200"/>
                    </a:lnTo>
                    <a:lnTo>
                      <a:pt x="5049" y="0"/>
                    </a:ln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23;p43">
                <a:extLst>
                  <a:ext uri="{FF2B5EF4-FFF2-40B4-BE49-F238E27FC236}">
                    <a16:creationId xmlns:a16="http://schemas.microsoft.com/office/drawing/2014/main" id="{255B1136-2713-43EA-B1AD-BA195A3A5414}"/>
                  </a:ext>
                </a:extLst>
              </p:cNvPr>
              <p:cNvSpPr/>
              <p:nvPr/>
            </p:nvSpPr>
            <p:spPr>
              <a:xfrm flipH="1">
                <a:off x="3027292" y="2831321"/>
                <a:ext cx="40792" cy="40792"/>
              </a:xfrm>
              <a:custGeom>
                <a:avLst/>
                <a:gdLst/>
                <a:ahLst/>
                <a:cxnLst/>
                <a:rect l="l" t="t" r="r" b="b"/>
                <a:pathLst>
                  <a:path w="688" h="688" extrusionOk="0">
                    <a:moveTo>
                      <a:pt x="343" y="204"/>
                    </a:moveTo>
                    <a:cubicBezTo>
                      <a:pt x="423" y="204"/>
                      <a:pt x="487" y="267"/>
                      <a:pt x="487" y="344"/>
                    </a:cubicBezTo>
                    <a:cubicBezTo>
                      <a:pt x="487" y="421"/>
                      <a:pt x="423" y="484"/>
                      <a:pt x="343" y="484"/>
                    </a:cubicBezTo>
                    <a:cubicBezTo>
                      <a:pt x="267" y="484"/>
                      <a:pt x="203" y="421"/>
                      <a:pt x="203" y="344"/>
                    </a:cubicBezTo>
                    <a:cubicBezTo>
                      <a:pt x="203" y="267"/>
                      <a:pt x="267" y="204"/>
                      <a:pt x="343" y="204"/>
                    </a:cubicBezTo>
                    <a:close/>
                    <a:moveTo>
                      <a:pt x="343" y="1"/>
                    </a:moveTo>
                    <a:cubicBezTo>
                      <a:pt x="157" y="1"/>
                      <a:pt x="0" y="154"/>
                      <a:pt x="0" y="344"/>
                    </a:cubicBezTo>
                    <a:cubicBezTo>
                      <a:pt x="0" y="534"/>
                      <a:pt x="157" y="687"/>
                      <a:pt x="343" y="687"/>
                    </a:cubicBezTo>
                    <a:cubicBezTo>
                      <a:pt x="534" y="687"/>
                      <a:pt x="687" y="534"/>
                      <a:pt x="687" y="344"/>
                    </a:cubicBezTo>
                    <a:cubicBezTo>
                      <a:pt x="687" y="154"/>
                      <a:pt x="534" y="1"/>
                      <a:pt x="34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24;p43">
                <a:extLst>
                  <a:ext uri="{FF2B5EF4-FFF2-40B4-BE49-F238E27FC236}">
                    <a16:creationId xmlns:a16="http://schemas.microsoft.com/office/drawing/2014/main" id="{6B0F905A-24DC-40D0-B918-0321E37651ED}"/>
                  </a:ext>
                </a:extLst>
              </p:cNvPr>
              <p:cNvSpPr/>
              <p:nvPr/>
            </p:nvSpPr>
            <p:spPr>
              <a:xfrm flipH="1">
                <a:off x="3714714" y="2792011"/>
                <a:ext cx="40792" cy="40554"/>
              </a:xfrm>
              <a:custGeom>
                <a:avLst/>
                <a:gdLst/>
                <a:ahLst/>
                <a:cxnLst/>
                <a:rect l="l" t="t" r="r" b="b"/>
                <a:pathLst>
                  <a:path w="688" h="684" extrusionOk="0">
                    <a:moveTo>
                      <a:pt x="345" y="201"/>
                    </a:moveTo>
                    <a:cubicBezTo>
                      <a:pt x="421" y="201"/>
                      <a:pt x="485" y="264"/>
                      <a:pt x="485" y="341"/>
                    </a:cubicBezTo>
                    <a:cubicBezTo>
                      <a:pt x="485" y="421"/>
                      <a:pt x="421" y="484"/>
                      <a:pt x="345" y="484"/>
                    </a:cubicBezTo>
                    <a:cubicBezTo>
                      <a:pt x="265" y="484"/>
                      <a:pt x="201" y="421"/>
                      <a:pt x="201" y="341"/>
                    </a:cubicBezTo>
                    <a:cubicBezTo>
                      <a:pt x="201" y="264"/>
                      <a:pt x="265" y="201"/>
                      <a:pt x="345" y="201"/>
                    </a:cubicBezTo>
                    <a:close/>
                    <a:moveTo>
                      <a:pt x="345" y="1"/>
                    </a:moveTo>
                    <a:cubicBezTo>
                      <a:pt x="154" y="1"/>
                      <a:pt x="1" y="154"/>
                      <a:pt x="1" y="341"/>
                    </a:cubicBezTo>
                    <a:cubicBezTo>
                      <a:pt x="1" y="530"/>
                      <a:pt x="154" y="684"/>
                      <a:pt x="345" y="684"/>
                    </a:cubicBezTo>
                    <a:cubicBezTo>
                      <a:pt x="534" y="684"/>
                      <a:pt x="688" y="530"/>
                      <a:pt x="688" y="341"/>
                    </a:cubicBezTo>
                    <a:cubicBezTo>
                      <a:pt x="688" y="154"/>
                      <a:pt x="534" y="1"/>
                      <a:pt x="345"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25;p43">
                <a:extLst>
                  <a:ext uri="{FF2B5EF4-FFF2-40B4-BE49-F238E27FC236}">
                    <a16:creationId xmlns:a16="http://schemas.microsoft.com/office/drawing/2014/main" id="{9F493AEC-D795-466F-A133-47B696CAC347}"/>
                  </a:ext>
                </a:extLst>
              </p:cNvPr>
              <p:cNvSpPr/>
              <p:nvPr/>
            </p:nvSpPr>
            <p:spPr>
              <a:xfrm flipH="1">
                <a:off x="2814552" y="185772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26;p43">
                <a:extLst>
                  <a:ext uri="{FF2B5EF4-FFF2-40B4-BE49-F238E27FC236}">
                    <a16:creationId xmlns:a16="http://schemas.microsoft.com/office/drawing/2014/main" id="{579C28E8-59F8-4E95-93F8-A5A92F73D5B7}"/>
                  </a:ext>
                </a:extLst>
              </p:cNvPr>
              <p:cNvSpPr/>
              <p:nvPr/>
            </p:nvSpPr>
            <p:spPr>
              <a:xfrm flipH="1">
                <a:off x="2908890" y="1679098"/>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27;p43">
                <a:extLst>
                  <a:ext uri="{FF2B5EF4-FFF2-40B4-BE49-F238E27FC236}">
                    <a16:creationId xmlns:a16="http://schemas.microsoft.com/office/drawing/2014/main" id="{E24C97CC-B5AB-436A-96AE-8D0865F329E4}"/>
                  </a:ext>
                </a:extLst>
              </p:cNvPr>
              <p:cNvSpPr/>
              <p:nvPr/>
            </p:nvSpPr>
            <p:spPr>
              <a:xfrm flipH="1">
                <a:off x="2975390" y="160012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28;p43">
                <a:extLst>
                  <a:ext uri="{FF2B5EF4-FFF2-40B4-BE49-F238E27FC236}">
                    <a16:creationId xmlns:a16="http://schemas.microsoft.com/office/drawing/2014/main" id="{E534085B-A234-45E7-B47A-61CD8583F823}"/>
                  </a:ext>
                </a:extLst>
              </p:cNvPr>
              <p:cNvSpPr/>
              <p:nvPr/>
            </p:nvSpPr>
            <p:spPr>
              <a:xfrm flipH="1">
                <a:off x="3076852" y="155622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29;p43">
                <a:extLst>
                  <a:ext uri="{FF2B5EF4-FFF2-40B4-BE49-F238E27FC236}">
                    <a16:creationId xmlns:a16="http://schemas.microsoft.com/office/drawing/2014/main" id="{3CE02957-B82C-4B11-9FBF-EB563F532469}"/>
                  </a:ext>
                </a:extLst>
              </p:cNvPr>
              <p:cNvSpPr/>
              <p:nvPr/>
            </p:nvSpPr>
            <p:spPr>
              <a:xfrm flipH="1">
                <a:off x="2814552" y="1742448"/>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30;p43">
                <a:extLst>
                  <a:ext uri="{FF2B5EF4-FFF2-40B4-BE49-F238E27FC236}">
                    <a16:creationId xmlns:a16="http://schemas.microsoft.com/office/drawing/2014/main" id="{FED36C52-B3B0-4B8F-8B9D-CBDC0130EA43}"/>
                  </a:ext>
                </a:extLst>
              </p:cNvPr>
              <p:cNvSpPr/>
              <p:nvPr/>
            </p:nvSpPr>
            <p:spPr>
              <a:xfrm flipH="1">
                <a:off x="2880715" y="1648973"/>
                <a:ext cx="177989" cy="144371"/>
              </a:xfrm>
              <a:custGeom>
                <a:avLst/>
                <a:gdLst/>
                <a:ahLst/>
                <a:cxnLst/>
                <a:rect l="l" t="t" r="r" b="b"/>
                <a:pathLst>
                  <a:path w="3002" h="2435" extrusionOk="0">
                    <a:moveTo>
                      <a:pt x="1323" y="1"/>
                    </a:moveTo>
                    <a:cubicBezTo>
                      <a:pt x="1305" y="1"/>
                      <a:pt x="1288" y="1"/>
                      <a:pt x="1270" y="2"/>
                    </a:cubicBezTo>
                    <a:cubicBezTo>
                      <a:pt x="767" y="19"/>
                      <a:pt x="297" y="379"/>
                      <a:pt x="148" y="855"/>
                    </a:cubicBezTo>
                    <a:cubicBezTo>
                      <a:pt x="0" y="1335"/>
                      <a:pt x="180" y="1898"/>
                      <a:pt x="580" y="2198"/>
                    </a:cubicBezTo>
                    <a:cubicBezTo>
                      <a:pt x="792" y="2355"/>
                      <a:pt x="1055" y="2435"/>
                      <a:pt x="1317" y="2435"/>
                    </a:cubicBezTo>
                    <a:cubicBezTo>
                      <a:pt x="1555" y="2435"/>
                      <a:pt x="1792" y="2370"/>
                      <a:pt x="1990" y="2238"/>
                    </a:cubicBezTo>
                    <a:cubicBezTo>
                      <a:pt x="3002" y="1565"/>
                      <a:pt x="2518" y="1"/>
                      <a:pt x="1323" y="1"/>
                    </a:cubicBezTo>
                    <a:close/>
                  </a:path>
                </a:pathLst>
              </a:custGeom>
              <a:solidFill>
                <a:srgbClr val="1516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875"/>
        <p:cNvGrpSpPr/>
        <p:nvPr/>
      </p:nvGrpSpPr>
      <p:grpSpPr>
        <a:xfrm>
          <a:off x="0" y="0"/>
          <a:ext cx="0" cy="0"/>
          <a:chOff x="0" y="0"/>
          <a:chExt cx="0" cy="0"/>
        </a:xfrm>
      </p:grpSpPr>
      <p:sp>
        <p:nvSpPr>
          <p:cNvPr id="876" name="Google Shape;876;p32"/>
          <p:cNvSpPr txBox="1">
            <a:spLocks noGrp="1"/>
          </p:cNvSpPr>
          <p:nvPr>
            <p:ph type="title"/>
          </p:nvPr>
        </p:nvSpPr>
        <p:spPr>
          <a:xfrm>
            <a:off x="6901150" y="2208549"/>
            <a:ext cx="2173000" cy="8632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D" b="0" dirty="0"/>
              <a:t>DIFFERENT TYPES OF DIABETES</a:t>
            </a:r>
            <a:endParaRPr b="0" dirty="0"/>
          </a:p>
        </p:txBody>
      </p:sp>
      <p:sp>
        <p:nvSpPr>
          <p:cNvPr id="877" name="Google Shape;877;p32"/>
          <p:cNvSpPr txBox="1">
            <a:spLocks noGrp="1"/>
          </p:cNvSpPr>
          <p:nvPr>
            <p:ph type="subTitle" idx="1"/>
          </p:nvPr>
        </p:nvSpPr>
        <p:spPr>
          <a:xfrm>
            <a:off x="0" y="2363093"/>
            <a:ext cx="2696296" cy="1916384"/>
          </a:xfrm>
          <a:prstGeom prst="rect">
            <a:avLst/>
          </a:prstGeom>
        </p:spPr>
        <p:txBody>
          <a:bodyPr spcFirstLastPara="1" wrap="square" lIns="91425" tIns="91425" rIns="91425" bIns="91425" anchor="t" anchorCtr="0">
            <a:noAutofit/>
          </a:bodyPr>
          <a:lstStyle/>
          <a:p>
            <a:pPr marL="0" indent="0"/>
            <a:r>
              <a:rPr lang="en-US" dirty="0"/>
              <a:t>body does not make insulin. Your immune system attacks and destroys the cells in your pancreas that make insulin. People with type 1 diabetes need to take insulin every day to stay alive.</a:t>
            </a:r>
          </a:p>
        </p:txBody>
      </p:sp>
      <p:sp>
        <p:nvSpPr>
          <p:cNvPr id="878" name="Google Shape;878;p32"/>
          <p:cNvSpPr/>
          <p:nvPr/>
        </p:nvSpPr>
        <p:spPr>
          <a:xfrm>
            <a:off x="560451" y="4333475"/>
            <a:ext cx="1192500" cy="151200"/>
          </a:xfrm>
          <a:prstGeom prst="ellipse">
            <a:avLst/>
          </a:prstGeom>
          <a:solidFill>
            <a:srgbClr val="F3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txBox="1">
            <a:spLocks noGrp="1"/>
          </p:cNvSpPr>
          <p:nvPr>
            <p:ph type="subTitle" idx="2"/>
          </p:nvPr>
        </p:nvSpPr>
        <p:spPr>
          <a:xfrm>
            <a:off x="2765624" y="2318475"/>
            <a:ext cx="2151694" cy="1504378"/>
          </a:xfrm>
          <a:prstGeom prst="rect">
            <a:avLst/>
          </a:prstGeom>
        </p:spPr>
        <p:txBody>
          <a:bodyPr spcFirstLastPara="1" wrap="square" lIns="91425" tIns="91425" rIns="91425" bIns="91425" anchor="t" anchorCtr="0">
            <a:noAutofit/>
          </a:bodyPr>
          <a:lstStyle/>
          <a:p>
            <a:pPr marL="0" lvl="0" indent="0">
              <a:spcAft>
                <a:spcPts val="1600"/>
              </a:spcAft>
            </a:pPr>
            <a:r>
              <a:rPr lang="en-US" sz="1400" dirty="0"/>
              <a:t>body does not make or use insulin well. This type of diabetes occurs most often in middle-aged and older people.</a:t>
            </a:r>
            <a:endParaRPr sz="1400" dirty="0"/>
          </a:p>
        </p:txBody>
      </p:sp>
      <p:sp>
        <p:nvSpPr>
          <p:cNvPr id="880" name="Google Shape;880;p32"/>
          <p:cNvSpPr txBox="1">
            <a:spLocks noGrp="1"/>
          </p:cNvSpPr>
          <p:nvPr>
            <p:ph type="subTitle" idx="3"/>
          </p:nvPr>
        </p:nvSpPr>
        <p:spPr>
          <a:xfrm>
            <a:off x="5076068" y="2318474"/>
            <a:ext cx="2173000" cy="1275626"/>
          </a:xfrm>
          <a:prstGeom prst="rect">
            <a:avLst/>
          </a:prstGeom>
        </p:spPr>
        <p:txBody>
          <a:bodyPr spcFirstLastPara="1" wrap="square" lIns="91425" tIns="91425" rIns="91425" bIns="91425" anchor="t" anchorCtr="0">
            <a:noAutofit/>
          </a:bodyPr>
          <a:lstStyle/>
          <a:p>
            <a:pPr marL="0" indent="0">
              <a:spcAft>
                <a:spcPts val="1600"/>
              </a:spcAft>
            </a:pPr>
            <a:r>
              <a:rPr lang="en-US" sz="1400" dirty="0"/>
              <a:t>Gestational diabetes develops in some women when they are pregnant. Sometimes diabetes diagnosed during pregnancy is actually type 2 diabetes.</a:t>
            </a:r>
          </a:p>
          <a:p>
            <a:pPr marL="0" lvl="0" indent="0">
              <a:spcAft>
                <a:spcPts val="1600"/>
              </a:spcAft>
            </a:pPr>
            <a:endParaRPr sz="1400" dirty="0"/>
          </a:p>
        </p:txBody>
      </p:sp>
      <p:sp>
        <p:nvSpPr>
          <p:cNvPr id="881" name="Google Shape;881;p32"/>
          <p:cNvSpPr txBox="1">
            <a:spLocks noGrp="1"/>
          </p:cNvSpPr>
          <p:nvPr>
            <p:ph type="subTitle" idx="4"/>
          </p:nvPr>
        </p:nvSpPr>
        <p:spPr>
          <a:xfrm>
            <a:off x="752923" y="1434822"/>
            <a:ext cx="2254500" cy="63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3600" dirty="0"/>
              <a:t>T</a:t>
            </a:r>
            <a:r>
              <a:rPr lang="en-ID" sz="3600" dirty="0" err="1"/>
              <a:t>ype</a:t>
            </a:r>
            <a:r>
              <a:rPr lang="es" sz="3600" dirty="0"/>
              <a:t> 1</a:t>
            </a:r>
            <a:endParaRPr sz="3600" dirty="0"/>
          </a:p>
        </p:txBody>
      </p:sp>
      <p:sp>
        <p:nvSpPr>
          <p:cNvPr id="882" name="Google Shape;882;p32"/>
          <p:cNvSpPr txBox="1">
            <a:spLocks noGrp="1"/>
          </p:cNvSpPr>
          <p:nvPr>
            <p:ph type="subTitle" idx="5"/>
          </p:nvPr>
        </p:nvSpPr>
        <p:spPr>
          <a:xfrm>
            <a:off x="2765624" y="1434822"/>
            <a:ext cx="2254500" cy="63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3600" dirty="0"/>
              <a:t>Type 2</a:t>
            </a:r>
            <a:endParaRPr sz="3600" dirty="0"/>
          </a:p>
        </p:txBody>
      </p:sp>
      <p:sp>
        <p:nvSpPr>
          <p:cNvPr id="883" name="Google Shape;883;p32"/>
          <p:cNvSpPr txBox="1">
            <a:spLocks noGrp="1"/>
          </p:cNvSpPr>
          <p:nvPr>
            <p:ph type="subTitle" idx="6"/>
          </p:nvPr>
        </p:nvSpPr>
        <p:spPr>
          <a:xfrm>
            <a:off x="5076068" y="1434822"/>
            <a:ext cx="2254500" cy="63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3600" dirty="0"/>
              <a:t>Type 3</a:t>
            </a:r>
            <a:endParaRPr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402"/>
        <p:cNvGrpSpPr/>
        <p:nvPr/>
      </p:nvGrpSpPr>
      <p:grpSpPr>
        <a:xfrm>
          <a:off x="0" y="0"/>
          <a:ext cx="0" cy="0"/>
          <a:chOff x="0" y="0"/>
          <a:chExt cx="0" cy="0"/>
        </a:xfrm>
      </p:grpSpPr>
      <p:sp>
        <p:nvSpPr>
          <p:cNvPr id="403" name="Google Shape;403;p25"/>
          <p:cNvSpPr/>
          <p:nvPr/>
        </p:nvSpPr>
        <p:spPr>
          <a:xfrm>
            <a:off x="3512275" y="540000"/>
            <a:ext cx="2760300" cy="1629000"/>
          </a:xfrm>
          <a:prstGeom prst="rect">
            <a:avLst/>
          </a:pr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25"/>
          <p:cNvGrpSpPr/>
          <p:nvPr/>
        </p:nvGrpSpPr>
        <p:grpSpPr>
          <a:xfrm>
            <a:off x="720048" y="375510"/>
            <a:ext cx="3023699" cy="2164300"/>
            <a:chOff x="2276435" y="897715"/>
            <a:chExt cx="2848247" cy="2038715"/>
          </a:xfrm>
        </p:grpSpPr>
        <p:grpSp>
          <p:nvGrpSpPr>
            <p:cNvPr id="405" name="Google Shape;405;p25"/>
            <p:cNvGrpSpPr/>
            <p:nvPr/>
          </p:nvGrpSpPr>
          <p:grpSpPr>
            <a:xfrm flipH="1">
              <a:off x="2276435" y="897715"/>
              <a:ext cx="2039617" cy="2033732"/>
              <a:chOff x="580156" y="1728309"/>
              <a:chExt cx="3425050" cy="3415167"/>
            </a:xfrm>
          </p:grpSpPr>
          <p:sp>
            <p:nvSpPr>
              <p:cNvPr id="406" name="Google Shape;406;p25"/>
              <p:cNvSpPr/>
              <p:nvPr/>
            </p:nvSpPr>
            <p:spPr>
              <a:xfrm>
                <a:off x="2205370" y="2931347"/>
                <a:ext cx="1799836" cy="2206055"/>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DF8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1577147" y="1728309"/>
                <a:ext cx="1395266" cy="3409073"/>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1926858" y="2604045"/>
                <a:ext cx="619211" cy="2535236"/>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580156" y="2220204"/>
                <a:ext cx="1584777" cy="2917186"/>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DD90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1003579" y="2960664"/>
                <a:ext cx="989020" cy="2182812"/>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5"/>
            <p:cNvSpPr/>
            <p:nvPr/>
          </p:nvSpPr>
          <p:spPr>
            <a:xfrm>
              <a:off x="3304440" y="1721495"/>
              <a:ext cx="1058979" cy="604629"/>
            </a:xfrm>
            <a:custGeom>
              <a:avLst/>
              <a:gdLst/>
              <a:ahLst/>
              <a:cxnLst/>
              <a:rect l="l" t="t" r="r" b="b"/>
              <a:pathLst>
                <a:path w="14157" h="8083" extrusionOk="0">
                  <a:moveTo>
                    <a:pt x="9058" y="0"/>
                  </a:moveTo>
                  <a:lnTo>
                    <a:pt x="9058" y="0"/>
                  </a:lnTo>
                  <a:cubicBezTo>
                    <a:pt x="8055" y="214"/>
                    <a:pt x="7103" y="483"/>
                    <a:pt x="6099" y="693"/>
                  </a:cubicBezTo>
                  <a:cubicBezTo>
                    <a:pt x="6030" y="1283"/>
                    <a:pt x="5559" y="1763"/>
                    <a:pt x="5019" y="2019"/>
                  </a:cubicBezTo>
                  <a:cubicBezTo>
                    <a:pt x="4484" y="2273"/>
                    <a:pt x="3880" y="2343"/>
                    <a:pt x="3290" y="2416"/>
                  </a:cubicBezTo>
                  <a:cubicBezTo>
                    <a:pt x="2700" y="2490"/>
                    <a:pt x="2097" y="2576"/>
                    <a:pt x="1571" y="2859"/>
                  </a:cubicBezTo>
                  <a:cubicBezTo>
                    <a:pt x="525" y="3422"/>
                    <a:pt x="1" y="4775"/>
                    <a:pt x="321" y="5922"/>
                  </a:cubicBezTo>
                  <a:cubicBezTo>
                    <a:pt x="641" y="7068"/>
                    <a:pt x="1734" y="7935"/>
                    <a:pt x="2917" y="8064"/>
                  </a:cubicBezTo>
                  <a:cubicBezTo>
                    <a:pt x="3029" y="8076"/>
                    <a:pt x="3141" y="8082"/>
                    <a:pt x="3254" y="8082"/>
                  </a:cubicBezTo>
                  <a:cubicBezTo>
                    <a:pt x="4326" y="8082"/>
                    <a:pt x="5385" y="7532"/>
                    <a:pt x="6039" y="6678"/>
                  </a:cubicBezTo>
                  <a:lnTo>
                    <a:pt x="10928" y="7935"/>
                  </a:lnTo>
                  <a:cubicBezTo>
                    <a:pt x="10948" y="7935"/>
                    <a:pt x="10967" y="7935"/>
                    <a:pt x="10987" y="7935"/>
                  </a:cubicBezTo>
                  <a:cubicBezTo>
                    <a:pt x="12468" y="7935"/>
                    <a:pt x="13853" y="6692"/>
                    <a:pt x="14004" y="5215"/>
                  </a:cubicBezTo>
                  <a:cubicBezTo>
                    <a:pt x="14157" y="3719"/>
                    <a:pt x="13021" y="2203"/>
                    <a:pt x="11542" y="1933"/>
                  </a:cubicBezTo>
                  <a:cubicBezTo>
                    <a:pt x="11011" y="1833"/>
                    <a:pt x="10445" y="1876"/>
                    <a:pt x="9962" y="1636"/>
                  </a:cubicBezTo>
                  <a:cubicBezTo>
                    <a:pt x="9385" y="1356"/>
                    <a:pt x="8949" y="630"/>
                    <a:pt x="90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3723558" y="1846041"/>
              <a:ext cx="302651" cy="546283"/>
            </a:xfrm>
            <a:custGeom>
              <a:avLst/>
              <a:gdLst/>
              <a:ahLst/>
              <a:cxnLst/>
              <a:rect l="l" t="t" r="r" b="b"/>
              <a:pathLst>
                <a:path w="4046" h="7303" extrusionOk="0">
                  <a:moveTo>
                    <a:pt x="333" y="1"/>
                  </a:moveTo>
                  <a:lnTo>
                    <a:pt x="0" y="4157"/>
                  </a:lnTo>
                  <a:lnTo>
                    <a:pt x="2089" y="7303"/>
                  </a:lnTo>
                  <a:lnTo>
                    <a:pt x="4046" y="4960"/>
                  </a:lnTo>
                  <a:lnTo>
                    <a:pt x="3512" y="3907"/>
                  </a:lnTo>
                  <a:lnTo>
                    <a:pt x="2963" y="1374"/>
                  </a:lnTo>
                  <a:lnTo>
                    <a:pt x="333" y="1"/>
                  </a:ln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4867361" y="2215414"/>
              <a:ext cx="257321" cy="279238"/>
            </a:xfrm>
            <a:custGeom>
              <a:avLst/>
              <a:gdLst/>
              <a:ahLst/>
              <a:cxnLst/>
              <a:rect l="l" t="t" r="r" b="b"/>
              <a:pathLst>
                <a:path w="3440" h="3733" extrusionOk="0">
                  <a:moveTo>
                    <a:pt x="1083" y="0"/>
                  </a:moveTo>
                  <a:cubicBezTo>
                    <a:pt x="1081" y="0"/>
                    <a:pt x="1079" y="0"/>
                    <a:pt x="1077" y="0"/>
                  </a:cubicBezTo>
                  <a:cubicBezTo>
                    <a:pt x="694" y="8"/>
                    <a:pt x="777" y="488"/>
                    <a:pt x="611" y="897"/>
                  </a:cubicBezTo>
                  <a:cubicBezTo>
                    <a:pt x="445" y="1307"/>
                    <a:pt x="1" y="2020"/>
                    <a:pt x="1" y="2020"/>
                  </a:cubicBezTo>
                  <a:lnTo>
                    <a:pt x="1900" y="3733"/>
                  </a:lnTo>
                  <a:cubicBezTo>
                    <a:pt x="1900" y="3733"/>
                    <a:pt x="3440" y="1397"/>
                    <a:pt x="3293" y="1071"/>
                  </a:cubicBezTo>
                  <a:cubicBezTo>
                    <a:pt x="3244" y="956"/>
                    <a:pt x="3169" y="932"/>
                    <a:pt x="3116" y="932"/>
                  </a:cubicBezTo>
                  <a:cubicBezTo>
                    <a:pt x="3079" y="932"/>
                    <a:pt x="3054" y="943"/>
                    <a:pt x="3054" y="943"/>
                  </a:cubicBezTo>
                  <a:cubicBezTo>
                    <a:pt x="3054" y="943"/>
                    <a:pt x="3240" y="727"/>
                    <a:pt x="3174" y="571"/>
                  </a:cubicBezTo>
                  <a:cubicBezTo>
                    <a:pt x="3121" y="453"/>
                    <a:pt x="3011" y="439"/>
                    <a:pt x="2959" y="439"/>
                  </a:cubicBezTo>
                  <a:cubicBezTo>
                    <a:pt x="2941" y="439"/>
                    <a:pt x="2930" y="440"/>
                    <a:pt x="2930" y="440"/>
                  </a:cubicBezTo>
                  <a:cubicBezTo>
                    <a:pt x="2930" y="440"/>
                    <a:pt x="3064" y="231"/>
                    <a:pt x="2860" y="124"/>
                  </a:cubicBezTo>
                  <a:cubicBezTo>
                    <a:pt x="2836" y="112"/>
                    <a:pt x="2808" y="106"/>
                    <a:pt x="2775" y="106"/>
                  </a:cubicBezTo>
                  <a:cubicBezTo>
                    <a:pt x="2493" y="106"/>
                    <a:pt x="1883" y="512"/>
                    <a:pt x="1304" y="951"/>
                  </a:cubicBezTo>
                  <a:cubicBezTo>
                    <a:pt x="1447" y="579"/>
                    <a:pt x="1448" y="0"/>
                    <a:pt x="1083" y="0"/>
                  </a:cubicBez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010009" y="2241595"/>
              <a:ext cx="79814" cy="63657"/>
            </a:xfrm>
            <a:custGeom>
              <a:avLst/>
              <a:gdLst/>
              <a:ahLst/>
              <a:cxnLst/>
              <a:rect l="l" t="t" r="r" b="b"/>
              <a:pathLst>
                <a:path w="1067" h="851" extrusionOk="0">
                  <a:moveTo>
                    <a:pt x="983" y="1"/>
                  </a:moveTo>
                  <a:cubicBezTo>
                    <a:pt x="963" y="10"/>
                    <a:pt x="484" y="244"/>
                    <a:pt x="0" y="707"/>
                  </a:cubicBezTo>
                  <a:lnTo>
                    <a:pt x="140" y="850"/>
                  </a:lnTo>
                  <a:cubicBezTo>
                    <a:pt x="597" y="410"/>
                    <a:pt x="1063" y="184"/>
                    <a:pt x="1067" y="181"/>
                  </a:cubicBezTo>
                  <a:lnTo>
                    <a:pt x="9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035891" y="2279969"/>
              <a:ext cx="64405" cy="57224"/>
            </a:xfrm>
            <a:custGeom>
              <a:avLst/>
              <a:gdLst/>
              <a:ahLst/>
              <a:cxnLst/>
              <a:rect l="l" t="t" r="r" b="b"/>
              <a:pathLst>
                <a:path w="861" h="765" extrusionOk="0">
                  <a:moveTo>
                    <a:pt x="744" y="0"/>
                  </a:moveTo>
                  <a:cubicBezTo>
                    <a:pt x="727" y="11"/>
                    <a:pt x="327" y="297"/>
                    <a:pt x="1" y="624"/>
                  </a:cubicBezTo>
                  <a:lnTo>
                    <a:pt x="141" y="764"/>
                  </a:lnTo>
                  <a:cubicBezTo>
                    <a:pt x="454" y="451"/>
                    <a:pt x="854" y="164"/>
                    <a:pt x="861" y="160"/>
                  </a:cubicBezTo>
                  <a:lnTo>
                    <a:pt x="7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4943435" y="2309366"/>
              <a:ext cx="29023" cy="71885"/>
            </a:xfrm>
            <a:custGeom>
              <a:avLst/>
              <a:gdLst/>
              <a:ahLst/>
              <a:cxnLst/>
              <a:rect l="l" t="t" r="r" b="b"/>
              <a:pathLst>
                <a:path w="388" h="961" extrusionOk="0">
                  <a:moveTo>
                    <a:pt x="163" y="1"/>
                  </a:moveTo>
                  <a:lnTo>
                    <a:pt x="0" y="118"/>
                  </a:lnTo>
                  <a:cubicBezTo>
                    <a:pt x="154" y="331"/>
                    <a:pt x="177" y="634"/>
                    <a:pt x="57" y="871"/>
                  </a:cubicBezTo>
                  <a:lnTo>
                    <a:pt x="237" y="961"/>
                  </a:lnTo>
                  <a:cubicBezTo>
                    <a:pt x="387" y="661"/>
                    <a:pt x="360" y="274"/>
                    <a:pt x="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3837482" y="1923611"/>
              <a:ext cx="134644" cy="149381"/>
            </a:xfrm>
            <a:custGeom>
              <a:avLst/>
              <a:gdLst/>
              <a:ahLst/>
              <a:cxnLst/>
              <a:rect l="l" t="t" r="r" b="b"/>
              <a:pathLst>
                <a:path w="1800" h="1997" extrusionOk="0">
                  <a:moveTo>
                    <a:pt x="669" y="0"/>
                  </a:moveTo>
                  <a:cubicBezTo>
                    <a:pt x="446" y="157"/>
                    <a:pt x="230" y="311"/>
                    <a:pt x="0" y="468"/>
                  </a:cubicBezTo>
                  <a:cubicBezTo>
                    <a:pt x="353" y="1197"/>
                    <a:pt x="1029" y="1750"/>
                    <a:pt x="1800" y="1997"/>
                  </a:cubicBezTo>
                  <a:lnTo>
                    <a:pt x="1456" y="414"/>
                  </a:lnTo>
                  <a:lnTo>
                    <a:pt x="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3357113" y="2139350"/>
              <a:ext cx="1695324" cy="797080"/>
            </a:xfrm>
            <a:custGeom>
              <a:avLst/>
              <a:gdLst/>
              <a:ahLst/>
              <a:cxnLst/>
              <a:rect l="l" t="t" r="r" b="b"/>
              <a:pathLst>
                <a:path w="22664" h="11596" extrusionOk="0">
                  <a:moveTo>
                    <a:pt x="8916" y="1"/>
                  </a:moveTo>
                  <a:cubicBezTo>
                    <a:pt x="8621" y="1"/>
                    <a:pt x="8431" y="6"/>
                    <a:pt x="8431" y="6"/>
                  </a:cubicBezTo>
                  <a:cubicBezTo>
                    <a:pt x="8012" y="907"/>
                    <a:pt x="7450" y="1199"/>
                    <a:pt x="6898" y="1199"/>
                  </a:cubicBezTo>
                  <a:cubicBezTo>
                    <a:pt x="5891" y="1199"/>
                    <a:pt x="4919" y="226"/>
                    <a:pt x="4919" y="226"/>
                  </a:cubicBezTo>
                  <a:cubicBezTo>
                    <a:pt x="4919" y="226"/>
                    <a:pt x="2326" y="843"/>
                    <a:pt x="1404" y="1589"/>
                  </a:cubicBezTo>
                  <a:cubicBezTo>
                    <a:pt x="667" y="2185"/>
                    <a:pt x="1" y="11595"/>
                    <a:pt x="1" y="11595"/>
                  </a:cubicBezTo>
                  <a:lnTo>
                    <a:pt x="13923" y="11595"/>
                  </a:lnTo>
                  <a:cubicBezTo>
                    <a:pt x="19765" y="11595"/>
                    <a:pt x="22664" y="4354"/>
                    <a:pt x="22664" y="4354"/>
                  </a:cubicBezTo>
                  <a:lnTo>
                    <a:pt x="20071" y="1982"/>
                  </a:lnTo>
                  <a:lnTo>
                    <a:pt x="16339" y="5321"/>
                  </a:lnTo>
                  <a:cubicBezTo>
                    <a:pt x="16339" y="5321"/>
                    <a:pt x="12737" y="972"/>
                    <a:pt x="12120" y="446"/>
                  </a:cubicBezTo>
                  <a:cubicBezTo>
                    <a:pt x="11659" y="50"/>
                    <a:pt x="9808" y="1"/>
                    <a:pt x="8916" y="1"/>
                  </a:cubicBezTo>
                  <a:close/>
                </a:path>
              </a:pathLst>
            </a:custGeom>
            <a:solidFill>
              <a:srgbClr val="AAD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3714058" y="1505541"/>
              <a:ext cx="389721" cy="506114"/>
            </a:xfrm>
            <a:custGeom>
              <a:avLst/>
              <a:gdLst/>
              <a:ahLst/>
              <a:cxnLst/>
              <a:rect l="l" t="t" r="r" b="b"/>
              <a:pathLst>
                <a:path w="5210" h="6766" extrusionOk="0">
                  <a:moveTo>
                    <a:pt x="2603" y="1"/>
                  </a:moveTo>
                  <a:cubicBezTo>
                    <a:pt x="2549" y="1"/>
                    <a:pt x="2493" y="3"/>
                    <a:pt x="2436" y="8"/>
                  </a:cubicBezTo>
                  <a:cubicBezTo>
                    <a:pt x="2427" y="8"/>
                    <a:pt x="2416" y="11"/>
                    <a:pt x="2407" y="11"/>
                  </a:cubicBezTo>
                  <a:cubicBezTo>
                    <a:pt x="1447" y="111"/>
                    <a:pt x="870" y="561"/>
                    <a:pt x="520" y="1094"/>
                  </a:cubicBezTo>
                  <a:cubicBezTo>
                    <a:pt x="80" y="1771"/>
                    <a:pt x="7" y="2581"/>
                    <a:pt x="0" y="3010"/>
                  </a:cubicBezTo>
                  <a:lnTo>
                    <a:pt x="0" y="3057"/>
                  </a:lnTo>
                  <a:lnTo>
                    <a:pt x="0" y="3077"/>
                  </a:lnTo>
                  <a:lnTo>
                    <a:pt x="3" y="3117"/>
                  </a:lnTo>
                  <a:cubicBezTo>
                    <a:pt x="3" y="3157"/>
                    <a:pt x="3" y="3193"/>
                    <a:pt x="7" y="3221"/>
                  </a:cubicBezTo>
                  <a:cubicBezTo>
                    <a:pt x="7" y="3261"/>
                    <a:pt x="11" y="3287"/>
                    <a:pt x="11" y="3301"/>
                  </a:cubicBezTo>
                  <a:lnTo>
                    <a:pt x="11" y="3310"/>
                  </a:lnTo>
                  <a:lnTo>
                    <a:pt x="83" y="3457"/>
                  </a:lnTo>
                  <a:lnTo>
                    <a:pt x="1433" y="6192"/>
                  </a:lnTo>
                  <a:cubicBezTo>
                    <a:pt x="1433" y="6192"/>
                    <a:pt x="2108" y="6766"/>
                    <a:pt x="2957" y="6766"/>
                  </a:cubicBezTo>
                  <a:cubicBezTo>
                    <a:pt x="3413" y="6766"/>
                    <a:pt x="3920" y="6600"/>
                    <a:pt x="4399" y="6089"/>
                  </a:cubicBezTo>
                  <a:cubicBezTo>
                    <a:pt x="5159" y="5277"/>
                    <a:pt x="5209" y="3317"/>
                    <a:pt x="4649" y="1838"/>
                  </a:cubicBezTo>
                  <a:cubicBezTo>
                    <a:pt x="4632" y="1791"/>
                    <a:pt x="4612" y="1744"/>
                    <a:pt x="4592" y="1698"/>
                  </a:cubicBezTo>
                  <a:lnTo>
                    <a:pt x="4586" y="1678"/>
                  </a:lnTo>
                  <a:cubicBezTo>
                    <a:pt x="4582" y="1667"/>
                    <a:pt x="4579" y="1658"/>
                    <a:pt x="4572" y="1651"/>
                  </a:cubicBezTo>
                  <a:cubicBezTo>
                    <a:pt x="4572" y="1644"/>
                    <a:pt x="4569" y="1641"/>
                    <a:pt x="4569" y="1634"/>
                  </a:cubicBezTo>
                  <a:cubicBezTo>
                    <a:pt x="4546" y="1581"/>
                    <a:pt x="4522" y="1531"/>
                    <a:pt x="4496" y="1478"/>
                  </a:cubicBezTo>
                  <a:cubicBezTo>
                    <a:pt x="4479" y="1441"/>
                    <a:pt x="4462" y="1404"/>
                    <a:pt x="4442" y="1371"/>
                  </a:cubicBezTo>
                  <a:cubicBezTo>
                    <a:pt x="4419" y="1324"/>
                    <a:pt x="4392" y="1278"/>
                    <a:pt x="4369" y="1231"/>
                  </a:cubicBezTo>
                  <a:cubicBezTo>
                    <a:pt x="4099" y="754"/>
                    <a:pt x="3753" y="371"/>
                    <a:pt x="3330" y="168"/>
                  </a:cubicBezTo>
                  <a:cubicBezTo>
                    <a:pt x="3233" y="121"/>
                    <a:pt x="3133" y="81"/>
                    <a:pt x="3030" y="54"/>
                  </a:cubicBezTo>
                  <a:cubicBezTo>
                    <a:pt x="2982" y="41"/>
                    <a:pt x="2933" y="31"/>
                    <a:pt x="2883" y="21"/>
                  </a:cubicBezTo>
                  <a:cubicBezTo>
                    <a:pt x="2847" y="14"/>
                    <a:pt x="2803" y="11"/>
                    <a:pt x="2763" y="8"/>
                  </a:cubicBezTo>
                  <a:cubicBezTo>
                    <a:pt x="2711" y="3"/>
                    <a:pt x="2658" y="1"/>
                    <a:pt x="2603" y="1"/>
                  </a:cubicBez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3971827" y="1733389"/>
              <a:ext cx="30968" cy="115271"/>
            </a:xfrm>
            <a:custGeom>
              <a:avLst/>
              <a:gdLst/>
              <a:ahLst/>
              <a:cxnLst/>
              <a:rect l="l" t="t" r="r" b="b"/>
              <a:pathLst>
                <a:path w="414" h="1541" extrusionOk="0">
                  <a:moveTo>
                    <a:pt x="193" y="1"/>
                  </a:moveTo>
                  <a:lnTo>
                    <a:pt x="0" y="35"/>
                  </a:lnTo>
                  <a:lnTo>
                    <a:pt x="200" y="1167"/>
                  </a:lnTo>
                  <a:cubicBezTo>
                    <a:pt x="207" y="1207"/>
                    <a:pt x="196" y="1251"/>
                    <a:pt x="173" y="1284"/>
                  </a:cubicBezTo>
                  <a:cubicBezTo>
                    <a:pt x="147" y="1317"/>
                    <a:pt x="110" y="1337"/>
                    <a:pt x="67" y="1341"/>
                  </a:cubicBezTo>
                  <a:lnTo>
                    <a:pt x="87" y="1541"/>
                  </a:lnTo>
                  <a:cubicBezTo>
                    <a:pt x="183" y="1531"/>
                    <a:pt x="273" y="1481"/>
                    <a:pt x="330" y="1404"/>
                  </a:cubicBezTo>
                  <a:cubicBezTo>
                    <a:pt x="390" y="1327"/>
                    <a:pt x="413" y="1227"/>
                    <a:pt x="396" y="1131"/>
                  </a:cubicBezTo>
                  <a:lnTo>
                    <a:pt x="1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3898745" y="1738101"/>
              <a:ext cx="18252" cy="23638"/>
            </a:xfrm>
            <a:custGeom>
              <a:avLst/>
              <a:gdLst/>
              <a:ahLst/>
              <a:cxnLst/>
              <a:rect l="l" t="t" r="r" b="b"/>
              <a:pathLst>
                <a:path w="244" h="316" extrusionOk="0">
                  <a:moveTo>
                    <a:pt x="116" y="1"/>
                  </a:moveTo>
                  <a:cubicBezTo>
                    <a:pt x="113" y="1"/>
                    <a:pt x="110" y="1"/>
                    <a:pt x="107" y="1"/>
                  </a:cubicBezTo>
                  <a:cubicBezTo>
                    <a:pt x="44" y="8"/>
                    <a:pt x="1" y="81"/>
                    <a:pt x="10" y="168"/>
                  </a:cubicBezTo>
                  <a:cubicBezTo>
                    <a:pt x="20" y="251"/>
                    <a:pt x="73" y="315"/>
                    <a:pt x="130" y="315"/>
                  </a:cubicBezTo>
                  <a:cubicBezTo>
                    <a:pt x="132" y="315"/>
                    <a:pt x="135" y="315"/>
                    <a:pt x="138" y="315"/>
                  </a:cubicBezTo>
                  <a:cubicBezTo>
                    <a:pt x="201" y="308"/>
                    <a:pt x="244" y="235"/>
                    <a:pt x="234" y="148"/>
                  </a:cubicBezTo>
                  <a:cubicBezTo>
                    <a:pt x="227" y="65"/>
                    <a:pt x="175" y="1"/>
                    <a:pt x="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4026133" y="1725909"/>
              <a:ext cx="18027" cy="23563"/>
            </a:xfrm>
            <a:custGeom>
              <a:avLst/>
              <a:gdLst/>
              <a:ahLst/>
              <a:cxnLst/>
              <a:rect l="l" t="t" r="r" b="b"/>
              <a:pathLst>
                <a:path w="241" h="315" extrusionOk="0">
                  <a:moveTo>
                    <a:pt x="113" y="1"/>
                  </a:moveTo>
                  <a:cubicBezTo>
                    <a:pt x="110" y="1"/>
                    <a:pt x="107" y="1"/>
                    <a:pt x="104" y="1"/>
                  </a:cubicBezTo>
                  <a:cubicBezTo>
                    <a:pt x="44" y="4"/>
                    <a:pt x="1" y="81"/>
                    <a:pt x="7" y="167"/>
                  </a:cubicBezTo>
                  <a:cubicBezTo>
                    <a:pt x="17" y="252"/>
                    <a:pt x="71" y="315"/>
                    <a:pt x="130" y="315"/>
                  </a:cubicBezTo>
                  <a:cubicBezTo>
                    <a:pt x="131" y="315"/>
                    <a:pt x="133" y="315"/>
                    <a:pt x="134" y="315"/>
                  </a:cubicBezTo>
                  <a:cubicBezTo>
                    <a:pt x="197" y="307"/>
                    <a:pt x="240" y="231"/>
                    <a:pt x="230" y="144"/>
                  </a:cubicBezTo>
                  <a:cubicBezTo>
                    <a:pt x="224" y="62"/>
                    <a:pt x="172"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3867851" y="1690527"/>
              <a:ext cx="65901" cy="23787"/>
            </a:xfrm>
            <a:custGeom>
              <a:avLst/>
              <a:gdLst/>
              <a:ahLst/>
              <a:cxnLst/>
              <a:rect l="l" t="t" r="r" b="b"/>
              <a:pathLst>
                <a:path w="881" h="318" extrusionOk="0">
                  <a:moveTo>
                    <a:pt x="647" y="0"/>
                  </a:moveTo>
                  <a:cubicBezTo>
                    <a:pt x="639" y="0"/>
                    <a:pt x="633" y="0"/>
                    <a:pt x="627" y="1"/>
                  </a:cubicBezTo>
                  <a:cubicBezTo>
                    <a:pt x="480" y="5"/>
                    <a:pt x="327" y="37"/>
                    <a:pt x="191" y="88"/>
                  </a:cubicBezTo>
                  <a:cubicBezTo>
                    <a:pt x="144" y="105"/>
                    <a:pt x="97" y="125"/>
                    <a:pt x="60" y="154"/>
                  </a:cubicBezTo>
                  <a:cubicBezTo>
                    <a:pt x="24" y="180"/>
                    <a:pt x="0" y="220"/>
                    <a:pt x="11" y="254"/>
                  </a:cubicBezTo>
                  <a:cubicBezTo>
                    <a:pt x="25" y="303"/>
                    <a:pt x="104" y="318"/>
                    <a:pt x="178" y="318"/>
                  </a:cubicBezTo>
                  <a:cubicBezTo>
                    <a:pt x="185" y="318"/>
                    <a:pt x="193" y="318"/>
                    <a:pt x="200" y="317"/>
                  </a:cubicBezTo>
                  <a:cubicBezTo>
                    <a:pt x="374" y="317"/>
                    <a:pt x="554" y="277"/>
                    <a:pt x="717" y="211"/>
                  </a:cubicBezTo>
                  <a:cubicBezTo>
                    <a:pt x="774" y="188"/>
                    <a:pt x="834" y="154"/>
                    <a:pt x="851" y="111"/>
                  </a:cubicBezTo>
                  <a:cubicBezTo>
                    <a:pt x="881" y="19"/>
                    <a:pt x="729" y="0"/>
                    <a:pt x="6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4001972" y="1678858"/>
              <a:ext cx="59094" cy="18551"/>
            </a:xfrm>
            <a:custGeom>
              <a:avLst/>
              <a:gdLst/>
              <a:ahLst/>
              <a:cxnLst/>
              <a:rect l="l" t="t" r="r" b="b"/>
              <a:pathLst>
                <a:path w="790" h="248" extrusionOk="0">
                  <a:moveTo>
                    <a:pt x="423" y="1"/>
                  </a:moveTo>
                  <a:cubicBezTo>
                    <a:pt x="341" y="1"/>
                    <a:pt x="258" y="9"/>
                    <a:pt x="180" y="24"/>
                  </a:cubicBezTo>
                  <a:cubicBezTo>
                    <a:pt x="137" y="33"/>
                    <a:pt x="93" y="44"/>
                    <a:pt x="60" y="64"/>
                  </a:cubicBezTo>
                  <a:cubicBezTo>
                    <a:pt x="27" y="84"/>
                    <a:pt x="0" y="113"/>
                    <a:pt x="7" y="144"/>
                  </a:cubicBezTo>
                  <a:cubicBezTo>
                    <a:pt x="13" y="193"/>
                    <a:pt x="93" y="221"/>
                    <a:pt x="164" y="233"/>
                  </a:cubicBezTo>
                  <a:cubicBezTo>
                    <a:pt x="223" y="243"/>
                    <a:pt x="284" y="247"/>
                    <a:pt x="346" y="247"/>
                  </a:cubicBezTo>
                  <a:cubicBezTo>
                    <a:pt x="439" y="247"/>
                    <a:pt x="533" y="237"/>
                    <a:pt x="623" y="217"/>
                  </a:cubicBezTo>
                  <a:cubicBezTo>
                    <a:pt x="677" y="204"/>
                    <a:pt x="733" y="184"/>
                    <a:pt x="750" y="147"/>
                  </a:cubicBezTo>
                  <a:cubicBezTo>
                    <a:pt x="790" y="61"/>
                    <a:pt x="633" y="21"/>
                    <a:pt x="567" y="10"/>
                  </a:cubicBezTo>
                  <a:cubicBezTo>
                    <a:pt x="521" y="4"/>
                    <a:pt x="472" y="1"/>
                    <a:pt x="4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3913705" y="1854793"/>
              <a:ext cx="50941" cy="27153"/>
            </a:xfrm>
            <a:custGeom>
              <a:avLst/>
              <a:gdLst/>
              <a:ahLst/>
              <a:cxnLst/>
              <a:rect l="l" t="t" r="r" b="b"/>
              <a:pathLst>
                <a:path w="681" h="363" extrusionOk="0">
                  <a:moveTo>
                    <a:pt x="18" y="1"/>
                  </a:moveTo>
                  <a:lnTo>
                    <a:pt x="18" y="1"/>
                  </a:lnTo>
                  <a:cubicBezTo>
                    <a:pt x="1" y="184"/>
                    <a:pt x="134" y="344"/>
                    <a:pt x="317" y="361"/>
                  </a:cubicBezTo>
                  <a:cubicBezTo>
                    <a:pt x="329" y="362"/>
                    <a:pt x="341" y="363"/>
                    <a:pt x="353" y="363"/>
                  </a:cubicBezTo>
                  <a:cubicBezTo>
                    <a:pt x="521" y="363"/>
                    <a:pt x="662" y="232"/>
                    <a:pt x="681" y="61"/>
                  </a:cubicBezTo>
                  <a:lnTo>
                    <a:pt x="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3665661" y="1730621"/>
              <a:ext cx="118712" cy="145192"/>
            </a:xfrm>
            <a:custGeom>
              <a:avLst/>
              <a:gdLst/>
              <a:ahLst/>
              <a:cxnLst/>
              <a:rect l="l" t="t" r="r" b="b"/>
              <a:pathLst>
                <a:path w="1587" h="1941" extrusionOk="0">
                  <a:moveTo>
                    <a:pt x="874" y="0"/>
                  </a:moveTo>
                  <a:cubicBezTo>
                    <a:pt x="841" y="0"/>
                    <a:pt x="807" y="3"/>
                    <a:pt x="774" y="8"/>
                  </a:cubicBezTo>
                  <a:cubicBezTo>
                    <a:pt x="578" y="41"/>
                    <a:pt x="401" y="168"/>
                    <a:pt x="278" y="328"/>
                  </a:cubicBezTo>
                  <a:cubicBezTo>
                    <a:pt x="1" y="698"/>
                    <a:pt x="21" y="1258"/>
                    <a:pt x="327" y="1604"/>
                  </a:cubicBezTo>
                  <a:cubicBezTo>
                    <a:pt x="519" y="1823"/>
                    <a:pt x="811" y="1941"/>
                    <a:pt x="1102" y="1941"/>
                  </a:cubicBezTo>
                  <a:cubicBezTo>
                    <a:pt x="1271" y="1941"/>
                    <a:pt x="1440" y="1901"/>
                    <a:pt x="1587" y="1817"/>
                  </a:cubicBezTo>
                  <a:lnTo>
                    <a:pt x="1317" y="204"/>
                  </a:lnTo>
                  <a:cubicBezTo>
                    <a:pt x="1214" y="71"/>
                    <a:pt x="1044" y="0"/>
                    <a:pt x="874" y="0"/>
                  </a:cubicBezTo>
                  <a:close/>
                </a:path>
              </a:pathLst>
            </a:custGeom>
            <a:solidFill>
              <a:srgbClr val="B5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3709270" y="1767573"/>
              <a:ext cx="40244" cy="64405"/>
            </a:xfrm>
            <a:custGeom>
              <a:avLst/>
              <a:gdLst/>
              <a:ahLst/>
              <a:cxnLst/>
              <a:rect l="l" t="t" r="r" b="b"/>
              <a:pathLst>
                <a:path w="538" h="861" extrusionOk="0">
                  <a:moveTo>
                    <a:pt x="447" y="1"/>
                  </a:moveTo>
                  <a:lnTo>
                    <a:pt x="1" y="54"/>
                  </a:lnTo>
                  <a:lnTo>
                    <a:pt x="24" y="250"/>
                  </a:lnTo>
                  <a:lnTo>
                    <a:pt x="264" y="221"/>
                  </a:lnTo>
                  <a:lnTo>
                    <a:pt x="264" y="221"/>
                  </a:lnTo>
                  <a:cubicBezTo>
                    <a:pt x="167" y="417"/>
                    <a:pt x="135" y="647"/>
                    <a:pt x="171" y="860"/>
                  </a:cubicBezTo>
                  <a:lnTo>
                    <a:pt x="367" y="827"/>
                  </a:lnTo>
                  <a:cubicBezTo>
                    <a:pt x="327" y="594"/>
                    <a:pt x="391" y="344"/>
                    <a:pt x="538" y="161"/>
                  </a:cubicBezTo>
                  <a:lnTo>
                    <a:pt x="4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3714058" y="1505541"/>
              <a:ext cx="342072" cy="225230"/>
            </a:xfrm>
            <a:custGeom>
              <a:avLst/>
              <a:gdLst/>
              <a:ahLst/>
              <a:cxnLst/>
              <a:rect l="l" t="t" r="r" b="b"/>
              <a:pathLst>
                <a:path w="4573" h="3011" extrusionOk="0">
                  <a:moveTo>
                    <a:pt x="2603" y="1"/>
                  </a:moveTo>
                  <a:cubicBezTo>
                    <a:pt x="2549" y="1"/>
                    <a:pt x="2493" y="3"/>
                    <a:pt x="2436" y="8"/>
                  </a:cubicBezTo>
                  <a:cubicBezTo>
                    <a:pt x="2427" y="8"/>
                    <a:pt x="2416" y="11"/>
                    <a:pt x="2407" y="11"/>
                  </a:cubicBezTo>
                  <a:cubicBezTo>
                    <a:pt x="1447" y="111"/>
                    <a:pt x="870" y="561"/>
                    <a:pt x="520" y="1094"/>
                  </a:cubicBezTo>
                  <a:cubicBezTo>
                    <a:pt x="80" y="1771"/>
                    <a:pt x="7" y="2581"/>
                    <a:pt x="0" y="3010"/>
                  </a:cubicBezTo>
                  <a:cubicBezTo>
                    <a:pt x="663" y="2967"/>
                    <a:pt x="1313" y="2697"/>
                    <a:pt x="1807" y="2250"/>
                  </a:cubicBezTo>
                  <a:cubicBezTo>
                    <a:pt x="2303" y="1801"/>
                    <a:pt x="2636" y="1174"/>
                    <a:pt x="2743" y="514"/>
                  </a:cubicBezTo>
                  <a:cubicBezTo>
                    <a:pt x="3210" y="1078"/>
                    <a:pt x="3862" y="1484"/>
                    <a:pt x="4572" y="1651"/>
                  </a:cubicBezTo>
                  <a:cubicBezTo>
                    <a:pt x="4572" y="1644"/>
                    <a:pt x="4569" y="1641"/>
                    <a:pt x="4569" y="1634"/>
                  </a:cubicBezTo>
                  <a:cubicBezTo>
                    <a:pt x="4546" y="1581"/>
                    <a:pt x="4522" y="1531"/>
                    <a:pt x="4496" y="1478"/>
                  </a:cubicBezTo>
                  <a:cubicBezTo>
                    <a:pt x="4479" y="1441"/>
                    <a:pt x="4462" y="1404"/>
                    <a:pt x="4442" y="1371"/>
                  </a:cubicBezTo>
                  <a:cubicBezTo>
                    <a:pt x="4419" y="1324"/>
                    <a:pt x="4392" y="1278"/>
                    <a:pt x="4369" y="1231"/>
                  </a:cubicBezTo>
                  <a:cubicBezTo>
                    <a:pt x="4099" y="754"/>
                    <a:pt x="3753" y="371"/>
                    <a:pt x="3330" y="168"/>
                  </a:cubicBezTo>
                  <a:cubicBezTo>
                    <a:pt x="3233" y="121"/>
                    <a:pt x="3133" y="81"/>
                    <a:pt x="3030" y="54"/>
                  </a:cubicBezTo>
                  <a:cubicBezTo>
                    <a:pt x="2982" y="41"/>
                    <a:pt x="2933" y="31"/>
                    <a:pt x="2883" y="21"/>
                  </a:cubicBezTo>
                  <a:cubicBezTo>
                    <a:pt x="2847" y="14"/>
                    <a:pt x="2803" y="11"/>
                    <a:pt x="2763" y="8"/>
                  </a:cubicBezTo>
                  <a:cubicBezTo>
                    <a:pt x="2711" y="3"/>
                    <a:pt x="2658" y="1"/>
                    <a:pt x="26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234790" y="2579501"/>
              <a:ext cx="148883" cy="352021"/>
            </a:xfrm>
            <a:custGeom>
              <a:avLst/>
              <a:gdLst/>
              <a:ahLst/>
              <a:cxnLst/>
              <a:rect l="l" t="t" r="r" b="b"/>
              <a:pathLst>
                <a:path w="1737" h="4107" extrusionOk="0">
                  <a:moveTo>
                    <a:pt x="0" y="0"/>
                  </a:moveTo>
                  <a:lnTo>
                    <a:pt x="770" y="4106"/>
                  </a:lnTo>
                  <a:lnTo>
                    <a:pt x="1737" y="4106"/>
                  </a:lnTo>
                  <a:lnTo>
                    <a:pt x="0"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3672387" y="2611820"/>
              <a:ext cx="82970" cy="320822"/>
            </a:xfrm>
            <a:custGeom>
              <a:avLst/>
              <a:gdLst/>
              <a:ahLst/>
              <a:cxnLst/>
              <a:rect l="l" t="t" r="r" b="b"/>
              <a:pathLst>
                <a:path w="968" h="3743" extrusionOk="0">
                  <a:moveTo>
                    <a:pt x="1" y="0"/>
                  </a:moveTo>
                  <a:lnTo>
                    <a:pt x="1" y="3742"/>
                  </a:lnTo>
                  <a:lnTo>
                    <a:pt x="967" y="3742"/>
                  </a:lnTo>
                  <a:lnTo>
                    <a:pt x="1" y="0"/>
                  </a:lnTo>
                  <a:close/>
                </a:path>
              </a:pathLst>
            </a:custGeom>
            <a:solidFill>
              <a:srgbClr val="6AA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25"/>
          <p:cNvSpPr txBox="1"/>
          <p:nvPr/>
        </p:nvSpPr>
        <p:spPr>
          <a:xfrm>
            <a:off x="4119914" y="1351700"/>
            <a:ext cx="1787936" cy="21356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FFFFFF"/>
                </a:solidFill>
                <a:latin typeface="Reem Kufi"/>
                <a:ea typeface="Reem Kufi"/>
                <a:cs typeface="Reem Kufi"/>
                <a:sym typeface="Reem Kufi"/>
              </a:rPr>
              <a:t>Location</a:t>
            </a:r>
            <a:r>
              <a:rPr lang="es" sz="1200" dirty="0">
                <a:solidFill>
                  <a:srgbClr val="FFFFFF"/>
                </a:solidFill>
                <a:latin typeface="Zilla Slab"/>
                <a:ea typeface="Zilla Slab"/>
                <a:cs typeface="Zilla Slab"/>
                <a:sym typeface="Zilla Slab"/>
              </a:rPr>
              <a:t>: </a:t>
            </a:r>
            <a:r>
              <a:rPr lang="es" sz="1100" dirty="0">
                <a:solidFill>
                  <a:srgbClr val="FFFFFF"/>
                </a:solidFill>
                <a:latin typeface="Anaheim"/>
                <a:ea typeface="Zilla Slab"/>
                <a:cs typeface="Zilla Slab"/>
                <a:sym typeface="Anaheim"/>
              </a:rPr>
              <a:t>Arizona</a:t>
            </a:r>
            <a:r>
              <a:rPr lang="es" sz="1100" dirty="0">
                <a:solidFill>
                  <a:srgbClr val="FFFFFF"/>
                </a:solidFill>
                <a:latin typeface="Anaheim"/>
                <a:ea typeface="Anaheim"/>
                <a:cs typeface="Anaheim"/>
                <a:sym typeface="Anaheim"/>
              </a:rPr>
              <a:t>, </a:t>
            </a:r>
            <a:r>
              <a:rPr lang="en-ID" sz="1100" dirty="0">
                <a:solidFill>
                  <a:srgbClr val="FFFFFF"/>
                </a:solidFill>
                <a:latin typeface="Anaheim"/>
                <a:ea typeface="Anaheim"/>
                <a:cs typeface="Anaheim"/>
                <a:sym typeface="Anaheim"/>
              </a:rPr>
              <a:t>America</a:t>
            </a:r>
            <a:r>
              <a:rPr lang="es" sz="1200" dirty="0">
                <a:solidFill>
                  <a:srgbClr val="FFFFFF"/>
                </a:solidFill>
                <a:latin typeface="Anaheim"/>
                <a:ea typeface="Anaheim"/>
                <a:cs typeface="Anaheim"/>
                <a:sym typeface="Anaheim"/>
              </a:rPr>
              <a:t>  </a:t>
            </a:r>
            <a:endParaRPr sz="1200" dirty="0">
              <a:solidFill>
                <a:srgbClr val="FFFFFF"/>
              </a:solidFill>
              <a:latin typeface="Anaheim"/>
              <a:ea typeface="Anaheim"/>
              <a:cs typeface="Anaheim"/>
              <a:sym typeface="Anaheim"/>
            </a:endParaRPr>
          </a:p>
        </p:txBody>
      </p:sp>
      <p:sp>
        <p:nvSpPr>
          <p:cNvPr id="434" name="Google Shape;434;p25"/>
          <p:cNvSpPr txBox="1"/>
          <p:nvPr/>
        </p:nvSpPr>
        <p:spPr>
          <a:xfrm>
            <a:off x="4234150" y="1143075"/>
            <a:ext cx="1673700" cy="18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rgbClr val="FFFFFF"/>
                </a:solidFill>
                <a:latin typeface="Reem Kufi"/>
                <a:ea typeface="Reem Kufi"/>
                <a:cs typeface="Reem Kufi"/>
                <a:sym typeface="Reem Kufi"/>
              </a:rPr>
              <a:t>Gender</a:t>
            </a:r>
            <a:r>
              <a:rPr lang="es" sz="1200">
                <a:solidFill>
                  <a:srgbClr val="FFFFFF"/>
                </a:solidFill>
                <a:latin typeface="Zilla Slab"/>
                <a:ea typeface="Zilla Slab"/>
                <a:cs typeface="Zilla Slab"/>
                <a:sym typeface="Zilla Slab"/>
              </a:rPr>
              <a:t>: </a:t>
            </a:r>
            <a:r>
              <a:rPr lang="es" sz="1100">
                <a:solidFill>
                  <a:srgbClr val="FFFFFF"/>
                </a:solidFill>
                <a:latin typeface="Anaheim"/>
                <a:ea typeface="Anaheim"/>
                <a:cs typeface="Anaheim"/>
                <a:sym typeface="Anaheim"/>
              </a:rPr>
              <a:t>Female </a:t>
            </a:r>
            <a:endParaRPr sz="1100">
              <a:solidFill>
                <a:srgbClr val="FFFFFF"/>
              </a:solidFill>
              <a:latin typeface="Anaheim"/>
              <a:ea typeface="Anaheim"/>
              <a:cs typeface="Anaheim"/>
              <a:sym typeface="Anaheim"/>
            </a:endParaRPr>
          </a:p>
        </p:txBody>
      </p:sp>
      <p:sp>
        <p:nvSpPr>
          <p:cNvPr id="435" name="Google Shape;435;p25"/>
          <p:cNvSpPr txBox="1"/>
          <p:nvPr/>
        </p:nvSpPr>
        <p:spPr>
          <a:xfrm>
            <a:off x="4234150" y="905100"/>
            <a:ext cx="1673700" cy="18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rgbClr val="FFFFFF"/>
                </a:solidFill>
                <a:latin typeface="Reem Kufi"/>
                <a:ea typeface="Reem Kufi"/>
                <a:cs typeface="Reem Kufi"/>
                <a:sym typeface="Reem Kufi"/>
              </a:rPr>
              <a:t>Age</a:t>
            </a:r>
            <a:r>
              <a:rPr lang="es" sz="1200" dirty="0">
                <a:solidFill>
                  <a:srgbClr val="FFFFFF"/>
                </a:solidFill>
                <a:latin typeface="Zilla Slab"/>
                <a:ea typeface="Zilla Slab"/>
                <a:cs typeface="Zilla Slab"/>
                <a:sym typeface="Zilla Slab"/>
              </a:rPr>
              <a:t>:</a:t>
            </a:r>
            <a:r>
              <a:rPr lang="es" dirty="0">
                <a:solidFill>
                  <a:srgbClr val="FFFFFF"/>
                </a:solidFill>
                <a:latin typeface="Zilla Slab"/>
                <a:ea typeface="Zilla Slab"/>
                <a:cs typeface="Zilla Slab"/>
                <a:sym typeface="Zilla Slab"/>
              </a:rPr>
              <a:t> </a:t>
            </a:r>
            <a:r>
              <a:rPr lang="es" sz="1100" dirty="0">
                <a:solidFill>
                  <a:srgbClr val="FFFFFF"/>
                </a:solidFill>
                <a:latin typeface="Anaheim"/>
                <a:ea typeface="Anaheim"/>
                <a:cs typeface="Anaheim"/>
                <a:sym typeface="Anaheim"/>
              </a:rPr>
              <a:t>21 - 81</a:t>
            </a:r>
            <a:r>
              <a:rPr lang="es" sz="1200" dirty="0">
                <a:solidFill>
                  <a:srgbClr val="FFFFFF"/>
                </a:solidFill>
                <a:latin typeface="Anaheim"/>
                <a:ea typeface="Anaheim"/>
                <a:cs typeface="Anaheim"/>
                <a:sym typeface="Anaheim"/>
              </a:rPr>
              <a:t> </a:t>
            </a:r>
            <a:endParaRPr sz="1200" dirty="0">
              <a:solidFill>
                <a:srgbClr val="FFFFFF"/>
              </a:solidFill>
              <a:latin typeface="Anaheim"/>
              <a:ea typeface="Anaheim"/>
              <a:cs typeface="Anaheim"/>
              <a:sym typeface="Anaheim"/>
            </a:endParaRPr>
          </a:p>
        </p:txBody>
      </p:sp>
      <p:sp>
        <p:nvSpPr>
          <p:cNvPr id="436" name="Google Shape;436;p25"/>
          <p:cNvSpPr txBox="1">
            <a:spLocks noGrp="1"/>
          </p:cNvSpPr>
          <p:nvPr>
            <p:ph type="title"/>
          </p:nvPr>
        </p:nvSpPr>
        <p:spPr>
          <a:xfrm>
            <a:off x="7003838" y="2284750"/>
            <a:ext cx="12903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
            </a:r>
            <a:r>
              <a:rPr lang="en-ID" dirty="0"/>
              <a:t>ATASET</a:t>
            </a:r>
            <a:endParaRPr b="0" dirty="0"/>
          </a:p>
        </p:txBody>
      </p:sp>
      <p:pic>
        <p:nvPicPr>
          <p:cNvPr id="3" name="Picture 2">
            <a:extLst>
              <a:ext uri="{FF2B5EF4-FFF2-40B4-BE49-F238E27FC236}">
                <a16:creationId xmlns:a16="http://schemas.microsoft.com/office/drawing/2014/main" id="{A7D4FB2B-AED7-4E48-B8C6-C90D0BAB23F0}"/>
              </a:ext>
            </a:extLst>
          </p:cNvPr>
          <p:cNvPicPr>
            <a:picLocks noChangeAspect="1"/>
          </p:cNvPicPr>
          <p:nvPr/>
        </p:nvPicPr>
        <p:blipFill>
          <a:blip r:embed="rId3"/>
          <a:stretch>
            <a:fillRect/>
          </a:stretch>
        </p:blipFill>
        <p:spPr>
          <a:xfrm>
            <a:off x="1275407" y="2571866"/>
            <a:ext cx="4816529" cy="21102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223"/>
        <p:cNvGrpSpPr/>
        <p:nvPr/>
      </p:nvGrpSpPr>
      <p:grpSpPr>
        <a:xfrm>
          <a:off x="0" y="0"/>
          <a:ext cx="0" cy="0"/>
          <a:chOff x="0" y="0"/>
          <a:chExt cx="0" cy="0"/>
        </a:xfrm>
      </p:grpSpPr>
      <p:sp>
        <p:nvSpPr>
          <p:cNvPr id="1224" name="Google Shape;1224;p37"/>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E</a:t>
            </a:r>
            <a:r>
              <a:rPr lang="en-ID" dirty="0"/>
              <a:t>XPLORE DATA ANALIST</a:t>
            </a:r>
            <a:endParaRPr b="0" dirty="0"/>
          </a:p>
        </p:txBody>
      </p:sp>
      <p:sp>
        <p:nvSpPr>
          <p:cNvPr id="3" name="Subtitle 2">
            <a:extLst>
              <a:ext uri="{FF2B5EF4-FFF2-40B4-BE49-F238E27FC236}">
                <a16:creationId xmlns:a16="http://schemas.microsoft.com/office/drawing/2014/main" id="{5F591FB3-C6B4-4E03-BDCB-94CDF65FBF12}"/>
              </a:ext>
            </a:extLst>
          </p:cNvPr>
          <p:cNvSpPr>
            <a:spLocks noGrp="1"/>
          </p:cNvSpPr>
          <p:nvPr>
            <p:ph type="subTitle" idx="1"/>
          </p:nvPr>
        </p:nvSpPr>
        <p:spPr>
          <a:xfrm>
            <a:off x="1141138" y="1681925"/>
            <a:ext cx="2706962" cy="372650"/>
          </a:xfrm>
        </p:spPr>
        <p:txBody>
          <a:bodyPr/>
          <a:lstStyle/>
          <a:p>
            <a:pPr>
              <a:buFont typeface="Arial" panose="020B0604020202020204" pitchFamily="34" charset="0"/>
              <a:buChar char="•"/>
            </a:pPr>
            <a:r>
              <a:rPr lang="en-US" sz="1600" dirty="0"/>
              <a:t>Refer to the notebook</a:t>
            </a:r>
            <a:endParaRPr lang="en-ID" sz="1600" dirty="0"/>
          </a:p>
        </p:txBody>
      </p:sp>
      <p:sp>
        <p:nvSpPr>
          <p:cNvPr id="5" name="Subtitle 4">
            <a:extLst>
              <a:ext uri="{FF2B5EF4-FFF2-40B4-BE49-F238E27FC236}">
                <a16:creationId xmlns:a16="http://schemas.microsoft.com/office/drawing/2014/main" id="{56899DB7-DB9F-4EB2-8094-9784C7867E71}"/>
              </a:ext>
            </a:extLst>
          </p:cNvPr>
          <p:cNvSpPr>
            <a:spLocks noGrp="1"/>
          </p:cNvSpPr>
          <p:nvPr>
            <p:ph type="subTitle" idx="2"/>
          </p:nvPr>
        </p:nvSpPr>
        <p:spPr/>
        <p:txBody>
          <a:bodyPr/>
          <a:lstStyle/>
          <a:p>
            <a:endParaRPr lang="en-ID"/>
          </a:p>
        </p:txBody>
      </p:sp>
      <p:sp>
        <p:nvSpPr>
          <p:cNvPr id="7" name="Subtitle 6">
            <a:extLst>
              <a:ext uri="{FF2B5EF4-FFF2-40B4-BE49-F238E27FC236}">
                <a16:creationId xmlns:a16="http://schemas.microsoft.com/office/drawing/2014/main" id="{C44A5C39-AA42-43CC-B753-7AB11A276E33}"/>
              </a:ext>
            </a:extLst>
          </p:cNvPr>
          <p:cNvSpPr>
            <a:spLocks noGrp="1"/>
          </p:cNvSpPr>
          <p:nvPr>
            <p:ph type="subTitle" idx="3"/>
          </p:nvPr>
        </p:nvSpPr>
        <p:spPr/>
        <p:txBody>
          <a:bodyPr/>
          <a:lstStyle/>
          <a:p>
            <a:endParaRPr lang="en-ID"/>
          </a:p>
        </p:txBody>
      </p:sp>
      <p:sp>
        <p:nvSpPr>
          <p:cNvPr id="9" name="Subtitle 8">
            <a:extLst>
              <a:ext uri="{FF2B5EF4-FFF2-40B4-BE49-F238E27FC236}">
                <a16:creationId xmlns:a16="http://schemas.microsoft.com/office/drawing/2014/main" id="{89001438-8286-4513-BC35-85593D81E4D6}"/>
              </a:ext>
            </a:extLst>
          </p:cNvPr>
          <p:cNvSpPr>
            <a:spLocks noGrp="1"/>
          </p:cNvSpPr>
          <p:nvPr>
            <p:ph type="subTitle" idx="4"/>
          </p:nvPr>
        </p:nvSpPr>
        <p:spPr/>
        <p:txBody>
          <a:bodyPr/>
          <a:lstStyle/>
          <a:p>
            <a:endParaRPr lang="en-ID"/>
          </a:p>
        </p:txBody>
      </p:sp>
      <p:sp>
        <p:nvSpPr>
          <p:cNvPr id="11" name="Subtitle 10">
            <a:extLst>
              <a:ext uri="{FF2B5EF4-FFF2-40B4-BE49-F238E27FC236}">
                <a16:creationId xmlns:a16="http://schemas.microsoft.com/office/drawing/2014/main" id="{A0F30CA7-1FA0-4471-9809-76A5091E30F0}"/>
              </a:ext>
            </a:extLst>
          </p:cNvPr>
          <p:cNvSpPr>
            <a:spLocks noGrp="1"/>
          </p:cNvSpPr>
          <p:nvPr>
            <p:ph type="subTitle" idx="5"/>
          </p:nvPr>
        </p:nvSpPr>
        <p:spPr/>
        <p:txBody>
          <a:bodyPr/>
          <a:lstStyle/>
          <a:p>
            <a:endParaRPr lang="en-ID"/>
          </a:p>
        </p:txBody>
      </p:sp>
      <p:sp>
        <p:nvSpPr>
          <p:cNvPr id="13" name="Subtitle 12">
            <a:extLst>
              <a:ext uri="{FF2B5EF4-FFF2-40B4-BE49-F238E27FC236}">
                <a16:creationId xmlns:a16="http://schemas.microsoft.com/office/drawing/2014/main" id="{FDD40B51-96F1-4A3E-9DF7-3CD2AFAB4A40}"/>
              </a:ext>
            </a:extLst>
          </p:cNvPr>
          <p:cNvSpPr>
            <a:spLocks noGrp="1"/>
          </p:cNvSpPr>
          <p:nvPr>
            <p:ph type="subTitle" idx="6"/>
          </p:nvPr>
        </p:nvSpPr>
        <p:spPr/>
        <p:txBody>
          <a:bodyPr/>
          <a:lstStyle/>
          <a:p>
            <a:endParaRPr lang="en-ID"/>
          </a:p>
        </p:txBody>
      </p:sp>
      <p:sp>
        <p:nvSpPr>
          <p:cNvPr id="15" name="Subtitle 14">
            <a:extLst>
              <a:ext uri="{FF2B5EF4-FFF2-40B4-BE49-F238E27FC236}">
                <a16:creationId xmlns:a16="http://schemas.microsoft.com/office/drawing/2014/main" id="{2F8A04A7-55B3-4184-BC0E-1245E1E12516}"/>
              </a:ext>
            </a:extLst>
          </p:cNvPr>
          <p:cNvSpPr>
            <a:spLocks noGrp="1"/>
          </p:cNvSpPr>
          <p:nvPr>
            <p:ph type="subTitle" idx="7"/>
          </p:nvPr>
        </p:nvSpPr>
        <p:spPr/>
        <p:txBody>
          <a:bodyPr/>
          <a:lstStyle/>
          <a:p>
            <a:endParaRPr lang="en-ID"/>
          </a:p>
        </p:txBody>
      </p:sp>
      <p:sp>
        <p:nvSpPr>
          <p:cNvPr id="17" name="Subtitle 16">
            <a:extLst>
              <a:ext uri="{FF2B5EF4-FFF2-40B4-BE49-F238E27FC236}">
                <a16:creationId xmlns:a16="http://schemas.microsoft.com/office/drawing/2014/main" id="{8041007F-8275-4A0B-884C-00CE71133F15}"/>
              </a:ext>
            </a:extLst>
          </p:cNvPr>
          <p:cNvSpPr>
            <a:spLocks noGrp="1"/>
          </p:cNvSpPr>
          <p:nvPr>
            <p:ph type="subTitle" idx="8"/>
          </p:nvPr>
        </p:nvSpPr>
        <p:spPr/>
        <p:txBody>
          <a:bodyPr/>
          <a:lstStyle/>
          <a:p>
            <a:endParaRPr lang="en-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CAC8"/>
        </a:solidFill>
        <a:effectLst/>
      </p:bgPr>
    </p:bg>
    <p:spTree>
      <p:nvGrpSpPr>
        <p:cNvPr id="1" name="Shape 1223"/>
        <p:cNvGrpSpPr/>
        <p:nvPr/>
      </p:nvGrpSpPr>
      <p:grpSpPr>
        <a:xfrm>
          <a:off x="0" y="0"/>
          <a:ext cx="0" cy="0"/>
          <a:chOff x="0" y="0"/>
          <a:chExt cx="0" cy="0"/>
        </a:xfrm>
      </p:grpSpPr>
      <p:sp>
        <p:nvSpPr>
          <p:cNvPr id="1224" name="Google Shape;1224;p37"/>
          <p:cNvSpPr txBox="1">
            <a:spLocks noGrp="1"/>
          </p:cNvSpPr>
          <p:nvPr>
            <p:ph type="title"/>
          </p:nvPr>
        </p:nvSpPr>
        <p:spPr>
          <a:xfrm>
            <a:off x="5839150" y="2208550"/>
            <a:ext cx="2662200" cy="67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0" dirty="0"/>
              <a:t>MODEL</a:t>
            </a:r>
            <a:endParaRPr b="0" dirty="0"/>
          </a:p>
        </p:txBody>
      </p:sp>
      <p:sp>
        <p:nvSpPr>
          <p:cNvPr id="3" name="Subtitle 2">
            <a:extLst>
              <a:ext uri="{FF2B5EF4-FFF2-40B4-BE49-F238E27FC236}">
                <a16:creationId xmlns:a16="http://schemas.microsoft.com/office/drawing/2014/main" id="{5F591FB3-C6B4-4E03-BDCB-94CDF65FBF12}"/>
              </a:ext>
            </a:extLst>
          </p:cNvPr>
          <p:cNvSpPr>
            <a:spLocks noGrp="1"/>
          </p:cNvSpPr>
          <p:nvPr>
            <p:ph type="subTitle" idx="1"/>
          </p:nvPr>
        </p:nvSpPr>
        <p:spPr>
          <a:xfrm>
            <a:off x="1141138" y="1681925"/>
            <a:ext cx="2706962" cy="372650"/>
          </a:xfrm>
        </p:spPr>
        <p:txBody>
          <a:bodyPr/>
          <a:lstStyle/>
          <a:p>
            <a:pPr>
              <a:buFont typeface="Arial" panose="020B0604020202020204" pitchFamily="34" charset="0"/>
              <a:buChar char="•"/>
            </a:pPr>
            <a:r>
              <a:rPr lang="en-US" sz="1600" dirty="0"/>
              <a:t>Refer to the notebook</a:t>
            </a:r>
            <a:endParaRPr lang="en-ID" sz="1600" dirty="0"/>
          </a:p>
        </p:txBody>
      </p:sp>
      <p:sp>
        <p:nvSpPr>
          <p:cNvPr id="5" name="Subtitle 4">
            <a:extLst>
              <a:ext uri="{FF2B5EF4-FFF2-40B4-BE49-F238E27FC236}">
                <a16:creationId xmlns:a16="http://schemas.microsoft.com/office/drawing/2014/main" id="{56899DB7-DB9F-4EB2-8094-9784C7867E71}"/>
              </a:ext>
            </a:extLst>
          </p:cNvPr>
          <p:cNvSpPr>
            <a:spLocks noGrp="1"/>
          </p:cNvSpPr>
          <p:nvPr>
            <p:ph type="subTitle" idx="2"/>
          </p:nvPr>
        </p:nvSpPr>
        <p:spPr/>
        <p:txBody>
          <a:bodyPr/>
          <a:lstStyle/>
          <a:p>
            <a:endParaRPr lang="en-ID"/>
          </a:p>
        </p:txBody>
      </p:sp>
      <p:sp>
        <p:nvSpPr>
          <p:cNvPr id="7" name="Subtitle 6">
            <a:extLst>
              <a:ext uri="{FF2B5EF4-FFF2-40B4-BE49-F238E27FC236}">
                <a16:creationId xmlns:a16="http://schemas.microsoft.com/office/drawing/2014/main" id="{C44A5C39-AA42-43CC-B753-7AB11A276E33}"/>
              </a:ext>
            </a:extLst>
          </p:cNvPr>
          <p:cNvSpPr>
            <a:spLocks noGrp="1"/>
          </p:cNvSpPr>
          <p:nvPr>
            <p:ph type="subTitle" idx="3"/>
          </p:nvPr>
        </p:nvSpPr>
        <p:spPr/>
        <p:txBody>
          <a:bodyPr/>
          <a:lstStyle/>
          <a:p>
            <a:endParaRPr lang="en-ID"/>
          </a:p>
        </p:txBody>
      </p:sp>
      <p:sp>
        <p:nvSpPr>
          <p:cNvPr id="9" name="Subtitle 8">
            <a:extLst>
              <a:ext uri="{FF2B5EF4-FFF2-40B4-BE49-F238E27FC236}">
                <a16:creationId xmlns:a16="http://schemas.microsoft.com/office/drawing/2014/main" id="{89001438-8286-4513-BC35-85593D81E4D6}"/>
              </a:ext>
            </a:extLst>
          </p:cNvPr>
          <p:cNvSpPr>
            <a:spLocks noGrp="1"/>
          </p:cNvSpPr>
          <p:nvPr>
            <p:ph type="subTitle" idx="4"/>
          </p:nvPr>
        </p:nvSpPr>
        <p:spPr/>
        <p:txBody>
          <a:bodyPr/>
          <a:lstStyle/>
          <a:p>
            <a:endParaRPr lang="en-ID"/>
          </a:p>
        </p:txBody>
      </p:sp>
      <p:sp>
        <p:nvSpPr>
          <p:cNvPr id="11" name="Subtitle 10">
            <a:extLst>
              <a:ext uri="{FF2B5EF4-FFF2-40B4-BE49-F238E27FC236}">
                <a16:creationId xmlns:a16="http://schemas.microsoft.com/office/drawing/2014/main" id="{A0F30CA7-1FA0-4471-9809-76A5091E30F0}"/>
              </a:ext>
            </a:extLst>
          </p:cNvPr>
          <p:cNvSpPr>
            <a:spLocks noGrp="1"/>
          </p:cNvSpPr>
          <p:nvPr>
            <p:ph type="subTitle" idx="5"/>
          </p:nvPr>
        </p:nvSpPr>
        <p:spPr/>
        <p:txBody>
          <a:bodyPr/>
          <a:lstStyle/>
          <a:p>
            <a:endParaRPr lang="en-ID"/>
          </a:p>
        </p:txBody>
      </p:sp>
      <p:sp>
        <p:nvSpPr>
          <p:cNvPr id="13" name="Subtitle 12">
            <a:extLst>
              <a:ext uri="{FF2B5EF4-FFF2-40B4-BE49-F238E27FC236}">
                <a16:creationId xmlns:a16="http://schemas.microsoft.com/office/drawing/2014/main" id="{FDD40B51-96F1-4A3E-9DF7-3CD2AFAB4A40}"/>
              </a:ext>
            </a:extLst>
          </p:cNvPr>
          <p:cNvSpPr>
            <a:spLocks noGrp="1"/>
          </p:cNvSpPr>
          <p:nvPr>
            <p:ph type="subTitle" idx="6"/>
          </p:nvPr>
        </p:nvSpPr>
        <p:spPr/>
        <p:txBody>
          <a:bodyPr/>
          <a:lstStyle/>
          <a:p>
            <a:endParaRPr lang="en-ID"/>
          </a:p>
        </p:txBody>
      </p:sp>
      <p:sp>
        <p:nvSpPr>
          <p:cNvPr id="15" name="Subtitle 14">
            <a:extLst>
              <a:ext uri="{FF2B5EF4-FFF2-40B4-BE49-F238E27FC236}">
                <a16:creationId xmlns:a16="http://schemas.microsoft.com/office/drawing/2014/main" id="{2F8A04A7-55B3-4184-BC0E-1245E1E12516}"/>
              </a:ext>
            </a:extLst>
          </p:cNvPr>
          <p:cNvSpPr>
            <a:spLocks noGrp="1"/>
          </p:cNvSpPr>
          <p:nvPr>
            <p:ph type="subTitle" idx="7"/>
          </p:nvPr>
        </p:nvSpPr>
        <p:spPr/>
        <p:txBody>
          <a:bodyPr/>
          <a:lstStyle/>
          <a:p>
            <a:endParaRPr lang="en-ID"/>
          </a:p>
        </p:txBody>
      </p:sp>
      <p:sp>
        <p:nvSpPr>
          <p:cNvPr id="17" name="Subtitle 16">
            <a:extLst>
              <a:ext uri="{FF2B5EF4-FFF2-40B4-BE49-F238E27FC236}">
                <a16:creationId xmlns:a16="http://schemas.microsoft.com/office/drawing/2014/main" id="{8041007F-8275-4A0B-884C-00CE71133F15}"/>
              </a:ext>
            </a:extLst>
          </p:cNvPr>
          <p:cNvSpPr>
            <a:spLocks noGrp="1"/>
          </p:cNvSpPr>
          <p:nvPr>
            <p:ph type="subTitle" idx="8"/>
          </p:nvPr>
        </p:nvSpPr>
        <p:spPr/>
        <p:txBody>
          <a:bodyPr/>
          <a:lstStyle/>
          <a:p>
            <a:endParaRPr lang="en-ID"/>
          </a:p>
        </p:txBody>
      </p:sp>
    </p:spTree>
    <p:extLst>
      <p:ext uri="{BB962C8B-B14F-4D97-AF65-F5344CB8AC3E}">
        <p14:creationId xmlns:p14="http://schemas.microsoft.com/office/powerpoint/2010/main" val="2139028289"/>
      </p:ext>
    </p:extLst>
  </p:cSld>
  <p:clrMapOvr>
    <a:masterClrMapping/>
  </p:clrMapOvr>
</p:sld>
</file>

<file path=ppt/theme/theme1.xml><?xml version="1.0" encoding="utf-8"?>
<a:theme xmlns:a="http://schemas.openxmlformats.org/drawingml/2006/main" name="Clinical Case 03-2019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515</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Zilla Slab</vt:lpstr>
      <vt:lpstr>Roboto Slab Regular</vt:lpstr>
      <vt:lpstr>Arial</vt:lpstr>
      <vt:lpstr>Fira Sans Extra Condensed Medium</vt:lpstr>
      <vt:lpstr>Anaheim</vt:lpstr>
      <vt:lpstr>Barlow</vt:lpstr>
      <vt:lpstr>Reem Kufi</vt:lpstr>
      <vt:lpstr>Clinical Case 03-2019 by Slidesgo</vt:lpstr>
      <vt:lpstr>Final Presentation: Predict Diabetes Based on Diagnosis Measures</vt:lpstr>
      <vt:lpstr>TABLE OF CONTENTS</vt:lpstr>
      <vt:lpstr>INTRODUCTION</vt:lpstr>
      <vt:lpstr>PROBLEM</vt:lpstr>
      <vt:lpstr>WHAT IS DIABETES ?</vt:lpstr>
      <vt:lpstr>DIFFERENT TYPES OF DIABETES</vt:lpstr>
      <vt:lpstr>DATASET</vt:lpstr>
      <vt:lpstr>EXPLORE DATA ANALIST</vt:lpstr>
      <vt:lpstr>MODEL</vt:lpstr>
      <vt:lpstr>CONCLUSIONS</vt:lpstr>
      <vt:lpstr>RECOMENDATION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Predict Diabetes Based on Diagnosis Measures</dc:title>
  <cp:lastModifiedBy>Renita Hasna</cp:lastModifiedBy>
  <cp:revision>16</cp:revision>
  <dcterms:modified xsi:type="dcterms:W3CDTF">2020-04-16T14:40:20Z</dcterms:modified>
</cp:coreProperties>
</file>