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22BC7-3EF0-4744-9A03-9859F6687C5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92FEB-D1C9-43C9-8DD2-1B9A4A813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03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Credit: https://hevodata.com/learn/understanding-customer-churn-analysis/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92FEB-D1C9-43C9-8DD2-1B9A4A813E4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067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b="1" dirty="0" smtClean="0"/>
              <a:t>Telecom Customer Churn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162469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Churn: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48006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800" b="1" dirty="0" smtClean="0">
                <a:solidFill>
                  <a:schemeClr val="accent2">
                    <a:lumMod val="50000"/>
                  </a:schemeClr>
                </a:solidFill>
              </a:rPr>
              <a:t>     What is Churn? </a:t>
            </a:r>
          </a:p>
          <a:p>
            <a:pPr marL="411480" lvl="1" indent="0">
              <a:buNone/>
            </a:pPr>
            <a:r>
              <a:rPr lang="en-IN" sz="2400" dirty="0" smtClean="0"/>
              <a:t>Rate at which </a:t>
            </a:r>
            <a:r>
              <a:rPr lang="en-IN" sz="2400" u="sng" dirty="0" smtClean="0"/>
              <a:t>customer is leaving </a:t>
            </a:r>
            <a:r>
              <a:rPr lang="en-IN" sz="2400" dirty="0" smtClean="0"/>
              <a:t>a business  </a:t>
            </a:r>
          </a:p>
          <a:p>
            <a:pPr marL="411480" lvl="1" indent="0">
              <a:buNone/>
            </a:pPr>
            <a:endParaRPr lang="en-IN" sz="2400" dirty="0"/>
          </a:p>
          <a:p>
            <a:pPr marL="411480" lvl="1" indent="0">
              <a:buNone/>
            </a:pPr>
            <a:r>
              <a:rPr lang="en-IN" sz="2800" b="1" dirty="0" smtClean="0">
                <a:solidFill>
                  <a:schemeClr val="accent2">
                    <a:lumMod val="50000"/>
                  </a:schemeClr>
                </a:solidFill>
              </a:rPr>
              <a:t>What </a:t>
            </a:r>
            <a:r>
              <a:rPr lang="en-IN" sz="2800" dirty="0" smtClean="0">
                <a:solidFill>
                  <a:schemeClr val="accent2">
                    <a:lumMod val="50000"/>
                  </a:schemeClr>
                </a:solidFill>
              </a:rPr>
              <a:t>is Churn Analysis</a:t>
            </a:r>
            <a:r>
              <a:rPr lang="en-IN" sz="2800" b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marL="411480" lvl="1" indent="0">
              <a:buNone/>
            </a:pPr>
            <a:r>
              <a:rPr lang="en-IN" sz="2400" dirty="0" smtClean="0"/>
              <a:t>Assessing and analysing </a:t>
            </a:r>
            <a:r>
              <a:rPr lang="en-IN" sz="2400" b="1" dirty="0" smtClean="0"/>
              <a:t>why a customer is leaving </a:t>
            </a:r>
            <a:r>
              <a:rPr lang="en-IN" sz="2400" dirty="0" smtClean="0"/>
              <a:t>and identifying a customer that is likely to churn</a:t>
            </a:r>
          </a:p>
          <a:p>
            <a:pPr marL="411480" lvl="1" indent="0">
              <a:buNone/>
            </a:pPr>
            <a:endParaRPr lang="en-IN" sz="2400" dirty="0"/>
          </a:p>
          <a:p>
            <a:pPr marL="411480" lvl="1" indent="0">
              <a:buNone/>
            </a:pPr>
            <a:r>
              <a:rPr lang="en-IN" sz="2800" b="1" dirty="0" smtClean="0">
                <a:solidFill>
                  <a:schemeClr val="accent2">
                    <a:lumMod val="50000"/>
                  </a:schemeClr>
                </a:solidFill>
              </a:rPr>
              <a:t>Why </a:t>
            </a:r>
            <a:r>
              <a:rPr lang="en-IN" sz="2800" dirty="0">
                <a:solidFill>
                  <a:schemeClr val="accent2">
                    <a:lumMod val="50000"/>
                  </a:schemeClr>
                </a:solidFill>
              </a:rPr>
              <a:t>Churn Analysis</a:t>
            </a:r>
            <a:r>
              <a:rPr lang="en-IN" sz="2800" b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marL="411480" lvl="1" indent="0">
              <a:buNone/>
            </a:pPr>
            <a:r>
              <a:rPr lang="en-IN" sz="2400" dirty="0" smtClean="0"/>
              <a:t>Churn </a:t>
            </a:r>
            <a:r>
              <a:rPr lang="en-IN" sz="2400" b="1" u="sng" dirty="0" smtClean="0"/>
              <a:t>costs</a:t>
            </a:r>
            <a:r>
              <a:rPr lang="en-IN" sz="2400" dirty="0" smtClean="0"/>
              <a:t> a lot to the company in comparison to retaining a customer.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187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" y="304800"/>
            <a:ext cx="66294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 smtClean="0"/>
              <a:t>Churn Types in Telecom:</a:t>
            </a:r>
            <a:endParaRPr lang="en-IN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600200" y="990600"/>
            <a:ext cx="621826" cy="547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438400" y="990600"/>
            <a:ext cx="1066800" cy="1778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105400" y="990600"/>
            <a:ext cx="1905000" cy="895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18448" y="1562100"/>
            <a:ext cx="1752600" cy="9525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Involuntary </a:t>
            </a:r>
          </a:p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E.g.: Card decline, stolen, expired </a:t>
            </a:r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191000" y="980933"/>
            <a:ext cx="685800" cy="1838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09600" y="2895600"/>
            <a:ext cx="2362200" cy="228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 smtClean="0"/>
              <a:t>    </a:t>
            </a:r>
            <a:r>
              <a:rPr lang="en-IN" sz="2000" b="1" dirty="0" smtClean="0">
                <a:solidFill>
                  <a:schemeClr val="tx1"/>
                </a:solidFill>
              </a:rPr>
              <a:t>Voluntary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E.g.: Cancelling service</a:t>
            </a:r>
          </a:p>
          <a:p>
            <a:pPr marL="342900" indent="-342900">
              <a:buAutoNum type="arabicParenR"/>
            </a:pPr>
            <a:r>
              <a:rPr lang="en-IN" dirty="0" smtClean="0">
                <a:solidFill>
                  <a:schemeClr val="tx1"/>
                </a:solidFill>
              </a:rPr>
              <a:t>Service </a:t>
            </a:r>
            <a:r>
              <a:rPr lang="en-IN" dirty="0">
                <a:solidFill>
                  <a:schemeClr val="tx1"/>
                </a:solidFill>
              </a:rPr>
              <a:t>Churn: reducing services </a:t>
            </a:r>
            <a:endParaRPr lang="en-IN" dirty="0" smtClean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r>
              <a:rPr lang="en-IN" dirty="0" smtClean="0">
                <a:solidFill>
                  <a:schemeClr val="tx1"/>
                </a:solidFill>
              </a:rPr>
              <a:t> Usage </a:t>
            </a:r>
            <a:r>
              <a:rPr lang="en-IN" dirty="0">
                <a:solidFill>
                  <a:schemeClr val="tx1"/>
                </a:solidFill>
              </a:rPr>
              <a:t>Churn: Inactive to zero </a:t>
            </a:r>
            <a:r>
              <a:rPr lang="en-IN" dirty="0" smtClean="0">
                <a:solidFill>
                  <a:schemeClr val="tx1"/>
                </a:solidFill>
              </a:rPr>
              <a:t>usage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505200" y="2895600"/>
            <a:ext cx="2362200" cy="228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/>
              <a:t> </a:t>
            </a:r>
            <a:r>
              <a:rPr lang="en-IN" sz="2000" b="1" dirty="0" smtClean="0"/>
              <a:t>   </a:t>
            </a:r>
            <a:r>
              <a:rPr lang="en-IN" sz="2000" b="1" dirty="0" smtClean="0">
                <a:solidFill>
                  <a:schemeClr val="tx1"/>
                </a:solidFill>
              </a:rPr>
              <a:t>Downgrade</a:t>
            </a:r>
          </a:p>
          <a:p>
            <a:pPr marL="342900" indent="-342900">
              <a:buAutoNum type="arabicParenR"/>
            </a:pPr>
            <a:r>
              <a:rPr lang="en-IN" dirty="0" smtClean="0">
                <a:solidFill>
                  <a:schemeClr val="tx1"/>
                </a:solidFill>
              </a:rPr>
              <a:t>Tariff </a:t>
            </a:r>
            <a:r>
              <a:rPr lang="en-IN" dirty="0">
                <a:solidFill>
                  <a:schemeClr val="tx1"/>
                </a:solidFill>
              </a:rPr>
              <a:t>plan churn: moving to cheaper </a:t>
            </a:r>
            <a:r>
              <a:rPr lang="en-IN" dirty="0" smtClean="0">
                <a:solidFill>
                  <a:schemeClr val="tx1"/>
                </a:solidFill>
              </a:rPr>
              <a:t>plan</a:t>
            </a:r>
          </a:p>
          <a:p>
            <a:pPr marL="342900" indent="-342900">
              <a:buAutoNum type="arabicParenR"/>
            </a:pPr>
            <a:r>
              <a:rPr lang="en-IN" dirty="0">
                <a:solidFill>
                  <a:schemeClr val="tx1"/>
                </a:solidFill>
              </a:rPr>
              <a:t>Product Churn : post paid to </a:t>
            </a:r>
            <a:r>
              <a:rPr lang="en-IN" dirty="0" smtClean="0">
                <a:solidFill>
                  <a:schemeClr val="tx1"/>
                </a:solidFill>
              </a:rPr>
              <a:t>prepaid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867400" y="1936560"/>
            <a:ext cx="2362200" cy="76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/>
              <a:t> </a:t>
            </a:r>
            <a:r>
              <a:rPr lang="en-IN" sz="2000" b="1" dirty="0" smtClean="0"/>
              <a:t>   </a:t>
            </a:r>
            <a:r>
              <a:rPr lang="en-IN" sz="2000" b="1" dirty="0" smtClean="0">
                <a:solidFill>
                  <a:schemeClr val="tx1"/>
                </a:solidFill>
              </a:rPr>
              <a:t>Good Churn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E.g.: go and come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47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9762"/>
          </a:xfrm>
        </p:spPr>
        <p:txBody>
          <a:bodyPr/>
          <a:lstStyle/>
          <a:p>
            <a:r>
              <a:rPr lang="en-IN" u="sng" dirty="0" smtClean="0"/>
              <a:t>Steps in EDA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7620000" cy="4800600"/>
          </a:xfrm>
        </p:spPr>
        <p:txBody>
          <a:bodyPr>
            <a:normAutofit/>
          </a:bodyPr>
          <a:lstStyle/>
          <a:p>
            <a:r>
              <a:rPr lang="en-IN" dirty="0" smtClean="0"/>
              <a:t>Look into data </a:t>
            </a:r>
          </a:p>
          <a:p>
            <a:r>
              <a:rPr lang="en-IN" dirty="0" smtClean="0"/>
              <a:t>Handle</a:t>
            </a:r>
          </a:p>
          <a:p>
            <a:pPr lvl="1"/>
            <a:r>
              <a:rPr lang="en-IN" dirty="0"/>
              <a:t>nulls/ missing values</a:t>
            </a:r>
          </a:p>
          <a:p>
            <a:pPr lvl="1"/>
            <a:r>
              <a:rPr lang="en-IN" dirty="0"/>
              <a:t>Duplicates</a:t>
            </a:r>
          </a:p>
          <a:p>
            <a:pPr lvl="1"/>
            <a:r>
              <a:rPr lang="en-IN" dirty="0"/>
              <a:t>Outliers </a:t>
            </a:r>
          </a:p>
          <a:p>
            <a:pPr lvl="1"/>
            <a:r>
              <a:rPr lang="en-IN" dirty="0"/>
              <a:t>Invalid values </a:t>
            </a:r>
            <a:endParaRPr lang="en-IN" dirty="0" smtClean="0"/>
          </a:p>
          <a:p>
            <a:pPr lvl="1"/>
            <a:r>
              <a:rPr lang="en-IN" dirty="0"/>
              <a:t>Outliers</a:t>
            </a:r>
          </a:p>
          <a:p>
            <a:r>
              <a:rPr lang="en-IN" dirty="0" smtClean="0"/>
              <a:t>Get data ready for models</a:t>
            </a:r>
          </a:p>
          <a:p>
            <a:pPr lvl="1"/>
            <a:r>
              <a:rPr lang="en-IN" dirty="0" smtClean="0"/>
              <a:t>Feature scaling</a:t>
            </a:r>
            <a:endParaRPr lang="en-IN" dirty="0"/>
          </a:p>
          <a:p>
            <a:pPr lvl="1"/>
            <a:r>
              <a:rPr lang="en-IN" dirty="0" smtClean="0"/>
              <a:t>Derived metrics</a:t>
            </a:r>
            <a:endParaRPr lang="en-IN" dirty="0"/>
          </a:p>
          <a:p>
            <a:pPr lvl="1"/>
            <a:r>
              <a:rPr lang="en-IN" dirty="0"/>
              <a:t>Encoding techniques</a:t>
            </a:r>
          </a:p>
          <a:p>
            <a:r>
              <a:rPr lang="en-IN" dirty="0" smtClean="0"/>
              <a:t>Insights</a:t>
            </a:r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427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364</TotalTime>
  <Words>108</Words>
  <Application>Microsoft Office PowerPoint</Application>
  <PresentationFormat>On-screen Show (4:3)</PresentationFormat>
  <Paragraphs>39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Telecom Customer Churn</vt:lpstr>
      <vt:lpstr>About Churn:</vt:lpstr>
      <vt:lpstr>PowerPoint Presentation</vt:lpstr>
      <vt:lpstr>Steps in EDA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Customer Churn</dc:title>
  <dc:creator>Ajith Dsouza</dc:creator>
  <cp:lastModifiedBy>Ajith Dsouza</cp:lastModifiedBy>
  <cp:revision>9</cp:revision>
  <dcterms:created xsi:type="dcterms:W3CDTF">2006-08-16T00:00:00Z</dcterms:created>
  <dcterms:modified xsi:type="dcterms:W3CDTF">2023-03-28T16:53:24Z</dcterms:modified>
</cp:coreProperties>
</file>