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6288"/>
        </a:fontRef>
        <a:srgbClr val="006288"/>
      </a:tcTxStyle>
      <a:tcStyle>
        <a:tcBdr>
          <a:left>
            <a:ln w="12700" cap="flat">
              <a:solidFill>
                <a:srgbClr val="94DBE2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12700" cap="flat">
              <a:solidFill>
                <a:srgbClr val="94DBE2"/>
              </a:solidFill>
              <a:prstDash val="solid"/>
              <a:miter lim="400000"/>
            </a:ln>
          </a:top>
          <a:bottom>
            <a:ln w="12700" cap="flat">
              <a:solidFill>
                <a:srgbClr val="94DBE2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rgbClr val="FFFFFF">
              <a:alpha val="80000"/>
            </a:srgbClr>
          </a:solidFill>
        </a:fill>
      </a:tcStyle>
    </a:wholeTbl>
    <a:band2H>
      <a:tcTxStyle b="def" i="def"/>
      <a:tcStyle>
        <a:tcBdr/>
        <a:fill>
          <a:solidFill>
            <a:srgbClr val="FFFFFF">
              <a:alpha val="6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BDFD4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12700" cap="flat">
              <a:solidFill>
                <a:srgbClr val="94DBE2"/>
              </a:solidFill>
              <a:prstDash val="solid"/>
              <a:miter lim="400000"/>
            </a:ln>
          </a:top>
          <a:bottom>
            <a:ln w="12700" cap="flat">
              <a:solidFill>
                <a:srgbClr val="94DBE2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rgbClr val="7BB759"/>
          </a:solidFill>
        </a:fill>
      </a:tcStyle>
    </a:firstCol>
    <a:lastRow>
      <a:tcTxStyle b="off" i="off">
        <a:fontRef idx="minor">
          <a:srgbClr val="006288"/>
        </a:fontRef>
        <a:srgbClr val="006288"/>
      </a:tcTxStyle>
      <a:tcStyle>
        <a:tcBdr>
          <a:left>
            <a:ln w="12700" cap="flat">
              <a:solidFill>
                <a:srgbClr val="94DBE2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25400" cap="flat">
              <a:solidFill>
                <a:srgbClr val="94DBE2"/>
              </a:solidFill>
              <a:prstDash val="solid"/>
              <a:miter lim="400000"/>
            </a:ln>
          </a:top>
          <a:bottom>
            <a:ln w="12700" cap="flat">
              <a:solidFill>
                <a:srgbClr val="DBDFD4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rgbClr val="FFFFFF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4DBE2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12700" cap="flat">
              <a:solidFill>
                <a:srgbClr val="DBDFD4"/>
              </a:solidFill>
              <a:prstDash val="solid"/>
              <a:miter lim="400000"/>
            </a:ln>
          </a:top>
          <a:bottom>
            <a:ln w="12700" cap="flat">
              <a:solidFill>
                <a:srgbClr val="94DBE2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8139"/>
              <a:satOff val="-11670"/>
              <a:lumOff val="-10226"/>
              <a:alpha val="90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18139"/>
              <a:satOff val="-11670"/>
              <a:lumOff val="-10226"/>
              <a:alpha val="66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hueOff val="-218139"/>
              <a:satOff val="-11670"/>
              <a:lumOff val="-10226"/>
              <a:alpha val="39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4A1C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D61C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D61C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EE7C00"/>
        </a:fontRef>
        <a:srgbClr val="EE7C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wholeTbl>
    <a:band2H>
      <a:tcTxStyle b="def" i="def"/>
      <a:tcStyle>
        <a:tcBdr/>
        <a:fill>
          <a:solidFill>
            <a:srgbClr val="FEFFF6">
              <a:alpha val="72000"/>
            </a:srgbClr>
          </a:solidFill>
        </a:fill>
      </a:tcStyle>
    </a:band2H>
    <a:firstCol>
      <a:tcTxStyle b="off" i="off">
        <a:fontRef idx="minor">
          <a:srgbClr val="E35015"/>
        </a:fontRef>
        <a:srgbClr val="E35015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AAE6E6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firstCol>
    <a:lastRow>
      <a:tcTxStyle b="off" i="off">
        <a:fontRef idx="minor">
          <a:srgbClr val="653F2A"/>
        </a:fontRef>
        <a:srgbClr val="653F2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AE6E6"/>
              </a:solidFill>
              <a:custDash>
                <a:ds d="200000" sp="200000"/>
              </a:custDash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lastRow>
    <a:firstRow>
      <a:tcTxStyle b="off" i="off">
        <a:fontRef idx="minor">
          <a:srgbClr val="653F2A"/>
        </a:fontRef>
        <a:srgbClr val="653F2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AAE6E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6288"/>
        </a:fontRef>
        <a:srgbClr val="006288"/>
      </a:tcTxStyle>
      <a:tcStyle>
        <a:tcBdr>
          <a:left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6288">
              <a:alpha val="12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87B2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B46A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B46A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FD3"/>
              </a:solidFill>
              <a:prstDash val="solid"/>
              <a:miter lim="400000"/>
            </a:ln>
          </a:top>
          <a:bottom>
            <a:ln w="12700" cap="flat">
              <a:solidFill>
                <a:srgbClr val="DBDFD3"/>
              </a:solidFill>
              <a:prstDash val="solid"/>
              <a:miter lim="400000"/>
            </a:ln>
          </a:bottom>
          <a:insideH>
            <a:ln w="12700" cap="flat">
              <a:solidFill>
                <a:srgbClr val="DBDFD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7F7F7"/>
          </a:solidFill>
        </a:fill>
      </a:tcStyle>
    </a:band2H>
    <a:firstCo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DBDFD3"/>
              </a:solidFill>
              <a:prstDash val="solid"/>
              <a:miter lim="400000"/>
            </a:ln>
          </a:right>
          <a:top>
            <a:ln w="12700" cap="flat">
              <a:solidFill>
                <a:srgbClr val="DBDFD3"/>
              </a:solidFill>
              <a:prstDash val="solid"/>
              <a:miter lim="400000"/>
            </a:ln>
          </a:top>
          <a:bottom>
            <a:ln w="12700" cap="flat">
              <a:solidFill>
                <a:srgbClr val="DBDFD3"/>
              </a:solidFill>
              <a:prstDash val="solid"/>
              <a:miter lim="400000"/>
            </a:ln>
          </a:bottom>
          <a:insideH>
            <a:ln w="12700" cap="flat">
              <a:solidFill>
                <a:srgbClr val="DBDFD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BDFD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DBDFD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3D3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6288"/>
        </a:fontRef>
        <a:srgbClr val="006288"/>
      </a:tcTxStyle>
      <a:tcStyle>
        <a:tcBdr>
          <a:lef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106AA0">
              <a:alpha val="14000"/>
            </a:srgbClr>
          </a:solidFill>
        </a:fill>
      </a:tcStyle>
    </a:band2H>
    <a:firstCol>
      <a:tcTxStyle b="off" i="off">
        <a:fontRef idx="major">
          <a:srgbClr val="006288"/>
        </a:fontRef>
        <a:srgbClr val="006288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6288"/>
        </a:fontRef>
        <a:srgbClr val="006288"/>
      </a:tcTxStyle>
      <a:tcStyle>
        <a:tcBdr>
          <a:lef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6288"/>
        </a:fontRef>
        <a:srgbClr val="006288"/>
      </a:tcTxStyle>
      <a:tcStyle>
        <a:tcBdr>
          <a:lef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halk_line-1.png" descr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chalk_line-2.png" descr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6"/>
            <a:ext cx="7835900" cy="7934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crapbook_cover_title_hi.png" descr="scrapbook_cover_title_h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itle Text"/>
          <p:cNvSpPr txBox="1"/>
          <p:nvPr>
            <p:ph type="title"/>
          </p:nvPr>
        </p:nvSpPr>
        <p:spPr>
          <a:xfrm>
            <a:off x="1270000" y="2959100"/>
            <a:ext cx="10464800" cy="22860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1270000" y="5283200"/>
            <a:ext cx="104648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56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“Type a quote here.”"/>
          <p:cNvSpPr txBox="1"/>
          <p:nvPr>
            <p:ph type="body" sz="quarter" idx="13"/>
          </p:nvPr>
        </p:nvSpPr>
        <p:spPr>
          <a:xfrm>
            <a:off x="1270000" y="455930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63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444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Image"/>
          <p:cNvSpPr/>
          <p:nvPr>
            <p:ph type="pic" idx="13"/>
          </p:nvPr>
        </p:nvSpPr>
        <p:spPr>
          <a:xfrm>
            <a:off x="0" y="0"/>
            <a:ext cx="13004800" cy="97567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89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33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Image"/>
          <p:cNvSpPr/>
          <p:nvPr>
            <p:ph type="pic" idx="13"/>
          </p:nvPr>
        </p:nvSpPr>
        <p:spPr>
          <a:xfrm>
            <a:off x="1272293" y="946150"/>
            <a:ext cx="10464801" cy="50673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sx="100000" sy="100000" kx="0" ky="0" algn="b" rotWithShape="0" blurRad="38100" dist="50800" dir="540000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1270000" y="6223000"/>
            <a:ext cx="10464800" cy="14859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1270000" y="7696200"/>
            <a:ext cx="10464800" cy="1206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halk_line-1.png" descr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chalk_line-2.png" descr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6"/>
            <a:ext cx="7835900" cy="7934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scrapbook_cover_title_hi.png" descr="scrapbook_cover_title_h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1270000" y="3733800"/>
            <a:ext cx="10464800" cy="2286000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62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Image"/>
          <p:cNvSpPr/>
          <p:nvPr>
            <p:ph type="pic" sz="half" idx="13"/>
          </p:nvPr>
        </p:nvSpPr>
        <p:spPr>
          <a:xfrm>
            <a:off x="6565900" y="1358900"/>
            <a:ext cx="5185076" cy="69088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sx="100000" sy="100000" kx="0" ky="0" algn="b" rotWithShape="0" blurRad="38100" dist="50800" dir="540000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1079500" y="1358900"/>
            <a:ext cx="5054600" cy="37592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1079500" y="5207000"/>
            <a:ext cx="5054600" cy="314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21428" r="64508" b="16071"/>
          <a:stretch>
            <a:fillRect/>
          </a:stretch>
        </p:blipFill>
        <p:spPr>
          <a:xfrm>
            <a:off x="444500" y="1854200"/>
            <a:ext cx="12115800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19642" r="61904" b="17857"/>
          <a:stretch>
            <a:fillRect/>
          </a:stretch>
        </p:blipFill>
        <p:spPr>
          <a:xfrm>
            <a:off x="0" y="8940800"/>
            <a:ext cx="13004800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dash-line.png" descr="dash-line.png"/>
          <p:cNvPicPr>
            <a:picLocks noChangeAspect="0"/>
          </p:cNvPicPr>
          <p:nvPr/>
        </p:nvPicPr>
        <p:blipFill>
          <a:blip r:embed="rId2">
            <a:extLst/>
          </a:blip>
          <a:srcRect l="0" t="19642" r="71428" b="17857"/>
          <a:stretch>
            <a:fillRect/>
          </a:stretch>
        </p:blipFill>
        <p:spPr>
          <a:xfrm rot="5400000">
            <a:off x="-4260850" y="4654550"/>
            <a:ext cx="9753601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16071" r="78794" b="21428"/>
          <a:stretch>
            <a:fillRect/>
          </a:stretch>
        </p:blipFill>
        <p:spPr>
          <a:xfrm rot="5400000">
            <a:off x="8769350" y="5238750"/>
            <a:ext cx="7239001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 r="0" b="0"/>
          <a:stretch>
            <a:fillRect/>
          </a:stretch>
        </p:blipFill>
        <p:spPr>
          <a:xfrm rot="16199995">
            <a:off x="-2691091" y="5364436"/>
            <a:ext cx="7048502" cy="409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83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 b="0"/>
          <a:stretch>
            <a:fillRect/>
          </a:stretch>
        </p:blipFill>
        <p:spPr>
          <a:xfrm rot="5399996">
            <a:off x="8842379" y="5419726"/>
            <a:ext cx="6654802" cy="387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84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0" t="18678" r="51892" b="0"/>
          <a:stretch>
            <a:fillRect/>
          </a:stretch>
        </p:blipFill>
        <p:spPr>
          <a:xfrm rot="10799995">
            <a:off x="882649" y="8775709"/>
            <a:ext cx="11461751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85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0" t="17783" r="51945" b="18"/>
          <a:stretch>
            <a:fillRect/>
          </a:stretch>
        </p:blipFill>
        <p:spPr>
          <a:xfrm rot="21599996">
            <a:off x="838200" y="2057392"/>
            <a:ext cx="11449051" cy="410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86" name="scrapbook_title_hi.png" descr="scrapbook_title_h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21428" r="64508" b="16071"/>
          <a:stretch>
            <a:fillRect/>
          </a:stretch>
        </p:blipFill>
        <p:spPr>
          <a:xfrm>
            <a:off x="444500" y="1854200"/>
            <a:ext cx="12115800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19642" r="61904" b="17857"/>
          <a:stretch>
            <a:fillRect/>
          </a:stretch>
        </p:blipFill>
        <p:spPr>
          <a:xfrm>
            <a:off x="0" y="8940800"/>
            <a:ext cx="13004800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dash-line.png" descr="dash-line.png"/>
          <p:cNvPicPr>
            <a:picLocks noChangeAspect="0"/>
          </p:cNvPicPr>
          <p:nvPr/>
        </p:nvPicPr>
        <p:blipFill>
          <a:blip r:embed="rId2">
            <a:extLst/>
          </a:blip>
          <a:srcRect l="0" t="19642" r="71428" b="17857"/>
          <a:stretch>
            <a:fillRect/>
          </a:stretch>
        </p:blipFill>
        <p:spPr>
          <a:xfrm rot="5400000">
            <a:off x="-4260850" y="4654550"/>
            <a:ext cx="9753601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16071" r="78794" b="21428"/>
          <a:stretch>
            <a:fillRect/>
          </a:stretch>
        </p:blipFill>
        <p:spPr>
          <a:xfrm rot="5400000">
            <a:off x="8769350" y="5238750"/>
            <a:ext cx="7239001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 r="0" b="0"/>
          <a:stretch>
            <a:fillRect/>
          </a:stretch>
        </p:blipFill>
        <p:spPr>
          <a:xfrm rot="16199995">
            <a:off x="-2691091" y="5364436"/>
            <a:ext cx="7048502" cy="409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0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 b="0"/>
          <a:stretch>
            <a:fillRect/>
          </a:stretch>
        </p:blipFill>
        <p:spPr>
          <a:xfrm rot="5399996">
            <a:off x="8842379" y="5419726"/>
            <a:ext cx="6654802" cy="387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1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0" t="18678" r="51892" b="0"/>
          <a:stretch>
            <a:fillRect/>
          </a:stretch>
        </p:blipFill>
        <p:spPr>
          <a:xfrm rot="10799995">
            <a:off x="882649" y="8775709"/>
            <a:ext cx="11461751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2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0" t="17783" r="51945" b="18"/>
          <a:stretch>
            <a:fillRect/>
          </a:stretch>
        </p:blipFill>
        <p:spPr>
          <a:xfrm rot="21599996">
            <a:off x="838200" y="2057392"/>
            <a:ext cx="11449051" cy="410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3" name="scrapbook_title_hi.png" descr="scrapbook_title_h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1270000" y="29718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5"/>
              </a:buBlip>
            </a:lvl1pPr>
            <a:lvl2pPr>
              <a:buBlip>
                <a:blip r:embed="rId5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lus-line.png" descr="plus-line.png"/>
          <p:cNvPicPr>
            <a:picLocks noChangeAspect="1"/>
          </p:cNvPicPr>
          <p:nvPr/>
        </p:nvPicPr>
        <p:blipFill>
          <a:blip r:embed="rId2">
            <a:extLst/>
          </a:blip>
          <a:srcRect l="2812" t="20000" r="57187" b="20000"/>
          <a:stretch>
            <a:fillRect/>
          </a:stretch>
        </p:blipFill>
        <p:spPr>
          <a:xfrm rot="5400000">
            <a:off x="-4305300" y="4724400"/>
            <a:ext cx="9753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14" name="plus-line.png" descr="plus-line.png"/>
          <p:cNvPicPr>
            <a:picLocks noChangeAspect="1"/>
          </p:cNvPicPr>
          <p:nvPr/>
        </p:nvPicPr>
        <p:blipFill>
          <a:blip r:embed="rId2">
            <a:extLst/>
          </a:blip>
          <a:srcRect l="10000" t="20000" r="61874" b="20000"/>
          <a:stretch>
            <a:fillRect/>
          </a:stretch>
        </p:blipFill>
        <p:spPr>
          <a:xfrm rot="5400000">
            <a:off x="8902700" y="5524500"/>
            <a:ext cx="68580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15" name="plus-line.png" descr="plus-line.png"/>
          <p:cNvPicPr>
            <a:picLocks noChangeAspect="1"/>
          </p:cNvPicPr>
          <p:nvPr/>
        </p:nvPicPr>
        <p:blipFill>
          <a:blip r:embed="rId2">
            <a:extLst/>
          </a:blip>
          <a:srcRect l="19114" t="12500" r="27552" b="27500"/>
          <a:stretch>
            <a:fillRect/>
          </a:stretch>
        </p:blipFill>
        <p:spPr>
          <a:xfrm rot="10800000">
            <a:off x="0" y="9016999"/>
            <a:ext cx="130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16" name="plus-line.png" descr="plus-line.png"/>
          <p:cNvPicPr>
            <a:picLocks noChangeAspect="1"/>
          </p:cNvPicPr>
          <p:nvPr/>
        </p:nvPicPr>
        <p:blipFill>
          <a:blip r:embed="rId2">
            <a:extLst/>
          </a:blip>
          <a:srcRect l="0" t="18751" r="51796" b="21247"/>
          <a:stretch>
            <a:fillRect/>
          </a:stretch>
        </p:blipFill>
        <p:spPr>
          <a:xfrm rot="10800002">
            <a:off x="704849" y="1974846"/>
            <a:ext cx="11753851" cy="304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17" name="scrapbook_title_hi.png" descr="scrapbook_title_hi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Image"/>
          <p:cNvSpPr/>
          <p:nvPr>
            <p:ph type="pic" sz="half" idx="13"/>
          </p:nvPr>
        </p:nvSpPr>
        <p:spPr>
          <a:xfrm rot="21360000">
            <a:off x="7449145" y="2547298"/>
            <a:ext cx="4737179" cy="6311901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sx="100000" sy="100000" kx="0" ky="0" algn="b" rotWithShape="0" blurRad="38100" dist="50800" dir="540000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half" idx="1"/>
          </p:nvPr>
        </p:nvSpPr>
        <p:spPr>
          <a:xfrm>
            <a:off x="1270000" y="2971800"/>
            <a:ext cx="4953000" cy="5842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000"/>
              </a:spcBef>
              <a:buBlip>
                <a:blip r:embed="rId4"/>
              </a:buBlip>
              <a:defRPr sz="2800"/>
            </a:lvl1pPr>
            <a:lvl2pPr marL="736600" indent="-368300">
              <a:spcBef>
                <a:spcPts val="3000"/>
              </a:spcBef>
              <a:buBlip>
                <a:blip r:embed="rId4"/>
              </a:buBlip>
              <a:defRPr sz="2800"/>
            </a:lvl2pPr>
            <a:lvl3pPr marL="1104900" indent="-368300">
              <a:spcBef>
                <a:spcPts val="3000"/>
              </a:spcBef>
              <a:buBlip>
                <a:blip r:embed="rId4"/>
              </a:buBlip>
              <a:defRPr sz="2800"/>
            </a:lvl3pPr>
            <a:lvl4pPr marL="1473200" indent="-368300">
              <a:spcBef>
                <a:spcPts val="3000"/>
              </a:spcBef>
              <a:buBlip>
                <a:blip r:embed="rId4"/>
              </a:buBlip>
              <a:defRPr sz="2800"/>
            </a:lvl4pPr>
            <a:lvl5pPr marL="1841500" indent="-368300">
              <a:spcBef>
                <a:spcPts val="3000"/>
              </a:spcBef>
              <a:buBlip>
                <a:blip r:embed="rId4"/>
              </a:buBlip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38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Image"/>
          <p:cNvSpPr/>
          <p:nvPr>
            <p:ph type="pic" idx="13"/>
          </p:nvPr>
        </p:nvSpPr>
        <p:spPr>
          <a:xfrm rot="1">
            <a:off x="1041400" y="914400"/>
            <a:ext cx="6502401" cy="7861301"/>
          </a:xfrm>
          <a:prstGeom prst="rect">
            <a:avLst/>
          </a:prstGeom>
          <a:effectLst>
            <a:outerShdw sx="100000" sy="100000" kx="0" ky="0" algn="b" rotWithShape="0" blurRad="63500" dist="50800" dir="5400000">
              <a:srgbClr val="292929">
                <a:alpha val="465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5" name="Image"/>
          <p:cNvSpPr/>
          <p:nvPr>
            <p:ph type="pic" sz="quarter" idx="14"/>
          </p:nvPr>
        </p:nvSpPr>
        <p:spPr>
          <a:xfrm rot="180000">
            <a:off x="7029728" y="4460354"/>
            <a:ext cx="4959169" cy="4013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6" name="Image"/>
          <p:cNvSpPr/>
          <p:nvPr>
            <p:ph type="pic" sz="quarter" idx="15"/>
          </p:nvPr>
        </p:nvSpPr>
        <p:spPr>
          <a:xfrm>
            <a:off x="6819900" y="939800"/>
            <a:ext cx="4889500" cy="3670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ines-line-1.png" descr="lines-lin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wave-line.png" descr="wave-line.png"/>
          <p:cNvPicPr>
            <a:picLocks noChangeAspect="1"/>
          </p:cNvPicPr>
          <p:nvPr/>
        </p:nvPicPr>
        <p:blipFill>
          <a:blip r:embed="rId4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4" name="wave-line.png" descr="wave-line.png"/>
          <p:cNvPicPr>
            <a:picLocks noChangeAspect="1"/>
          </p:cNvPicPr>
          <p:nvPr/>
        </p:nvPicPr>
        <p:blipFill>
          <a:blip r:embed="rId4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ots-line-cropped.png" descr="dots-line-cropped.png"/>
          <p:cNvPicPr>
            <a:picLocks noChangeAspect="1"/>
          </p:cNvPicPr>
          <p:nvPr/>
        </p:nvPicPr>
        <p:blipFill>
          <a:blip r:embed="rId5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s-line-cropped.png" descr="dots-line-cropped.png"/>
          <p:cNvPicPr>
            <a:picLocks noChangeAspect="1"/>
          </p:cNvPicPr>
          <p:nvPr/>
        </p:nvPicPr>
        <p:blipFill>
          <a:blip r:embed="rId5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ots-line-cropped.png" descr="dots-line-cropped.png"/>
          <p:cNvPicPr>
            <a:picLocks noChangeAspect="1"/>
          </p:cNvPicPr>
          <p:nvPr/>
        </p:nvPicPr>
        <p:blipFill>
          <a:blip r:embed="rId5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dots-line-cropped.png" descr="dots-line-cropped.png"/>
          <p:cNvPicPr>
            <a:picLocks noChangeAspect="1"/>
          </p:cNvPicPr>
          <p:nvPr/>
        </p:nvPicPr>
        <p:blipFill>
          <a:blip r:embed="rId5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ines-vert-line.png" descr="lines-vert-line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1270000" y="1511300"/>
            <a:ext cx="10464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7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7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7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Title Text"/>
          <p:cNvSpPr txBox="1"/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6279642" y="9296400"/>
            <a:ext cx="432817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00">
                <a:latin typeface="+mn-lt"/>
                <a:ea typeface="+mn-ea"/>
                <a:cs typeface="+mn-cs"/>
                <a:sym typeface="Marker Fel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1pPr>
      <a:lvl2pPr marL="914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2pPr>
      <a:lvl3pPr marL="1371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3pPr>
      <a:lvl4pPr marL="1828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4pPr>
      <a:lvl5pPr marL="22860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5pPr>
      <a:lvl6pPr marL="2743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6pPr>
      <a:lvl7pPr marL="3200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7pPr>
      <a:lvl8pPr marL="3657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8pPr>
      <a:lvl9pPr marL="4114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and Age recognition"/>
          <p:cNvSpPr txBox="1"/>
          <p:nvPr>
            <p:ph type="ctrTitle"/>
          </p:nvPr>
        </p:nvSpPr>
        <p:spPr>
          <a:xfrm>
            <a:off x="1288435" y="3098800"/>
            <a:ext cx="10464801" cy="2286000"/>
          </a:xfrm>
          <a:prstGeom prst="rect">
            <a:avLst/>
          </a:prstGeom>
        </p:spPr>
        <p:txBody>
          <a:bodyPr/>
          <a:lstStyle/>
          <a:p>
            <a:pPr/>
            <a:r>
              <a:t>Hand Age recognition</a:t>
            </a:r>
          </a:p>
        </p:txBody>
      </p:sp>
      <p:sp>
        <p:nvSpPr>
          <p:cNvPr id="205" name="By: Tos,Eric, and Da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By: Tos,Eric, and Dat</a:t>
            </a:r>
          </a:p>
        </p:txBody>
      </p:sp>
      <p:pic>
        <p:nvPicPr>
          <p:cNvPr id="206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7935" y="7013178"/>
            <a:ext cx="3289301" cy="246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Unknown-1.png" descr="Unknown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1921" y="7059959"/>
            <a:ext cx="3441701" cy="1927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210" name="Inconsistent doctor’s opinion on bone-age…"/>
          <p:cNvSpPr txBox="1"/>
          <p:nvPr/>
        </p:nvSpPr>
        <p:spPr>
          <a:xfrm>
            <a:off x="1653530" y="2889250"/>
            <a:ext cx="10464218" cy="245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lnSpc>
                <a:spcPts val="5500"/>
              </a:lnSpc>
              <a:tabLst>
                <a:tab pos="139700" algn="l"/>
                <a:tab pos="457200" algn="l"/>
              </a:tabLst>
              <a:defRPr sz="3100">
                <a:solidFill>
                  <a:srgbClr val="365A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4800" indent="-304800" algn="l" defTabSz="457200">
              <a:lnSpc>
                <a:spcPts val="5500"/>
              </a:lnSpc>
              <a:buSzPct val="135000"/>
              <a:buChar char="•"/>
              <a:tabLst>
                <a:tab pos="139700" algn="l"/>
                <a:tab pos="457200" algn="l"/>
              </a:tabLst>
              <a:defRPr sz="3100">
                <a:solidFill>
                  <a:srgbClr val="365A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Inconsistent doctor’s opinion on bone-age </a:t>
            </a:r>
          </a:p>
          <a:p>
            <a:pPr marL="304800" indent="-304800" algn="l" defTabSz="457200">
              <a:lnSpc>
                <a:spcPts val="5500"/>
              </a:lnSpc>
              <a:buSzPct val="135000"/>
              <a:buChar char="•"/>
              <a:tabLst>
                <a:tab pos="139700" algn="l"/>
                <a:tab pos="457200" algn="l"/>
              </a:tabLst>
              <a:defRPr sz="3100">
                <a:solidFill>
                  <a:srgbClr val="365A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 is an issue in International age-group athletic events</a:t>
            </a:r>
          </a:p>
          <a:p>
            <a:pPr marL="457200" indent="-457200" algn="l" defTabSz="457200">
              <a:lnSpc>
                <a:spcPts val="5500"/>
              </a:lnSpc>
              <a:tabLst>
                <a:tab pos="139700" algn="l"/>
                <a:tab pos="457200" algn="l"/>
              </a:tabLst>
              <a:defRPr sz="3100">
                <a:solidFill>
                  <a:srgbClr val="365A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11" name="BoneFuseMale.jpg" descr="BoneFuseMa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2495" y="5122012"/>
            <a:ext cx="10485210" cy="2599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Benef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Benefit</a:t>
            </a:r>
          </a:p>
        </p:txBody>
      </p:sp>
      <p:sp>
        <p:nvSpPr>
          <p:cNvPr id="214" name="Saves time and effort…"/>
          <p:cNvSpPr txBox="1"/>
          <p:nvPr/>
        </p:nvSpPr>
        <p:spPr>
          <a:xfrm>
            <a:off x="1930871" y="3321050"/>
            <a:ext cx="7041407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>
              <a:buSzPct val="135000"/>
              <a:buChar char="•"/>
              <a:defRPr sz="3100">
                <a:solidFill>
                  <a:srgbClr val="5966F9"/>
                </a:solidFill>
              </a:defRPr>
            </a:pPr>
            <a:r>
              <a:t>Saves time and effort</a:t>
            </a:r>
          </a:p>
          <a:p>
            <a:pPr marL="457200" indent="-457200" algn="l">
              <a:buSzPct val="135000"/>
              <a:buChar char="•"/>
              <a:defRPr sz="3100">
                <a:solidFill>
                  <a:srgbClr val="5966F9"/>
                </a:solidFill>
              </a:defRPr>
            </a:pPr>
            <a:r>
              <a:t>More consistent and accurate results</a:t>
            </a:r>
          </a:p>
          <a:p>
            <a:pPr marL="457200" indent="-457200" algn="l">
              <a:buSzPct val="135000"/>
              <a:buChar char="•"/>
              <a:defRPr sz="3100">
                <a:solidFill>
                  <a:srgbClr val="5966F9"/>
                </a:solidFill>
              </a:defRPr>
            </a:pPr>
            <a:r>
              <a:t>Decreases medical cost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mprov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Improvements</a:t>
            </a:r>
          </a:p>
        </p:txBody>
      </p:sp>
      <p:sp>
        <p:nvSpPr>
          <p:cNvPr id="217" name="Use IBM Watson’s full version.…"/>
          <p:cNvSpPr txBox="1"/>
          <p:nvPr/>
        </p:nvSpPr>
        <p:spPr>
          <a:xfrm>
            <a:off x="892571" y="2603499"/>
            <a:ext cx="9495062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 defTabSz="457200">
              <a:lnSpc>
                <a:spcPts val="5100"/>
              </a:lnSpc>
              <a:buSzPct val="135000"/>
              <a:buChar char="•"/>
              <a:tabLst>
                <a:tab pos="139700" algn="l"/>
                <a:tab pos="457200" algn="l"/>
              </a:tabLst>
              <a:defRPr sz="2800">
                <a:solidFill>
                  <a:srgbClr val="3F56E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Use IBM Watson’s full version.</a:t>
            </a:r>
          </a:p>
          <a:p>
            <a:pPr marL="304800" indent="-304800" algn="l">
              <a:buSzPct val="135000"/>
              <a:buChar char="•"/>
              <a:defRPr sz="2800">
                <a:solidFill>
                  <a:srgbClr val="3F56ED"/>
                </a:solidFill>
              </a:defRPr>
            </a:pPr>
            <a:r>
              <a:t>Create a custom neural network to incorporate more data</a:t>
            </a:r>
          </a:p>
          <a:p>
            <a:pPr lvl="1" marL="812800" indent="-355600" algn="l">
              <a:buSzPct val="50000"/>
              <a:buBlip>
                <a:blip r:embed="rId2"/>
              </a:buBlip>
              <a:defRPr sz="2800">
                <a:solidFill>
                  <a:srgbClr val="3F56ED"/>
                </a:solidFill>
              </a:defRPr>
            </a:pPr>
            <a:r>
              <a:t>gender </a:t>
            </a:r>
          </a:p>
          <a:p>
            <a:pPr lvl="1" marL="812800" indent="-355600" algn="l">
              <a:buSzPct val="50000"/>
              <a:buBlip>
                <a:blip r:embed="rId2"/>
              </a:buBlip>
              <a:defRPr sz="2800">
                <a:solidFill>
                  <a:srgbClr val="3F56ED"/>
                </a:solidFill>
              </a:defRPr>
            </a:pPr>
            <a:r>
              <a:t>race</a:t>
            </a:r>
          </a:p>
          <a:p>
            <a:pPr marL="304800" indent="-304800" algn="l">
              <a:buSzPct val="135000"/>
              <a:buChar char="•"/>
              <a:defRPr sz="2800">
                <a:solidFill>
                  <a:srgbClr val="3F56ED"/>
                </a:solidFill>
              </a:defRPr>
            </a:pPr>
            <a:r>
              <a:t>Use regression model instead.</a:t>
            </a:r>
          </a:p>
        </p:txBody>
      </p:sp>
      <p:pic>
        <p:nvPicPr>
          <p:cNvPr id="218" name="1-s2.0-S1361841516301840-gr2.jpg" descr="1-s2.0-S1361841516301840-gr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990" y="4897835"/>
            <a:ext cx="8515113" cy="3488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6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6.png"/></Relationships>

</file>

<file path=ppt/theme/theme1.xml><?xml version="1.0" encoding="utf-8"?>
<a:theme xmlns:a="http://schemas.openxmlformats.org/drawingml/2006/main" xmlns:r="http://schemas.openxmlformats.org/officeDocument/2006/relationships" name="Craft">
  <a:themeElements>
    <a:clrScheme name="Craft">
      <a:dk1>
        <a:srgbClr val="888888"/>
      </a:dk1>
      <a:lt1>
        <a:srgbClr val="006288"/>
      </a:lt1>
      <a:dk2>
        <a:srgbClr val="5C5D5F"/>
      </a:dk2>
      <a:lt2>
        <a:srgbClr val="CBCBCB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Georgia"/>
        <a:ea typeface="Georgia"/>
        <a:cs typeface="Georgia"/>
      </a:majorFont>
      <a:minorFont>
        <a:latin typeface="Marker Felt"/>
        <a:ea typeface="Marker Felt"/>
        <a:cs typeface="Marker Felt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30000"/>
                </a:srgbClr>
              </a:outerShdw>
            </a:effectLst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FFFFFF">
              <a:alpha val="703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6288"/>
            </a:solidFill>
            <a:effectLst/>
            <a:uFillTx/>
            <a:latin typeface="+mj-lt"/>
            <a:ea typeface="+mj-ea"/>
            <a:cs typeface="+mj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raft">
  <a:themeElements>
    <a:clrScheme name="Craft">
      <a:dk1>
        <a:srgbClr val="000000"/>
      </a:dk1>
      <a:lt1>
        <a:srgbClr val="FFFFFF"/>
      </a:lt1>
      <a:dk2>
        <a:srgbClr val="5C5D5F"/>
      </a:dk2>
      <a:lt2>
        <a:srgbClr val="CBCBCB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Georgia"/>
        <a:ea typeface="Georgia"/>
        <a:cs typeface="Georgia"/>
      </a:majorFont>
      <a:minorFont>
        <a:latin typeface="Marker Felt"/>
        <a:ea typeface="Marker Felt"/>
        <a:cs typeface="Marker Felt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30000"/>
                </a:srgbClr>
              </a:outerShdw>
            </a:effectLst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FFFFFF">
              <a:alpha val="703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6288"/>
            </a:solidFill>
            <a:effectLst/>
            <a:uFillTx/>
            <a:latin typeface="+mj-lt"/>
            <a:ea typeface="+mj-ea"/>
            <a:cs typeface="+mj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