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3" r:id="rId2"/>
    <p:sldId id="279" r:id="rId3"/>
    <p:sldId id="286" r:id="rId4"/>
    <p:sldId id="270" r:id="rId5"/>
    <p:sldId id="284" r:id="rId6"/>
    <p:sldId id="285" r:id="rId7"/>
    <p:sldId id="283" r:id="rId8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DE3BC7-DCA3-4A0E-8AE1-710F91E468C0}">
          <p14:sldIdLst>
            <p14:sldId id="263"/>
            <p14:sldId id="279"/>
            <p14:sldId id="286"/>
            <p14:sldId id="270"/>
            <p14:sldId id="284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76" userDrawn="1">
          <p15:clr>
            <a:srgbClr val="A4A3A4"/>
          </p15:clr>
        </p15:guide>
        <p15:guide id="2" orient="horz" pos="180" userDrawn="1">
          <p15:clr>
            <a:srgbClr val="A4A3A4"/>
          </p15:clr>
        </p15:guide>
        <p15:guide id="3" pos="404" userDrawn="1">
          <p15:clr>
            <a:srgbClr val="A4A3A4"/>
          </p15:clr>
        </p15:guide>
        <p15:guide id="4" pos="480" userDrawn="1">
          <p15:clr>
            <a:srgbClr val="A4A3A4"/>
          </p15:clr>
        </p15:guide>
        <p15:guide id="5" pos="5375" userDrawn="1">
          <p15:clr>
            <a:srgbClr val="A4A3A4"/>
          </p15:clr>
        </p15:guide>
        <p15:guide id="6" pos="2903" userDrawn="1">
          <p15:clr>
            <a:srgbClr val="A4A3A4"/>
          </p15:clr>
        </p15:guide>
        <p15:guide id="7" orient="horz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96" autoAdjust="0"/>
  </p:normalViewPr>
  <p:slideViewPr>
    <p:cSldViewPr snapToGrid="0" snapToObjects="1" showGuides="1">
      <p:cViewPr varScale="1">
        <p:scale>
          <a:sx n="85" d="100"/>
          <a:sy n="85" d="100"/>
        </p:scale>
        <p:origin x="764" y="60"/>
      </p:cViewPr>
      <p:guideLst>
        <p:guide orient="horz" pos="476"/>
        <p:guide orient="horz" pos="180"/>
        <p:guide pos="404"/>
        <p:guide pos="480"/>
        <p:guide pos="5375"/>
        <p:guide pos="2903"/>
        <p:guide orient="horz" pos="2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43036-929B-3645-969C-25697F3BC665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03FD5-744F-A04A-9761-95BF1C8B2B9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4574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A76CB-9B6D-D745-9114-276A7478AD31}" type="datetimeFigureOut">
              <a:rPr lang="de-DE" smtClean="0"/>
              <a:t>08.10.2024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738C3-E574-7543-8CDA-4359725072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552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738C3-E574-7543-8CDA-4359725072B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9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738C3-E574-7543-8CDA-4359725072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87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738C3-E574-7543-8CDA-4359725072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12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738C3-E574-7543-8CDA-4359725072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704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8" name="Titel 1"/>
          <p:cNvSpPr>
            <a:spLocks noGrp="1"/>
          </p:cNvSpPr>
          <p:nvPr>
            <p:ph type="title"/>
          </p:nvPr>
        </p:nvSpPr>
        <p:spPr>
          <a:xfrm>
            <a:off x="899316" y="648855"/>
            <a:ext cx="5301498" cy="1107876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9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899316" y="1756731"/>
            <a:ext cx="3729639" cy="440851"/>
          </a:xfrm>
          <a:prstGeom prst="rect">
            <a:avLst/>
          </a:prstGeom>
        </p:spPr>
        <p:txBody>
          <a:bodyPr vert="horz" lIns="0" tIns="0" rIns="0" bIns="0" anchor="ctr"/>
          <a:lstStyle>
            <a:lvl1pPr marL="0" indent="0" algn="l">
              <a:buNone/>
              <a:defRPr sz="1400" b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 err="1"/>
              <a:t>Hier</a:t>
            </a:r>
            <a:r>
              <a:rPr lang="en-US" noProof="0" dirty="0"/>
              <a:t> </a:t>
            </a:r>
            <a:r>
              <a:rPr lang="en-US" noProof="0" dirty="0" err="1"/>
              <a:t>steht</a:t>
            </a:r>
            <a:r>
              <a:rPr lang="en-US" noProof="0" dirty="0"/>
              <a:t> </a:t>
            </a:r>
            <a:r>
              <a:rPr lang="en-US" noProof="0" dirty="0" err="1"/>
              <a:t>eine</a:t>
            </a:r>
            <a:r>
              <a:rPr lang="en-US" noProof="0" dirty="0"/>
              <a:t> </a:t>
            </a:r>
            <a:r>
              <a:rPr lang="en-US" noProof="0" dirty="0" err="1"/>
              <a:t>Präsentations</a:t>
            </a:r>
            <a:r>
              <a:rPr lang="en-US" noProof="0" dirty="0"/>
              <a:t> </a:t>
            </a:r>
            <a:r>
              <a:rPr lang="en-US" noProof="0" dirty="0" err="1"/>
              <a:t>Subheadline</a:t>
            </a:r>
            <a:r>
              <a:rPr lang="en-US" noProof="0" dirty="0"/>
              <a:t>.</a:t>
            </a:r>
          </a:p>
        </p:txBody>
      </p:sp>
      <p:sp>
        <p:nvSpPr>
          <p:cNvPr id="40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925836" y="4462066"/>
            <a:ext cx="3646164" cy="109176"/>
          </a:xfrm>
          <a:prstGeom prst="rect">
            <a:avLst/>
          </a:prstGeom>
        </p:spPr>
        <p:txBody>
          <a:bodyPr vert="horz" tIns="0" rIns="0" bIns="0" anchor="ctr"/>
          <a:lstStyle>
            <a:lvl1pPr marL="0" marR="0" indent="0" algn="l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1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de-DE" dirty="0"/>
              <a:t>XX.XX.20XY I Max Mustermann I Sample Location</a:t>
            </a:r>
            <a:endParaRPr lang="en-US" dirty="0"/>
          </a:p>
        </p:txBody>
      </p:sp>
      <p:pic>
        <p:nvPicPr>
          <p:cNvPr id="14" name="Bild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402" y="511966"/>
            <a:ext cx="412243" cy="4122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69" y="511966"/>
            <a:ext cx="1121363" cy="412243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135" y="218217"/>
            <a:ext cx="705550" cy="278218"/>
          </a:xfrm>
          <a:custGeom>
            <a:avLst/>
            <a:gdLst>
              <a:gd name="connsiteX0" fmla="*/ 0 w 760230"/>
              <a:gd name="connsiteY0" fmla="*/ 0 h 278218"/>
              <a:gd name="connsiteX1" fmla="*/ 760230 w 760230"/>
              <a:gd name="connsiteY1" fmla="*/ 0 h 278218"/>
              <a:gd name="connsiteX2" fmla="*/ 760230 w 760230"/>
              <a:gd name="connsiteY2" fmla="*/ 278218 h 278218"/>
              <a:gd name="connsiteX3" fmla="*/ 0 w 760230"/>
              <a:gd name="connsiteY3" fmla="*/ 278218 h 278218"/>
              <a:gd name="connsiteX4" fmla="*/ 0 w 760230"/>
              <a:gd name="connsiteY4" fmla="*/ 0 h 278218"/>
              <a:gd name="connsiteX0" fmla="*/ 0 w 760230"/>
              <a:gd name="connsiteY0" fmla="*/ 0 h 278218"/>
              <a:gd name="connsiteX1" fmla="*/ 760230 w 760230"/>
              <a:gd name="connsiteY1" fmla="*/ 0 h 278218"/>
              <a:gd name="connsiteX2" fmla="*/ 760230 w 760230"/>
              <a:gd name="connsiteY2" fmla="*/ 278218 h 278218"/>
              <a:gd name="connsiteX3" fmla="*/ 0 w 760230"/>
              <a:gd name="connsiteY3" fmla="*/ 278218 h 278218"/>
              <a:gd name="connsiteX4" fmla="*/ 0 w 760230"/>
              <a:gd name="connsiteY4" fmla="*/ 0 h 278218"/>
              <a:gd name="connsiteX0" fmla="*/ 0 w 760230"/>
              <a:gd name="connsiteY0" fmla="*/ 278218 h 369658"/>
              <a:gd name="connsiteX1" fmla="*/ 0 w 760230"/>
              <a:gd name="connsiteY1" fmla="*/ 0 h 369658"/>
              <a:gd name="connsiteX2" fmla="*/ 760230 w 760230"/>
              <a:gd name="connsiteY2" fmla="*/ 0 h 369658"/>
              <a:gd name="connsiteX3" fmla="*/ 760230 w 760230"/>
              <a:gd name="connsiteY3" fmla="*/ 278218 h 369658"/>
              <a:gd name="connsiteX4" fmla="*/ 91440 w 760230"/>
              <a:gd name="connsiteY4" fmla="*/ 369658 h 369658"/>
              <a:gd name="connsiteX0" fmla="*/ 0 w 760230"/>
              <a:gd name="connsiteY0" fmla="*/ 278218 h 278218"/>
              <a:gd name="connsiteX1" fmla="*/ 0 w 760230"/>
              <a:gd name="connsiteY1" fmla="*/ 0 h 278218"/>
              <a:gd name="connsiteX2" fmla="*/ 760230 w 760230"/>
              <a:gd name="connsiteY2" fmla="*/ 0 h 278218"/>
              <a:gd name="connsiteX3" fmla="*/ 760230 w 760230"/>
              <a:gd name="connsiteY3" fmla="*/ 278218 h 278218"/>
              <a:gd name="connsiteX4" fmla="*/ 63870 w 760230"/>
              <a:gd name="connsiteY4" fmla="*/ 277758 h 278218"/>
              <a:gd name="connsiteX0" fmla="*/ 0 w 760230"/>
              <a:gd name="connsiteY0" fmla="*/ 0 h 278218"/>
              <a:gd name="connsiteX1" fmla="*/ 760230 w 760230"/>
              <a:gd name="connsiteY1" fmla="*/ 0 h 278218"/>
              <a:gd name="connsiteX2" fmla="*/ 760230 w 760230"/>
              <a:gd name="connsiteY2" fmla="*/ 278218 h 278218"/>
              <a:gd name="connsiteX3" fmla="*/ 63870 w 760230"/>
              <a:gd name="connsiteY3" fmla="*/ 277758 h 278218"/>
              <a:gd name="connsiteX0" fmla="*/ 0 w 760230"/>
              <a:gd name="connsiteY0" fmla="*/ 0 h 278218"/>
              <a:gd name="connsiteX1" fmla="*/ 760230 w 760230"/>
              <a:gd name="connsiteY1" fmla="*/ 0 h 278218"/>
              <a:gd name="connsiteX2" fmla="*/ 760230 w 760230"/>
              <a:gd name="connsiteY2" fmla="*/ 278218 h 278218"/>
              <a:gd name="connsiteX3" fmla="*/ 54680 w 760230"/>
              <a:gd name="connsiteY3" fmla="*/ 277758 h 278218"/>
              <a:gd name="connsiteX0" fmla="*/ 9650 w 705550"/>
              <a:gd name="connsiteY0" fmla="*/ 0 h 278218"/>
              <a:gd name="connsiteX1" fmla="*/ 705550 w 705550"/>
              <a:gd name="connsiteY1" fmla="*/ 0 h 278218"/>
              <a:gd name="connsiteX2" fmla="*/ 705550 w 705550"/>
              <a:gd name="connsiteY2" fmla="*/ 278218 h 278218"/>
              <a:gd name="connsiteX3" fmla="*/ 0 w 705550"/>
              <a:gd name="connsiteY3" fmla="*/ 277758 h 27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5550" h="278218">
                <a:moveTo>
                  <a:pt x="9650" y="0"/>
                </a:moveTo>
                <a:lnTo>
                  <a:pt x="705550" y="0"/>
                </a:lnTo>
                <a:lnTo>
                  <a:pt x="705550" y="278218"/>
                </a:lnTo>
                <a:lnTo>
                  <a:pt x="0" y="277758"/>
                </a:lnTo>
              </a:path>
            </a:pathLst>
          </a:cu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57866" y="249604"/>
            <a:ext cx="701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tx1"/>
                </a:solidFill>
                <a:latin typeface="Arial"/>
                <a:cs typeface="Arial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3504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75162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1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2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57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74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269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74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3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35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6422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4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2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74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5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2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74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6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08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74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3000"/>
                  </a:srgbClr>
                </a:solidFill>
                <a:latin typeface="Arial"/>
                <a:cs typeface="Arial"/>
              </a:rPr>
              <a:t>7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5474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8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8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108146" y="-90330"/>
            <a:ext cx="2592376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9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89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40634" y="-90330"/>
            <a:ext cx="5000087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10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4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1–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feld 28"/>
          <p:cNvSpPr txBox="1"/>
          <p:nvPr userDrawn="1"/>
        </p:nvSpPr>
        <p:spPr>
          <a:xfrm>
            <a:off x="511531" y="55912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Bild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22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feld 29"/>
          <p:cNvSpPr txBox="1"/>
          <p:nvPr userDrawn="1"/>
        </p:nvSpPr>
        <p:spPr>
          <a:xfrm>
            <a:off x="2834220" y="48569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Bild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27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5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82019" y="-90330"/>
            <a:ext cx="4762009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11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2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48382" y="-90330"/>
            <a:ext cx="5000087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12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062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30865" y="-90330"/>
            <a:ext cx="5000087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13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998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01558" y="-90330"/>
            <a:ext cx="5000087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14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3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21096" y="-90330"/>
            <a:ext cx="5000087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3000"/>
                  </a:srgbClr>
                </a:solidFill>
                <a:latin typeface="Arial"/>
                <a:cs typeface="Arial"/>
              </a:rPr>
              <a:t>15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294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0" y="627460"/>
            <a:ext cx="9144000" cy="3992165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" y="-1"/>
            <a:ext cx="9144001" cy="12272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-121096" y="-90330"/>
            <a:ext cx="5000087" cy="5286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33750" b="1" dirty="0">
                <a:solidFill>
                  <a:srgbClr val="FFFFFF">
                    <a:alpha val="10000"/>
                  </a:srgbClr>
                </a:solidFill>
                <a:latin typeface="Arial"/>
                <a:cs typeface="Arial"/>
              </a:rPr>
              <a:t>16</a:t>
            </a: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6129" y="1329788"/>
            <a:ext cx="8534233" cy="3299844"/>
          </a:xfrm>
          <a:prstGeom prst="rect">
            <a:avLst/>
          </a:prstGeom>
        </p:spPr>
      </p:pic>
      <p:sp>
        <p:nvSpPr>
          <p:cNvPr id="13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870780" y="1395413"/>
            <a:ext cx="5257096" cy="1020909"/>
          </a:xfrm>
          <a:prstGeom prst="rect">
            <a:avLst/>
          </a:prstGeom>
        </p:spPr>
        <p:txBody>
          <a:bodyPr vert="horz" lIns="0" tIns="0" rIns="0" bIns="0" anchor="b">
            <a:normAutofit/>
          </a:bodyPr>
          <a:lstStyle>
            <a:lvl1pPr marL="0" indent="0" algn="ctr">
              <a:lnSpc>
                <a:spcPct val="130000"/>
              </a:lnSpc>
              <a:buNone/>
              <a:defRPr sz="36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de-DE" noProof="0" dirty="0"/>
              <a:t>Chapter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46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38966" y="243339"/>
            <a:ext cx="6794341" cy="300104"/>
          </a:xfrm>
        </p:spPr>
        <p:txBody>
          <a:bodyPr tIns="0" anchor="t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</a:t>
            </a:r>
            <a:r>
              <a:rPr lang="de-DE" dirty="0"/>
              <a:t> </a:t>
            </a:r>
            <a:r>
              <a:rPr lang="en-US" noProof="0" dirty="0"/>
              <a:t>to</a:t>
            </a:r>
            <a:r>
              <a:rPr lang="de-DE" dirty="0"/>
              <a:t> </a:t>
            </a:r>
            <a:r>
              <a:rPr lang="en-US" noProof="0" dirty="0"/>
              <a:t>edit</a:t>
            </a:r>
            <a:r>
              <a:rPr lang="de-DE" dirty="0"/>
              <a:t> </a:t>
            </a:r>
            <a:r>
              <a:rPr lang="en-US" noProof="0" dirty="0"/>
              <a:t>master</a:t>
            </a:r>
            <a:r>
              <a:rPr lang="de-DE" dirty="0"/>
              <a:t> </a:t>
            </a:r>
            <a:r>
              <a:rPr lang="en-US" noProof="0" dirty="0"/>
              <a:t>title</a:t>
            </a:r>
            <a:r>
              <a:rPr lang="de-DE" dirty="0"/>
              <a:t> </a:t>
            </a:r>
            <a:r>
              <a:rPr lang="en-US" noProof="0" dirty="0"/>
              <a:t>style</a:t>
            </a:r>
          </a:p>
        </p:txBody>
      </p:sp>
      <p:sp>
        <p:nvSpPr>
          <p:cNvPr id="10" name="Untertitel 2"/>
          <p:cNvSpPr>
            <a:spLocks noGrp="1"/>
          </p:cNvSpPr>
          <p:nvPr>
            <p:ph type="subTitle" idx="13"/>
          </p:nvPr>
        </p:nvSpPr>
        <p:spPr>
          <a:xfrm>
            <a:off x="538967" y="86509"/>
            <a:ext cx="6794340" cy="158897"/>
          </a:xfrm>
        </p:spPr>
        <p:txBody>
          <a:bodyPr anchor="ctr">
            <a:noAutofit/>
          </a:bodyPr>
          <a:lstStyle>
            <a:lvl1pPr marL="0" indent="0" algn="l">
              <a:buNone/>
              <a:defRPr sz="100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538966" y="637732"/>
            <a:ext cx="8185934" cy="399141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0" y="524393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4772212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4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Fließtext_Kern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auto">
          <a:xfrm>
            <a:off x="0" y="4248150"/>
            <a:ext cx="9144000" cy="525212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38966" y="244055"/>
            <a:ext cx="6785759" cy="245787"/>
          </a:xfrm>
        </p:spPr>
        <p:txBody>
          <a:bodyPr tIns="0" anchor="t"/>
          <a:lstStyle>
            <a:lvl1pPr>
              <a:defRPr sz="1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4" name="Untertitel 2"/>
          <p:cNvSpPr>
            <a:spLocks noGrp="1"/>
          </p:cNvSpPr>
          <p:nvPr>
            <p:ph type="subTitle" idx="13"/>
          </p:nvPr>
        </p:nvSpPr>
        <p:spPr>
          <a:xfrm>
            <a:off x="538967" y="83750"/>
            <a:ext cx="6785758" cy="166230"/>
          </a:xfrm>
        </p:spPr>
        <p:txBody>
          <a:bodyPr anchor="ctr">
            <a:noAutofit/>
          </a:bodyPr>
          <a:lstStyle>
            <a:lvl1pPr marL="0" indent="0" algn="l">
              <a:buNone/>
              <a:defRPr sz="100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38966" y="4248151"/>
            <a:ext cx="8185934" cy="52551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sz="half" idx="1"/>
          </p:nvPr>
        </p:nvSpPr>
        <p:spPr>
          <a:xfrm>
            <a:off x="538966" y="637731"/>
            <a:ext cx="8214266" cy="3405678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524393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4772212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968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2" userDrawn="1">
          <p15:clr>
            <a:srgbClr val="FBAE40"/>
          </p15:clr>
        </p15:guide>
        <p15:guide id="2" orient="horz" pos="2676" userDrawn="1">
          <p15:clr>
            <a:srgbClr val="FBAE40"/>
          </p15:clr>
        </p15:guide>
        <p15:guide id="3" orient="horz" pos="301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Fließtext_4-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538967" y="638329"/>
            <a:ext cx="8185933" cy="2801111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3"/>
          </p:nvPr>
        </p:nvSpPr>
        <p:spPr>
          <a:xfrm>
            <a:off x="538967" y="83751"/>
            <a:ext cx="6795283" cy="166359"/>
          </a:xfrm>
        </p:spPr>
        <p:txBody>
          <a:bodyPr anchor="ctr">
            <a:noAutofit/>
          </a:bodyPr>
          <a:lstStyle>
            <a:lvl1pPr marL="0" indent="0" algn="l">
              <a:buNone/>
              <a:defRPr sz="100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Bildplatzhalter 7"/>
          <p:cNvSpPr>
            <a:spLocks noGrp="1"/>
          </p:cNvSpPr>
          <p:nvPr>
            <p:ph type="pic" sz="quarter" idx="16" hasCustomPrompt="1"/>
          </p:nvPr>
        </p:nvSpPr>
        <p:spPr>
          <a:xfrm>
            <a:off x="-392" y="3539545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en-US" noProof="0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2308380" y="3539545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en-US" noProof="0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08763" y="3539545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de-DE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538966" y="244054"/>
            <a:ext cx="6795284" cy="281620"/>
          </a:xfrm>
        </p:spPr>
        <p:txBody>
          <a:bodyPr tIns="0" anchor="t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524393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4772212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6909146" y="3530023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de-DE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976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_Fließtext_Kernaussage_4-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3"/>
          </p:nvPr>
        </p:nvSpPr>
        <p:spPr>
          <a:xfrm>
            <a:off x="538967" y="28053"/>
            <a:ext cx="6776669" cy="274457"/>
          </a:xfrm>
        </p:spPr>
        <p:txBody>
          <a:bodyPr anchor="ctr">
            <a:noAutofit/>
          </a:bodyPr>
          <a:lstStyle>
            <a:lvl1pPr marL="0" indent="0" algn="l">
              <a:buNone/>
              <a:defRPr sz="100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538966" y="244054"/>
            <a:ext cx="6794163" cy="245788"/>
          </a:xfrm>
        </p:spPr>
        <p:txBody>
          <a:bodyPr tIns="0" anchor="t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0" y="4248150"/>
            <a:ext cx="9144000" cy="5343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38966" y="4248151"/>
            <a:ext cx="8185934" cy="52724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Inhaltsplatzhalter 2"/>
          <p:cNvSpPr>
            <a:spLocks noGrp="1"/>
          </p:cNvSpPr>
          <p:nvPr>
            <p:ph sz="half" idx="1"/>
          </p:nvPr>
        </p:nvSpPr>
        <p:spPr>
          <a:xfrm>
            <a:off x="535533" y="626961"/>
            <a:ext cx="8189367" cy="232080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300">
                <a:solidFill>
                  <a:schemeClr val="tx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0" y="524393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0" y="4772212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2" hasCustomPrompt="1"/>
          </p:nvPr>
        </p:nvSpPr>
        <p:spPr>
          <a:xfrm>
            <a:off x="-392" y="3014317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de-DE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16" name="Bildplatzhalter 7"/>
          <p:cNvSpPr>
            <a:spLocks noGrp="1"/>
          </p:cNvSpPr>
          <p:nvPr>
            <p:ph type="pic" sz="quarter" idx="17" hasCustomPrompt="1"/>
          </p:nvPr>
        </p:nvSpPr>
        <p:spPr>
          <a:xfrm>
            <a:off x="2308380" y="3014317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de-DE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18" name="Bildplatzhalter 7"/>
          <p:cNvSpPr>
            <a:spLocks noGrp="1"/>
          </p:cNvSpPr>
          <p:nvPr>
            <p:ph type="pic" sz="quarter" idx="18" hasCustomPrompt="1"/>
          </p:nvPr>
        </p:nvSpPr>
        <p:spPr>
          <a:xfrm>
            <a:off x="4608763" y="3014317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de-DE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20" name="Bildplatzhalter 7"/>
          <p:cNvSpPr>
            <a:spLocks noGrp="1"/>
          </p:cNvSpPr>
          <p:nvPr>
            <p:ph type="pic" sz="quarter" idx="19" hasCustomPrompt="1"/>
          </p:nvPr>
        </p:nvSpPr>
        <p:spPr>
          <a:xfrm>
            <a:off x="6912000" y="3014317"/>
            <a:ext cx="2232000" cy="123348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900" b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de-DE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309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76" userDrawn="1">
          <p15:clr>
            <a:srgbClr val="FBAE40"/>
          </p15:clr>
        </p15:guide>
        <p15:guide id="2" orient="horz" pos="3012" userDrawn="1">
          <p15:clr>
            <a:srgbClr val="FBAE40"/>
          </p15:clr>
        </p15:guide>
        <p15:guide id="3" orient="horz" pos="1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1–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/>
          <p:cNvSpPr txBox="1"/>
          <p:nvPr userDrawn="1"/>
        </p:nvSpPr>
        <p:spPr>
          <a:xfrm>
            <a:off x="506417" y="550774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20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827778" y="476207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24" name="Bild 2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25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feld 27"/>
          <p:cNvSpPr txBox="1"/>
          <p:nvPr userDrawn="1"/>
        </p:nvSpPr>
        <p:spPr>
          <a:xfrm>
            <a:off x="5166141" y="540066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3</a:t>
            </a:r>
          </a:p>
        </p:txBody>
      </p:sp>
      <p:pic>
        <p:nvPicPr>
          <p:cNvPr id="29" name="Bild 2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33824" y="1072632"/>
            <a:ext cx="2179638" cy="1347326"/>
          </a:xfrm>
          <a:prstGeom prst="rect">
            <a:avLst/>
          </a:prstGeom>
        </p:spPr>
      </p:pic>
      <p:sp>
        <p:nvSpPr>
          <p:cNvPr id="30" name="Textplatzhalt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5058221" y="154731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1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6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Grundelemente &amp;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/>
          <p:cNvSpPr>
            <a:spLocks noGrp="1"/>
          </p:cNvSpPr>
          <p:nvPr>
            <p:ph type="subTitle" idx="13"/>
          </p:nvPr>
        </p:nvSpPr>
        <p:spPr>
          <a:xfrm>
            <a:off x="539377" y="100706"/>
            <a:ext cx="6771431" cy="129201"/>
          </a:xfrm>
        </p:spPr>
        <p:txBody>
          <a:bodyPr anchor="ctr">
            <a:noAutofit/>
          </a:bodyPr>
          <a:lstStyle>
            <a:lvl1pPr marL="0" indent="0" algn="l">
              <a:buNone/>
              <a:defRPr sz="100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5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4393"/>
            <a:ext cx="9144000" cy="425507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350" b="0"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en-US" noProof="0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39163" y="244055"/>
            <a:ext cx="6766512" cy="253044"/>
          </a:xfrm>
        </p:spPr>
        <p:txBody>
          <a:bodyPr tIns="0" anchor="t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524393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4772212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90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32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Grundelemente, Bild &amp; Kern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524393"/>
            <a:ext cx="9144000" cy="4097613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6858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sz="1350" b="0">
                <a:latin typeface="Arial"/>
                <a:cs typeface="Arial"/>
              </a:defRPr>
            </a:lvl1pPr>
          </a:lstStyle>
          <a:p>
            <a:r>
              <a:rPr lang="en-US" noProof="0" dirty="0" err="1"/>
              <a:t>Platzhalter</a:t>
            </a:r>
            <a:r>
              <a:rPr lang="en-US" noProof="0" dirty="0"/>
              <a:t> </a:t>
            </a:r>
            <a:r>
              <a:rPr lang="en-US" noProof="0" dirty="0" err="1"/>
              <a:t>für</a:t>
            </a:r>
            <a:r>
              <a:rPr lang="en-US" noProof="0" dirty="0"/>
              <a:t> </a:t>
            </a:r>
            <a:r>
              <a:rPr lang="en-US" noProof="0" dirty="0" err="1"/>
              <a:t>ein</a:t>
            </a:r>
            <a:r>
              <a:rPr lang="en-US" noProof="0" dirty="0"/>
              <a:t> </a:t>
            </a:r>
            <a:r>
              <a:rPr lang="en-US" noProof="0" dirty="0" err="1"/>
              <a:t>Bild</a:t>
            </a:r>
            <a:endParaRPr lang="en-US" noProof="0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532327" y="247604"/>
            <a:ext cx="6800801" cy="253044"/>
          </a:xfrm>
        </p:spPr>
        <p:txBody>
          <a:bodyPr tIns="0" anchor="t"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de-DE" dirty="0"/>
              <a:t> </a:t>
            </a:r>
            <a:r>
              <a:rPr lang="en-US" noProof="0" dirty="0" err="1"/>
              <a:t>bearbeiten</a:t>
            </a:r>
            <a:br>
              <a:rPr lang="de-DE" dirty="0"/>
            </a:br>
            <a:endParaRPr lang="de-DE" dirty="0"/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4248150"/>
            <a:ext cx="9144000" cy="524793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platzhalter 2"/>
          <p:cNvSpPr>
            <a:spLocks noGrp="1"/>
          </p:cNvSpPr>
          <p:nvPr>
            <p:ph type="body" idx="14" hasCustomPrompt="1"/>
          </p:nvPr>
        </p:nvSpPr>
        <p:spPr>
          <a:xfrm>
            <a:off x="533400" y="4248150"/>
            <a:ext cx="8191500" cy="5334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524393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4772212"/>
            <a:ext cx="9144000" cy="7257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0800" dist="50800" dir="5400000" algn="ctr" rotWithShape="0">
              <a:srgbClr val="FFFFFF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7C2B7C2A-EB14-D1DB-CE21-A9629AC9CB8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9377" y="100706"/>
            <a:ext cx="6771431" cy="129201"/>
          </a:xfrm>
        </p:spPr>
        <p:txBody>
          <a:bodyPr anchor="ctr">
            <a:noAutofit/>
          </a:bodyPr>
          <a:lstStyle>
            <a:lvl1pPr marL="0" indent="0" algn="l">
              <a:buNone/>
              <a:defRPr sz="100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29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676" userDrawn="1">
          <p15:clr>
            <a:srgbClr val="FBAE40"/>
          </p15:clr>
        </p15:guide>
        <p15:guide id="2" orient="horz" pos="3012" userDrawn="1">
          <p15:clr>
            <a:srgbClr val="FBAE40"/>
          </p15:clr>
        </p15:guide>
        <p15:guide id="3" orient="horz" pos="132" userDrawn="1">
          <p15:clr>
            <a:srgbClr val="FBAE40"/>
          </p15:clr>
        </p15:guide>
        <p15:guide id="4" orient="horz" pos="162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li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55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09" r="37199" b="16266"/>
          <a:stretch/>
        </p:blipFill>
        <p:spPr>
          <a:xfrm>
            <a:off x="-781098" y="-16043"/>
            <a:ext cx="8064213" cy="5149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16" y="511966"/>
            <a:ext cx="1121363" cy="41224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0"/>
          <a:stretch/>
        </p:blipFill>
        <p:spPr>
          <a:xfrm>
            <a:off x="1925991" y="1665027"/>
            <a:ext cx="2946259" cy="160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1–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feld 35"/>
          <p:cNvSpPr txBox="1"/>
          <p:nvPr userDrawn="1"/>
        </p:nvSpPr>
        <p:spPr>
          <a:xfrm>
            <a:off x="511531" y="55912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7" name="Bild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18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2834220" y="48569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2" name="Bild 2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23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feld 25"/>
          <p:cNvSpPr txBox="1"/>
          <p:nvPr userDrawn="1"/>
        </p:nvSpPr>
        <p:spPr>
          <a:xfrm>
            <a:off x="5159634" y="540066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3</a:t>
            </a:r>
          </a:p>
        </p:txBody>
      </p:sp>
      <p:pic>
        <p:nvPicPr>
          <p:cNvPr id="27" name="Bild 2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33824" y="1072632"/>
            <a:ext cx="2179638" cy="1347326"/>
          </a:xfrm>
          <a:prstGeom prst="rect">
            <a:avLst/>
          </a:prstGeom>
        </p:spPr>
      </p:pic>
      <p:sp>
        <p:nvSpPr>
          <p:cNvPr id="28" name="Textplatzhalt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5058221" y="154731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feld 30"/>
          <p:cNvSpPr txBox="1"/>
          <p:nvPr userDrawn="1"/>
        </p:nvSpPr>
        <p:spPr>
          <a:xfrm>
            <a:off x="7486381" y="51700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4</a:t>
            </a:r>
          </a:p>
        </p:txBody>
      </p:sp>
      <p:pic>
        <p:nvPicPr>
          <p:cNvPr id="32" name="Bild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1072632"/>
            <a:ext cx="2179638" cy="1347326"/>
          </a:xfrm>
          <a:prstGeom prst="rect">
            <a:avLst/>
          </a:prstGeom>
        </p:spPr>
      </p:pic>
      <p:sp>
        <p:nvSpPr>
          <p:cNvPr id="33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736299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4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68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1–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feld 38"/>
          <p:cNvSpPr txBox="1"/>
          <p:nvPr userDrawn="1"/>
        </p:nvSpPr>
        <p:spPr>
          <a:xfrm>
            <a:off x="511531" y="55912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Bild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16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2834220" y="48569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" name="Bild 1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21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2" name="Rechteck 21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Textfeld 40"/>
          <p:cNvSpPr txBox="1"/>
          <p:nvPr userDrawn="1"/>
        </p:nvSpPr>
        <p:spPr>
          <a:xfrm>
            <a:off x="5159634" y="540066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3</a:t>
            </a:r>
          </a:p>
        </p:txBody>
      </p:sp>
      <p:pic>
        <p:nvPicPr>
          <p:cNvPr id="25" name="Bild 2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33824" y="1072632"/>
            <a:ext cx="2179638" cy="1347326"/>
          </a:xfrm>
          <a:prstGeom prst="rect">
            <a:avLst/>
          </a:prstGeom>
        </p:spPr>
      </p:pic>
      <p:sp>
        <p:nvSpPr>
          <p:cNvPr id="26" name="Textplatzhalt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5058221" y="154731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7" name="Rechteck 26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7486381" y="51700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0" name="Bild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1072632"/>
            <a:ext cx="2179638" cy="1347326"/>
          </a:xfrm>
          <a:prstGeom prst="rect">
            <a:avLst/>
          </a:prstGeom>
        </p:spPr>
      </p:pic>
      <p:sp>
        <p:nvSpPr>
          <p:cNvPr id="31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736299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2" name="Rechteck 31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Textfeld 33"/>
          <p:cNvSpPr txBox="1"/>
          <p:nvPr userDrawn="1"/>
        </p:nvSpPr>
        <p:spPr>
          <a:xfrm>
            <a:off x="463858" y="256955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5</a:t>
            </a:r>
          </a:p>
        </p:txBody>
      </p:sp>
      <p:pic>
        <p:nvPicPr>
          <p:cNvPr id="35" name="Bild 3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3116489"/>
            <a:ext cx="2179638" cy="1347326"/>
          </a:xfrm>
          <a:prstGeom prst="rect">
            <a:avLst/>
          </a:prstGeom>
        </p:spPr>
      </p:pic>
      <p:sp>
        <p:nvSpPr>
          <p:cNvPr id="36" name="Textplatzhalt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357702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8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661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1–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Textfeld 41"/>
          <p:cNvSpPr txBox="1"/>
          <p:nvPr userDrawn="1"/>
        </p:nvSpPr>
        <p:spPr>
          <a:xfrm>
            <a:off x="511531" y="55912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Bild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14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Textfeld 42"/>
          <p:cNvSpPr txBox="1"/>
          <p:nvPr userDrawn="1"/>
        </p:nvSpPr>
        <p:spPr>
          <a:xfrm>
            <a:off x="2834220" y="48569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19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0" name="Rechteck 19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Textfeld 43"/>
          <p:cNvSpPr txBox="1"/>
          <p:nvPr userDrawn="1"/>
        </p:nvSpPr>
        <p:spPr>
          <a:xfrm>
            <a:off x="5159634" y="540066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21" name="Rechteck 20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3" name="Bild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33824" y="1072632"/>
            <a:ext cx="2179638" cy="1347326"/>
          </a:xfrm>
          <a:prstGeom prst="rect">
            <a:avLst/>
          </a:prstGeom>
        </p:spPr>
      </p:pic>
      <p:sp>
        <p:nvSpPr>
          <p:cNvPr id="24" name="Textplatzhalt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5058221" y="154731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7486381" y="51700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6" name="Rechteck 25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8" name="Bild 2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1072632"/>
            <a:ext cx="2179638" cy="1347326"/>
          </a:xfrm>
          <a:prstGeom prst="rect">
            <a:avLst/>
          </a:prstGeom>
        </p:spPr>
      </p:pic>
      <p:sp>
        <p:nvSpPr>
          <p:cNvPr id="29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736299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0" name="Rechteck 29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feld 45"/>
          <p:cNvSpPr txBox="1"/>
          <p:nvPr userDrawn="1"/>
        </p:nvSpPr>
        <p:spPr>
          <a:xfrm>
            <a:off x="463858" y="256955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31" name="Rechteck 30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3" name="Bild 3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3116489"/>
            <a:ext cx="2179638" cy="1347326"/>
          </a:xfrm>
          <a:prstGeom prst="rect">
            <a:avLst/>
          </a:prstGeom>
        </p:spPr>
      </p:pic>
      <p:sp>
        <p:nvSpPr>
          <p:cNvPr id="34" name="Textplatzhalt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357702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5" name="Rechteck 34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Rechteck 35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feld 36"/>
          <p:cNvSpPr txBox="1"/>
          <p:nvPr userDrawn="1"/>
        </p:nvSpPr>
        <p:spPr>
          <a:xfrm>
            <a:off x="2821568" y="256889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6</a:t>
            </a:r>
          </a:p>
        </p:txBody>
      </p:sp>
      <p:pic>
        <p:nvPicPr>
          <p:cNvPr id="38" name="Bild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3116489"/>
            <a:ext cx="2179638" cy="1347326"/>
          </a:xfrm>
          <a:prstGeom prst="rect">
            <a:avLst/>
          </a:prstGeom>
        </p:spPr>
      </p:pic>
      <p:sp>
        <p:nvSpPr>
          <p:cNvPr id="39" name="Textplatzhalt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2706911" y="357702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41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7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1–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Textfeld 44"/>
          <p:cNvSpPr txBox="1"/>
          <p:nvPr userDrawn="1"/>
        </p:nvSpPr>
        <p:spPr>
          <a:xfrm>
            <a:off x="511531" y="55912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12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feld 45"/>
          <p:cNvSpPr txBox="1"/>
          <p:nvPr userDrawn="1"/>
        </p:nvSpPr>
        <p:spPr>
          <a:xfrm>
            <a:off x="2834220" y="48569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2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17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feld 46"/>
          <p:cNvSpPr txBox="1"/>
          <p:nvPr userDrawn="1"/>
        </p:nvSpPr>
        <p:spPr>
          <a:xfrm>
            <a:off x="5159634" y="540066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Bild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33824" y="1072632"/>
            <a:ext cx="2179638" cy="1347326"/>
          </a:xfrm>
          <a:prstGeom prst="rect">
            <a:avLst/>
          </a:prstGeom>
        </p:spPr>
      </p:pic>
      <p:sp>
        <p:nvSpPr>
          <p:cNvPr id="22" name="Textplatzhalt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5058221" y="154731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3" name="Rechteck 22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 userDrawn="1"/>
        </p:nvSpPr>
        <p:spPr>
          <a:xfrm>
            <a:off x="7486381" y="51700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24" name="Rechteck 23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6" name="Bild 2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1072632"/>
            <a:ext cx="2179638" cy="1347326"/>
          </a:xfrm>
          <a:prstGeom prst="rect">
            <a:avLst/>
          </a:prstGeom>
        </p:spPr>
      </p:pic>
      <p:sp>
        <p:nvSpPr>
          <p:cNvPr id="27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736299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8" name="Rechteck 27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feld 48"/>
          <p:cNvSpPr txBox="1"/>
          <p:nvPr userDrawn="1"/>
        </p:nvSpPr>
        <p:spPr>
          <a:xfrm>
            <a:off x="463858" y="256955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29" name="Rechteck 28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1" name="Bild 3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3116489"/>
            <a:ext cx="2179638" cy="1347326"/>
          </a:xfrm>
          <a:prstGeom prst="rect">
            <a:avLst/>
          </a:prstGeom>
        </p:spPr>
      </p:pic>
      <p:sp>
        <p:nvSpPr>
          <p:cNvPr id="32" name="Textplatzhalt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357702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3" name="Rechteck 32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 userDrawn="1"/>
        </p:nvSpPr>
        <p:spPr>
          <a:xfrm>
            <a:off x="2821568" y="256889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4" name="Rechteck 33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6" name="Bild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3116489"/>
            <a:ext cx="2179638" cy="1347326"/>
          </a:xfrm>
          <a:prstGeom prst="rect">
            <a:avLst/>
          </a:prstGeom>
        </p:spPr>
      </p:pic>
      <p:sp>
        <p:nvSpPr>
          <p:cNvPr id="37" name="Textplatzhalt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2706911" y="357702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38" name="Rechteck 37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hteck 38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Textfeld 39"/>
          <p:cNvSpPr txBox="1"/>
          <p:nvPr userDrawn="1"/>
        </p:nvSpPr>
        <p:spPr>
          <a:xfrm>
            <a:off x="5143511" y="259326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7</a:t>
            </a:r>
          </a:p>
        </p:txBody>
      </p:sp>
      <p:pic>
        <p:nvPicPr>
          <p:cNvPr id="41" name="Bild 4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41712" y="3116489"/>
            <a:ext cx="2179638" cy="1347326"/>
          </a:xfrm>
          <a:prstGeom prst="rect">
            <a:avLst/>
          </a:prstGeom>
        </p:spPr>
      </p:pic>
      <p:sp>
        <p:nvSpPr>
          <p:cNvPr id="42" name="Textplatzhalt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5046463" y="357702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44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557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1–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xtfeld 45"/>
          <p:cNvSpPr txBox="1"/>
          <p:nvPr userDrawn="1"/>
        </p:nvSpPr>
        <p:spPr>
          <a:xfrm>
            <a:off x="511531" y="55912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</a:t>
            </a: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feld 46"/>
          <p:cNvSpPr txBox="1"/>
          <p:nvPr userDrawn="1"/>
        </p:nvSpPr>
        <p:spPr>
          <a:xfrm>
            <a:off x="2834220" y="48569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2</a:t>
            </a: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Textfeld 47"/>
          <p:cNvSpPr txBox="1"/>
          <p:nvPr userDrawn="1"/>
        </p:nvSpPr>
        <p:spPr>
          <a:xfrm>
            <a:off x="5159634" y="540066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3</a:t>
            </a: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Textfeld 48"/>
          <p:cNvSpPr txBox="1"/>
          <p:nvPr userDrawn="1"/>
        </p:nvSpPr>
        <p:spPr>
          <a:xfrm>
            <a:off x="7486381" y="51700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4</a:t>
            </a: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feld 49"/>
          <p:cNvSpPr txBox="1"/>
          <p:nvPr userDrawn="1"/>
        </p:nvSpPr>
        <p:spPr>
          <a:xfrm>
            <a:off x="463858" y="256955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5</a:t>
            </a: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Textfeld 50"/>
          <p:cNvSpPr txBox="1"/>
          <p:nvPr userDrawn="1"/>
        </p:nvSpPr>
        <p:spPr>
          <a:xfrm>
            <a:off x="2821568" y="2568891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Textfeld 51"/>
          <p:cNvSpPr txBox="1"/>
          <p:nvPr userDrawn="1"/>
        </p:nvSpPr>
        <p:spPr>
          <a:xfrm>
            <a:off x="5143511" y="2593262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7</a:t>
            </a: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1" name="Bild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22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7477329" y="2568627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8</a:t>
            </a:r>
          </a:p>
        </p:txBody>
      </p:sp>
      <p:pic>
        <p:nvPicPr>
          <p:cNvPr id="30" name="Bild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31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46269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2" name="Bild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33824" y="1072632"/>
            <a:ext cx="2179638" cy="1347326"/>
          </a:xfrm>
          <a:prstGeom prst="rect">
            <a:avLst/>
          </a:prstGeom>
        </p:spPr>
      </p:pic>
      <p:sp>
        <p:nvSpPr>
          <p:cNvPr id="33" name="Textplatzhalt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5058221" y="1547317"/>
            <a:ext cx="1372956" cy="221599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4" name="Bild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1072632"/>
            <a:ext cx="2179638" cy="1347326"/>
          </a:xfrm>
          <a:prstGeom prst="rect">
            <a:avLst/>
          </a:prstGeom>
        </p:spPr>
      </p:pic>
      <p:sp>
        <p:nvSpPr>
          <p:cNvPr id="35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7362999" y="1566594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6" name="Bild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3116489"/>
            <a:ext cx="2179638" cy="1347326"/>
          </a:xfrm>
          <a:prstGeom prst="rect">
            <a:avLst/>
          </a:prstGeom>
        </p:spPr>
      </p:pic>
      <p:sp>
        <p:nvSpPr>
          <p:cNvPr id="37" name="Textplatzhalt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8" name="Bild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3116489"/>
            <a:ext cx="2179638" cy="1347326"/>
          </a:xfrm>
          <a:prstGeom prst="rect">
            <a:avLst/>
          </a:prstGeom>
        </p:spPr>
      </p:pic>
      <p:sp>
        <p:nvSpPr>
          <p:cNvPr id="39" name="Textplatzhalt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2706911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40" name="Bild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41712" y="3116489"/>
            <a:ext cx="2179638" cy="1347326"/>
          </a:xfrm>
          <a:prstGeom prst="rect">
            <a:avLst/>
          </a:prstGeom>
        </p:spPr>
      </p:pic>
      <p:sp>
        <p:nvSpPr>
          <p:cNvPr id="41" name="Textplatzhalt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5046463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42" name="Bild 4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3116489"/>
            <a:ext cx="2179638" cy="1347326"/>
          </a:xfrm>
          <a:prstGeom prst="rect">
            <a:avLst/>
          </a:prstGeom>
        </p:spPr>
      </p:pic>
      <p:sp>
        <p:nvSpPr>
          <p:cNvPr id="43" name="Textplatzhalt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351241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45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78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folie_9-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0" y="828299"/>
            <a:ext cx="2192290" cy="1755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echteck 4"/>
          <p:cNvSpPr/>
          <p:nvPr userDrawn="1"/>
        </p:nvSpPr>
        <p:spPr bwMode="auto">
          <a:xfrm>
            <a:off x="-10578" y="637814"/>
            <a:ext cx="2192290" cy="110718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2311365" y="825461"/>
            <a:ext cx="2192290" cy="17550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2311365" y="637814"/>
            <a:ext cx="2192290" cy="11071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eck 7"/>
          <p:cNvSpPr/>
          <p:nvPr userDrawn="1"/>
        </p:nvSpPr>
        <p:spPr bwMode="auto">
          <a:xfrm>
            <a:off x="4632494" y="823833"/>
            <a:ext cx="2192290" cy="1755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4632494" y="637814"/>
            <a:ext cx="2192290" cy="110718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eck 9"/>
          <p:cNvSpPr/>
          <p:nvPr userDrawn="1"/>
        </p:nvSpPr>
        <p:spPr bwMode="auto">
          <a:xfrm>
            <a:off x="6951710" y="824013"/>
            <a:ext cx="2192290" cy="175500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6962287" y="636873"/>
            <a:ext cx="2192290" cy="105744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eck 11"/>
          <p:cNvSpPr/>
          <p:nvPr userDrawn="1"/>
        </p:nvSpPr>
        <p:spPr bwMode="auto">
          <a:xfrm>
            <a:off x="0" y="2883303"/>
            <a:ext cx="2192290" cy="173801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 userDrawn="1"/>
        </p:nvSpPr>
        <p:spPr bwMode="auto">
          <a:xfrm>
            <a:off x="-10578" y="2687516"/>
            <a:ext cx="2192290" cy="110719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2311365" y="2880463"/>
            <a:ext cx="2192290" cy="1741310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eck 14"/>
          <p:cNvSpPr/>
          <p:nvPr userDrawn="1"/>
        </p:nvSpPr>
        <p:spPr bwMode="auto">
          <a:xfrm>
            <a:off x="2311365" y="2686306"/>
            <a:ext cx="2192290" cy="111929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eck 15"/>
          <p:cNvSpPr/>
          <p:nvPr userDrawn="1"/>
        </p:nvSpPr>
        <p:spPr bwMode="auto">
          <a:xfrm>
            <a:off x="4632494" y="2878836"/>
            <a:ext cx="2192290" cy="17431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eck 16"/>
          <p:cNvSpPr/>
          <p:nvPr userDrawn="1"/>
        </p:nvSpPr>
        <p:spPr bwMode="auto">
          <a:xfrm>
            <a:off x="4632494" y="2688152"/>
            <a:ext cx="2192290" cy="1100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eck 17"/>
          <p:cNvSpPr/>
          <p:nvPr userDrawn="1"/>
        </p:nvSpPr>
        <p:spPr bwMode="auto">
          <a:xfrm>
            <a:off x="6951710" y="2879017"/>
            <a:ext cx="2192290" cy="174299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eck 18"/>
          <p:cNvSpPr/>
          <p:nvPr userDrawn="1"/>
        </p:nvSpPr>
        <p:spPr bwMode="auto">
          <a:xfrm>
            <a:off x="6951710" y="2689544"/>
            <a:ext cx="2192290" cy="108691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75580" y="550774"/>
            <a:ext cx="1148071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3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9</a:t>
            </a:r>
          </a:p>
        </p:txBody>
      </p:sp>
      <p:pic>
        <p:nvPicPr>
          <p:cNvPr id="21" name="Bild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1072632"/>
            <a:ext cx="2179638" cy="1347326"/>
          </a:xfrm>
          <a:prstGeom prst="rect">
            <a:avLst/>
          </a:prstGeom>
        </p:spPr>
      </p:pic>
      <p:sp>
        <p:nvSpPr>
          <p:cNvPr id="22" name="Textplatzhalt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367358" y="1566594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568338" y="777220"/>
            <a:ext cx="16818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4923776" y="820734"/>
            <a:ext cx="1607812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11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7196783" y="853765"/>
            <a:ext cx="16818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12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208679" y="2833211"/>
            <a:ext cx="16818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13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557910" y="2866569"/>
            <a:ext cx="16818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14</a:t>
            </a:r>
          </a:p>
        </p:txBody>
      </p:sp>
      <p:sp>
        <p:nvSpPr>
          <p:cNvPr id="28" name="Textfeld 27"/>
          <p:cNvSpPr txBox="1"/>
          <p:nvPr userDrawn="1"/>
        </p:nvSpPr>
        <p:spPr>
          <a:xfrm>
            <a:off x="4907141" y="2873930"/>
            <a:ext cx="16818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0" b="1" dirty="0">
                <a:solidFill>
                  <a:schemeClr val="bg1">
                    <a:alpha val="13000"/>
                  </a:schemeClr>
                </a:solidFill>
                <a:latin typeface="Arial"/>
                <a:cs typeface="Arial"/>
              </a:rPr>
              <a:t>15</a:t>
            </a:r>
          </a:p>
        </p:txBody>
      </p:sp>
      <p:sp>
        <p:nvSpPr>
          <p:cNvPr id="29" name="Textfeld 28"/>
          <p:cNvSpPr txBox="1"/>
          <p:nvPr userDrawn="1"/>
        </p:nvSpPr>
        <p:spPr>
          <a:xfrm>
            <a:off x="7217497" y="2900327"/>
            <a:ext cx="1681871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10500" b="1" dirty="0">
                <a:solidFill>
                  <a:schemeClr val="bg1">
                    <a:alpha val="10000"/>
                  </a:schemeClr>
                </a:solidFill>
                <a:latin typeface="Arial"/>
                <a:cs typeface="Arial"/>
              </a:rPr>
              <a:t>16</a:t>
            </a:r>
          </a:p>
        </p:txBody>
      </p:sp>
      <p:pic>
        <p:nvPicPr>
          <p:cNvPr id="30" name="Bild 2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1072632"/>
            <a:ext cx="2179638" cy="1347326"/>
          </a:xfrm>
          <a:prstGeom prst="rect">
            <a:avLst/>
          </a:prstGeom>
        </p:spPr>
      </p:pic>
      <p:sp>
        <p:nvSpPr>
          <p:cNvPr id="31" name="Textplatzhalt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718669" y="1566594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2" name="Bild 3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33824" y="1072632"/>
            <a:ext cx="2179638" cy="1347326"/>
          </a:xfrm>
          <a:prstGeom prst="rect">
            <a:avLst/>
          </a:prstGeom>
        </p:spPr>
      </p:pic>
      <p:sp>
        <p:nvSpPr>
          <p:cNvPr id="33" name="Textplatzhalt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5058221" y="156764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4" name="Bild 3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1072632"/>
            <a:ext cx="2179638" cy="1347326"/>
          </a:xfrm>
          <a:prstGeom prst="rect">
            <a:avLst/>
          </a:prstGeom>
        </p:spPr>
      </p:pic>
      <p:sp>
        <p:nvSpPr>
          <p:cNvPr id="35" name="Textplatzhalter 31"/>
          <p:cNvSpPr>
            <a:spLocks noGrp="1"/>
          </p:cNvSpPr>
          <p:nvPr>
            <p:ph type="body" sz="quarter" idx="18" hasCustomPrompt="1"/>
          </p:nvPr>
        </p:nvSpPr>
        <p:spPr>
          <a:xfrm>
            <a:off x="7362999" y="1566594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6" name="Bild 3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0" y="3116489"/>
            <a:ext cx="2179638" cy="1347326"/>
          </a:xfrm>
          <a:prstGeom prst="rect">
            <a:avLst/>
          </a:prstGeom>
        </p:spPr>
      </p:pic>
      <p:sp>
        <p:nvSpPr>
          <p:cNvPr id="37" name="Textplatzhalt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355600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38" name="Bild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2313225" y="3116489"/>
            <a:ext cx="2179638" cy="1347326"/>
          </a:xfrm>
          <a:prstGeom prst="rect">
            <a:avLst/>
          </a:prstGeom>
        </p:spPr>
      </p:pic>
      <p:sp>
        <p:nvSpPr>
          <p:cNvPr id="39" name="Textplatzhalt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2706911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40" name="Bild 3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4641712" y="3116489"/>
            <a:ext cx="2179638" cy="1347326"/>
          </a:xfrm>
          <a:prstGeom prst="rect">
            <a:avLst/>
          </a:prstGeom>
        </p:spPr>
      </p:pic>
      <p:sp>
        <p:nvSpPr>
          <p:cNvPr id="41" name="Textplatzhalter 31"/>
          <p:cNvSpPr>
            <a:spLocks noGrp="1"/>
          </p:cNvSpPr>
          <p:nvPr>
            <p:ph type="body" sz="quarter" idx="21" hasCustomPrompt="1"/>
          </p:nvPr>
        </p:nvSpPr>
        <p:spPr>
          <a:xfrm>
            <a:off x="5046463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pic>
        <p:nvPicPr>
          <p:cNvPr id="42" name="Bild 4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r="17059" b="23259"/>
          <a:stretch/>
        </p:blipFill>
        <p:spPr>
          <a:xfrm flipH="1">
            <a:off x="6956474" y="3116489"/>
            <a:ext cx="2179638" cy="1347326"/>
          </a:xfrm>
          <a:prstGeom prst="rect">
            <a:avLst/>
          </a:prstGeom>
        </p:spPr>
      </p:pic>
      <p:sp>
        <p:nvSpPr>
          <p:cNvPr id="43" name="Textplatzhalt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7351241" y="3597352"/>
            <a:ext cx="1372956" cy="201274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marL="0" indent="0" algn="ctr">
              <a:buNone/>
              <a:defRPr sz="1200" b="1" cap="all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noProof="0" dirty="0"/>
              <a:t>Agenda item</a:t>
            </a:r>
          </a:p>
        </p:txBody>
      </p:sp>
      <p:sp>
        <p:nvSpPr>
          <p:cNvPr id="45" name="Textfeld 7"/>
          <p:cNvSpPr txBox="1"/>
          <p:nvPr userDrawn="1"/>
        </p:nvSpPr>
        <p:spPr>
          <a:xfrm>
            <a:off x="194353" y="4849018"/>
            <a:ext cx="4270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0680C4-7412-A542-92AB-2048A74A79C0}" type="slidenum">
              <a:rPr kumimoji="0" lang="de-DE" sz="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6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35203" y="278606"/>
            <a:ext cx="6907940" cy="17629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8966" y="637731"/>
            <a:ext cx="8185934" cy="3991419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673101" y="4916540"/>
            <a:ext cx="857250" cy="10772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b="0" dirty="0">
                <a:solidFill>
                  <a:srgbClr val="5E5C5B"/>
                </a:solidFill>
                <a:latin typeface="Arial"/>
                <a:cs typeface="Arial"/>
              </a:rPr>
              <a:t>© </a:t>
            </a:r>
            <a:r>
              <a:rPr lang="de-DE" altLang="zh-CN" sz="700" b="0" dirty="0">
                <a:solidFill>
                  <a:srgbClr val="5E5C5B"/>
                </a:solidFill>
                <a:latin typeface="Arial"/>
                <a:cs typeface="Arial"/>
              </a:rPr>
              <a:t>Preh</a:t>
            </a:r>
            <a:r>
              <a:rPr lang="en-US" altLang="zh-CN" sz="700" b="0" dirty="0">
                <a:solidFill>
                  <a:srgbClr val="5E5C5B"/>
                </a:solidFill>
                <a:latin typeface="Arial"/>
                <a:cs typeface="Arial"/>
              </a:rPr>
              <a:t> GmbH 2024</a:t>
            </a:r>
          </a:p>
        </p:txBody>
      </p:sp>
      <p:sp>
        <p:nvSpPr>
          <p:cNvPr id="11" name="Titelplatzhalter 1"/>
          <p:cNvSpPr txBox="1">
            <a:spLocks/>
          </p:cNvSpPr>
          <p:nvPr userDrawn="1"/>
        </p:nvSpPr>
        <p:spPr>
          <a:xfrm>
            <a:off x="7311009" y="4884711"/>
            <a:ext cx="1757789" cy="17629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1800" b="1" kern="1200" cap="all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800" b="1" noProof="0" dirty="0">
                <a:solidFill>
                  <a:schemeClr val="bg2"/>
                </a:solidFill>
              </a:rPr>
              <a:t>Passion</a:t>
            </a:r>
            <a:r>
              <a:rPr lang="en-US" sz="800" b="0" noProof="0" dirty="0">
                <a:solidFill>
                  <a:schemeClr val="bg2"/>
                </a:solidFill>
              </a:rPr>
              <a:t> for excellence</a:t>
            </a:r>
          </a:p>
        </p:txBody>
      </p:sp>
      <p:pic>
        <p:nvPicPr>
          <p:cNvPr id="10" name="Bild 15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824" y="190734"/>
            <a:ext cx="254076" cy="254076"/>
          </a:xfrm>
          <a:prstGeom prst="rect">
            <a:avLst/>
          </a:prstGeom>
        </p:spPr>
      </p:pic>
      <p:cxnSp>
        <p:nvCxnSpPr>
          <p:cNvPr id="13" name="Gerade Verbindung 16"/>
          <p:cNvCxnSpPr/>
          <p:nvPr userDrawn="1"/>
        </p:nvCxnSpPr>
        <p:spPr bwMode="auto">
          <a:xfrm>
            <a:off x="8378841" y="252385"/>
            <a:ext cx="0" cy="156415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056" y="184689"/>
            <a:ext cx="709551" cy="260850"/>
          </a:xfrm>
          <a:prstGeom prst="rect">
            <a:avLst/>
          </a:prstGeom>
        </p:spPr>
      </p:pic>
      <p:sp>
        <p:nvSpPr>
          <p:cNvPr id="16" name="Textfeld 11"/>
          <p:cNvSpPr txBox="1"/>
          <p:nvPr userDrawn="1"/>
        </p:nvSpPr>
        <p:spPr>
          <a:xfrm>
            <a:off x="4203308" y="4916540"/>
            <a:ext cx="857250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" b="0" noProof="0" dirty="0">
                <a:solidFill>
                  <a:schemeClr val="tx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- public -</a:t>
            </a:r>
          </a:p>
        </p:txBody>
      </p:sp>
    </p:spTree>
    <p:extLst>
      <p:ext uri="{BB962C8B-B14F-4D97-AF65-F5344CB8AC3E}">
        <p14:creationId xmlns:p14="http://schemas.microsoft.com/office/powerpoint/2010/main" val="13900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693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53" r:id="rId26"/>
    <p:sldLayoutId id="2147483660" r:id="rId27"/>
    <p:sldLayoutId id="2147483664" r:id="rId28"/>
    <p:sldLayoutId id="2147483666" r:id="rId29"/>
    <p:sldLayoutId id="2147483667" r:id="rId30"/>
    <p:sldLayoutId id="2147483668" r:id="rId31"/>
    <p:sldLayoutId id="2147483655" r:id="rId32"/>
    <p:sldLayoutId id="2147483700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l" defTabSz="342900" rtl="0" eaLnBrk="1" latinLnBrk="0" hangingPunct="1">
        <a:spcBef>
          <a:spcPct val="0"/>
        </a:spcBef>
        <a:buNone/>
        <a:defRPr sz="1600" b="1" kern="1200" cap="all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342900" rtl="0" eaLnBrk="1" latinLnBrk="0" hangingPunct="1">
        <a:lnSpc>
          <a:spcPct val="120000"/>
        </a:lnSpc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lnSpc>
          <a:spcPct val="120000"/>
        </a:lnSpc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lnSpc>
          <a:spcPct val="120000"/>
        </a:lnSpc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lnSpc>
          <a:spcPct val="120000"/>
        </a:lnSpc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" userDrawn="1">
          <p15:clr>
            <a:srgbClr val="F26B43"/>
          </p15:clr>
        </p15:guide>
        <p15:guide id="2" orient="horz" pos="276" userDrawn="1">
          <p15:clr>
            <a:srgbClr val="F26B43"/>
          </p15:clr>
        </p15:guide>
        <p15:guide id="3" orient="horz" pos="444" userDrawn="1">
          <p15:clr>
            <a:srgbClr val="F26B43"/>
          </p15:clr>
        </p15:guide>
        <p15:guide id="4" pos="5496" userDrawn="1">
          <p15:clr>
            <a:srgbClr val="F26B43"/>
          </p15:clr>
        </p15:guide>
        <p15:guide id="5" orient="horz" pos="29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2471600" y="1146747"/>
            <a:ext cx="4305244" cy="48309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新员工试用期转正述职报告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48518" y="4776859"/>
            <a:ext cx="3646164" cy="109176"/>
          </a:xfrm>
        </p:spPr>
        <p:txBody>
          <a:bodyPr/>
          <a:lstStyle/>
          <a:p>
            <a:r>
              <a:rPr lang="de-DE" dirty="0"/>
              <a:t>11.10.2024 I Max Mustermann I Sample Location</a:t>
            </a:r>
            <a:endParaRPr lang="en-US" dirty="0"/>
          </a:p>
        </p:txBody>
      </p:sp>
      <p:sp>
        <p:nvSpPr>
          <p:cNvPr id="2" name="Titel 12">
            <a:extLst>
              <a:ext uri="{FF2B5EF4-FFF2-40B4-BE49-F238E27FC236}">
                <a16:creationId xmlns:a16="http://schemas.microsoft.com/office/drawing/2014/main" id="{07192248-F751-A777-67E7-5B8864046A91}"/>
              </a:ext>
            </a:extLst>
          </p:cNvPr>
          <p:cNvSpPr txBox="1">
            <a:spLocks/>
          </p:cNvSpPr>
          <p:nvPr/>
        </p:nvSpPr>
        <p:spPr>
          <a:xfrm>
            <a:off x="6356687" y="2695369"/>
            <a:ext cx="5301498" cy="1107876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3429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400" b="1" kern="1200" cap="all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zh-CN" altLang="en-US" sz="1800" dirty="0"/>
              <a:t>汇报人：任建泽</a:t>
            </a:r>
            <a:endParaRPr lang="en-US" altLang="zh-CN" sz="1800" dirty="0"/>
          </a:p>
          <a:p>
            <a:r>
              <a:rPr lang="zh-CN" altLang="en-US" sz="1800" dirty="0"/>
              <a:t>职</a:t>
            </a:r>
            <a:r>
              <a:rPr lang="en-US" altLang="zh-CN" sz="1800" dirty="0"/>
              <a:t>    </a:t>
            </a:r>
            <a:r>
              <a:rPr lang="zh-CN" altLang="en-US" sz="1800" dirty="0"/>
              <a:t>位：应用软件开发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795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>
          <a:xfrm>
            <a:off x="367358" y="1565056"/>
            <a:ext cx="1372956" cy="2028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优秀工作表现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6"/>
          </p:nvPr>
        </p:nvSpPr>
        <p:spPr>
          <a:xfrm>
            <a:off x="2718669" y="1565056"/>
            <a:ext cx="1372956" cy="2028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工作规划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5052377" y="1565056"/>
            <a:ext cx="1372956" cy="202812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发展建议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92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优秀工作表现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zh-CN" altLang="en-US" dirty="0"/>
              <a:t>新员工试用期转正述职报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1.</a:t>
            </a:r>
            <a:r>
              <a:rPr lang="zh-CN" altLang="en-US" dirty="0"/>
              <a:t>红旗客户现场问题解决</a:t>
            </a:r>
            <a:endParaRPr lang="en-US" altLang="zh-CN" dirty="0"/>
          </a:p>
          <a:p>
            <a:pPr lvl="0"/>
            <a:r>
              <a:rPr lang="en-US" altLang="zh-CN" dirty="0"/>
              <a:t>2.</a:t>
            </a:r>
          </a:p>
          <a:p>
            <a:pPr lvl="0"/>
            <a:r>
              <a:rPr lang="en-US" altLang="zh-CN" dirty="0"/>
              <a:t>3.</a:t>
            </a:r>
          </a:p>
          <a:p>
            <a:pPr lvl="0"/>
            <a:r>
              <a:rPr lang="zh-CN" altLang="en-US" dirty="0"/>
              <a:t>请按照</a:t>
            </a:r>
            <a:r>
              <a:rPr lang="en-US" altLang="zh-CN" dirty="0"/>
              <a:t>star</a:t>
            </a:r>
            <a:r>
              <a:rPr lang="zh-CN" altLang="en-US" dirty="0"/>
              <a:t>法则进行描述</a:t>
            </a:r>
            <a:endParaRPr lang="en-US" altLang="zh-CN" dirty="0"/>
          </a:p>
          <a:p>
            <a:pPr lvl="0"/>
            <a:r>
              <a:rPr lang="en-US" altLang="zh-CN" dirty="0"/>
              <a:t>S:</a:t>
            </a:r>
            <a:r>
              <a:rPr lang="zh-CN" altLang="en-US" dirty="0"/>
              <a:t>背景</a:t>
            </a:r>
            <a:endParaRPr lang="en-US" altLang="zh-CN" dirty="0"/>
          </a:p>
          <a:p>
            <a:pPr lvl="0"/>
            <a:r>
              <a:rPr lang="en-US" dirty="0"/>
              <a:t>T:</a:t>
            </a:r>
            <a:r>
              <a:rPr lang="zh-CN" altLang="en-US" dirty="0"/>
              <a:t>目标</a:t>
            </a:r>
            <a:endParaRPr lang="en-US" altLang="zh-CN" dirty="0"/>
          </a:p>
          <a:p>
            <a:pPr lvl="0"/>
            <a:r>
              <a:rPr lang="en-US" dirty="0"/>
              <a:t>A:</a:t>
            </a:r>
            <a:r>
              <a:rPr lang="zh-CN" altLang="en-US" dirty="0"/>
              <a:t>行动</a:t>
            </a:r>
            <a:endParaRPr lang="en-US" altLang="zh-CN" dirty="0"/>
          </a:p>
          <a:p>
            <a:pPr lvl="0"/>
            <a:r>
              <a:rPr lang="en-US" dirty="0"/>
              <a:t>R:</a:t>
            </a:r>
            <a:r>
              <a:rPr lang="zh-CN" altLang="en-US" dirty="0"/>
              <a:t>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优秀工作表现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zh-CN" altLang="en-US" dirty="0"/>
              <a:t>新员工试用期转正述职报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请主要描述在试用期期间的优秀工作行为与业绩（最多不超过</a:t>
            </a:r>
            <a:r>
              <a:rPr lang="en-US" altLang="zh-CN" dirty="0"/>
              <a:t>3</a:t>
            </a:r>
            <a:r>
              <a:rPr lang="zh-CN" altLang="en-US" dirty="0"/>
              <a:t>个）</a:t>
            </a:r>
            <a:endParaRPr lang="en-US" altLang="zh-CN" dirty="0"/>
          </a:p>
          <a:p>
            <a:pPr lvl="0"/>
            <a:r>
              <a:rPr lang="zh-CN" altLang="en-US" dirty="0"/>
              <a:t>请按照</a:t>
            </a:r>
            <a:r>
              <a:rPr lang="en-US" altLang="zh-CN" dirty="0"/>
              <a:t>star</a:t>
            </a:r>
            <a:r>
              <a:rPr lang="zh-CN" altLang="en-US" dirty="0"/>
              <a:t>法则进行描述</a:t>
            </a:r>
            <a:endParaRPr lang="en-US" altLang="zh-CN" dirty="0"/>
          </a:p>
          <a:p>
            <a:pPr lvl="0"/>
            <a:r>
              <a:rPr lang="en-US" altLang="zh-CN" dirty="0"/>
              <a:t>S:</a:t>
            </a:r>
            <a:r>
              <a:rPr lang="zh-CN" altLang="en-US" dirty="0"/>
              <a:t>背景</a:t>
            </a:r>
            <a:endParaRPr lang="en-US" altLang="zh-CN" dirty="0"/>
          </a:p>
          <a:p>
            <a:pPr lvl="0"/>
            <a:r>
              <a:rPr lang="en-US" dirty="0"/>
              <a:t>T:</a:t>
            </a:r>
            <a:r>
              <a:rPr lang="zh-CN" altLang="en-US" dirty="0"/>
              <a:t>目标</a:t>
            </a:r>
            <a:endParaRPr lang="en-US" altLang="zh-CN" dirty="0"/>
          </a:p>
          <a:p>
            <a:pPr lvl="0"/>
            <a:r>
              <a:rPr lang="en-US" dirty="0"/>
              <a:t>A:</a:t>
            </a:r>
            <a:r>
              <a:rPr lang="zh-CN" altLang="en-US" dirty="0"/>
              <a:t>行动</a:t>
            </a:r>
            <a:endParaRPr lang="en-US" altLang="zh-CN" dirty="0"/>
          </a:p>
          <a:p>
            <a:pPr lvl="0"/>
            <a:r>
              <a:rPr lang="en-US" dirty="0"/>
              <a:t>R:</a:t>
            </a:r>
            <a:r>
              <a:rPr lang="zh-CN" altLang="en-US" dirty="0"/>
              <a:t>结果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工作规划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zh-CN" altLang="en-US" dirty="0"/>
              <a:t>新员工试用期转正述职报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请按照</a:t>
            </a:r>
            <a:r>
              <a:rPr lang="en-US" altLang="zh-CN" dirty="0"/>
              <a:t>smart</a:t>
            </a:r>
            <a:r>
              <a:rPr lang="zh-CN" altLang="en-US" dirty="0"/>
              <a:t>原则描述工作规划，目标清晰可量化，有具体的行动举措，以及所需要的资源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发展建议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zh-CN" altLang="en-US" dirty="0"/>
              <a:t>新员工试用期转正述职报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发展建议包括但不限于：工作中的创新型改善建议，工作中的困扰、跨部门沟通的建议等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85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Preh_2020">
      <a:dk1>
        <a:srgbClr val="4A4A49"/>
      </a:dk1>
      <a:lt1>
        <a:srgbClr val="FFFFFF"/>
      </a:lt1>
      <a:dk2>
        <a:srgbClr val="37819F"/>
      </a:dk2>
      <a:lt2>
        <a:srgbClr val="7EAAC0"/>
      </a:lt2>
      <a:accent1>
        <a:srgbClr val="7A98B0"/>
      </a:accent1>
      <a:accent2>
        <a:srgbClr val="ADADAD"/>
      </a:accent2>
      <a:accent3>
        <a:srgbClr val="70C6E4"/>
      </a:accent3>
      <a:accent4>
        <a:srgbClr val="53738C"/>
      </a:accent4>
      <a:accent5>
        <a:srgbClr val="A1C4B3"/>
      </a:accent5>
      <a:accent6>
        <a:srgbClr val="CFC291"/>
      </a:accent6>
      <a:hlink>
        <a:srgbClr val="377F9F"/>
      </a:hlink>
      <a:folHlink>
        <a:srgbClr val="377F9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smtClean="0">
            <a:latin typeface="Arial"/>
            <a:cs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1CEE8465-D2AB-4963-A5C3-240E4F58C4F2}" vid="{F60F1B26-7B53-4F10-AD25-15DCAF788DA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A_public_PPT Master_2024</Template>
  <TotalTime>5073</TotalTime>
  <Words>185</Words>
  <Application>Microsoft Office PowerPoint</Application>
  <PresentationFormat>On-screen Show (16:9)</PresentationFormat>
  <Paragraphs>36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Wingdings</vt:lpstr>
      <vt:lpstr>Office-Design</vt:lpstr>
      <vt:lpstr>新员工试用期转正述职报告</vt:lpstr>
      <vt:lpstr>Agenda</vt:lpstr>
      <vt:lpstr>优秀工作表现</vt:lpstr>
      <vt:lpstr>优秀工作表现</vt:lpstr>
      <vt:lpstr>工作规划</vt:lpstr>
      <vt:lpstr>发展建议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Li</dc:creator>
  <cp:lastModifiedBy>Ren jianze 任建泽</cp:lastModifiedBy>
  <cp:revision>13</cp:revision>
  <dcterms:created xsi:type="dcterms:W3CDTF">2024-08-14T01:26:11Z</dcterms:created>
  <dcterms:modified xsi:type="dcterms:W3CDTF">2024-10-08T08:12:35Z</dcterms:modified>
</cp:coreProperties>
</file>