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02B3-EC7F-4AC7-81A1-5DFC9688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20820-4831-4E0D-801D-937F1B683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D392-B691-42B2-B1F2-B2D50A2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CE1A-16FA-4C96-9558-C4BA4082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A1D1-F2D9-4434-80EB-AFECE8A8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D5BE-E34E-4483-B21C-7E96F5BC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006AA-096A-4186-B7AF-0E38E1347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A2A7-DD8A-4505-B57F-34A62FC9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A5A2-7140-42F9-8286-EDC99D3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35E0-D577-405F-84CE-4E79B7C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72ED8-50EC-470F-8755-15800408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8C17-4118-4769-B7AC-A2B74001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37B8-DEF9-4277-B84D-458A5E2D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3118-111E-4589-A8EC-08D63E4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9FBD-1072-4E09-8E48-3C103CAB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372-38FA-4D4C-8EE2-7B42347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184C-C38D-4CC1-9101-0A02DB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5A8C-B2B2-438B-BE9B-EB5BC0D6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AE2D-7927-4FA0-B07E-1019F517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2EBA-1C7E-4CC5-A225-6438B0B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585-D75A-48E7-A126-C35AB890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0A2A-853C-4C79-9B36-0A007EAA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5149-80C3-435F-8A37-755E5816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A168-D485-47D8-9BE2-C55BF879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1F65-CB27-4E22-8E69-D00E34D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5E4D-56C3-4170-A331-25A0A71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B49B-A9E6-4816-A08D-6041128E7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FA78-6FBD-4873-8A9C-D05BFFB2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C53C-3595-48A4-BCAB-BBD8D5F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6C9D-5F55-446F-9C23-A0C09936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33DD-13EE-484A-967A-B2EC2859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CDB0-7FA4-4108-878C-D3C90278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6EE2-5EF1-4352-B3E7-D729B11B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270CB-9525-4FDF-9824-EE1593E2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B6446-8ED9-4183-982A-409D278F9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71527-55CB-4FC2-91D9-5EBFCBFF0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3C5A-97B1-47FB-A13A-88A17F3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73ECB-8F3D-4DD4-B036-664E233D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A3602-00B3-44B5-98EE-15FB8CD1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20D-2B9C-4FB9-8074-D99CAC4D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47526-71F8-4C23-AA32-79D578C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3D77A-6668-45F0-B35C-7BCC52FB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AC6C-7648-4E91-9A18-6FCEB926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5C93C-1118-45D5-B8D6-B353F6FD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A581-D261-42E1-8E99-94BE4D9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194E-9A6B-4695-BDCF-1A7A411C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B824-E0A3-4A89-92CC-20F0345B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F084-1BCA-4267-9A31-63F4F2F2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2247C-D7B2-450E-9C9F-40372E79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1041-4AF6-4237-B24D-E39CB2D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6A78B-956D-4934-9530-2A45177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F8BA-7CA6-4581-9D19-C08CBFD4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6AF2-A7C0-4489-8EB4-2737AA43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9A19B-CF8E-455A-AEC2-6F8DA79C3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48DA-F1E0-493A-89A7-B7152A065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CD35-6071-479C-BB44-5EF551C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01539-CA1B-41E0-9FAA-6AD6D146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A5D0-BF4F-485B-85A5-B9EB3F9E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4856-B256-4948-8B63-2ED3DD67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56EC-B343-43F5-8919-04C0F45C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134B-7F77-462C-8EF0-B2DB09429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6887-D02C-442E-A869-372B7763E4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6564-FAB0-48DC-B7A4-AB3BFEBB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0787-EE63-46C9-8782-BF650720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6A36-DC66-4E3E-8367-E119D167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4EA3791-ED71-4B91-8838-15A2C0C23BEA}"/>
              </a:ext>
            </a:extLst>
          </p:cNvPr>
          <p:cNvGrpSpPr/>
          <p:nvPr/>
        </p:nvGrpSpPr>
        <p:grpSpPr>
          <a:xfrm>
            <a:off x="854612" y="1464960"/>
            <a:ext cx="10482777" cy="4603331"/>
            <a:chOff x="854612" y="1120575"/>
            <a:chExt cx="10482777" cy="4603331"/>
          </a:xfrm>
        </p:grpSpPr>
        <p:grpSp>
          <p:nvGrpSpPr>
            <p:cNvPr id="4" name="Google Shape;718;p22">
              <a:extLst>
                <a:ext uri="{FF2B5EF4-FFF2-40B4-BE49-F238E27FC236}">
                  <a16:creationId xmlns:a16="http://schemas.microsoft.com/office/drawing/2014/main" id="{93F33489-3550-4688-904E-AEEB30D73846}"/>
                </a:ext>
              </a:extLst>
            </p:cNvPr>
            <p:cNvGrpSpPr/>
            <p:nvPr/>
          </p:nvGrpSpPr>
          <p:grpSpPr>
            <a:xfrm>
              <a:off x="854612" y="1120575"/>
              <a:ext cx="10482777" cy="4603331"/>
              <a:chOff x="457200" y="1120575"/>
              <a:chExt cx="8229600" cy="3613887"/>
            </a:xfrm>
          </p:grpSpPr>
          <p:cxnSp>
            <p:nvCxnSpPr>
              <p:cNvPr id="5" name="Google Shape;719;p22">
                <a:extLst>
                  <a:ext uri="{FF2B5EF4-FFF2-40B4-BE49-F238E27FC236}">
                    <a16:creationId xmlns:a16="http://schemas.microsoft.com/office/drawing/2014/main" id="{597F086F-A45A-4917-9411-F4485DD9E712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>
                <a:off x="4196400" y="1362225"/>
                <a:ext cx="257700" cy="3367500"/>
              </a:xfrm>
              <a:prstGeom prst="bentConnector2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" name="Google Shape;721;p22">
                <a:extLst>
                  <a:ext uri="{FF2B5EF4-FFF2-40B4-BE49-F238E27FC236}">
                    <a16:creationId xmlns:a16="http://schemas.microsoft.com/office/drawing/2014/main" id="{0A0D366C-ADF5-46F0-BE3D-65A1DB458EE3}"/>
                  </a:ext>
                </a:extLst>
              </p:cNvPr>
              <p:cNvSpPr/>
              <p:nvPr/>
            </p:nvSpPr>
            <p:spPr>
              <a:xfrm>
                <a:off x="764575" y="1716475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22;p22">
                <a:extLst>
                  <a:ext uri="{FF2B5EF4-FFF2-40B4-BE49-F238E27FC236}">
                    <a16:creationId xmlns:a16="http://schemas.microsoft.com/office/drawing/2014/main" id="{A429187B-8C8C-4CE2-BFDF-269D321F06BE}"/>
                  </a:ext>
                </a:extLst>
              </p:cNvPr>
              <p:cNvSpPr/>
              <p:nvPr/>
            </p:nvSpPr>
            <p:spPr>
              <a:xfrm>
                <a:off x="4947600" y="1716475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23;p22">
                <a:extLst>
                  <a:ext uri="{FF2B5EF4-FFF2-40B4-BE49-F238E27FC236}">
                    <a16:creationId xmlns:a16="http://schemas.microsoft.com/office/drawing/2014/main" id="{5C181717-3BFE-4AA8-ABF3-55A0D7D5871E}"/>
                  </a:ext>
                </a:extLst>
              </p:cNvPr>
              <p:cNvSpPr/>
              <p:nvPr/>
            </p:nvSpPr>
            <p:spPr>
              <a:xfrm>
                <a:off x="764575" y="2760018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24;p22">
                <a:extLst>
                  <a:ext uri="{FF2B5EF4-FFF2-40B4-BE49-F238E27FC236}">
                    <a16:creationId xmlns:a16="http://schemas.microsoft.com/office/drawing/2014/main" id="{32DCB470-1D83-43D8-9F95-97465A740436}"/>
                  </a:ext>
                </a:extLst>
              </p:cNvPr>
              <p:cNvSpPr/>
              <p:nvPr/>
            </p:nvSpPr>
            <p:spPr>
              <a:xfrm>
                <a:off x="4947600" y="2760018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25;p22">
                <a:extLst>
                  <a:ext uri="{FF2B5EF4-FFF2-40B4-BE49-F238E27FC236}">
                    <a16:creationId xmlns:a16="http://schemas.microsoft.com/office/drawing/2014/main" id="{E5E5F484-EDB6-47F4-86BD-93216CB1C406}"/>
                  </a:ext>
                </a:extLst>
              </p:cNvPr>
              <p:cNvSpPr/>
              <p:nvPr/>
            </p:nvSpPr>
            <p:spPr>
              <a:xfrm>
                <a:off x="764575" y="3803562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26;p22">
                <a:extLst>
                  <a:ext uri="{FF2B5EF4-FFF2-40B4-BE49-F238E27FC236}">
                    <a16:creationId xmlns:a16="http://schemas.microsoft.com/office/drawing/2014/main" id="{5D9DFDEE-BF20-4372-BE04-E01E2669DA1F}"/>
                  </a:ext>
                </a:extLst>
              </p:cNvPr>
              <p:cNvSpPr/>
              <p:nvPr/>
            </p:nvSpPr>
            <p:spPr>
              <a:xfrm>
                <a:off x="4947600" y="3803562"/>
                <a:ext cx="3431700" cy="930900"/>
              </a:xfrm>
              <a:prstGeom prst="roundRect">
                <a:avLst>
                  <a:gd name="adj" fmla="val 2213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3;p22">
                <a:extLst>
                  <a:ext uri="{FF2B5EF4-FFF2-40B4-BE49-F238E27FC236}">
                    <a16:creationId xmlns:a16="http://schemas.microsoft.com/office/drawing/2014/main" id="{5D9D8E49-E417-46D0-81D8-D8FD9D316D33}"/>
                  </a:ext>
                </a:extLst>
              </p:cNvPr>
              <p:cNvSpPr/>
              <p:nvPr/>
            </p:nvSpPr>
            <p:spPr>
              <a:xfrm>
                <a:off x="457200" y="1860475"/>
                <a:ext cx="642900" cy="6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734;p22">
                <a:extLst>
                  <a:ext uri="{FF2B5EF4-FFF2-40B4-BE49-F238E27FC236}">
                    <a16:creationId xmlns:a16="http://schemas.microsoft.com/office/drawing/2014/main" id="{EC8C4772-BD47-4785-BE4E-FF210DFA9A1E}"/>
                  </a:ext>
                </a:extLst>
              </p:cNvPr>
              <p:cNvSpPr/>
              <p:nvPr/>
            </p:nvSpPr>
            <p:spPr>
              <a:xfrm>
                <a:off x="457200" y="2904018"/>
                <a:ext cx="642900" cy="642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" name="Google Shape;735;p22">
                <a:extLst>
                  <a:ext uri="{FF2B5EF4-FFF2-40B4-BE49-F238E27FC236}">
                    <a16:creationId xmlns:a16="http://schemas.microsoft.com/office/drawing/2014/main" id="{20E79211-ADE2-4362-B09A-970776275CFF}"/>
                  </a:ext>
                </a:extLst>
              </p:cNvPr>
              <p:cNvSpPr/>
              <p:nvPr/>
            </p:nvSpPr>
            <p:spPr>
              <a:xfrm>
                <a:off x="457200" y="3947562"/>
                <a:ext cx="642900" cy="642900"/>
              </a:xfrm>
              <a:prstGeom prst="ellipse">
                <a:avLst/>
              </a:prstGeom>
              <a:solidFill>
                <a:srgbClr val="69BEE7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" name="Google Shape;736;p22">
                <a:extLst>
                  <a:ext uri="{FF2B5EF4-FFF2-40B4-BE49-F238E27FC236}">
                    <a16:creationId xmlns:a16="http://schemas.microsoft.com/office/drawing/2014/main" id="{6FEBADFC-5036-4644-BDC6-B9C9B3B80004}"/>
                  </a:ext>
                </a:extLst>
              </p:cNvPr>
              <p:cNvSpPr/>
              <p:nvPr/>
            </p:nvSpPr>
            <p:spPr>
              <a:xfrm>
                <a:off x="8043900" y="1860475"/>
                <a:ext cx="642900" cy="642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" name="Google Shape;737;p22">
                <a:extLst>
                  <a:ext uri="{FF2B5EF4-FFF2-40B4-BE49-F238E27FC236}">
                    <a16:creationId xmlns:a16="http://schemas.microsoft.com/office/drawing/2014/main" id="{BEAEAC85-3164-4089-A178-9395964BBA44}"/>
                  </a:ext>
                </a:extLst>
              </p:cNvPr>
              <p:cNvSpPr/>
              <p:nvPr/>
            </p:nvSpPr>
            <p:spPr>
              <a:xfrm>
                <a:off x="8043900" y="2904018"/>
                <a:ext cx="642900" cy="6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" name="Google Shape;738;p22">
                <a:extLst>
                  <a:ext uri="{FF2B5EF4-FFF2-40B4-BE49-F238E27FC236}">
                    <a16:creationId xmlns:a16="http://schemas.microsoft.com/office/drawing/2014/main" id="{7C626338-5DB4-4820-8960-9986FB8E4331}"/>
                  </a:ext>
                </a:extLst>
              </p:cNvPr>
              <p:cNvSpPr/>
              <p:nvPr/>
            </p:nvSpPr>
            <p:spPr>
              <a:xfrm>
                <a:off x="8043900" y="3947562"/>
                <a:ext cx="642900" cy="642900"/>
              </a:xfrm>
              <a:prstGeom prst="ellipse">
                <a:avLst/>
              </a:prstGeom>
              <a:solidFill>
                <a:srgbClr val="FF745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0" name="Google Shape;720;p22">
                <a:extLst>
                  <a:ext uri="{FF2B5EF4-FFF2-40B4-BE49-F238E27FC236}">
                    <a16:creationId xmlns:a16="http://schemas.microsoft.com/office/drawing/2014/main" id="{96404D78-3F18-4950-A23E-3CA562B2ED3A}"/>
                  </a:ext>
                </a:extLst>
              </p:cNvPr>
              <p:cNvSpPr/>
              <p:nvPr/>
            </p:nvSpPr>
            <p:spPr>
              <a:xfrm>
                <a:off x="457200" y="1120575"/>
                <a:ext cx="3739200" cy="483300"/>
              </a:xfrm>
              <a:prstGeom prst="roundRect">
                <a:avLst>
                  <a:gd name="adj" fmla="val 22134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PROS</a:t>
                </a:r>
                <a:endParaRPr sz="20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31" name="Google Shape;745;p22">
                <a:extLst>
                  <a:ext uri="{FF2B5EF4-FFF2-40B4-BE49-F238E27FC236}">
                    <a16:creationId xmlns:a16="http://schemas.microsoft.com/office/drawing/2014/main" id="{DC30BCF9-F072-4491-862A-D6F39A771554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 flipH="1">
                <a:off x="4689900" y="1362225"/>
                <a:ext cx="257700" cy="3367500"/>
              </a:xfrm>
              <a:prstGeom prst="bentConnector2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32" name="Google Shape;746;p22">
                <a:extLst>
                  <a:ext uri="{FF2B5EF4-FFF2-40B4-BE49-F238E27FC236}">
                    <a16:creationId xmlns:a16="http://schemas.microsoft.com/office/drawing/2014/main" id="{83EC27E7-9D36-4FEA-AFA1-227E71809E62}"/>
                  </a:ext>
                </a:extLst>
              </p:cNvPr>
              <p:cNvSpPr/>
              <p:nvPr/>
            </p:nvSpPr>
            <p:spPr>
              <a:xfrm flipH="1">
                <a:off x="4947600" y="1120575"/>
                <a:ext cx="3739200" cy="483300"/>
              </a:xfrm>
              <a:prstGeom prst="roundRect">
                <a:avLst>
                  <a:gd name="adj" fmla="val 22134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CONS</a:t>
                </a:r>
                <a:endParaRPr sz="2000" b="1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861625-0F14-4FFE-BF7F-F9AB6D6B01E4}"/>
                </a:ext>
              </a:extLst>
            </p:cNvPr>
            <p:cNvSpPr txBox="1"/>
            <p:nvPr/>
          </p:nvSpPr>
          <p:spPr>
            <a:xfrm>
              <a:off x="2001787" y="2052226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861A6-9C34-4A7F-917C-A4DFEBF5FDC7}"/>
                </a:ext>
              </a:extLst>
            </p:cNvPr>
            <p:cNvSpPr txBox="1"/>
            <p:nvPr/>
          </p:nvSpPr>
          <p:spPr>
            <a:xfrm>
              <a:off x="2001787" y="3410804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12141D-A7EB-44C6-8A90-F88E583FF85C}"/>
                </a:ext>
              </a:extLst>
            </p:cNvPr>
            <p:cNvSpPr txBox="1"/>
            <p:nvPr/>
          </p:nvSpPr>
          <p:spPr>
            <a:xfrm>
              <a:off x="2001787" y="4769382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C0C2AD-F895-461A-A045-F72CBA68200B}"/>
                </a:ext>
              </a:extLst>
            </p:cNvPr>
            <p:cNvSpPr txBox="1"/>
            <p:nvPr/>
          </p:nvSpPr>
          <p:spPr>
            <a:xfrm>
              <a:off x="6902692" y="2052226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 algn="r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AAE58B-3C2C-4BEF-8659-F65C958D2524}"/>
                </a:ext>
              </a:extLst>
            </p:cNvPr>
            <p:cNvSpPr txBox="1"/>
            <p:nvPr/>
          </p:nvSpPr>
          <p:spPr>
            <a:xfrm>
              <a:off x="6902692" y="3410804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 algn="r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000BA9-ECDE-472B-A68D-587EF30DDC40}"/>
                </a:ext>
              </a:extLst>
            </p:cNvPr>
            <p:cNvSpPr txBox="1"/>
            <p:nvPr/>
          </p:nvSpPr>
          <p:spPr>
            <a:xfrm>
              <a:off x="6902692" y="4769382"/>
              <a:ext cx="339795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dirty="0">
                  <a:latin typeface="Georgia" panose="02040502050405020303" pitchFamily="18" charset="0"/>
                </a:rPr>
                <a:t>Caption</a:t>
              </a:r>
            </a:p>
            <a:p>
              <a:pPr lvl="0" algn="r">
                <a:spcBef>
                  <a:spcPts val="600"/>
                </a:spcBef>
              </a:pPr>
              <a:r>
                <a:rPr lang="en-US" sz="140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6EF952E-A1F2-4D37-B2B2-8538CBA2EE89}"/>
              </a:ext>
            </a:extLst>
          </p:cNvPr>
          <p:cNvSpPr txBox="1"/>
          <p:nvPr/>
        </p:nvSpPr>
        <p:spPr>
          <a:xfrm>
            <a:off x="0" y="23571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template powerpoint free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D3F74C-54DD-407F-A88F-2C15230CF8B8}"/>
              </a:ext>
            </a:extLst>
          </p:cNvPr>
          <p:cNvSpPr txBox="1"/>
          <p:nvPr/>
        </p:nvSpPr>
        <p:spPr>
          <a:xfrm>
            <a:off x="882662" y="2630944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8850E-6D9F-412E-9985-A273209960DB}"/>
              </a:ext>
            </a:extLst>
          </p:cNvPr>
          <p:cNvSpPr txBox="1"/>
          <p:nvPr/>
        </p:nvSpPr>
        <p:spPr>
          <a:xfrm>
            <a:off x="882662" y="3946095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689AD-12A4-41A9-BE7B-EBE0B8A917E6}"/>
              </a:ext>
            </a:extLst>
          </p:cNvPr>
          <p:cNvSpPr txBox="1"/>
          <p:nvPr/>
        </p:nvSpPr>
        <p:spPr>
          <a:xfrm>
            <a:off x="882662" y="5275349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C5AE30-EBEE-473B-A8FA-102D497EE1FA}"/>
              </a:ext>
            </a:extLst>
          </p:cNvPr>
          <p:cNvSpPr txBox="1"/>
          <p:nvPr/>
        </p:nvSpPr>
        <p:spPr>
          <a:xfrm>
            <a:off x="10530345" y="2630944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3E2336-8E8A-4217-B815-A42D89D88756}"/>
              </a:ext>
            </a:extLst>
          </p:cNvPr>
          <p:cNvSpPr txBox="1"/>
          <p:nvPr/>
        </p:nvSpPr>
        <p:spPr>
          <a:xfrm>
            <a:off x="10530345" y="3946095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46B01-D811-4D0F-97A9-DE576764ED13}"/>
              </a:ext>
            </a:extLst>
          </p:cNvPr>
          <p:cNvSpPr txBox="1"/>
          <p:nvPr/>
        </p:nvSpPr>
        <p:spPr>
          <a:xfrm>
            <a:off x="10530345" y="5275349"/>
            <a:ext cx="8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2080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86C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Fira Sans Extra Condensed Medium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Rayappan J</cp:lastModifiedBy>
  <cp:revision>2</cp:revision>
  <dcterms:created xsi:type="dcterms:W3CDTF">2020-12-17T04:45:09Z</dcterms:created>
  <dcterms:modified xsi:type="dcterms:W3CDTF">2020-12-17T04:49:40Z</dcterms:modified>
</cp:coreProperties>
</file>