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6C74-773B-4F25-83B1-8AF755AD3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2A4C4-74F7-472C-A5E4-34009E25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BA6A-5A9F-4981-ACBC-CB83651F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5F43-130D-4F34-AB31-24CF9FED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915C-B825-449F-9C4F-C71A835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7A8-A0CA-4C2A-8389-2E850879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D5910-1DAE-4D70-9202-31CB0C474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99F6-7A7E-4AD4-AEAD-DD2AA7A6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2E84-A928-4885-98D5-66484CB7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71697-BB3D-486A-B3D3-F9F6A236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F720E-592D-4835-A939-573671F1F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DBC6-4856-403E-B152-5054524A0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6183-89B0-4C0A-A039-4CEB9726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7830-C245-4A44-9B59-E5BF2C5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45AD-07E6-4CE6-AF9C-E69E11A1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C437-AC76-431B-B770-DA1D41AD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3BB6-9BDF-4FBD-A09E-4B9142E6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DB76-8DFC-47D1-92D1-E302113D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D21EA-D7CA-4C27-82C2-C8462419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F7D40-C86D-4677-B1A5-3CDA625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7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7D1D-EE6A-470F-AB93-AC9C1258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590A2-5702-4D7C-8770-8C8AF1D8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FD3A-159B-4427-B79D-9A49D0AD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CBC0-A61B-436B-84B7-D6868E1C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6E6A-37B9-4701-B6A0-50A83827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86F-81FA-474F-A76B-33F178A3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3215-F137-4E21-8C14-7C8F601AC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E4BA6-340A-4C89-8AED-A1D0AE42A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1B1DF-8DDF-4244-B0EA-3D19EABF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F321-4E88-4277-8A8D-B2AEAB5A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3E58D-CA42-4DEE-B60C-3665FF41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85C6-ACED-4035-BF06-59D25DAF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8E1D-ACEE-4863-A615-9D4BF349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637FA-0CFC-4D65-A8AC-35983BFB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7B0C8-12A8-4CCC-9DEB-21A549573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BE65-9C8D-41E4-9747-72CA9C71A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88D08-D071-4BE1-ADD8-B68F3EBD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67DCD-189F-438E-B64C-29062F77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8B01C-61C2-4188-A211-04F9C8BF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60D7-DDF1-48E9-909A-119701B3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65AC0-C48A-47D7-9770-168D94C1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0542-1AD0-480C-8581-F794AAF4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71FC8-E4C4-4055-B781-CD4A6C2C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D8C52-D28E-4470-B556-648036B5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7062D-258B-40EA-908D-17469EF6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F9C1-F195-4780-82E4-12DC01CB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746-C85A-4CEF-AAF8-FAEA2BBB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DA70-303E-42B7-A829-4264851C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45694-370C-4155-B87A-6F94CA93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015D-8863-4CA0-B666-20D23D17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4C8D1-5467-4668-8ADC-EB5C16F3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6D69C-063D-4247-A61B-D870D2C6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E1FF-8D06-4646-ADB7-14EB54A7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33122-293D-46C9-982F-883B19CEB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43E7-B127-4FF0-BFFC-2AAC7F36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B3B23-B6BF-4865-B549-EBFD1D66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845C-CC26-48AC-ACA3-BD837180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5203B-4E45-440B-BDA4-1A6A9459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2D94-17F4-464B-B19A-C7E52FDF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E16B-76FE-4629-84CD-908E5EC1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171C-6ED4-4038-BBF2-A949BD8DB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AF9E-99E5-4D31-9263-99651B7A8620}" type="datetimeFigureOut">
              <a:rPr lang="en-US" smtClean="0"/>
              <a:t>18/12/2020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968B-4252-449E-8BEE-D9823402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5ACB-C81A-4645-86A7-6907E237E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9584-DD7E-4C91-BCE6-81DB5CEF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B289F5-325F-46D1-AA51-FA0A3E39AC6F}"/>
              </a:ext>
            </a:extLst>
          </p:cNvPr>
          <p:cNvSpPr/>
          <p:nvPr/>
        </p:nvSpPr>
        <p:spPr>
          <a:xfrm>
            <a:off x="222371" y="861134"/>
            <a:ext cx="1544714" cy="736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Browser: </a:t>
            </a:r>
          </a:p>
          <a:p>
            <a:pPr algn="ctr"/>
            <a:r>
              <a:rPr lang="en-US" dirty="0" err="1"/>
              <a:t>Renjie.rocks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AA03C-9455-486C-B388-4ADC1FB5CB90}"/>
              </a:ext>
            </a:extLst>
          </p:cNvPr>
          <p:cNvSpPr/>
          <p:nvPr/>
        </p:nvSpPr>
        <p:spPr>
          <a:xfrm>
            <a:off x="5410939" y="861134"/>
            <a:ext cx="1766656" cy="73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Router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92C500-F64C-4E80-BB31-131DD5A19CCE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>
            <a:off x="1767085" y="1229557"/>
            <a:ext cx="806820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261CC77-0852-4F11-99BC-E847DC87E569}"/>
              </a:ext>
            </a:extLst>
          </p:cNvPr>
          <p:cNvSpPr/>
          <p:nvPr/>
        </p:nvSpPr>
        <p:spPr>
          <a:xfrm>
            <a:off x="8114190" y="847819"/>
            <a:ext cx="1766656" cy="73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OpenVPN Server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7892C-0920-4291-B63A-846F3BD5A731}"/>
              </a:ext>
            </a:extLst>
          </p:cNvPr>
          <p:cNvCxnSpPr>
            <a:cxnSpLocks/>
          </p:cNvCxnSpPr>
          <p:nvPr/>
        </p:nvCxnSpPr>
        <p:spPr>
          <a:xfrm flipV="1">
            <a:off x="7177595" y="1229557"/>
            <a:ext cx="936595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4FBB95-DF72-4CCC-A50B-E6371C9A8AF0}"/>
              </a:ext>
            </a:extLst>
          </p:cNvPr>
          <p:cNvSpPr/>
          <p:nvPr/>
        </p:nvSpPr>
        <p:spPr>
          <a:xfrm>
            <a:off x="6878955" y="1620172"/>
            <a:ext cx="15937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Forward port 80 to 18080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D2C01E-6DBC-4B06-8538-ADD122D7B060}"/>
              </a:ext>
            </a:extLst>
          </p:cNvPr>
          <p:cNvSpPr/>
          <p:nvPr/>
        </p:nvSpPr>
        <p:spPr>
          <a:xfrm>
            <a:off x="8114190" y="3060577"/>
            <a:ext cx="1766656" cy="73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OpenVPN Client </a:t>
            </a:r>
          </a:p>
          <a:p>
            <a:pPr algn="ctr"/>
            <a:r>
              <a:rPr lang="en-US" dirty="0"/>
              <a:t>/ Hotspot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599D9B-103B-4518-8683-74C925B2718C}"/>
              </a:ext>
            </a:extLst>
          </p:cNvPr>
          <p:cNvCxnSpPr>
            <a:stCxn id="35" idx="2"/>
            <a:endCxn id="42" idx="0"/>
          </p:cNvCxnSpPr>
          <p:nvPr/>
        </p:nvCxnSpPr>
        <p:spPr>
          <a:xfrm>
            <a:off x="8997518" y="1584665"/>
            <a:ext cx="0" cy="147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80FD149-AB9C-4F50-985F-CE8D4C941F38}"/>
              </a:ext>
            </a:extLst>
          </p:cNvPr>
          <p:cNvSpPr/>
          <p:nvPr/>
        </p:nvSpPr>
        <p:spPr>
          <a:xfrm>
            <a:off x="8928591" y="2284645"/>
            <a:ext cx="17315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Forward port 18080 to 8080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12E411-2EB9-4160-BEAA-5EA3888E1003}"/>
              </a:ext>
            </a:extLst>
          </p:cNvPr>
          <p:cNvSpPr/>
          <p:nvPr/>
        </p:nvSpPr>
        <p:spPr>
          <a:xfrm>
            <a:off x="8114190" y="4396499"/>
            <a:ext cx="1766656" cy="73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/ Data Server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40F5E5-C3FB-421D-A0AF-A1CCA0B310AE}"/>
              </a:ext>
            </a:extLst>
          </p:cNvPr>
          <p:cNvCxnSpPr>
            <a:stCxn id="42" idx="2"/>
          </p:cNvCxnSpPr>
          <p:nvPr/>
        </p:nvCxnSpPr>
        <p:spPr>
          <a:xfrm>
            <a:off x="8997518" y="3797423"/>
            <a:ext cx="0" cy="6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4FF3378-0B9D-4F29-A580-063315F538A3}"/>
              </a:ext>
            </a:extLst>
          </p:cNvPr>
          <p:cNvSpPr/>
          <p:nvPr/>
        </p:nvSpPr>
        <p:spPr>
          <a:xfrm>
            <a:off x="9034300" y="3970003"/>
            <a:ext cx="16930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Forward port 8080 to 8080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7F523C-6746-4946-ABAF-E95FF4FDCE29}"/>
              </a:ext>
            </a:extLst>
          </p:cNvPr>
          <p:cNvSpPr/>
          <p:nvPr/>
        </p:nvSpPr>
        <p:spPr>
          <a:xfrm>
            <a:off x="4650735" y="887767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Port 80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307A52-730C-4483-99CE-BA0BA898F324}"/>
              </a:ext>
            </a:extLst>
          </p:cNvPr>
          <p:cNvSpPr/>
          <p:nvPr/>
        </p:nvSpPr>
        <p:spPr>
          <a:xfrm>
            <a:off x="2573905" y="878889"/>
            <a:ext cx="1766656" cy="70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C7AC24-1F4B-454C-A694-BD12B8844BE6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4340561" y="1229557"/>
            <a:ext cx="1070378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3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Renjie Liu</dc:creator>
  <cp:lastModifiedBy>Renjie Liu</cp:lastModifiedBy>
  <cp:revision>2</cp:revision>
  <dcterms:created xsi:type="dcterms:W3CDTF">2020-12-18T18:55:44Z</dcterms:created>
  <dcterms:modified xsi:type="dcterms:W3CDTF">2020-12-18T20:04:03Z</dcterms:modified>
</cp:coreProperties>
</file>