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630" y="-12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9DEB-70F2-47D1-8C2E-E1B1E9EB7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93819-FC2B-4286-858B-3E9E790AC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07F51-762A-442E-8AA6-E19C3FF9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189D-E54F-441E-8793-654E513828BF}" type="datetimeFigureOut">
              <a:rPr lang="en-US" smtClean="0"/>
              <a:t>16/08/2021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B444-CFF8-4D7F-B644-3229577E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D506A-48EA-4038-A8B7-97A493B4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CDA8-CBC3-4B94-945E-ADAC891B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1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D8BA-D6A2-42B7-9BCE-2FFAF3BE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C26C7-1C93-4CAF-A7E4-9037A2790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CA3-C2A6-4F3F-9E7B-DA0FFD44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189D-E54F-441E-8793-654E513828BF}" type="datetimeFigureOut">
              <a:rPr lang="en-US" smtClean="0"/>
              <a:t>16/08/2021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3D3A-2D47-4387-9C24-8E07FCFC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9F31D-1A9D-4AB6-9D2C-4DFC0C9E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CDA8-CBC3-4B94-945E-ADAC891B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CB9D8-B6D3-418E-BCF6-795D4553B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BEF80-431E-4BC1-9240-A7CC343B2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A0DFC-0C6C-42AC-9284-FFA1A926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189D-E54F-441E-8793-654E513828BF}" type="datetimeFigureOut">
              <a:rPr lang="en-US" smtClean="0"/>
              <a:t>16/08/2021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437F7-5F91-4B65-AE41-3C9C007A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F79A1-4307-4502-98CB-BE082200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CDA8-CBC3-4B94-945E-ADAC891B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56A4-328D-4E52-AADF-C92DA2EE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84F8-1468-450B-B50C-F355C17AE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FCDD2-80D1-490E-BD53-0E811CF0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189D-E54F-441E-8793-654E513828BF}" type="datetimeFigureOut">
              <a:rPr lang="en-US" smtClean="0"/>
              <a:t>16/08/2021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61826-1981-49C9-B6F4-59BA44BF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99214-628E-40C2-92A4-55C77BB4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CDA8-CBC3-4B94-945E-ADAC891B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F163-A16E-45DB-8341-DA4E85CB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CBAE2-B033-4EBD-BF74-5E5060C4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0565-F942-4949-A936-B3D68A87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189D-E54F-441E-8793-654E513828BF}" type="datetimeFigureOut">
              <a:rPr lang="en-US" smtClean="0"/>
              <a:t>16/08/2021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C4046-3826-4455-BA53-B56C8849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324A2-E5F9-4590-92D7-F714533A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CDA8-CBC3-4B94-945E-ADAC891B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985D-DF6A-403D-AA57-0E955D6F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1847-2B4A-4BB6-BBEC-F51A22ECB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EC05A-8420-4024-A21A-059AF1EFF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ED63F-D9F7-440E-BF07-C5A6994D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189D-E54F-441E-8793-654E513828BF}" type="datetimeFigureOut">
              <a:rPr lang="en-US" smtClean="0"/>
              <a:t>16/08/2021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A07E4-0B88-45A8-80F8-43FA0797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9827A-CB45-4914-B5E6-7BE9109F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CDA8-CBC3-4B94-945E-ADAC891B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A6B0-3041-4D3A-BFC8-A40B0278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DA7C-7220-4FF9-9DE7-04067D242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FE179-9C18-44BB-AF1C-134713367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4FA6C-6181-42D8-A67A-666F4BE93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D649B-5EE4-45A7-BD3D-CD764D468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F5051-806B-4E53-A3DB-9EDE5610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189D-E54F-441E-8793-654E513828BF}" type="datetimeFigureOut">
              <a:rPr lang="en-US" smtClean="0"/>
              <a:t>16/08/2021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C2E94-663D-49C5-927E-19F83DA0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51352-F43D-4AB9-8070-3A6D64BA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CDA8-CBC3-4B94-945E-ADAC891B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1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F255-433F-4249-882A-E27753C8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1A10B-D672-40CE-977B-B4DA8A5F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189D-E54F-441E-8793-654E513828BF}" type="datetimeFigureOut">
              <a:rPr lang="en-US" smtClean="0"/>
              <a:t>16/08/2021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367BC-D2B0-4FC7-A364-C64A2E32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29EB1-5A85-44C3-B060-C6E9DF60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CDA8-CBC3-4B94-945E-ADAC891B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3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1A24-2DD6-43CC-BE8E-410A5448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189D-E54F-441E-8793-654E513828BF}" type="datetimeFigureOut">
              <a:rPr lang="en-US" smtClean="0"/>
              <a:t>16/08/2021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575ED-1CA1-436E-94BF-E9614E80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F4C42-E9E1-4AF9-B075-7672E951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CDA8-CBC3-4B94-945E-ADAC891B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916D-88A3-4242-9044-4154A508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42D0-8609-405A-8F78-5A319135F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C25DD-6402-48BE-9544-120A0DC7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E1D89-E3FE-41F2-A598-C14B443A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189D-E54F-441E-8793-654E513828BF}" type="datetimeFigureOut">
              <a:rPr lang="en-US" smtClean="0"/>
              <a:t>16/08/2021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4035A-7FDF-4C06-AF0B-9BF94111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395C9-E12D-43C4-9308-228423E7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CDA8-CBC3-4B94-945E-ADAC891B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F664-81BD-476B-A23B-F4591323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6BDDF-99A4-4D6D-BE0C-242475C9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E7838-E371-4B9F-BBD5-5BC98CB4B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9F6EA-7DB5-45E3-87AC-D780A103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189D-E54F-441E-8793-654E513828BF}" type="datetimeFigureOut">
              <a:rPr lang="en-US" smtClean="0"/>
              <a:t>16/08/2021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E65AF-58A1-4676-BDE0-09ACC34E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92EB0-6132-4EE7-883E-53EE7A5C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CDA8-CBC3-4B94-945E-ADAC891B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0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74A6A-16BB-492C-BCC5-F009FBF2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C6969-2DE7-4AC0-9976-B6FACAAF5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BFAA-247D-417A-8546-8C3272DAA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189D-E54F-441E-8793-654E513828BF}" type="datetimeFigureOut">
              <a:rPr lang="en-US" smtClean="0"/>
              <a:t>16/08/2021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9A38-65C0-4274-ACD9-E2DB300FF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7391-A195-4A2C-A1D9-EDFE36D8F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CDA8-CBC3-4B94-945E-ADAC891B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E2BBC63-CD45-4741-A5F8-0A168CEC732D}"/>
              </a:ext>
            </a:extLst>
          </p:cNvPr>
          <p:cNvSpPr>
            <a:spLocks noChangeAspect="1"/>
          </p:cNvSpPr>
          <p:nvPr/>
        </p:nvSpPr>
        <p:spPr>
          <a:xfrm>
            <a:off x="6050280" y="3383280"/>
            <a:ext cx="91440" cy="91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E35E2B-7CC2-4AD7-B0B1-23B524838CB4}"/>
              </a:ext>
            </a:extLst>
          </p:cNvPr>
          <p:cNvSpPr>
            <a:spLocks noChangeAspect="1"/>
          </p:cNvSpPr>
          <p:nvPr/>
        </p:nvSpPr>
        <p:spPr>
          <a:xfrm>
            <a:off x="6141720" y="32004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E95DA5-C809-4C40-9942-22F644650A2C}"/>
              </a:ext>
            </a:extLst>
          </p:cNvPr>
          <p:cNvSpPr>
            <a:spLocks noChangeAspect="1"/>
          </p:cNvSpPr>
          <p:nvPr/>
        </p:nvSpPr>
        <p:spPr>
          <a:xfrm>
            <a:off x="5593080" y="32004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A50AB7-F309-4E5E-B689-D330C5209BFD}"/>
              </a:ext>
            </a:extLst>
          </p:cNvPr>
          <p:cNvSpPr>
            <a:spLocks noChangeAspect="1"/>
          </p:cNvSpPr>
          <p:nvPr/>
        </p:nvSpPr>
        <p:spPr>
          <a:xfrm>
            <a:off x="5501639" y="2393315"/>
            <a:ext cx="1188720" cy="1188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D66170-DDEE-4C90-9CC9-37EBACF209B1}"/>
              </a:ext>
            </a:extLst>
          </p:cNvPr>
          <p:cNvGrpSpPr>
            <a:grpSpLocks noChangeAspect="1"/>
          </p:cNvGrpSpPr>
          <p:nvPr/>
        </p:nvGrpSpPr>
        <p:grpSpPr>
          <a:xfrm>
            <a:off x="5399408" y="3059748"/>
            <a:ext cx="274320" cy="274320"/>
            <a:chOff x="5212080" y="2933701"/>
            <a:chExt cx="457200" cy="457200"/>
          </a:xfrm>
          <a:noFill/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91ECE-383F-424F-8E1C-94B533F0CE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2080" y="2933701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3FCC36C-7EAE-4D56-86A6-56B9979834A2}"/>
                </a:ext>
              </a:extLst>
            </p:cNvPr>
            <p:cNvCxnSpPr>
              <a:stCxn id="17" idx="2"/>
              <a:endCxn id="17" idx="6"/>
            </p:cNvCxnSpPr>
            <p:nvPr/>
          </p:nvCxnSpPr>
          <p:spPr>
            <a:xfrm>
              <a:off x="5212080" y="3162301"/>
              <a:ext cx="457200" cy="0"/>
            </a:xfrm>
            <a:prstGeom prst="line">
              <a:avLst/>
            </a:prstGeom>
            <a:grp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277A518-BD26-4538-945E-0925008DA2CA}"/>
                </a:ext>
              </a:extLst>
            </p:cNvPr>
            <p:cNvCxnSpPr>
              <a:cxnSpLocks/>
              <a:stCxn id="17" idx="0"/>
              <a:endCxn id="17" idx="4"/>
            </p:cNvCxnSpPr>
            <p:nvPr/>
          </p:nvCxnSpPr>
          <p:spPr>
            <a:xfrm>
              <a:off x="5440680" y="2933701"/>
              <a:ext cx="0" cy="457200"/>
            </a:xfrm>
            <a:prstGeom prst="line">
              <a:avLst/>
            </a:prstGeom>
            <a:grp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A2CBA3-6CB1-4ACA-B698-2396439DB4FC}"/>
              </a:ext>
            </a:extLst>
          </p:cNvPr>
          <p:cNvGrpSpPr>
            <a:grpSpLocks noChangeAspect="1"/>
          </p:cNvGrpSpPr>
          <p:nvPr/>
        </p:nvGrpSpPr>
        <p:grpSpPr>
          <a:xfrm>
            <a:off x="5358759" y="2358709"/>
            <a:ext cx="731520" cy="731520"/>
            <a:chOff x="5212080" y="2933701"/>
            <a:chExt cx="457200" cy="457200"/>
          </a:xfrm>
          <a:noFill/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AD3831-AED7-4623-B859-FD1956ADE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2080" y="2933701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3744EC-15D2-4A2E-8599-19D55DFFCF86}"/>
                </a:ext>
              </a:extLst>
            </p:cNvPr>
            <p:cNvCxnSpPr>
              <a:stCxn id="29" idx="2"/>
              <a:endCxn id="29" idx="6"/>
            </p:cNvCxnSpPr>
            <p:nvPr/>
          </p:nvCxnSpPr>
          <p:spPr>
            <a:xfrm>
              <a:off x="5212080" y="3162301"/>
              <a:ext cx="457200" cy="0"/>
            </a:xfrm>
            <a:prstGeom prst="line">
              <a:avLst/>
            </a:prstGeom>
            <a:grp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AEB5A0-7FE2-43B2-826E-FC90AFE1FE05}"/>
                </a:ext>
              </a:extLst>
            </p:cNvPr>
            <p:cNvCxnSpPr>
              <a:cxnSpLocks/>
              <a:stCxn id="29" idx="0"/>
              <a:endCxn id="29" idx="4"/>
            </p:cNvCxnSpPr>
            <p:nvPr/>
          </p:nvCxnSpPr>
          <p:spPr>
            <a:xfrm>
              <a:off x="5440680" y="2933701"/>
              <a:ext cx="0" cy="457200"/>
            </a:xfrm>
            <a:prstGeom prst="line">
              <a:avLst/>
            </a:prstGeom>
            <a:grp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DF2274-C432-4FBA-B300-07CAA079002C}"/>
              </a:ext>
            </a:extLst>
          </p:cNvPr>
          <p:cNvGrpSpPr>
            <a:grpSpLocks noChangeAspect="1"/>
          </p:cNvGrpSpPr>
          <p:nvPr/>
        </p:nvGrpSpPr>
        <p:grpSpPr>
          <a:xfrm>
            <a:off x="6097906" y="2353946"/>
            <a:ext cx="731520" cy="731520"/>
            <a:chOff x="5212080" y="2933701"/>
            <a:chExt cx="457200" cy="457200"/>
          </a:xfrm>
          <a:noFill/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D18CEDE-FC8F-43EF-9D28-C5BFB1647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2080" y="2933701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22BC374-A4F7-43F7-A8A9-6CC211D8232E}"/>
                </a:ext>
              </a:extLst>
            </p:cNvPr>
            <p:cNvCxnSpPr>
              <a:stCxn id="33" idx="2"/>
              <a:endCxn id="33" idx="6"/>
            </p:cNvCxnSpPr>
            <p:nvPr/>
          </p:nvCxnSpPr>
          <p:spPr>
            <a:xfrm>
              <a:off x="5212080" y="3162301"/>
              <a:ext cx="457200" cy="0"/>
            </a:xfrm>
            <a:prstGeom prst="line">
              <a:avLst/>
            </a:prstGeom>
            <a:grp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9C9B3FF-C903-4B5E-A067-F5F2F98D14FD}"/>
                </a:ext>
              </a:extLst>
            </p:cNvPr>
            <p:cNvCxnSpPr>
              <a:cxnSpLocks/>
              <a:stCxn id="33" idx="0"/>
              <a:endCxn id="33" idx="4"/>
            </p:cNvCxnSpPr>
            <p:nvPr/>
          </p:nvCxnSpPr>
          <p:spPr>
            <a:xfrm>
              <a:off x="5440680" y="2933701"/>
              <a:ext cx="0" cy="457200"/>
            </a:xfrm>
            <a:prstGeom prst="line">
              <a:avLst/>
            </a:prstGeom>
            <a:grp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7DE0E4-0816-445B-9D4D-DAF0DE0EBED6}"/>
              </a:ext>
            </a:extLst>
          </p:cNvPr>
          <p:cNvCxnSpPr>
            <a:cxnSpLocks/>
            <a:stCxn id="16" idx="2"/>
            <a:endCxn id="16" idx="6"/>
          </p:cNvCxnSpPr>
          <p:nvPr/>
        </p:nvCxnSpPr>
        <p:spPr>
          <a:xfrm>
            <a:off x="5501639" y="2987675"/>
            <a:ext cx="1188720" cy="0"/>
          </a:xfrm>
          <a:prstGeom prst="line">
            <a:avLst/>
          </a:prstGeom>
          <a:noFill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4FC18D-2BC3-41F2-A573-462021092EE1}"/>
              </a:ext>
            </a:extLst>
          </p:cNvPr>
          <p:cNvCxnSpPr>
            <a:cxnSpLocks/>
            <a:stCxn id="16" idx="0"/>
            <a:endCxn id="16" idx="4"/>
          </p:cNvCxnSpPr>
          <p:nvPr/>
        </p:nvCxnSpPr>
        <p:spPr>
          <a:xfrm>
            <a:off x="6095999" y="2393315"/>
            <a:ext cx="0" cy="1188720"/>
          </a:xfrm>
          <a:prstGeom prst="line">
            <a:avLst/>
          </a:prstGeom>
          <a:noFill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8A99EEA-1425-4DAC-B3FE-ACEAF32A5E27}"/>
              </a:ext>
            </a:extLst>
          </p:cNvPr>
          <p:cNvGrpSpPr/>
          <p:nvPr/>
        </p:nvGrpSpPr>
        <p:grpSpPr>
          <a:xfrm>
            <a:off x="5730240" y="3594100"/>
            <a:ext cx="731520" cy="731520"/>
            <a:chOff x="5730240" y="3594100"/>
            <a:chExt cx="731520" cy="7315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7D2B510-E5DA-4BF3-868D-B950EFFE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0240" y="3594100"/>
              <a:ext cx="731520" cy="7315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AC953F9-9A78-4CF8-A993-C06EB2D539F8}"/>
                </a:ext>
              </a:extLst>
            </p:cNvPr>
            <p:cNvCxnSpPr>
              <a:cxnSpLocks/>
              <a:stCxn id="15" idx="2"/>
              <a:endCxn id="15" idx="6"/>
            </p:cNvCxnSpPr>
            <p:nvPr/>
          </p:nvCxnSpPr>
          <p:spPr>
            <a:xfrm>
              <a:off x="5730240" y="3959860"/>
              <a:ext cx="731520" cy="0"/>
            </a:xfrm>
            <a:prstGeom prst="line">
              <a:avLst/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228D919-FE35-4722-8866-FD5C223AC2A9}"/>
                </a:ext>
              </a:extLst>
            </p:cNvPr>
            <p:cNvCxnSpPr>
              <a:cxnSpLocks/>
              <a:stCxn id="15" idx="4"/>
              <a:endCxn id="15" idx="0"/>
            </p:cNvCxnSpPr>
            <p:nvPr/>
          </p:nvCxnSpPr>
          <p:spPr>
            <a:xfrm flipV="1">
              <a:off x="6096000" y="3594100"/>
              <a:ext cx="0" cy="731520"/>
            </a:xfrm>
            <a:prstGeom prst="line">
              <a:avLst/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EEC0D9-B4B5-48B2-B938-847D35CC5634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5593080" y="3429000"/>
            <a:ext cx="45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D07C52-FE56-4086-8D73-167CF67AD29F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5821680" y="3200400"/>
            <a:ext cx="0" cy="457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26B0B3-C722-4DAC-906F-EB82781F387E}"/>
              </a:ext>
            </a:extLst>
          </p:cNvPr>
          <p:cNvCxnSpPr/>
          <p:nvPr/>
        </p:nvCxnSpPr>
        <p:spPr>
          <a:xfrm>
            <a:off x="6141720" y="3429000"/>
            <a:ext cx="45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0FD28E-8877-4191-AE6A-E7ECF05F7BBA}"/>
              </a:ext>
            </a:extLst>
          </p:cNvPr>
          <p:cNvCxnSpPr>
            <a:cxnSpLocks/>
          </p:cNvCxnSpPr>
          <p:nvPr/>
        </p:nvCxnSpPr>
        <p:spPr>
          <a:xfrm>
            <a:off x="6370320" y="3200400"/>
            <a:ext cx="0" cy="457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7E61FA-9C83-4FBA-B6D6-08A11092E8F0}"/>
              </a:ext>
            </a:extLst>
          </p:cNvPr>
          <p:cNvCxnSpPr>
            <a:stCxn id="12" idx="0"/>
            <a:endCxn id="12" idx="4"/>
          </p:cNvCxnSpPr>
          <p:nvPr/>
        </p:nvCxnSpPr>
        <p:spPr>
          <a:xfrm>
            <a:off x="6096000" y="3383280"/>
            <a:ext cx="0" cy="914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E77FFDA-9F30-4F0B-9F62-B648170F1956}"/>
              </a:ext>
            </a:extLst>
          </p:cNvPr>
          <p:cNvCxnSpPr>
            <a:stCxn id="14" idx="6"/>
            <a:endCxn id="13" idx="2"/>
          </p:cNvCxnSpPr>
          <p:nvPr/>
        </p:nvCxnSpPr>
        <p:spPr>
          <a:xfrm>
            <a:off x="6050280" y="3429000"/>
            <a:ext cx="914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78841A-57F1-4E84-8D9A-9402973E4511}"/>
              </a:ext>
            </a:extLst>
          </p:cNvPr>
          <p:cNvGrpSpPr>
            <a:grpSpLocks noChangeAspect="1"/>
          </p:cNvGrpSpPr>
          <p:nvPr/>
        </p:nvGrpSpPr>
        <p:grpSpPr>
          <a:xfrm>
            <a:off x="6518910" y="3047366"/>
            <a:ext cx="274320" cy="274320"/>
            <a:chOff x="5212080" y="2933701"/>
            <a:chExt cx="457200" cy="457200"/>
          </a:xfrm>
          <a:noFill/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4EA8F2C-60B0-4534-8640-F4E5117F0F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2080" y="2933701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D41A1C-91E7-4473-9884-580307F4D004}"/>
                </a:ext>
              </a:extLst>
            </p:cNvPr>
            <p:cNvCxnSpPr>
              <a:stCxn id="64" idx="2"/>
              <a:endCxn id="64" idx="6"/>
            </p:cNvCxnSpPr>
            <p:nvPr/>
          </p:nvCxnSpPr>
          <p:spPr>
            <a:xfrm>
              <a:off x="5212080" y="3162301"/>
              <a:ext cx="457200" cy="0"/>
            </a:xfrm>
            <a:prstGeom prst="line">
              <a:avLst/>
            </a:prstGeom>
            <a:grp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DF9752-E819-4ACA-9B2C-A57987FAFF4A}"/>
                </a:ext>
              </a:extLst>
            </p:cNvPr>
            <p:cNvCxnSpPr>
              <a:cxnSpLocks/>
              <a:stCxn id="64" idx="0"/>
              <a:endCxn id="64" idx="4"/>
            </p:cNvCxnSpPr>
            <p:nvPr/>
          </p:nvCxnSpPr>
          <p:spPr>
            <a:xfrm>
              <a:off x="5440680" y="2933701"/>
              <a:ext cx="0" cy="457200"/>
            </a:xfrm>
            <a:prstGeom prst="line">
              <a:avLst/>
            </a:prstGeom>
            <a:grp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6B04820-762B-4D64-B12E-8BCAC641AC36}"/>
              </a:ext>
            </a:extLst>
          </p:cNvPr>
          <p:cNvGrpSpPr>
            <a:grpSpLocks noChangeAspect="1"/>
          </p:cNvGrpSpPr>
          <p:nvPr/>
        </p:nvGrpSpPr>
        <p:grpSpPr>
          <a:xfrm>
            <a:off x="5330190" y="1976120"/>
            <a:ext cx="1828800" cy="1828800"/>
            <a:chOff x="5730240" y="3594100"/>
            <a:chExt cx="731520" cy="73152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6AC7F2E-A459-461B-A1FA-586098419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0240" y="3594100"/>
              <a:ext cx="731520" cy="7315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E24B0D-8DC8-4B22-9C5C-B301318ECC15}"/>
                </a:ext>
              </a:extLst>
            </p:cNvPr>
            <p:cNvCxnSpPr>
              <a:cxnSpLocks/>
              <a:stCxn id="72" idx="2"/>
              <a:endCxn id="72" idx="6"/>
            </p:cNvCxnSpPr>
            <p:nvPr/>
          </p:nvCxnSpPr>
          <p:spPr>
            <a:xfrm>
              <a:off x="5730240" y="3959860"/>
              <a:ext cx="731520" cy="0"/>
            </a:xfrm>
            <a:prstGeom prst="line">
              <a:avLst/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FA52A38-4B05-428F-855C-B4A9E5D75A8E}"/>
                </a:ext>
              </a:extLst>
            </p:cNvPr>
            <p:cNvCxnSpPr>
              <a:cxnSpLocks/>
              <a:stCxn id="72" idx="4"/>
              <a:endCxn id="72" idx="0"/>
            </p:cNvCxnSpPr>
            <p:nvPr/>
          </p:nvCxnSpPr>
          <p:spPr>
            <a:xfrm flipV="1">
              <a:off x="6096000" y="3594100"/>
              <a:ext cx="0" cy="731520"/>
            </a:xfrm>
            <a:prstGeom prst="line">
              <a:avLst/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51E86C5-0C93-4486-9998-64B1ACB2D966}"/>
              </a:ext>
            </a:extLst>
          </p:cNvPr>
          <p:cNvGrpSpPr>
            <a:grpSpLocks noChangeAspect="1"/>
          </p:cNvGrpSpPr>
          <p:nvPr/>
        </p:nvGrpSpPr>
        <p:grpSpPr>
          <a:xfrm>
            <a:off x="5029200" y="1979930"/>
            <a:ext cx="1828800" cy="1828800"/>
            <a:chOff x="5730240" y="3594100"/>
            <a:chExt cx="731520" cy="73152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5695F4-6FD3-4EB2-9CB1-8023C3F09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0240" y="3594100"/>
              <a:ext cx="731520" cy="7315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90350A8-9DAB-4B44-9EE8-6655C460DAE0}"/>
                </a:ext>
              </a:extLst>
            </p:cNvPr>
            <p:cNvCxnSpPr>
              <a:cxnSpLocks/>
              <a:stCxn id="76" idx="2"/>
              <a:endCxn id="76" idx="6"/>
            </p:cNvCxnSpPr>
            <p:nvPr/>
          </p:nvCxnSpPr>
          <p:spPr>
            <a:xfrm>
              <a:off x="5730240" y="3959860"/>
              <a:ext cx="731520" cy="0"/>
            </a:xfrm>
            <a:prstGeom prst="line">
              <a:avLst/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F56BB96-DFDD-4EEA-A014-0AAE131BE9EB}"/>
                </a:ext>
              </a:extLst>
            </p:cNvPr>
            <p:cNvCxnSpPr>
              <a:cxnSpLocks/>
              <a:stCxn id="76" idx="4"/>
              <a:endCxn id="76" idx="0"/>
            </p:cNvCxnSpPr>
            <p:nvPr/>
          </p:nvCxnSpPr>
          <p:spPr>
            <a:xfrm flipV="1">
              <a:off x="6096000" y="3594100"/>
              <a:ext cx="0" cy="731520"/>
            </a:xfrm>
            <a:prstGeom prst="line">
              <a:avLst/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C2871E-F887-427B-8759-33711C29447B}"/>
              </a:ext>
            </a:extLst>
          </p:cNvPr>
          <p:cNvGrpSpPr/>
          <p:nvPr/>
        </p:nvGrpSpPr>
        <p:grpSpPr>
          <a:xfrm>
            <a:off x="6002655" y="3063240"/>
            <a:ext cx="731520" cy="731520"/>
            <a:chOff x="5730240" y="3594100"/>
            <a:chExt cx="731520" cy="73152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5D94195-AAFB-43C6-A6D2-92F48CBE9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0240" y="3594100"/>
              <a:ext cx="731520" cy="73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54224C-7A8F-45B4-B734-57286B9E686A}"/>
                </a:ext>
              </a:extLst>
            </p:cNvPr>
            <p:cNvCxnSpPr>
              <a:cxnSpLocks/>
              <a:stCxn id="80" idx="2"/>
              <a:endCxn id="80" idx="6"/>
            </p:cNvCxnSpPr>
            <p:nvPr/>
          </p:nvCxnSpPr>
          <p:spPr>
            <a:xfrm>
              <a:off x="5730240" y="3959860"/>
              <a:ext cx="731520" cy="0"/>
            </a:xfrm>
            <a:prstGeom prst="line">
              <a:avLst/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97BB44-C5CB-4A6C-88E5-32EFE4D85B64}"/>
                </a:ext>
              </a:extLst>
            </p:cNvPr>
            <p:cNvCxnSpPr>
              <a:cxnSpLocks/>
              <a:stCxn id="80" idx="4"/>
              <a:endCxn id="80" idx="0"/>
            </p:cNvCxnSpPr>
            <p:nvPr/>
          </p:nvCxnSpPr>
          <p:spPr>
            <a:xfrm flipV="1">
              <a:off x="6096000" y="3594100"/>
              <a:ext cx="0" cy="731520"/>
            </a:xfrm>
            <a:prstGeom prst="line">
              <a:avLst/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69B937-0A81-460F-A1B2-16671D147344}"/>
              </a:ext>
            </a:extLst>
          </p:cNvPr>
          <p:cNvGrpSpPr/>
          <p:nvPr/>
        </p:nvGrpSpPr>
        <p:grpSpPr>
          <a:xfrm>
            <a:off x="5731193" y="1724503"/>
            <a:ext cx="731520" cy="731520"/>
            <a:chOff x="5730240" y="3594100"/>
            <a:chExt cx="731520" cy="73152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6AD0E08-068F-41AC-A6B9-7836087484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0240" y="3594100"/>
              <a:ext cx="731520" cy="7315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2EE2241-92E3-47AC-BADA-D778289B272B}"/>
                </a:ext>
              </a:extLst>
            </p:cNvPr>
            <p:cNvCxnSpPr>
              <a:cxnSpLocks/>
              <a:stCxn id="88" idx="2"/>
              <a:endCxn id="88" idx="6"/>
            </p:cNvCxnSpPr>
            <p:nvPr/>
          </p:nvCxnSpPr>
          <p:spPr>
            <a:xfrm>
              <a:off x="5730240" y="3959860"/>
              <a:ext cx="731520" cy="0"/>
            </a:xfrm>
            <a:prstGeom prst="line">
              <a:avLst/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F86F2EA-15F8-4ADA-AF8D-A3B3B0423D7F}"/>
                </a:ext>
              </a:extLst>
            </p:cNvPr>
            <p:cNvCxnSpPr>
              <a:cxnSpLocks/>
              <a:stCxn id="88" idx="4"/>
              <a:endCxn id="88" idx="0"/>
            </p:cNvCxnSpPr>
            <p:nvPr/>
          </p:nvCxnSpPr>
          <p:spPr>
            <a:xfrm flipV="1">
              <a:off x="6096000" y="3594100"/>
              <a:ext cx="0" cy="731520"/>
            </a:xfrm>
            <a:prstGeom prst="line">
              <a:avLst/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9233164-955E-4130-A338-C413DCC5DEF4}"/>
              </a:ext>
            </a:extLst>
          </p:cNvPr>
          <p:cNvGrpSpPr/>
          <p:nvPr/>
        </p:nvGrpSpPr>
        <p:grpSpPr>
          <a:xfrm>
            <a:off x="6097906" y="1988186"/>
            <a:ext cx="731520" cy="731520"/>
            <a:chOff x="5730240" y="3594100"/>
            <a:chExt cx="731520" cy="73152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3ACC1D2-83C9-456A-9406-4715B94CEC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0240" y="3594100"/>
              <a:ext cx="731520" cy="73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F615970-0D23-4477-A9F8-2F8CBEC784EE}"/>
                </a:ext>
              </a:extLst>
            </p:cNvPr>
            <p:cNvCxnSpPr>
              <a:cxnSpLocks/>
              <a:stCxn id="92" idx="2"/>
              <a:endCxn id="92" idx="6"/>
            </p:cNvCxnSpPr>
            <p:nvPr/>
          </p:nvCxnSpPr>
          <p:spPr>
            <a:xfrm>
              <a:off x="5730240" y="3959860"/>
              <a:ext cx="731520" cy="0"/>
            </a:xfrm>
            <a:prstGeom prst="line">
              <a:avLst/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1C45420-F43A-4458-A1C5-3E4D8895585B}"/>
                </a:ext>
              </a:extLst>
            </p:cNvPr>
            <p:cNvCxnSpPr>
              <a:cxnSpLocks/>
              <a:stCxn id="92" idx="4"/>
              <a:endCxn id="92" idx="0"/>
            </p:cNvCxnSpPr>
            <p:nvPr/>
          </p:nvCxnSpPr>
          <p:spPr>
            <a:xfrm flipV="1">
              <a:off x="6096000" y="3594100"/>
              <a:ext cx="0" cy="731520"/>
            </a:xfrm>
            <a:prstGeom prst="line">
              <a:avLst/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3B3024F-365C-4C18-BFAF-9FD0FCD0ED7A}"/>
              </a:ext>
            </a:extLst>
          </p:cNvPr>
          <p:cNvGrpSpPr/>
          <p:nvPr/>
        </p:nvGrpSpPr>
        <p:grpSpPr>
          <a:xfrm>
            <a:off x="6540816" y="2571672"/>
            <a:ext cx="731520" cy="731520"/>
            <a:chOff x="5730240" y="3594100"/>
            <a:chExt cx="731520" cy="73152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DBD9F84-C43C-4C55-8503-78FF15F3E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0240" y="3594100"/>
              <a:ext cx="731520" cy="73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208D090-32D5-4842-AF2E-EF3F637CCAF6}"/>
                </a:ext>
              </a:extLst>
            </p:cNvPr>
            <p:cNvCxnSpPr>
              <a:cxnSpLocks/>
              <a:stCxn id="96" idx="2"/>
              <a:endCxn id="96" idx="6"/>
            </p:cNvCxnSpPr>
            <p:nvPr/>
          </p:nvCxnSpPr>
          <p:spPr>
            <a:xfrm>
              <a:off x="5730240" y="3959860"/>
              <a:ext cx="731520" cy="0"/>
            </a:xfrm>
            <a:prstGeom prst="line">
              <a:avLst/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F5468F-CBEB-4AD7-BFAD-FE941444B612}"/>
                </a:ext>
              </a:extLst>
            </p:cNvPr>
            <p:cNvCxnSpPr>
              <a:cxnSpLocks/>
              <a:stCxn id="96" idx="4"/>
              <a:endCxn id="96" idx="0"/>
            </p:cNvCxnSpPr>
            <p:nvPr/>
          </p:nvCxnSpPr>
          <p:spPr>
            <a:xfrm flipV="1">
              <a:off x="6096000" y="3594100"/>
              <a:ext cx="0" cy="731520"/>
            </a:xfrm>
            <a:prstGeom prst="line">
              <a:avLst/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98DC510-D9B1-4858-8557-36D2DBB2AD24}"/>
              </a:ext>
            </a:extLst>
          </p:cNvPr>
          <p:cNvGrpSpPr/>
          <p:nvPr/>
        </p:nvGrpSpPr>
        <p:grpSpPr>
          <a:xfrm>
            <a:off x="5716899" y="1654176"/>
            <a:ext cx="731520" cy="731520"/>
            <a:chOff x="5730240" y="3594100"/>
            <a:chExt cx="731520" cy="73152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E754F94-9255-47C5-BC78-7653821A9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0240" y="3594100"/>
              <a:ext cx="731520" cy="73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FDA5240-607A-462B-B855-57269271FC55}"/>
                </a:ext>
              </a:extLst>
            </p:cNvPr>
            <p:cNvCxnSpPr>
              <a:cxnSpLocks/>
              <a:stCxn id="100" idx="2"/>
              <a:endCxn id="100" idx="6"/>
            </p:cNvCxnSpPr>
            <p:nvPr/>
          </p:nvCxnSpPr>
          <p:spPr>
            <a:xfrm>
              <a:off x="5730240" y="3959860"/>
              <a:ext cx="731520" cy="0"/>
            </a:xfrm>
            <a:prstGeom prst="line">
              <a:avLst/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DA8DAC5-1D9C-4E2B-ABD4-BA2A54ADD4AA}"/>
                </a:ext>
              </a:extLst>
            </p:cNvPr>
            <p:cNvCxnSpPr>
              <a:cxnSpLocks/>
              <a:stCxn id="100" idx="4"/>
              <a:endCxn id="100" idx="0"/>
            </p:cNvCxnSpPr>
            <p:nvPr/>
          </p:nvCxnSpPr>
          <p:spPr>
            <a:xfrm flipV="1">
              <a:off x="6096000" y="3594100"/>
              <a:ext cx="0" cy="731520"/>
            </a:xfrm>
            <a:prstGeom prst="line">
              <a:avLst/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48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Renjie Liu</dc:creator>
  <cp:lastModifiedBy>Renjie Liu</cp:lastModifiedBy>
  <cp:revision>10</cp:revision>
  <dcterms:created xsi:type="dcterms:W3CDTF">2021-08-16T16:38:00Z</dcterms:created>
  <dcterms:modified xsi:type="dcterms:W3CDTF">2021-08-16T17:12:19Z</dcterms:modified>
</cp:coreProperties>
</file>