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6" r:id="rId3"/>
    <p:sldId id="267" r:id="rId4"/>
    <p:sldId id="265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 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14T08:59:37.440" idx="1">
    <p:pos x="3492" y="3012"/>
    <p:text>A URL is another word for a web address.
A URL can be composed of words (w3schools.com), or an Internet Protocol (IP) address (192.68.20.50).
Most people enter the name when surfing, because names are easier to remember than numbers.</p:text>
  </p:cm>
  <p:cm authorId="0" dt="2015-10-14T09:00:51.905" idx="2">
    <p:pos x="3605" y="2278"/>
    <p:text>https	Secure HyperText Transfer Protocol
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CA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CA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 rot="21000000">
            <a:off x="888290" y="5315778"/>
            <a:ext cx="6757365" cy="977900"/>
          </a:xfrm>
        </p:spPr>
        <p:txBody>
          <a:bodyPr/>
          <a:lstStyle/>
          <a:p>
            <a:r>
              <a:rPr kumimoji="1" lang="en-CA" altLang="zh-CN" dirty="0" smtClean="0"/>
              <a:t>My first webpage and Web </a:t>
            </a:r>
            <a:r>
              <a:rPr kumimoji="1" lang="en-CA" altLang="zh-CN" dirty="0"/>
              <a:t>basic (L1-1)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/>
              <a:t>HTML </a:t>
            </a:r>
            <a:r>
              <a:rPr kumimoji="1" lang="en-CA" altLang="zh-CN" dirty="0" smtClean="0"/>
              <a:t>BASIC 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6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194145" cy="1447800"/>
          </a:xfrm>
        </p:spPr>
        <p:txBody>
          <a:bodyPr/>
          <a:lstStyle/>
          <a:p>
            <a:r>
              <a:rPr lang="en-US" altLang="zh-CN" dirty="0"/>
              <a:t>How Web Servers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4134"/>
            <a:ext cx="7716838" cy="3149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Web servers bring pages into your home, school or office</a:t>
            </a:r>
            <a:r>
              <a:rPr kumimoji="1" lang="en-US" altLang="zh-CN" dirty="0" smtClean="0"/>
              <a:t>.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 descr="Screen Shot 2015-10-09 at 9.34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3924301"/>
            <a:ext cx="5655733" cy="26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453" y="1608662"/>
            <a:ext cx="3518958" cy="1447800"/>
          </a:xfrm>
        </p:spPr>
        <p:txBody>
          <a:bodyPr/>
          <a:lstStyle/>
          <a:p>
            <a:r>
              <a:rPr kumimoji="1" lang="en-US" altLang="zh-CN" dirty="0" smtClean="0"/>
              <a:t> </a:t>
            </a:r>
            <a:r>
              <a:rPr lang="en-US" altLang="zh-CN" sz="4800" dirty="0" smtClean="0"/>
              <a:t>Internet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kumimoji="1" lang="zh-CN" altLang="en-US" sz="2000" dirty="0"/>
          </a:p>
        </p:txBody>
      </p:sp>
      <p:pic>
        <p:nvPicPr>
          <p:cNvPr id="4" name="图片 3" descr="Screen Shot 2015-10-09 at 9.39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00" y="525666"/>
            <a:ext cx="6245221" cy="5875134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89453" y="2895598"/>
            <a:ext cx="2790814" cy="4131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Structure</a:t>
            </a:r>
          </a:p>
          <a:p>
            <a:r>
              <a:rPr lang="en-US" altLang="zh-CN" dirty="0"/>
              <a:t>IP </a:t>
            </a:r>
            <a:r>
              <a:rPr lang="en-US" altLang="zh-CN" dirty="0" smtClean="0"/>
              <a:t>address unique</a:t>
            </a:r>
          </a:p>
          <a:p>
            <a:r>
              <a:rPr lang="en-US" altLang="zh-CN" dirty="0" smtClean="0"/>
              <a:t>Domain name</a:t>
            </a:r>
          </a:p>
          <a:p>
            <a:r>
              <a:rPr lang="en-US" altLang="zh-CN" dirty="0" smtClean="0"/>
              <a:t>Name servers (DNS)</a:t>
            </a:r>
          </a:p>
          <a:p>
            <a:r>
              <a:rPr lang="en-US" altLang="zh-CN" dirty="0" smtClean="0"/>
              <a:t>Ports</a:t>
            </a:r>
          </a:p>
          <a:p>
            <a:r>
              <a:rPr lang="en-US" altLang="zh-CN" dirty="0" smtClean="0"/>
              <a:t>Protocols</a:t>
            </a:r>
          </a:p>
          <a:p>
            <a:pPr marL="0" indent="0">
              <a:buNone/>
            </a:pPr>
            <a:r>
              <a:rPr lang="en-US" altLang="zh-CN" dirty="0" smtClean="0"/>
              <a:t>     HTTP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46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/>
              <a:t>Internet </a:t>
            </a:r>
            <a:r>
              <a:rPr kumimoji="1" lang="en-CA" altLang="zh-CN" sz="2000" dirty="0" smtClean="0"/>
              <a:t>terms</a:t>
            </a:r>
            <a:endParaRPr kumimoji="1" lang="zh-CN" altLang="en-US" sz="2000" dirty="0"/>
          </a:p>
        </p:txBody>
      </p:sp>
      <p:sp>
        <p:nvSpPr>
          <p:cNvPr id="4" name="内容占位符 2"/>
          <p:cNvSpPr txBox="1">
            <a:spLocks noGrp="1"/>
          </p:cNvSpPr>
          <p:nvPr>
            <p:ph idx="1"/>
          </p:nvPr>
        </p:nvSpPr>
        <p:spPr>
          <a:xfrm>
            <a:off x="712788" y="3012142"/>
            <a:ext cx="3520545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IP address unique</a:t>
            </a:r>
          </a:p>
          <a:p>
            <a:r>
              <a:rPr lang="en-US" altLang="zh-CN" dirty="0" smtClean="0"/>
              <a:t>Domain name</a:t>
            </a:r>
          </a:p>
          <a:p>
            <a:r>
              <a:rPr lang="en-US" altLang="zh-CN" dirty="0" smtClean="0"/>
              <a:t>Name servers (DNS)</a:t>
            </a:r>
          </a:p>
          <a:p>
            <a:r>
              <a:rPr lang="en-US" altLang="zh-CN" dirty="0" smtClean="0"/>
              <a:t>Ports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02666" y="2993221"/>
            <a:ext cx="4859867" cy="36277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Protocols</a:t>
            </a:r>
          </a:p>
          <a:p>
            <a:r>
              <a:rPr lang="en-US" altLang="zh-CN" dirty="0" smtClean="0"/>
              <a:t>HTTP</a:t>
            </a:r>
          </a:p>
          <a:p>
            <a:pPr marL="0" indent="0">
              <a:buNone/>
            </a:pPr>
            <a:r>
              <a:rPr lang="en-US" altLang="zh-CN" dirty="0" smtClean="0"/>
              <a:t>Hyper Text Transport </a:t>
            </a:r>
            <a:r>
              <a:rPr lang="en-US" altLang="zh-CN" dirty="0" err="1" smtClean="0"/>
              <a:t>Protocal</a:t>
            </a:r>
            <a:endParaRPr lang="en-US" altLang="zh-CN" dirty="0" smtClean="0"/>
          </a:p>
          <a:p>
            <a:r>
              <a:rPr lang="en-US" altLang="zh-CN" dirty="0" smtClean="0"/>
              <a:t>URL</a:t>
            </a:r>
          </a:p>
          <a:p>
            <a:r>
              <a:rPr lang="en-US" altLang="zh-CN" dirty="0" smtClean="0"/>
              <a:t>Together works – awesome</a:t>
            </a:r>
          </a:p>
          <a:p>
            <a:pPr marL="0" indent="0">
              <a:buNone/>
            </a:pPr>
            <a:r>
              <a:rPr lang="en-US" altLang="zh-CN" dirty="0" smtClean="0"/>
              <a:t>     You know about internet!</a:t>
            </a:r>
          </a:p>
          <a:p>
            <a:endParaRPr lang="en-US" altLang="zh-CN" dirty="0" smtClean="0"/>
          </a:p>
          <a:p>
            <a:pPr marL="0" indent="0">
              <a:buFontTx/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endParaRPr lang="zh-CN" altLang="en-US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8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32" y="1354667"/>
            <a:ext cx="9025467" cy="1422400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r>
              <a:rPr lang="en-US" altLang="zh-CN" dirty="0"/>
              <a:t>Your Website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1189" y="2944409"/>
            <a:ext cx="8211079" cy="37273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ffectLst/>
              </a:rPr>
              <a:t>Content: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Text</a:t>
            </a:r>
            <a:r>
              <a:rPr lang="en-US" altLang="zh-CN" dirty="0">
                <a:effectLst/>
              </a:rPr>
              <a:t>, Media</a:t>
            </a:r>
          </a:p>
          <a:p>
            <a:r>
              <a:rPr lang="en-US" altLang="zh-CN" dirty="0">
                <a:effectLst/>
              </a:rPr>
              <a:t>+  HTML: Structure + Semantics</a:t>
            </a:r>
          </a:p>
          <a:p>
            <a:r>
              <a:rPr lang="en-US" altLang="zh-CN" dirty="0">
                <a:effectLst/>
              </a:rPr>
              <a:t>+   CSS: Presentation + Design</a:t>
            </a:r>
          </a:p>
          <a:p>
            <a:r>
              <a:rPr lang="en-US" altLang="zh-CN" dirty="0">
                <a:effectLst/>
              </a:rPr>
              <a:t>+    JS: Interactivity</a:t>
            </a:r>
          </a:p>
          <a:p>
            <a:r>
              <a:rPr lang="en-US" altLang="zh-CN" dirty="0">
                <a:effectLst/>
              </a:rPr>
              <a:t>= Your Website</a:t>
            </a:r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4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32" y="1354667"/>
            <a:ext cx="9025467" cy="1422400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r>
              <a:rPr lang="en-US" altLang="zh-CN" dirty="0" smtClean="0"/>
              <a:t>Why we learn </a:t>
            </a:r>
            <a:r>
              <a:rPr lang="en-US" altLang="zh-CN" dirty="0"/>
              <a:t>HTML and </a:t>
            </a:r>
            <a:r>
              <a:rPr lang="en-US" altLang="zh-CN" dirty="0" smtClean="0"/>
              <a:t>CSS?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1189" y="2944409"/>
            <a:ext cx="8211079" cy="37273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>
                <a:effectLst/>
              </a:rPr>
              <a:t>What is </a:t>
            </a:r>
            <a:r>
              <a:rPr lang="en-US" altLang="zh-CN" b="1" dirty="0" smtClean="0">
                <a:effectLst/>
              </a:rPr>
              <a:t>HTML?</a:t>
            </a:r>
          </a:p>
          <a:p>
            <a:pPr marL="0" indent="0">
              <a:buNone/>
            </a:pPr>
            <a:r>
              <a:rPr lang="en-US" altLang="zh-CN" b="1" dirty="0" smtClean="0">
                <a:effectLst/>
              </a:rPr>
              <a:t>    </a:t>
            </a:r>
            <a:r>
              <a:rPr lang="en-US" altLang="zh-CN" b="1" i="1" dirty="0" smtClean="0">
                <a:effectLst/>
              </a:rPr>
              <a:t> Hyper Text </a:t>
            </a:r>
            <a:r>
              <a:rPr lang="en-US" altLang="zh-CN" b="1" i="1" dirty="0">
                <a:effectLst/>
              </a:rPr>
              <a:t>Markup Language</a:t>
            </a:r>
            <a:r>
              <a:rPr lang="en-US" altLang="zh-CN" i="1" dirty="0">
                <a:effectLst/>
              </a:rPr>
              <a:t> </a:t>
            </a:r>
            <a:endParaRPr lang="en-US" altLang="zh-CN" i="1" dirty="0" smtClean="0">
              <a:effectLst/>
            </a:endParaRPr>
          </a:p>
          <a:p>
            <a:pPr marL="0" indent="0">
              <a:buNone/>
            </a:pPr>
            <a:r>
              <a:rPr lang="en-US" altLang="zh-CN" b="1" dirty="0" smtClean="0">
                <a:effectLst/>
              </a:rPr>
              <a:t>     </a:t>
            </a:r>
            <a:r>
              <a:rPr lang="en-US" altLang="zh-CN" b="1" i="1" dirty="0" smtClean="0">
                <a:effectLst/>
              </a:rPr>
              <a:t>markup </a:t>
            </a:r>
            <a:r>
              <a:rPr lang="en-US" altLang="zh-CN" b="1" i="1" dirty="0">
                <a:effectLst/>
              </a:rPr>
              <a:t>language</a:t>
            </a:r>
            <a:r>
              <a:rPr lang="en-US" altLang="zh-CN" i="1" dirty="0">
                <a:effectLst/>
              </a:rPr>
              <a:t> </a:t>
            </a:r>
            <a:endParaRPr lang="en-US" altLang="zh-CN" b="1" i="1" dirty="0" smtClean="0">
              <a:effectLst/>
            </a:endParaRPr>
          </a:p>
          <a:p>
            <a:r>
              <a:rPr lang="en-US" altLang="zh-CN" b="1" dirty="0" smtClean="0">
                <a:effectLst/>
              </a:rPr>
              <a:t>What is </a:t>
            </a:r>
            <a:r>
              <a:rPr lang="en-US" altLang="zh-CN" b="1" dirty="0">
                <a:effectLst/>
              </a:rPr>
              <a:t>looks like? </a:t>
            </a:r>
            <a:endParaRPr lang="en-US" altLang="zh-CN" b="1" dirty="0" smtClean="0">
              <a:effectLst/>
            </a:endParaRPr>
          </a:p>
          <a:p>
            <a:pPr marL="0" indent="0">
              <a:buNone/>
            </a:pPr>
            <a:r>
              <a:rPr lang="en-US" altLang="zh-CN" b="1" dirty="0">
                <a:effectLst/>
              </a:rPr>
              <a:t> </a:t>
            </a:r>
            <a:r>
              <a:rPr lang="en-US" altLang="zh-CN" b="1" dirty="0" smtClean="0">
                <a:effectLst/>
              </a:rPr>
              <a:t>    </a:t>
            </a:r>
            <a:r>
              <a:rPr lang="en-US" altLang="zh-CN" dirty="0" smtClean="0">
                <a:effectLst/>
              </a:rPr>
              <a:t>a </a:t>
            </a:r>
            <a:r>
              <a:rPr lang="en-US" altLang="zh-CN" dirty="0">
                <a:effectLst/>
              </a:rPr>
              <a:t>language </a:t>
            </a:r>
            <a:r>
              <a:rPr lang="en-US" altLang="zh-CN" dirty="0" smtClean="0">
                <a:effectLst/>
              </a:rPr>
              <a:t> &lt;&gt; </a:t>
            </a:r>
            <a:r>
              <a:rPr lang="en-US" altLang="zh-CN" b="1" dirty="0" smtClean="0">
                <a:effectLst/>
              </a:rPr>
              <a:t>&lt; tags &gt; </a:t>
            </a:r>
            <a:r>
              <a:rPr lang="en-US" altLang="zh-CN" dirty="0" smtClean="0"/>
              <a:t>"</a:t>
            </a:r>
            <a:r>
              <a:rPr lang="en-US" altLang="zh-CN" dirty="0"/>
              <a:t>start </a:t>
            </a:r>
            <a:r>
              <a:rPr lang="en-US" altLang="zh-CN" dirty="0" smtClean="0"/>
              <a:t>tag”  </a:t>
            </a:r>
            <a:r>
              <a:rPr lang="en-US" altLang="zh-CN" dirty="0"/>
              <a:t>"end </a:t>
            </a:r>
            <a:r>
              <a:rPr lang="en-US" altLang="zh-CN" dirty="0" smtClean="0"/>
              <a:t>tag”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</a:rPr>
              <a:t>How </a:t>
            </a:r>
            <a:r>
              <a:rPr lang="en-US" altLang="zh-CN" b="1" dirty="0">
                <a:effectLst/>
              </a:rPr>
              <a:t>does it work</a:t>
            </a:r>
            <a:r>
              <a:rPr lang="en-US" altLang="zh-CN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altLang="zh-CN" b="1" dirty="0">
                <a:effectLst/>
              </a:rPr>
              <a:t> </a:t>
            </a:r>
            <a:r>
              <a:rPr lang="en-US" altLang="zh-CN" b="1" dirty="0" smtClean="0">
                <a:effectLst/>
              </a:rPr>
              <a:t>   file naming and running: </a:t>
            </a:r>
            <a:r>
              <a:rPr lang="en-US" altLang="zh-CN" b="1" dirty="0" err="1" smtClean="0">
                <a:effectLst/>
              </a:rPr>
              <a:t>myfirstwebpage.html</a:t>
            </a:r>
            <a:endParaRPr lang="en-US" altLang="zh-CN" b="1" dirty="0">
              <a:effectLst/>
            </a:endParaRPr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90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749" y="1496610"/>
            <a:ext cx="8673028" cy="1195792"/>
          </a:xfrm>
        </p:spPr>
        <p:txBody>
          <a:bodyPr/>
          <a:lstStyle/>
          <a:p>
            <a:r>
              <a:rPr kumimoji="1" lang="en-US" altLang="zh-CN" dirty="0" smtClean="0"/>
              <a:t>My first web page</a:t>
            </a:r>
            <a:endParaRPr kumimoji="1" lang="zh-CN" altLang="en-US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03962" y="3099232"/>
            <a:ext cx="6767872" cy="3311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Edit</a:t>
            </a:r>
            <a:endParaRPr lang="en-US" altLang="zh-CN" dirty="0"/>
          </a:p>
          <a:p>
            <a:r>
              <a:rPr lang="en-US" altLang="zh-CN" dirty="0" smtClean="0"/>
              <a:t>Go to </a:t>
            </a:r>
            <a:r>
              <a:rPr lang="en-US" altLang="zh-CN" dirty="0" err="1" smtClean="0"/>
              <a:t>rowser</a:t>
            </a:r>
            <a:endParaRPr lang="en-US" altLang="zh-CN" dirty="0" smtClean="0"/>
          </a:p>
          <a:p>
            <a:r>
              <a:rPr lang="en-US" altLang="zh-CN" dirty="0" smtClean="0"/>
              <a:t>Run html file</a:t>
            </a:r>
          </a:p>
          <a:p>
            <a:r>
              <a:rPr kumimoji="1" lang="en-US" altLang="zh-CN" dirty="0"/>
              <a:t>hello world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5" t="-499" r="260" b="2"/>
          <a:stretch/>
        </p:blipFill>
        <p:spPr>
          <a:xfrm>
            <a:off x="2742468" y="592666"/>
            <a:ext cx="6401532" cy="541866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1371600"/>
            <a:ext cx="2980266" cy="745067"/>
          </a:xfrm>
        </p:spPr>
        <p:txBody>
          <a:bodyPr/>
          <a:lstStyle/>
          <a:p>
            <a:r>
              <a:rPr lang="en-US" altLang="zh-CN" b="1" dirty="0" smtClean="0"/>
              <a:t>                 Web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12788" y="3012142"/>
            <a:ext cx="2029680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Clients</a:t>
            </a:r>
          </a:p>
          <a:p>
            <a:r>
              <a:rPr kumimoji="1" lang="en-US" altLang="zh-CN" dirty="0" smtClean="0"/>
              <a:t>Servers</a:t>
            </a:r>
          </a:p>
          <a:p>
            <a:r>
              <a:rPr kumimoji="1" lang="en-US" altLang="zh-CN" dirty="0" smtClean="0"/>
              <a:t>Browsers</a:t>
            </a:r>
          </a:p>
          <a:p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99" y="1507066"/>
            <a:ext cx="9381067" cy="1312333"/>
          </a:xfrm>
        </p:spPr>
        <p:txBody>
          <a:bodyPr/>
          <a:lstStyle/>
          <a:p>
            <a:r>
              <a:rPr kumimoji="1" lang="en-US" altLang="zh-CN" dirty="0" smtClean="0"/>
              <a:t>Clients </a:t>
            </a:r>
            <a:r>
              <a:rPr kumimoji="1" lang="en-US" altLang="zh-CN" sz="2000" dirty="0" smtClean="0"/>
              <a:t>are </a:t>
            </a:r>
            <a:r>
              <a:rPr kumimoji="1" lang="en-US" altLang="zh-CN" sz="2000" dirty="0"/>
              <a:t>computers that access the web in any way.</a:t>
            </a:r>
            <a:br>
              <a:rPr kumimoji="1" lang="en-US" altLang="zh-CN" sz="2000" dirty="0"/>
            </a:b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693458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What's </a:t>
            </a:r>
            <a:r>
              <a:rPr kumimoji="1" lang="en-US" altLang="zh-CN" dirty="0"/>
              <a:t>different across these devices?</a:t>
            </a:r>
            <a:endParaRPr kumimoji="1" lang="zh-CN" altLang="en-US" dirty="0"/>
          </a:p>
        </p:txBody>
      </p:sp>
      <p:pic>
        <p:nvPicPr>
          <p:cNvPr id="4" name="图片 3" descr="Screen Shot 2015-10-09 at 9.08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3012142"/>
            <a:ext cx="7379760" cy="30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5" y="1615141"/>
            <a:ext cx="8686800" cy="1447800"/>
          </a:xfrm>
        </p:spPr>
        <p:txBody>
          <a:bodyPr/>
          <a:lstStyle/>
          <a:p>
            <a:r>
              <a:rPr kumimoji="1" lang="en-US" altLang="zh-CN" dirty="0" smtClean="0"/>
              <a:t>Browsers </a:t>
            </a:r>
            <a:r>
              <a:rPr kumimoji="1" lang="en-US" altLang="zh-CN" sz="2000" dirty="0" smtClean="0"/>
              <a:t>are </a:t>
            </a:r>
            <a:r>
              <a:rPr kumimoji="1" lang="en-US" altLang="zh-CN" sz="2000" dirty="0"/>
              <a:t>programs that render content on the </a:t>
            </a:r>
            <a:r>
              <a:rPr kumimoji="1" lang="en-US" altLang="zh-CN" sz="2000" dirty="0" smtClean="0"/>
              <a:t>web</a:t>
            </a:r>
            <a:br>
              <a:rPr kumimoji="1" lang="en-US" altLang="zh-CN" sz="2000" dirty="0" smtClean="0"/>
            </a:br>
            <a:r>
              <a:rPr kumimoji="1" lang="en-US" altLang="zh-CN" sz="2000" dirty="0" smtClean="0"/>
              <a:t>	                           most </a:t>
            </a:r>
            <a:r>
              <a:rPr kumimoji="1" lang="en-US" altLang="zh-CN" sz="2000" dirty="0"/>
              <a:t>often HTML pages and related resources.</a:t>
            </a:r>
            <a:br>
              <a:rPr kumimoji="1" lang="en-US" altLang="zh-CN" sz="2000" dirty="0"/>
            </a:b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2787" y="3062941"/>
            <a:ext cx="7990945" cy="362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Various companies and organizations provide browsers, and each browser varies in how it displays webpages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 descr="Screen Shot 2015-10-09 at 9.14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33" y="4472641"/>
            <a:ext cx="6819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6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177212" cy="1447800"/>
          </a:xfrm>
        </p:spPr>
        <p:txBody>
          <a:bodyPr/>
          <a:lstStyle/>
          <a:p>
            <a:r>
              <a:rPr kumimoji="1" lang="en-US" altLang="zh-CN" sz="3200" dirty="0" smtClean="0"/>
              <a:t>Browsers</a:t>
            </a:r>
            <a:r>
              <a:rPr kumimoji="1" lang="en-US" altLang="zh-CN" dirty="0" smtClean="0"/>
              <a:t> </a:t>
            </a:r>
            <a:r>
              <a:rPr kumimoji="1" lang="en-US" altLang="zh-CN" sz="2800" dirty="0"/>
              <a:t>are </a:t>
            </a:r>
            <a:r>
              <a:rPr kumimoji="1" lang="en-US" altLang="zh-CN" sz="2800" dirty="0" smtClean="0"/>
              <a:t>supported by</a:t>
            </a:r>
            <a:r>
              <a:rPr kumimoji="1" lang="en-US" altLang="zh-CN" dirty="0" smtClean="0"/>
              <a:t> HTML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HTML is a "markup language" that describes a webpage. When you're on a webpage, you can "view source" to see the HTML that the browser is rendering.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01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194145" cy="1447800"/>
          </a:xfrm>
        </p:spPr>
        <p:txBody>
          <a:bodyPr/>
          <a:lstStyle/>
          <a:p>
            <a:r>
              <a:rPr kumimoji="1" lang="en-US" altLang="zh-CN" dirty="0"/>
              <a:t>Servers </a:t>
            </a:r>
            <a:r>
              <a:rPr kumimoji="1" lang="en-US" altLang="zh-CN" sz="2000" dirty="0"/>
              <a:t>are just programs running on a computer that </a:t>
            </a:r>
            <a:r>
              <a:rPr kumimoji="1" lang="en-US" altLang="zh-CN" sz="2000" dirty="0" smtClean="0"/>
              <a:t>		       serve </a:t>
            </a:r>
            <a:r>
              <a:rPr kumimoji="1" lang="en-US" altLang="zh-CN" sz="2000" dirty="0"/>
              <a:t>up content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251200"/>
            <a:ext cx="7716838" cy="3149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Sometimes </a:t>
            </a:r>
            <a:r>
              <a:rPr kumimoji="1" lang="en-US" altLang="zh-CN" dirty="0"/>
              <a:t>they serve up </a:t>
            </a:r>
            <a:r>
              <a:rPr kumimoji="1" lang="en-US" altLang="zh-CN" dirty="0">
                <a:solidFill>
                  <a:srgbClr val="FF0000"/>
                </a:solidFill>
              </a:rPr>
              <a:t>static</a:t>
            </a:r>
            <a:r>
              <a:rPr kumimoji="1" lang="en-US" altLang="zh-CN" dirty="0"/>
              <a:t> files, and are exposed like a file system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Sometimes </a:t>
            </a:r>
            <a:r>
              <a:rPr kumimoji="1" lang="en-US" altLang="zh-CN" dirty="0"/>
              <a:t>they can be scripted using "server-side" programming languages (PHP, Python, Perl, Java, etc.) to serve more </a:t>
            </a:r>
            <a:r>
              <a:rPr kumimoji="1" lang="en-US" altLang="zh-CN" dirty="0">
                <a:solidFill>
                  <a:srgbClr val="FF0000"/>
                </a:solidFill>
              </a:rPr>
              <a:t>dynamic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pages.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909428"/>
      </p:ext>
    </p:extLst>
  </p:cSld>
  <p:clrMapOvr>
    <a:masterClrMapping/>
  </p:clrMapOvr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3525</TotalTime>
  <Words>296</Words>
  <Application>Microsoft Macintosh PowerPoint</Application>
  <PresentationFormat>全屏显示(4:3)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天空</vt:lpstr>
      <vt:lpstr>HTML BASIC  </vt:lpstr>
      <vt:lpstr> Your Website</vt:lpstr>
      <vt:lpstr> Why we learn HTML and CSS?</vt:lpstr>
      <vt:lpstr>My first web page</vt:lpstr>
      <vt:lpstr>                 Web</vt:lpstr>
      <vt:lpstr>Clients are computers that access the web in any way. </vt:lpstr>
      <vt:lpstr>Browsers are programs that render content on the web                             most often HTML pages and related resources. </vt:lpstr>
      <vt:lpstr>Browsers are supported by HTML</vt:lpstr>
      <vt:lpstr>Servers are just programs running on a computer that          serve up content</vt:lpstr>
      <vt:lpstr>How Web Servers Work</vt:lpstr>
      <vt:lpstr> Internet </vt:lpstr>
      <vt:lpstr>Internet terms</vt:lpstr>
    </vt:vector>
  </TitlesOfParts>
  <Company>Peafair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</dc:title>
  <dc:creator>J R</dc:creator>
  <cp:lastModifiedBy>J R</cp:lastModifiedBy>
  <cp:revision>39</cp:revision>
  <dcterms:created xsi:type="dcterms:W3CDTF">2015-10-09T15:57:27Z</dcterms:created>
  <dcterms:modified xsi:type="dcterms:W3CDTF">2015-10-19T02:42:21Z</dcterms:modified>
</cp:coreProperties>
</file>