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62" r:id="rId4"/>
    <p:sldId id="258" r:id="rId5"/>
    <p:sldId id="283" r:id="rId6"/>
    <p:sldId id="286" r:id="rId7"/>
    <p:sldId id="293" r:id="rId8"/>
    <p:sldId id="284" r:id="rId9"/>
    <p:sldId id="285" r:id="rId10"/>
    <p:sldId id="290" r:id="rId11"/>
    <p:sldId id="289" r:id="rId12"/>
    <p:sldId id="295" r:id="rId13"/>
    <p:sldId id="291" r:id="rId14"/>
    <p:sldId id="306" r:id="rId15"/>
    <p:sldId id="292" r:id="rId16"/>
    <p:sldId id="294" r:id="rId17"/>
    <p:sldId id="307" r:id="rId18"/>
    <p:sldId id="305" r:id="rId19"/>
    <p:sldId id="308" r:id="rId20"/>
    <p:sldId id="287" r:id="rId21"/>
    <p:sldId id="309" r:id="rId22"/>
    <p:sldId id="302" r:id="rId23"/>
    <p:sldId id="303" r:id="rId24"/>
    <p:sldId id="296" r:id="rId25"/>
    <p:sldId id="299" r:id="rId26"/>
    <p:sldId id="300" r:id="rId27"/>
    <p:sldId id="301" r:id="rId28"/>
    <p:sldId id="304" r:id="rId29"/>
    <p:sldId id="311" r:id="rId30"/>
    <p:sldId id="265" r:id="rId31"/>
  </p:sldIdLst>
  <p:sldSz cx="9144000" cy="5143500" type="screen16x9"/>
  <p:notesSz cx="6858000" cy="9144000"/>
  <p:embeddedFontLst>
    <p:embeddedFont>
      <p:font typeface="Merriweather" panose="02010600030101010101" charset="0"/>
      <p:regular r:id="rId33"/>
      <p:bold r:id="rId34"/>
      <p:italic r:id="rId35"/>
      <p:boldItalic r:id="rId36"/>
    </p:embeddedFont>
    <p:embeddedFont>
      <p:font typeface="Open Sans" panose="02010600030101010101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F9F0AF-0983-46E8-93DE-BA9C2FD112FC}">
  <a:tblStyle styleId="{08F9F0AF-0983-46E8-93DE-BA9C2FD112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fang Liu" userId="d7b1d6a2-3216-4bef-9095-40b87047c26c" providerId="ADAL" clId="{115AC3A3-54E6-48F5-A91F-0D3801466EA3}"/>
    <pc:docChg chg="undo custSel addSld delSld modSld sldOrd">
      <pc:chgData name="Yifang Liu" userId="d7b1d6a2-3216-4bef-9095-40b87047c26c" providerId="ADAL" clId="{115AC3A3-54E6-48F5-A91F-0D3801466EA3}" dt="2018-04-11T17:41:37.417" v="4036" actId="1076"/>
      <pc:docMkLst>
        <pc:docMk/>
      </pc:docMkLst>
      <pc:sldChg chg="addSp modSp">
        <pc:chgData name="Yifang Liu" userId="d7b1d6a2-3216-4bef-9095-40b87047c26c" providerId="ADAL" clId="{115AC3A3-54E6-48F5-A91F-0D3801466EA3}" dt="2018-04-11T17:38:05.103" v="4031" actId="1076"/>
        <pc:sldMkLst>
          <pc:docMk/>
          <pc:sldMk cId="0" sldId="256"/>
        </pc:sldMkLst>
        <pc:spChg chg="add mod">
          <ac:chgData name="Yifang Liu" userId="d7b1d6a2-3216-4bef-9095-40b87047c26c" providerId="ADAL" clId="{115AC3A3-54E6-48F5-A91F-0D3801466EA3}" dt="2018-04-11T14:35:06.606" v="1474" actId="20577"/>
          <ac:spMkLst>
            <pc:docMk/>
            <pc:sldMk cId="0" sldId="256"/>
            <ac:spMk id="11" creationId="{DD7411CA-FAD9-4122-8EB4-463C52D4F92D}"/>
          </ac:spMkLst>
        </pc:spChg>
        <pc:spChg chg="add mod">
          <ac:chgData name="Yifang Liu" userId="d7b1d6a2-3216-4bef-9095-40b87047c26c" providerId="ADAL" clId="{115AC3A3-54E6-48F5-A91F-0D3801466EA3}" dt="2018-04-11T17:38:05.103" v="4031" actId="1076"/>
          <ac:spMkLst>
            <pc:docMk/>
            <pc:sldMk cId="0" sldId="256"/>
            <ac:spMk id="12" creationId="{A9F2AE0C-F62A-4C24-93C4-56613CF37859}"/>
          </ac:spMkLst>
        </pc:spChg>
        <pc:spChg chg="mod">
          <ac:chgData name="Yifang Liu" userId="d7b1d6a2-3216-4bef-9095-40b87047c26c" providerId="ADAL" clId="{115AC3A3-54E6-48F5-A91F-0D3801466EA3}" dt="2018-04-11T13:32:34.983" v="37" actId="20577"/>
          <ac:spMkLst>
            <pc:docMk/>
            <pc:sldMk cId="0" sldId="256"/>
            <ac:spMk id="103" creationId="{00000000-0000-0000-0000-000000000000}"/>
          </ac:spMkLst>
        </pc:spChg>
      </pc:sldChg>
      <pc:sldChg chg="addSp delSp modSp">
        <pc:chgData name="Yifang Liu" userId="d7b1d6a2-3216-4bef-9095-40b87047c26c" providerId="ADAL" clId="{115AC3A3-54E6-48F5-A91F-0D3801466EA3}" dt="2018-04-11T17:34:31.106" v="4020" actId="20577"/>
        <pc:sldMkLst>
          <pc:docMk/>
          <pc:sldMk cId="0" sldId="257"/>
        </pc:sldMkLst>
        <pc:spChg chg="add del mod">
          <ac:chgData name="Yifang Liu" userId="d7b1d6a2-3216-4bef-9095-40b87047c26c" providerId="ADAL" clId="{115AC3A3-54E6-48F5-A91F-0D3801466EA3}" dt="2018-04-11T13:43:56.984" v="285"/>
          <ac:spMkLst>
            <pc:docMk/>
            <pc:sldMk cId="0" sldId="257"/>
            <ac:spMk id="2" creationId="{0E1FB9E5-E93C-4191-8032-010A6E660CA6}"/>
          </ac:spMkLst>
        </pc:spChg>
        <pc:spChg chg="add mod">
          <ac:chgData name="Yifang Liu" userId="d7b1d6a2-3216-4bef-9095-40b87047c26c" providerId="ADAL" clId="{115AC3A3-54E6-48F5-A91F-0D3801466EA3}" dt="2018-04-11T17:34:31.106" v="4020" actId="20577"/>
          <ac:spMkLst>
            <pc:docMk/>
            <pc:sldMk cId="0" sldId="257"/>
            <ac:spMk id="3" creationId="{F454000D-C8F6-4942-98EB-3F08C446848D}"/>
          </ac:spMkLst>
        </pc:spChg>
        <pc:spChg chg="add del mod">
          <ac:chgData name="Yifang Liu" userId="d7b1d6a2-3216-4bef-9095-40b87047c26c" providerId="ADAL" clId="{115AC3A3-54E6-48F5-A91F-0D3801466EA3}" dt="2018-04-11T13:43:52.600" v="284"/>
          <ac:spMkLst>
            <pc:docMk/>
            <pc:sldMk cId="0" sldId="257"/>
            <ac:spMk id="4" creationId="{80380D44-42AC-4B5C-A606-7A342CBF0E38}"/>
          </ac:spMkLst>
        </pc:spChg>
        <pc:spChg chg="mod">
          <ac:chgData name="Yifang Liu" userId="d7b1d6a2-3216-4bef-9095-40b87047c26c" providerId="ADAL" clId="{115AC3A3-54E6-48F5-A91F-0D3801466EA3}" dt="2018-04-11T13:41:59.336" v="189" actId="20577"/>
          <ac:spMkLst>
            <pc:docMk/>
            <pc:sldMk cId="0" sldId="257"/>
            <ac:spMk id="116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3:42:07.500" v="190"/>
          <ac:spMkLst>
            <pc:docMk/>
            <pc:sldMk cId="0" sldId="257"/>
            <ac:spMk id="117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3:42:37.642" v="192"/>
          <ac:spMkLst>
            <pc:docMk/>
            <pc:sldMk cId="0" sldId="257"/>
            <ac:spMk id="118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3:42:11.391" v="191"/>
          <ac:spMkLst>
            <pc:docMk/>
            <pc:sldMk cId="0" sldId="257"/>
            <ac:spMk id="120" creationId="{00000000-0000-0000-0000-000000000000}"/>
          </ac:spMkLst>
        </pc:spChg>
      </pc:sldChg>
      <pc:sldChg chg="modSp modNotesTx">
        <pc:chgData name="Yifang Liu" userId="d7b1d6a2-3216-4bef-9095-40b87047c26c" providerId="ADAL" clId="{115AC3A3-54E6-48F5-A91F-0D3801466EA3}" dt="2018-04-11T14:26:32.445" v="1108" actId="20577"/>
        <pc:sldMkLst>
          <pc:docMk/>
          <pc:sldMk cId="0" sldId="258"/>
        </pc:sldMkLst>
        <pc:spChg chg="mod">
          <ac:chgData name="Yifang Liu" userId="d7b1d6a2-3216-4bef-9095-40b87047c26c" providerId="ADAL" clId="{115AC3A3-54E6-48F5-A91F-0D3801466EA3}" dt="2018-04-11T13:45:44.534" v="305" actId="1076"/>
          <ac:spMkLst>
            <pc:docMk/>
            <pc:sldMk cId="0" sldId="258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4:26:32.445" v="1108" actId="20577"/>
          <ac:spMkLst>
            <pc:docMk/>
            <pc:sldMk cId="0" sldId="258"/>
            <ac:spMk id="126" creationId="{00000000-0000-0000-0000-000000000000}"/>
          </ac:spMkLst>
        </pc:spChg>
      </pc:sldChg>
      <pc:sldChg chg="del">
        <pc:chgData name="Yifang Liu" userId="d7b1d6a2-3216-4bef-9095-40b87047c26c" providerId="ADAL" clId="{115AC3A3-54E6-48F5-A91F-0D3801466EA3}" dt="2018-04-11T15:58:34.842" v="3381" actId="2696"/>
        <pc:sldMkLst>
          <pc:docMk/>
          <pc:sldMk cId="0" sldId="259"/>
        </pc:sldMkLst>
      </pc:sldChg>
      <pc:sldChg chg="del">
        <pc:chgData name="Yifang Liu" userId="d7b1d6a2-3216-4bef-9095-40b87047c26c" providerId="ADAL" clId="{115AC3A3-54E6-48F5-A91F-0D3801466EA3}" dt="2018-04-11T15:58:22.810" v="3373" actId="2696"/>
        <pc:sldMkLst>
          <pc:docMk/>
          <pc:sldMk cId="0" sldId="260"/>
        </pc:sldMkLst>
      </pc:sldChg>
      <pc:sldChg chg="addSp delSp modSp del">
        <pc:chgData name="Yifang Liu" userId="d7b1d6a2-3216-4bef-9095-40b87047c26c" providerId="ADAL" clId="{115AC3A3-54E6-48F5-A91F-0D3801466EA3}" dt="2018-04-11T15:58:22.967" v="3375" actId="2696"/>
        <pc:sldMkLst>
          <pc:docMk/>
          <pc:sldMk cId="0" sldId="261"/>
        </pc:sldMkLst>
        <pc:spChg chg="add del">
          <ac:chgData name="Yifang Liu" userId="d7b1d6a2-3216-4bef-9095-40b87047c26c" providerId="ADAL" clId="{115AC3A3-54E6-48F5-A91F-0D3801466EA3}" dt="2018-04-11T13:36:40.970" v="56"/>
          <ac:spMkLst>
            <pc:docMk/>
            <pc:sldMk cId="0" sldId="261"/>
            <ac:spMk id="11" creationId="{AAEC4602-1F7E-4C6D-B9BA-41457E912CC6}"/>
          </ac:spMkLst>
        </pc:spChg>
        <pc:spChg chg="add mod">
          <ac:chgData name="Yifang Liu" userId="d7b1d6a2-3216-4bef-9095-40b87047c26c" providerId="ADAL" clId="{115AC3A3-54E6-48F5-A91F-0D3801466EA3}" dt="2018-04-11T13:40:25.331" v="169" actId="1076"/>
          <ac:spMkLst>
            <pc:docMk/>
            <pc:sldMk cId="0" sldId="261"/>
            <ac:spMk id="12" creationId="{18814A32-B0A8-4DAA-BC44-7D74E4EE885E}"/>
          </ac:spMkLst>
        </pc:spChg>
        <pc:spChg chg="add mod">
          <ac:chgData name="Yifang Liu" userId="d7b1d6a2-3216-4bef-9095-40b87047c26c" providerId="ADAL" clId="{115AC3A3-54E6-48F5-A91F-0D3801466EA3}" dt="2018-04-11T13:41:11.865" v="175" actId="1076"/>
          <ac:spMkLst>
            <pc:docMk/>
            <pc:sldMk cId="0" sldId="261"/>
            <ac:spMk id="13" creationId="{11833ED9-011F-43C6-B09B-775A071BB6EF}"/>
          </ac:spMkLst>
        </pc:spChg>
        <pc:spChg chg="add mod">
          <ac:chgData name="Yifang Liu" userId="d7b1d6a2-3216-4bef-9095-40b87047c26c" providerId="ADAL" clId="{115AC3A3-54E6-48F5-A91F-0D3801466EA3}" dt="2018-04-11T13:41:06.701" v="174" actId="1076"/>
          <ac:spMkLst>
            <pc:docMk/>
            <pc:sldMk cId="0" sldId="261"/>
            <ac:spMk id="14" creationId="{B09B8140-330D-4F75-97B1-64A9E221BD7B}"/>
          </ac:spMkLst>
        </pc:spChg>
        <pc:spChg chg="mod">
          <ac:chgData name="Yifang Liu" userId="d7b1d6a2-3216-4bef-9095-40b87047c26c" providerId="ADAL" clId="{115AC3A3-54E6-48F5-A91F-0D3801466EA3}" dt="2018-04-11T13:40:10.564" v="165" actId="1076"/>
          <ac:spMkLst>
            <pc:docMk/>
            <pc:sldMk cId="0" sldId="261"/>
            <ac:spMk id="145" creationId="{00000000-0000-0000-0000-000000000000}"/>
          </ac:spMkLst>
        </pc:spChg>
        <pc:spChg chg="del mod">
          <ac:chgData name="Yifang Liu" userId="d7b1d6a2-3216-4bef-9095-40b87047c26c" providerId="ADAL" clId="{115AC3A3-54E6-48F5-A91F-0D3801466EA3}" dt="2018-04-11T13:36:30.464" v="54"/>
          <ac:spMkLst>
            <pc:docMk/>
            <pc:sldMk cId="0" sldId="261"/>
            <ac:spMk id="146" creationId="{00000000-0000-0000-0000-000000000000}"/>
          </ac:spMkLst>
        </pc:spChg>
      </pc:sldChg>
      <pc:sldChg chg="delSp modSp ord">
        <pc:chgData name="Yifang Liu" userId="d7b1d6a2-3216-4bef-9095-40b87047c26c" providerId="ADAL" clId="{115AC3A3-54E6-48F5-A91F-0D3801466EA3}" dt="2018-04-11T14:35:28.881" v="1475" actId="1076"/>
        <pc:sldMkLst>
          <pc:docMk/>
          <pc:sldMk cId="0" sldId="262"/>
        </pc:sldMkLst>
        <pc:spChg chg="mod">
          <ac:chgData name="Yifang Liu" userId="d7b1d6a2-3216-4bef-9095-40b87047c26c" providerId="ADAL" clId="{115AC3A3-54E6-48F5-A91F-0D3801466EA3}" dt="2018-04-11T14:35:28.881" v="1475" actId="1076"/>
          <ac:spMkLst>
            <pc:docMk/>
            <pc:sldMk cId="0" sldId="262"/>
            <ac:spMk id="158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4:32:21.742" v="1391"/>
          <ac:spMkLst>
            <pc:docMk/>
            <pc:sldMk cId="0" sldId="262"/>
            <ac:spMk id="159" creationId="{00000000-0000-0000-0000-000000000000}"/>
          </ac:spMkLst>
        </pc:spChg>
      </pc:sldChg>
      <pc:sldChg chg="del">
        <pc:chgData name="Yifang Liu" userId="d7b1d6a2-3216-4bef-9095-40b87047c26c" providerId="ADAL" clId="{115AC3A3-54E6-48F5-A91F-0D3801466EA3}" dt="2018-04-11T15:58:23.055" v="3377" actId="2696"/>
        <pc:sldMkLst>
          <pc:docMk/>
          <pc:sldMk cId="0" sldId="263"/>
        </pc:sldMkLst>
      </pc:sldChg>
      <pc:sldChg chg="del">
        <pc:chgData name="Yifang Liu" userId="d7b1d6a2-3216-4bef-9095-40b87047c26c" providerId="ADAL" clId="{115AC3A3-54E6-48F5-A91F-0D3801466EA3}" dt="2018-04-11T15:58:23.070" v="3379" actId="2696"/>
        <pc:sldMkLst>
          <pc:docMk/>
          <pc:sldMk cId="0" sldId="264"/>
        </pc:sldMkLst>
      </pc:sldChg>
      <pc:sldChg chg="modSp">
        <pc:chgData name="Yifang Liu" userId="d7b1d6a2-3216-4bef-9095-40b87047c26c" providerId="ADAL" clId="{115AC3A3-54E6-48F5-A91F-0D3801466EA3}" dt="2018-04-11T15:58:00.767" v="3372" actId="255"/>
        <pc:sldMkLst>
          <pc:docMk/>
          <pc:sldMk cId="0" sldId="265"/>
        </pc:sldMkLst>
        <pc:spChg chg="mod">
          <ac:chgData name="Yifang Liu" userId="d7b1d6a2-3216-4bef-9095-40b87047c26c" providerId="ADAL" clId="{115AC3A3-54E6-48F5-A91F-0D3801466EA3}" dt="2018-04-11T15:58:00.767" v="3372" actId="255"/>
          <ac:spMkLst>
            <pc:docMk/>
            <pc:sldMk cId="0" sldId="265"/>
            <ac:spMk id="198" creationId="{00000000-0000-0000-0000-000000000000}"/>
          </ac:spMkLst>
        </pc:spChg>
      </pc:sldChg>
      <pc:sldChg chg="del">
        <pc:chgData name="Yifang Liu" userId="d7b1d6a2-3216-4bef-9095-40b87047c26c" providerId="ADAL" clId="{115AC3A3-54E6-48F5-A91F-0D3801466EA3}" dt="2018-04-11T15:57:34.170" v="3340" actId="2696"/>
        <pc:sldMkLst>
          <pc:docMk/>
          <pc:sldMk cId="0" sldId="266"/>
        </pc:sldMkLst>
      </pc:sldChg>
      <pc:sldChg chg="del">
        <pc:chgData name="Yifang Liu" userId="d7b1d6a2-3216-4bef-9095-40b87047c26c" providerId="ADAL" clId="{115AC3A3-54E6-48F5-A91F-0D3801466EA3}" dt="2018-04-11T15:57:34.185" v="3341" actId="2696"/>
        <pc:sldMkLst>
          <pc:docMk/>
          <pc:sldMk cId="0" sldId="267"/>
        </pc:sldMkLst>
      </pc:sldChg>
      <pc:sldChg chg="del">
        <pc:chgData name="Yifang Liu" userId="d7b1d6a2-3216-4bef-9095-40b87047c26c" providerId="ADAL" clId="{115AC3A3-54E6-48F5-A91F-0D3801466EA3}" dt="2018-04-11T15:57:34.232" v="3343" actId="2696"/>
        <pc:sldMkLst>
          <pc:docMk/>
          <pc:sldMk cId="0" sldId="268"/>
        </pc:sldMkLst>
      </pc:sldChg>
      <pc:sldChg chg="del">
        <pc:chgData name="Yifang Liu" userId="d7b1d6a2-3216-4bef-9095-40b87047c26c" providerId="ADAL" clId="{115AC3A3-54E6-48F5-A91F-0D3801466EA3}" dt="2018-04-11T15:57:34.295" v="3345" actId="2696"/>
        <pc:sldMkLst>
          <pc:docMk/>
          <pc:sldMk cId="0" sldId="269"/>
        </pc:sldMkLst>
      </pc:sldChg>
      <pc:sldChg chg="del">
        <pc:chgData name="Yifang Liu" userId="d7b1d6a2-3216-4bef-9095-40b87047c26c" providerId="ADAL" clId="{115AC3A3-54E6-48F5-A91F-0D3801466EA3}" dt="2018-04-11T15:57:34.326" v="3346" actId="2696"/>
        <pc:sldMkLst>
          <pc:docMk/>
          <pc:sldMk cId="0" sldId="270"/>
        </pc:sldMkLst>
      </pc:sldChg>
      <pc:sldChg chg="del">
        <pc:chgData name="Yifang Liu" userId="d7b1d6a2-3216-4bef-9095-40b87047c26c" providerId="ADAL" clId="{115AC3A3-54E6-48F5-A91F-0D3801466EA3}" dt="2018-04-11T15:57:19.608" v="3339" actId="2696"/>
        <pc:sldMkLst>
          <pc:docMk/>
          <pc:sldMk cId="0" sldId="271"/>
        </pc:sldMkLst>
      </pc:sldChg>
      <pc:sldChg chg="del">
        <pc:chgData name="Yifang Liu" userId="d7b1d6a2-3216-4bef-9095-40b87047c26c" providerId="ADAL" clId="{115AC3A3-54E6-48F5-A91F-0D3801466EA3}" dt="2018-04-11T15:57:19.562" v="3338" actId="2696"/>
        <pc:sldMkLst>
          <pc:docMk/>
          <pc:sldMk cId="0" sldId="272"/>
        </pc:sldMkLst>
      </pc:sldChg>
      <pc:sldChg chg="del">
        <pc:chgData name="Yifang Liu" userId="d7b1d6a2-3216-4bef-9095-40b87047c26c" providerId="ADAL" clId="{115AC3A3-54E6-48F5-A91F-0D3801466EA3}" dt="2018-04-11T15:57:19.530" v="3336" actId="2696"/>
        <pc:sldMkLst>
          <pc:docMk/>
          <pc:sldMk cId="0" sldId="273"/>
        </pc:sldMkLst>
      </pc:sldChg>
      <pc:sldChg chg="del">
        <pc:chgData name="Yifang Liu" userId="d7b1d6a2-3216-4bef-9095-40b87047c26c" providerId="ADAL" clId="{115AC3A3-54E6-48F5-A91F-0D3801466EA3}" dt="2018-04-11T15:57:19.279" v="3334" actId="2696"/>
        <pc:sldMkLst>
          <pc:docMk/>
          <pc:sldMk cId="0" sldId="274"/>
        </pc:sldMkLst>
      </pc:sldChg>
      <pc:sldChg chg="del">
        <pc:chgData name="Yifang Liu" userId="d7b1d6a2-3216-4bef-9095-40b87047c26c" providerId="ADAL" clId="{115AC3A3-54E6-48F5-A91F-0D3801466EA3}" dt="2018-04-11T15:57:19.295" v="3335" actId="2696"/>
        <pc:sldMkLst>
          <pc:docMk/>
          <pc:sldMk cId="0" sldId="275"/>
        </pc:sldMkLst>
      </pc:sldChg>
      <pc:sldChg chg="del">
        <pc:chgData name="Yifang Liu" userId="d7b1d6a2-3216-4bef-9095-40b87047c26c" providerId="ADAL" clId="{115AC3A3-54E6-48F5-A91F-0D3801466EA3}" dt="2018-04-11T15:57:00.889" v="3331" actId="2696"/>
        <pc:sldMkLst>
          <pc:docMk/>
          <pc:sldMk cId="0" sldId="276"/>
        </pc:sldMkLst>
      </pc:sldChg>
      <pc:sldChg chg="del">
        <pc:chgData name="Yifang Liu" userId="d7b1d6a2-3216-4bef-9095-40b87047c26c" providerId="ADAL" clId="{115AC3A3-54E6-48F5-A91F-0D3801466EA3}" dt="2018-04-11T15:57:00.827" v="3330" actId="2696"/>
        <pc:sldMkLst>
          <pc:docMk/>
          <pc:sldMk cId="0" sldId="277"/>
        </pc:sldMkLst>
      </pc:sldChg>
      <pc:sldChg chg="del">
        <pc:chgData name="Yifang Liu" userId="d7b1d6a2-3216-4bef-9095-40b87047c26c" providerId="ADAL" clId="{115AC3A3-54E6-48F5-A91F-0D3801466EA3}" dt="2018-04-11T15:57:00.764" v="3329" actId="2696"/>
        <pc:sldMkLst>
          <pc:docMk/>
          <pc:sldMk cId="0" sldId="278"/>
        </pc:sldMkLst>
      </pc:sldChg>
      <pc:sldChg chg="del">
        <pc:chgData name="Yifang Liu" userId="d7b1d6a2-3216-4bef-9095-40b87047c26c" providerId="ADAL" clId="{115AC3A3-54E6-48F5-A91F-0D3801466EA3}" dt="2018-04-11T15:57:00.702" v="3328" actId="2696"/>
        <pc:sldMkLst>
          <pc:docMk/>
          <pc:sldMk cId="0" sldId="279"/>
        </pc:sldMkLst>
      </pc:sldChg>
      <pc:sldChg chg="del">
        <pc:chgData name="Yifang Liu" userId="d7b1d6a2-3216-4bef-9095-40b87047c26c" providerId="ADAL" clId="{115AC3A3-54E6-48F5-A91F-0D3801466EA3}" dt="2018-04-11T15:57:00.670" v="3327" actId="2696"/>
        <pc:sldMkLst>
          <pc:docMk/>
          <pc:sldMk cId="0" sldId="280"/>
        </pc:sldMkLst>
      </pc:sldChg>
      <pc:sldChg chg="del">
        <pc:chgData name="Yifang Liu" userId="d7b1d6a2-3216-4bef-9095-40b87047c26c" providerId="ADAL" clId="{115AC3A3-54E6-48F5-A91F-0D3801466EA3}" dt="2018-04-11T15:57:00.608" v="3326" actId="2696"/>
        <pc:sldMkLst>
          <pc:docMk/>
          <pc:sldMk cId="0" sldId="281"/>
        </pc:sldMkLst>
      </pc:sldChg>
      <pc:sldChg chg="del">
        <pc:chgData name="Yifang Liu" userId="d7b1d6a2-3216-4bef-9095-40b87047c26c" providerId="ADAL" clId="{115AC3A3-54E6-48F5-A91F-0D3801466EA3}" dt="2018-04-11T15:57:00.389" v="3325" actId="2696"/>
        <pc:sldMkLst>
          <pc:docMk/>
          <pc:sldMk cId="0" sldId="282"/>
        </pc:sldMkLst>
      </pc:sldChg>
      <pc:sldChg chg="modSp">
        <pc:chgData name="Yifang Liu" userId="d7b1d6a2-3216-4bef-9095-40b87047c26c" providerId="ADAL" clId="{115AC3A3-54E6-48F5-A91F-0D3801466EA3}" dt="2018-04-11T14:35:52.683" v="1478" actId="20577"/>
        <pc:sldMkLst>
          <pc:docMk/>
          <pc:sldMk cId="1303449844" sldId="283"/>
        </pc:sldMkLst>
        <pc:spChg chg="mod">
          <ac:chgData name="Yifang Liu" userId="d7b1d6a2-3216-4bef-9095-40b87047c26c" providerId="ADAL" clId="{115AC3A3-54E6-48F5-A91F-0D3801466EA3}" dt="2018-04-11T14:35:52.683" v="1478" actId="20577"/>
          <ac:spMkLst>
            <pc:docMk/>
            <pc:sldMk cId="1303449844" sldId="283"/>
            <ac:spMk id="126" creationId="{00000000-0000-0000-0000-000000000000}"/>
          </ac:spMkLst>
        </pc:spChg>
      </pc:sldChg>
      <pc:sldChg chg="modSp modNotesTx">
        <pc:chgData name="Yifang Liu" userId="d7b1d6a2-3216-4bef-9095-40b87047c26c" providerId="ADAL" clId="{115AC3A3-54E6-48F5-A91F-0D3801466EA3}" dt="2018-04-11T17:38:51.042" v="4032" actId="20577"/>
        <pc:sldMkLst>
          <pc:docMk/>
          <pc:sldMk cId="471148674" sldId="284"/>
        </pc:sldMkLst>
        <pc:spChg chg="mod">
          <ac:chgData name="Yifang Liu" userId="d7b1d6a2-3216-4bef-9095-40b87047c26c" providerId="ADAL" clId="{115AC3A3-54E6-48F5-A91F-0D3801466EA3}" dt="2018-04-11T17:38:51.042" v="4032" actId="20577"/>
          <ac:spMkLst>
            <pc:docMk/>
            <pc:sldMk cId="471148674" sldId="284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11:00.128" v="2346" actId="20577"/>
          <ac:spMkLst>
            <pc:docMk/>
            <pc:sldMk cId="471148674" sldId="284"/>
            <ac:spMk id="126" creationId="{00000000-0000-0000-0000-000000000000}"/>
          </ac:spMkLst>
        </pc:spChg>
      </pc:sldChg>
      <pc:sldChg chg="modSp">
        <pc:chgData name="Yifang Liu" userId="d7b1d6a2-3216-4bef-9095-40b87047c26c" providerId="ADAL" clId="{115AC3A3-54E6-48F5-A91F-0D3801466EA3}" dt="2018-04-11T17:39:01.213" v="4033" actId="20577"/>
        <pc:sldMkLst>
          <pc:docMk/>
          <pc:sldMk cId="3271302641" sldId="285"/>
        </pc:sldMkLst>
        <pc:spChg chg="mod">
          <ac:chgData name="Yifang Liu" userId="d7b1d6a2-3216-4bef-9095-40b87047c26c" providerId="ADAL" clId="{115AC3A3-54E6-48F5-A91F-0D3801466EA3}" dt="2018-04-11T17:39:01.213" v="4033" actId="20577"/>
          <ac:spMkLst>
            <pc:docMk/>
            <pc:sldMk cId="3271302641" sldId="285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19:41.971" v="2743" actId="20577"/>
          <ac:spMkLst>
            <pc:docMk/>
            <pc:sldMk cId="3271302641" sldId="285"/>
            <ac:spMk id="126" creationId="{00000000-0000-0000-0000-000000000000}"/>
          </ac:spMkLst>
        </pc:spChg>
      </pc:sldChg>
      <pc:sldChg chg="addSp delSp modSp">
        <pc:chgData name="Yifang Liu" userId="d7b1d6a2-3216-4bef-9095-40b87047c26c" providerId="ADAL" clId="{115AC3A3-54E6-48F5-A91F-0D3801466EA3}" dt="2018-04-11T14:36:15.616" v="1481"/>
        <pc:sldMkLst>
          <pc:docMk/>
          <pc:sldMk cId="3755212989" sldId="286"/>
        </pc:sldMkLst>
        <pc:spChg chg="mod">
          <ac:chgData name="Yifang Liu" userId="d7b1d6a2-3216-4bef-9095-40b87047c26c" providerId="ADAL" clId="{115AC3A3-54E6-48F5-A91F-0D3801466EA3}" dt="2018-04-11T14:36:11.034" v="1480" actId="1076"/>
          <ac:spMkLst>
            <pc:docMk/>
            <pc:sldMk cId="3755212989" sldId="286"/>
            <ac:spMk id="158" creationId="{00000000-0000-0000-0000-000000000000}"/>
          </ac:spMkLst>
        </pc:spChg>
        <pc:spChg chg="add del mod">
          <ac:chgData name="Yifang Liu" userId="d7b1d6a2-3216-4bef-9095-40b87047c26c" providerId="ADAL" clId="{115AC3A3-54E6-48F5-A91F-0D3801466EA3}" dt="2018-04-11T14:36:15.616" v="1481"/>
          <ac:spMkLst>
            <pc:docMk/>
            <pc:sldMk cId="3755212989" sldId="286"/>
            <ac:spMk id="159" creationId="{00000000-0000-0000-0000-000000000000}"/>
          </ac:spMkLst>
        </pc:spChg>
      </pc:sldChg>
      <pc:sldChg chg="delSp modSp">
        <pc:chgData name="Yifang Liu" userId="d7b1d6a2-3216-4bef-9095-40b87047c26c" providerId="ADAL" clId="{115AC3A3-54E6-48F5-A91F-0D3801466EA3}" dt="2018-04-11T15:53:09.484" v="3297" actId="1076"/>
        <pc:sldMkLst>
          <pc:docMk/>
          <pc:sldMk cId="1314805195" sldId="287"/>
        </pc:sldMkLst>
        <pc:spChg chg="mod">
          <ac:chgData name="Yifang Liu" userId="d7b1d6a2-3216-4bef-9095-40b87047c26c" providerId="ADAL" clId="{115AC3A3-54E6-48F5-A91F-0D3801466EA3}" dt="2018-04-11T15:53:09.484" v="3297" actId="1076"/>
          <ac:spMkLst>
            <pc:docMk/>
            <pc:sldMk cId="1314805195" sldId="287"/>
            <ac:spMk id="158" creationId="{00000000-0000-0000-0000-000000000000}"/>
          </ac:spMkLst>
        </pc:spChg>
        <pc:spChg chg="del mod">
          <ac:chgData name="Yifang Liu" userId="d7b1d6a2-3216-4bef-9095-40b87047c26c" providerId="ADAL" clId="{115AC3A3-54E6-48F5-A91F-0D3801466EA3}" dt="2018-04-11T15:53:03.703" v="3295"/>
          <ac:spMkLst>
            <pc:docMk/>
            <pc:sldMk cId="1314805195" sldId="287"/>
            <ac:spMk id="159" creationId="{00000000-0000-0000-0000-000000000000}"/>
          </ac:spMkLst>
        </pc:spChg>
      </pc:sldChg>
      <pc:sldChg chg="modSp del ord">
        <pc:chgData name="Yifang Liu" userId="d7b1d6a2-3216-4bef-9095-40b87047c26c" providerId="ADAL" clId="{115AC3A3-54E6-48F5-A91F-0D3801466EA3}" dt="2018-04-11T15:58:45.045" v="3383" actId="2696"/>
        <pc:sldMkLst>
          <pc:docMk/>
          <pc:sldMk cId="571070954" sldId="288"/>
        </pc:sldMkLst>
        <pc:spChg chg="mod">
          <ac:chgData name="Yifang Liu" userId="d7b1d6a2-3216-4bef-9095-40b87047c26c" providerId="ADAL" clId="{115AC3A3-54E6-48F5-A91F-0D3801466EA3}" dt="2018-04-11T13:50:18.089" v="408" actId="20577"/>
          <ac:spMkLst>
            <pc:docMk/>
            <pc:sldMk cId="571070954" sldId="288"/>
            <ac:spMk id="158" creationId="{00000000-0000-0000-0000-000000000000}"/>
          </ac:spMkLst>
        </pc:spChg>
      </pc:sldChg>
      <pc:sldChg chg="addSp delSp modSp add setBg">
        <pc:chgData name="Yifang Liu" userId="d7b1d6a2-3216-4bef-9095-40b87047c26c" providerId="ADAL" clId="{115AC3A3-54E6-48F5-A91F-0D3801466EA3}" dt="2018-04-11T15:48:36.201" v="3057"/>
        <pc:sldMkLst>
          <pc:docMk/>
          <pc:sldMk cId="4277149018" sldId="289"/>
        </pc:sldMkLst>
        <pc:spChg chg="del mod">
          <ac:chgData name="Yifang Liu" userId="d7b1d6a2-3216-4bef-9095-40b87047c26c" providerId="ADAL" clId="{115AC3A3-54E6-48F5-A91F-0D3801466EA3}" dt="2018-04-11T15:30:20.209" v="2746"/>
          <ac:spMkLst>
            <pc:docMk/>
            <pc:sldMk cId="4277149018" sldId="289"/>
            <ac:spMk id="125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5:30:23.490" v="2747"/>
          <ac:spMkLst>
            <pc:docMk/>
            <pc:sldMk cId="4277149018" sldId="289"/>
            <ac:spMk id="126" creationId="{00000000-0000-0000-0000-000000000000}"/>
          </ac:spMkLst>
        </pc:spChg>
        <pc:picChg chg="add mod">
          <ac:chgData name="Yifang Liu" userId="d7b1d6a2-3216-4bef-9095-40b87047c26c" providerId="ADAL" clId="{115AC3A3-54E6-48F5-A91F-0D3801466EA3}" dt="2018-04-11T15:30:13.338" v="2745" actId="931"/>
          <ac:picMkLst>
            <pc:docMk/>
            <pc:sldMk cId="4277149018" sldId="289"/>
            <ac:picMk id="3" creationId="{38726589-5848-4BBB-9238-310584BC02CF}"/>
          </ac:picMkLst>
        </pc:picChg>
        <pc:picChg chg="del">
          <ac:chgData name="Yifang Liu" userId="d7b1d6a2-3216-4bef-9095-40b87047c26c" providerId="ADAL" clId="{115AC3A3-54E6-48F5-A91F-0D3801466EA3}" dt="2018-04-11T15:48:36.201" v="3057"/>
          <ac:picMkLst>
            <pc:docMk/>
            <pc:sldMk cId="4277149018" sldId="289"/>
            <ac:picMk id="4" creationId="{88EB172B-EC72-4210-AF83-3AB8EA61AB04}"/>
          </ac:picMkLst>
        </pc:picChg>
      </pc:sldChg>
      <pc:sldChg chg="modSp add ord setBg modNotesTx">
        <pc:chgData name="Yifang Liu" userId="d7b1d6a2-3216-4bef-9095-40b87047c26c" providerId="ADAL" clId="{115AC3A3-54E6-48F5-A91F-0D3801466EA3}" dt="2018-04-11T17:39:15.636" v="4034" actId="20577"/>
        <pc:sldMkLst>
          <pc:docMk/>
          <pc:sldMk cId="1874817837" sldId="290"/>
        </pc:sldMkLst>
        <pc:spChg chg="mod">
          <ac:chgData name="Yifang Liu" userId="d7b1d6a2-3216-4bef-9095-40b87047c26c" providerId="ADAL" clId="{115AC3A3-54E6-48F5-A91F-0D3801466EA3}" dt="2018-04-11T15:46:22.936" v="3022" actId="20577"/>
          <ac:spMkLst>
            <pc:docMk/>
            <pc:sldMk cId="1874817837" sldId="290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7:39:15.636" v="4034" actId="20577"/>
          <ac:spMkLst>
            <pc:docMk/>
            <pc:sldMk cId="1874817837" sldId="290"/>
            <ac:spMk id="126" creationId="{00000000-0000-0000-0000-000000000000}"/>
          </ac:spMkLst>
        </pc:spChg>
      </pc:sldChg>
      <pc:sldChg chg="modSp add setBg">
        <pc:chgData name="Yifang Liu" userId="d7b1d6a2-3216-4bef-9095-40b87047c26c" providerId="ADAL" clId="{115AC3A3-54E6-48F5-A91F-0D3801466EA3}" dt="2018-04-11T15:45:38.685" v="2983" actId="1076"/>
        <pc:sldMkLst>
          <pc:docMk/>
          <pc:sldMk cId="2976845426" sldId="291"/>
        </pc:sldMkLst>
        <pc:spChg chg="mod">
          <ac:chgData name="Yifang Liu" userId="d7b1d6a2-3216-4bef-9095-40b87047c26c" providerId="ADAL" clId="{115AC3A3-54E6-48F5-A91F-0D3801466EA3}" dt="2018-04-11T15:43:13.170" v="2848" actId="20577"/>
          <ac:spMkLst>
            <pc:docMk/>
            <pc:sldMk cId="2976845426" sldId="291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45:38.685" v="2983" actId="1076"/>
          <ac:spMkLst>
            <pc:docMk/>
            <pc:sldMk cId="2976845426" sldId="291"/>
            <ac:spMk id="126" creationId="{00000000-0000-0000-0000-000000000000}"/>
          </ac:spMkLst>
        </pc:spChg>
      </pc:sldChg>
      <pc:sldChg chg="addSp modSp add setBg">
        <pc:chgData name="Yifang Liu" userId="d7b1d6a2-3216-4bef-9095-40b87047c26c" providerId="ADAL" clId="{115AC3A3-54E6-48F5-A91F-0D3801466EA3}" dt="2018-04-11T15:47:39.357" v="3056" actId="20577"/>
        <pc:sldMkLst>
          <pc:docMk/>
          <pc:sldMk cId="986635725" sldId="292"/>
        </pc:sldMkLst>
        <pc:spChg chg="mod">
          <ac:chgData name="Yifang Liu" userId="d7b1d6a2-3216-4bef-9095-40b87047c26c" providerId="ADAL" clId="{115AC3A3-54E6-48F5-A91F-0D3801466EA3}" dt="2018-04-11T15:47:39.357" v="3056" actId="20577"/>
          <ac:spMkLst>
            <pc:docMk/>
            <pc:sldMk cId="986635725" sldId="292"/>
            <ac:spMk id="125" creationId="{00000000-0000-0000-0000-000000000000}"/>
          </ac:spMkLst>
        </pc:spChg>
        <pc:picChg chg="add mod">
          <ac:chgData name="Yifang Liu" userId="d7b1d6a2-3216-4bef-9095-40b87047c26c" providerId="ADAL" clId="{115AC3A3-54E6-48F5-A91F-0D3801466EA3}" dt="2018-04-11T15:47:18.076" v="3053" actId="931"/>
          <ac:picMkLst>
            <pc:docMk/>
            <pc:sldMk cId="986635725" sldId="292"/>
            <ac:picMk id="3" creationId="{C2E6723C-73B2-4BD1-BBAD-32820DD1DEB5}"/>
          </ac:picMkLst>
        </pc:picChg>
      </pc:sldChg>
      <pc:sldChg chg="modSp modNotesTx">
        <pc:chgData name="Yifang Liu" userId="d7b1d6a2-3216-4bef-9095-40b87047c26c" providerId="ADAL" clId="{115AC3A3-54E6-48F5-A91F-0D3801466EA3}" dt="2018-04-11T15:02:29.913" v="2022" actId="20577"/>
        <pc:sldMkLst>
          <pc:docMk/>
          <pc:sldMk cId="505794920" sldId="293"/>
        </pc:sldMkLst>
        <pc:spChg chg="mod">
          <ac:chgData name="Yifang Liu" userId="d7b1d6a2-3216-4bef-9095-40b87047c26c" providerId="ADAL" clId="{115AC3A3-54E6-48F5-A91F-0D3801466EA3}" dt="2018-04-11T14:40:17.200" v="1500" actId="20577"/>
          <ac:spMkLst>
            <pc:docMk/>
            <pc:sldMk cId="505794920" sldId="293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02:29.913" v="2022" actId="20577"/>
          <ac:spMkLst>
            <pc:docMk/>
            <pc:sldMk cId="505794920" sldId="293"/>
            <ac:spMk id="126" creationId="{00000000-0000-0000-0000-000000000000}"/>
          </ac:spMkLst>
        </pc:spChg>
      </pc:sldChg>
      <pc:sldChg chg="delSp modSp add">
        <pc:chgData name="Yifang Liu" userId="d7b1d6a2-3216-4bef-9095-40b87047c26c" providerId="ADAL" clId="{115AC3A3-54E6-48F5-A91F-0D3801466EA3}" dt="2018-04-11T15:52:23.904" v="3293" actId="20577"/>
        <pc:sldMkLst>
          <pc:docMk/>
          <pc:sldMk cId="622076137" sldId="294"/>
        </pc:sldMkLst>
        <pc:spChg chg="mod">
          <ac:chgData name="Yifang Liu" userId="d7b1d6a2-3216-4bef-9095-40b87047c26c" providerId="ADAL" clId="{115AC3A3-54E6-48F5-A91F-0D3801466EA3}" dt="2018-04-11T15:50:57.062" v="3148" actId="20577"/>
          <ac:spMkLst>
            <pc:docMk/>
            <pc:sldMk cId="622076137" sldId="294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52:23.904" v="3293" actId="20577"/>
          <ac:spMkLst>
            <pc:docMk/>
            <pc:sldMk cId="622076137" sldId="294"/>
            <ac:spMk id="126" creationId="{00000000-0000-0000-0000-000000000000}"/>
          </ac:spMkLst>
        </pc:spChg>
        <pc:picChg chg="del">
          <ac:chgData name="Yifang Liu" userId="d7b1d6a2-3216-4bef-9095-40b87047c26c" providerId="ADAL" clId="{115AC3A3-54E6-48F5-A91F-0D3801466EA3}" dt="2018-04-11T15:47:31.842" v="3055"/>
          <ac:picMkLst>
            <pc:docMk/>
            <pc:sldMk cId="622076137" sldId="294"/>
            <ac:picMk id="3" creationId="{C2E6723C-73B2-4BD1-BBAD-32820DD1DEB5}"/>
          </ac:picMkLst>
        </pc:picChg>
      </pc:sldChg>
      <pc:sldChg chg="modSp add">
        <pc:chgData name="Yifang Liu" userId="d7b1d6a2-3216-4bef-9095-40b87047c26c" providerId="ADAL" clId="{115AC3A3-54E6-48F5-A91F-0D3801466EA3}" dt="2018-04-11T17:39:28.880" v="4035" actId="1076"/>
        <pc:sldMkLst>
          <pc:docMk/>
          <pc:sldMk cId="3490125345" sldId="295"/>
        </pc:sldMkLst>
        <pc:spChg chg="mod">
          <ac:chgData name="Yifang Liu" userId="d7b1d6a2-3216-4bef-9095-40b87047c26c" providerId="ADAL" clId="{115AC3A3-54E6-48F5-A91F-0D3801466EA3}" dt="2018-04-11T15:49:02.607" v="3067" actId="20577"/>
          <ac:spMkLst>
            <pc:docMk/>
            <pc:sldMk cId="3490125345" sldId="295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7:39:28.880" v="4035" actId="1076"/>
          <ac:spMkLst>
            <pc:docMk/>
            <pc:sldMk cId="3490125345" sldId="295"/>
            <ac:spMk id="126" creationId="{00000000-0000-0000-0000-000000000000}"/>
          </ac:spMkLst>
        </pc:spChg>
      </pc:sldChg>
      <pc:sldChg chg="addSp delSp modSp add">
        <pc:chgData name="Yifang Liu" userId="d7b1d6a2-3216-4bef-9095-40b87047c26c" providerId="ADAL" clId="{115AC3A3-54E6-48F5-A91F-0D3801466EA3}" dt="2018-04-11T15:54:57.701" v="3311" actId="931"/>
        <pc:sldMkLst>
          <pc:docMk/>
          <pc:sldMk cId="2938191212" sldId="296"/>
        </pc:sldMkLst>
        <pc:spChg chg="del">
          <ac:chgData name="Yifang Liu" userId="d7b1d6a2-3216-4bef-9095-40b87047c26c" providerId="ADAL" clId="{115AC3A3-54E6-48F5-A91F-0D3801466EA3}" dt="2018-04-11T15:54:39.186" v="3307"/>
          <ac:spMkLst>
            <pc:docMk/>
            <pc:sldMk cId="2938191212" sldId="296"/>
            <ac:spMk id="125" creationId="{00000000-0000-0000-0000-000000000000}"/>
          </ac:spMkLst>
        </pc:spChg>
        <pc:spChg chg="del">
          <ac:chgData name="Yifang Liu" userId="d7b1d6a2-3216-4bef-9095-40b87047c26c" providerId="ADAL" clId="{115AC3A3-54E6-48F5-A91F-0D3801466EA3}" dt="2018-04-11T15:54:35.827" v="3306"/>
          <ac:spMkLst>
            <pc:docMk/>
            <pc:sldMk cId="2938191212" sldId="296"/>
            <ac:spMk id="126" creationId="{00000000-0000-0000-0000-000000000000}"/>
          </ac:spMkLst>
        </pc:spChg>
        <pc:picChg chg="add mod">
          <ac:chgData name="Yifang Liu" userId="d7b1d6a2-3216-4bef-9095-40b87047c26c" providerId="ADAL" clId="{115AC3A3-54E6-48F5-A91F-0D3801466EA3}" dt="2018-04-11T15:54:57.701" v="3311" actId="931"/>
          <ac:picMkLst>
            <pc:docMk/>
            <pc:sldMk cId="2938191212" sldId="296"/>
            <ac:picMk id="3" creationId="{2FB8F086-A145-4653-B498-04C9F6D95B17}"/>
          </ac:picMkLst>
        </pc:picChg>
      </pc:sldChg>
      <pc:sldChg chg="add del">
        <pc:chgData name="Yifang Liu" userId="d7b1d6a2-3216-4bef-9095-40b87047c26c" providerId="ADAL" clId="{115AC3A3-54E6-48F5-A91F-0D3801466EA3}" dt="2018-04-11T15:53:28.248" v="3300"/>
        <pc:sldMkLst>
          <pc:docMk/>
          <pc:sldMk cId="3268620157" sldId="297"/>
        </pc:sldMkLst>
      </pc:sldChg>
      <pc:sldChg chg="modSp add del">
        <pc:chgData name="Yifang Liu" userId="d7b1d6a2-3216-4bef-9095-40b87047c26c" providerId="ADAL" clId="{115AC3A3-54E6-48F5-A91F-0D3801466EA3}" dt="2018-04-11T16:07:04.376" v="3511" actId="2696"/>
        <pc:sldMkLst>
          <pc:docMk/>
          <pc:sldMk cId="3653082693" sldId="297"/>
        </pc:sldMkLst>
        <pc:spChg chg="mod">
          <ac:chgData name="Yifang Liu" userId="d7b1d6a2-3216-4bef-9095-40b87047c26c" providerId="ADAL" clId="{115AC3A3-54E6-48F5-A91F-0D3801466EA3}" dt="2018-04-11T15:56:21.420" v="3321" actId="20577"/>
          <ac:spMkLst>
            <pc:docMk/>
            <pc:sldMk cId="3653082693" sldId="297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5:56:25.982" v="3323" actId="20577"/>
          <ac:spMkLst>
            <pc:docMk/>
            <pc:sldMk cId="3653082693" sldId="297"/>
            <ac:spMk id="126" creationId="{00000000-0000-0000-0000-000000000000}"/>
          </ac:spMkLst>
        </pc:spChg>
      </pc:sldChg>
      <pc:sldChg chg="add del">
        <pc:chgData name="Yifang Liu" userId="d7b1d6a2-3216-4bef-9095-40b87047c26c" providerId="ADAL" clId="{115AC3A3-54E6-48F5-A91F-0D3801466EA3}" dt="2018-04-11T15:56:31.437" v="3324" actId="2696"/>
        <pc:sldMkLst>
          <pc:docMk/>
          <pc:sldMk cId="2132448510" sldId="298"/>
        </pc:sldMkLst>
      </pc:sldChg>
      <pc:sldChg chg="addSp modSp add">
        <pc:chgData name="Yifang Liu" userId="d7b1d6a2-3216-4bef-9095-40b87047c26c" providerId="ADAL" clId="{115AC3A3-54E6-48F5-A91F-0D3801466EA3}" dt="2018-04-11T15:55:08.203" v="3312" actId="931"/>
        <pc:sldMkLst>
          <pc:docMk/>
          <pc:sldMk cId="3455961162" sldId="299"/>
        </pc:sldMkLst>
        <pc:picChg chg="add mod">
          <ac:chgData name="Yifang Liu" userId="d7b1d6a2-3216-4bef-9095-40b87047c26c" providerId="ADAL" clId="{115AC3A3-54E6-48F5-A91F-0D3801466EA3}" dt="2018-04-11T15:55:08.203" v="3312" actId="931"/>
          <ac:picMkLst>
            <pc:docMk/>
            <pc:sldMk cId="3455961162" sldId="299"/>
            <ac:picMk id="3" creationId="{2419EA8C-89EA-4777-9B14-69BA4EB7D587}"/>
          </ac:picMkLst>
        </pc:picChg>
      </pc:sldChg>
      <pc:sldChg chg="addSp modSp add">
        <pc:chgData name="Yifang Liu" userId="d7b1d6a2-3216-4bef-9095-40b87047c26c" providerId="ADAL" clId="{115AC3A3-54E6-48F5-A91F-0D3801466EA3}" dt="2018-04-11T15:55:16.436" v="3313" actId="931"/>
        <pc:sldMkLst>
          <pc:docMk/>
          <pc:sldMk cId="2853071666" sldId="300"/>
        </pc:sldMkLst>
        <pc:picChg chg="add mod">
          <ac:chgData name="Yifang Liu" userId="d7b1d6a2-3216-4bef-9095-40b87047c26c" providerId="ADAL" clId="{115AC3A3-54E6-48F5-A91F-0D3801466EA3}" dt="2018-04-11T15:55:16.436" v="3313" actId="931"/>
          <ac:picMkLst>
            <pc:docMk/>
            <pc:sldMk cId="2853071666" sldId="300"/>
            <ac:picMk id="3" creationId="{395CEC16-DACB-46B9-AAEE-216A03B567B5}"/>
          </ac:picMkLst>
        </pc:picChg>
      </pc:sldChg>
      <pc:sldChg chg="addSp modSp add">
        <pc:chgData name="Yifang Liu" userId="d7b1d6a2-3216-4bef-9095-40b87047c26c" providerId="ADAL" clId="{115AC3A3-54E6-48F5-A91F-0D3801466EA3}" dt="2018-04-11T15:55:27.654" v="3314" actId="931"/>
        <pc:sldMkLst>
          <pc:docMk/>
          <pc:sldMk cId="4220793117" sldId="301"/>
        </pc:sldMkLst>
        <pc:picChg chg="add mod">
          <ac:chgData name="Yifang Liu" userId="d7b1d6a2-3216-4bef-9095-40b87047c26c" providerId="ADAL" clId="{115AC3A3-54E6-48F5-A91F-0D3801466EA3}" dt="2018-04-11T15:55:27.654" v="3314" actId="931"/>
          <ac:picMkLst>
            <pc:docMk/>
            <pc:sldMk cId="4220793117" sldId="301"/>
            <ac:picMk id="3" creationId="{41D8995E-E5D9-4888-A4A2-511BCC9B3923}"/>
          </ac:picMkLst>
        </pc:picChg>
      </pc:sldChg>
      <pc:sldChg chg="addSp modSp add">
        <pc:chgData name="Yifang Liu" userId="d7b1d6a2-3216-4bef-9095-40b87047c26c" providerId="ADAL" clId="{115AC3A3-54E6-48F5-A91F-0D3801466EA3}" dt="2018-04-11T17:41:37.417" v="4036" actId="1076"/>
        <pc:sldMkLst>
          <pc:docMk/>
          <pc:sldMk cId="3034063654" sldId="302"/>
        </pc:sldMkLst>
        <pc:picChg chg="add mod">
          <ac:chgData name="Yifang Liu" userId="d7b1d6a2-3216-4bef-9095-40b87047c26c" providerId="ADAL" clId="{115AC3A3-54E6-48F5-A91F-0D3801466EA3}" dt="2018-04-11T17:41:37.417" v="4036" actId="1076"/>
          <ac:picMkLst>
            <pc:docMk/>
            <pc:sldMk cId="3034063654" sldId="302"/>
            <ac:picMk id="3" creationId="{F4688DBD-3B73-4B35-9E32-BA62005EADC4}"/>
          </ac:picMkLst>
        </pc:picChg>
      </pc:sldChg>
      <pc:sldChg chg="addSp modSp add">
        <pc:chgData name="Yifang Liu" userId="d7b1d6a2-3216-4bef-9095-40b87047c26c" providerId="ADAL" clId="{115AC3A3-54E6-48F5-A91F-0D3801466EA3}" dt="2018-04-11T17:17:22.177" v="3759" actId="1076"/>
        <pc:sldMkLst>
          <pc:docMk/>
          <pc:sldMk cId="1688120831" sldId="303"/>
        </pc:sldMkLst>
        <pc:picChg chg="add mod">
          <ac:chgData name="Yifang Liu" userId="d7b1d6a2-3216-4bef-9095-40b87047c26c" providerId="ADAL" clId="{115AC3A3-54E6-48F5-A91F-0D3801466EA3}" dt="2018-04-11T17:17:22.177" v="3759" actId="1076"/>
          <ac:picMkLst>
            <pc:docMk/>
            <pc:sldMk cId="1688120831" sldId="303"/>
            <ac:picMk id="3" creationId="{0099C13E-3F3A-4B6E-A42A-E4C1778872D0}"/>
          </ac:picMkLst>
        </pc:picChg>
      </pc:sldChg>
      <pc:sldChg chg="addSp modSp add ord">
        <pc:chgData name="Yifang Liu" userId="d7b1d6a2-3216-4bef-9095-40b87047c26c" providerId="ADAL" clId="{115AC3A3-54E6-48F5-A91F-0D3801466EA3}" dt="2018-04-11T17:20:43.404" v="3766"/>
        <pc:sldMkLst>
          <pc:docMk/>
          <pc:sldMk cId="2203647093" sldId="304"/>
        </pc:sldMkLst>
        <pc:picChg chg="add mod">
          <ac:chgData name="Yifang Liu" userId="d7b1d6a2-3216-4bef-9095-40b87047c26c" providerId="ADAL" clId="{115AC3A3-54E6-48F5-A91F-0D3801466EA3}" dt="2018-04-11T15:56:01.404" v="3320" actId="931"/>
          <ac:picMkLst>
            <pc:docMk/>
            <pc:sldMk cId="2203647093" sldId="304"/>
            <ac:picMk id="3" creationId="{C9586657-DA58-4E29-ADB2-68C61F6402E4}"/>
          </ac:picMkLst>
        </pc:picChg>
      </pc:sldChg>
      <pc:sldChg chg="add del">
        <pc:chgData name="Yifang Liu" userId="d7b1d6a2-3216-4bef-9095-40b87047c26c" providerId="ADAL" clId="{115AC3A3-54E6-48F5-A91F-0D3801466EA3}" dt="2018-04-11T15:57:15.920" v="3333"/>
        <pc:sldMkLst>
          <pc:docMk/>
          <pc:sldMk cId="1846707298" sldId="305"/>
        </pc:sldMkLst>
      </pc:sldChg>
      <pc:sldChg chg="modSp add">
        <pc:chgData name="Yifang Liu" userId="d7b1d6a2-3216-4bef-9095-40b87047c26c" providerId="ADAL" clId="{115AC3A3-54E6-48F5-A91F-0D3801466EA3}" dt="2018-04-11T17:16:29.186" v="3752" actId="20577"/>
        <pc:sldMkLst>
          <pc:docMk/>
          <pc:sldMk cId="2491246513" sldId="305"/>
        </pc:sldMkLst>
        <pc:spChg chg="mod">
          <ac:chgData name="Yifang Liu" userId="d7b1d6a2-3216-4bef-9095-40b87047c26c" providerId="ADAL" clId="{115AC3A3-54E6-48F5-A91F-0D3801466EA3}" dt="2018-04-11T17:16:29.186" v="3752" actId="20577"/>
          <ac:spMkLst>
            <pc:docMk/>
            <pc:sldMk cId="2491246513" sldId="305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7:13:35.265" v="3714" actId="20577"/>
          <ac:spMkLst>
            <pc:docMk/>
            <pc:sldMk cId="2491246513" sldId="305"/>
            <ac:spMk id="126" creationId="{00000000-0000-0000-0000-000000000000}"/>
          </ac:spMkLst>
        </pc:spChg>
      </pc:sldChg>
      <pc:sldChg chg="addSp delSp modSp">
        <pc:chgData name="Yifang Liu" userId="d7b1d6a2-3216-4bef-9095-40b87047c26c" providerId="ADAL" clId="{115AC3A3-54E6-48F5-A91F-0D3801466EA3}" dt="2018-04-11T17:09:35.580" v="3638" actId="5793"/>
        <pc:sldMkLst>
          <pc:docMk/>
          <pc:sldMk cId="888121457" sldId="306"/>
        </pc:sldMkLst>
        <pc:spChg chg="add mod">
          <ac:chgData name="Yifang Liu" userId="d7b1d6a2-3216-4bef-9095-40b87047c26c" providerId="ADAL" clId="{115AC3A3-54E6-48F5-A91F-0D3801466EA3}" dt="2018-04-11T17:09:35.580" v="3638" actId="5793"/>
          <ac:spMkLst>
            <pc:docMk/>
            <pc:sldMk cId="888121457" sldId="306"/>
            <ac:spMk id="5" creationId="{CCE0C2E9-4B08-4D3D-A3F1-9A3F371E1DA1}"/>
          </ac:spMkLst>
        </pc:spChg>
        <pc:spChg chg="mod">
          <ac:chgData name="Yifang Liu" userId="d7b1d6a2-3216-4bef-9095-40b87047c26c" providerId="ADAL" clId="{115AC3A3-54E6-48F5-A91F-0D3801466EA3}" dt="2018-04-11T16:04:34.843" v="3505" actId="20577"/>
          <ac:spMkLst>
            <pc:docMk/>
            <pc:sldMk cId="888121457" sldId="306"/>
            <ac:spMk id="125" creationId="{00000000-0000-0000-0000-000000000000}"/>
          </ac:spMkLst>
        </pc:spChg>
        <pc:spChg chg="del mod">
          <ac:chgData name="Yifang Liu" userId="d7b1d6a2-3216-4bef-9095-40b87047c26c" providerId="ADAL" clId="{115AC3A3-54E6-48F5-A91F-0D3801466EA3}" dt="2018-04-11T16:04:46.361" v="3507"/>
          <ac:spMkLst>
            <pc:docMk/>
            <pc:sldMk cId="888121457" sldId="306"/>
            <ac:spMk id="126" creationId="{00000000-0000-0000-0000-000000000000}"/>
          </ac:spMkLst>
        </pc:spChg>
      </pc:sldChg>
      <pc:sldChg chg="add del">
        <pc:chgData name="Yifang Liu" userId="d7b1d6a2-3216-4bef-9095-40b87047c26c" providerId="ADAL" clId="{115AC3A3-54E6-48F5-A91F-0D3801466EA3}" dt="2018-04-11T15:57:15.920" v="3333"/>
        <pc:sldMkLst>
          <pc:docMk/>
          <pc:sldMk cId="3903997029" sldId="306"/>
        </pc:sldMkLst>
      </pc:sldChg>
      <pc:sldChg chg="addSp modSp add ord">
        <pc:chgData name="Yifang Liu" userId="d7b1d6a2-3216-4bef-9095-40b87047c26c" providerId="ADAL" clId="{115AC3A3-54E6-48F5-A91F-0D3801466EA3}" dt="2018-04-11T17:12:04.315" v="3647"/>
        <pc:sldMkLst>
          <pc:docMk/>
          <pc:sldMk cId="1788404268" sldId="307"/>
        </pc:sldMkLst>
        <pc:spChg chg="mod">
          <ac:chgData name="Yifang Liu" userId="d7b1d6a2-3216-4bef-9095-40b87047c26c" providerId="ADAL" clId="{115AC3A3-54E6-48F5-A91F-0D3801466EA3}" dt="2018-04-11T17:10:19.312" v="3641" actId="20577"/>
          <ac:spMkLst>
            <pc:docMk/>
            <pc:sldMk cId="1788404268" sldId="307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7:10:16.515" v="3640" actId="20577"/>
          <ac:spMkLst>
            <pc:docMk/>
            <pc:sldMk cId="1788404268" sldId="307"/>
            <ac:spMk id="126" creationId="{00000000-0000-0000-0000-000000000000}"/>
          </ac:spMkLst>
        </pc:spChg>
        <pc:picChg chg="add mod">
          <ac:chgData name="Yifang Liu" userId="d7b1d6a2-3216-4bef-9095-40b87047c26c" providerId="ADAL" clId="{115AC3A3-54E6-48F5-A91F-0D3801466EA3}" dt="2018-04-11T17:10:57.344" v="3646" actId="14100"/>
          <ac:picMkLst>
            <pc:docMk/>
            <pc:sldMk cId="1788404268" sldId="307"/>
            <ac:picMk id="3" creationId="{9D7DAE79-CBAF-44A5-A176-A21AE92CC9FA}"/>
          </ac:picMkLst>
        </pc:picChg>
      </pc:sldChg>
      <pc:sldChg chg="add del">
        <pc:chgData name="Yifang Liu" userId="d7b1d6a2-3216-4bef-9095-40b87047c26c" providerId="ADAL" clId="{115AC3A3-54E6-48F5-A91F-0D3801466EA3}" dt="2018-04-11T15:57:15.920" v="3333"/>
        <pc:sldMkLst>
          <pc:docMk/>
          <pc:sldMk cId="2307750429" sldId="307"/>
        </pc:sldMkLst>
      </pc:sldChg>
      <pc:sldChg chg="addSp delSp modSp add">
        <pc:chgData name="Yifang Liu" userId="d7b1d6a2-3216-4bef-9095-40b87047c26c" providerId="ADAL" clId="{115AC3A3-54E6-48F5-A91F-0D3801466EA3}" dt="2018-04-11T17:27:15.476" v="3771"/>
        <pc:sldMkLst>
          <pc:docMk/>
          <pc:sldMk cId="242640881" sldId="308"/>
        </pc:sldMkLst>
        <pc:spChg chg="del">
          <ac:chgData name="Yifang Liu" userId="d7b1d6a2-3216-4bef-9095-40b87047c26c" providerId="ADAL" clId="{115AC3A3-54E6-48F5-A91F-0D3801466EA3}" dt="2018-04-11T17:27:15.476" v="3771"/>
          <ac:spMkLst>
            <pc:docMk/>
            <pc:sldMk cId="242640881" sldId="308"/>
            <ac:spMk id="126" creationId="{00000000-0000-0000-0000-000000000000}"/>
          </ac:spMkLst>
        </pc:spChg>
        <pc:picChg chg="del">
          <ac:chgData name="Yifang Liu" userId="d7b1d6a2-3216-4bef-9095-40b87047c26c" providerId="ADAL" clId="{115AC3A3-54E6-48F5-A91F-0D3801466EA3}" dt="2018-04-11T17:14:21.937" v="3716"/>
          <ac:picMkLst>
            <pc:docMk/>
            <pc:sldMk cId="242640881" sldId="308"/>
            <ac:picMk id="3" creationId="{9D7DAE79-CBAF-44A5-A176-A21AE92CC9FA}"/>
          </ac:picMkLst>
        </pc:picChg>
        <pc:picChg chg="add del mod">
          <ac:chgData name="Yifang Liu" userId="d7b1d6a2-3216-4bef-9095-40b87047c26c" providerId="ADAL" clId="{115AC3A3-54E6-48F5-A91F-0D3801466EA3}" dt="2018-04-11T17:14:49.516" v="3722"/>
          <ac:picMkLst>
            <pc:docMk/>
            <pc:sldMk cId="242640881" sldId="308"/>
            <ac:picMk id="4" creationId="{A7E6E8C7-2136-44F6-8CDC-3FEDD079C238}"/>
          </ac:picMkLst>
        </pc:picChg>
        <pc:picChg chg="add del mod">
          <ac:chgData name="Yifang Liu" userId="d7b1d6a2-3216-4bef-9095-40b87047c26c" providerId="ADAL" clId="{115AC3A3-54E6-48F5-A91F-0D3801466EA3}" dt="2018-04-11T17:14:49.516" v="3722"/>
          <ac:picMkLst>
            <pc:docMk/>
            <pc:sldMk cId="242640881" sldId="308"/>
            <ac:picMk id="6" creationId="{EB6D73DD-B1CD-4D03-B9E3-AA13347CF801}"/>
          </ac:picMkLst>
        </pc:picChg>
        <pc:picChg chg="add mod">
          <ac:chgData name="Yifang Liu" userId="d7b1d6a2-3216-4bef-9095-40b87047c26c" providerId="ADAL" clId="{115AC3A3-54E6-48F5-A91F-0D3801466EA3}" dt="2018-04-11T17:15:13.444" v="3726" actId="1076"/>
          <ac:picMkLst>
            <pc:docMk/>
            <pc:sldMk cId="242640881" sldId="308"/>
            <ac:picMk id="8" creationId="{DAC8FB16-DC59-4860-A9BA-04E4525F9779}"/>
          </ac:picMkLst>
        </pc:picChg>
        <pc:picChg chg="add mod">
          <ac:chgData name="Yifang Liu" userId="d7b1d6a2-3216-4bef-9095-40b87047c26c" providerId="ADAL" clId="{115AC3A3-54E6-48F5-A91F-0D3801466EA3}" dt="2018-04-11T17:15:36.782" v="3729" actId="1076"/>
          <ac:picMkLst>
            <pc:docMk/>
            <pc:sldMk cId="242640881" sldId="308"/>
            <ac:picMk id="10" creationId="{F12AEBD0-F4D9-4965-8B0A-95E8E29AEC5E}"/>
          </ac:picMkLst>
        </pc:picChg>
      </pc:sldChg>
      <pc:sldChg chg="add del">
        <pc:chgData name="Yifang Liu" userId="d7b1d6a2-3216-4bef-9095-40b87047c26c" providerId="ADAL" clId="{115AC3A3-54E6-48F5-A91F-0D3801466EA3}" dt="2018-04-11T15:57:15.920" v="3333"/>
        <pc:sldMkLst>
          <pc:docMk/>
          <pc:sldMk cId="598942829" sldId="308"/>
        </pc:sldMkLst>
      </pc:sldChg>
      <pc:sldChg chg="add del">
        <pc:chgData name="Yifang Liu" userId="d7b1d6a2-3216-4bef-9095-40b87047c26c" providerId="ADAL" clId="{115AC3A3-54E6-48F5-A91F-0D3801466EA3}" dt="2018-04-11T15:57:15.920" v="3333"/>
        <pc:sldMkLst>
          <pc:docMk/>
          <pc:sldMk cId="634890262" sldId="309"/>
        </pc:sldMkLst>
      </pc:sldChg>
      <pc:sldChg chg="addSp delSp modSp add">
        <pc:chgData name="Yifang Liu" userId="d7b1d6a2-3216-4bef-9095-40b87047c26c" providerId="ADAL" clId="{115AC3A3-54E6-48F5-A91F-0D3801466EA3}" dt="2018-04-11T17:19:37.855" v="3765" actId="1076"/>
        <pc:sldMkLst>
          <pc:docMk/>
          <pc:sldMk cId="1008115710" sldId="309"/>
        </pc:sldMkLst>
        <pc:picChg chg="del">
          <ac:chgData name="Yifang Liu" userId="d7b1d6a2-3216-4bef-9095-40b87047c26c" providerId="ADAL" clId="{115AC3A3-54E6-48F5-A91F-0D3801466EA3}" dt="2018-04-11T17:18:31.201" v="3763"/>
          <ac:picMkLst>
            <pc:docMk/>
            <pc:sldMk cId="1008115710" sldId="309"/>
            <ac:picMk id="3" creationId="{F4688DBD-3B73-4B35-9E32-BA62005EADC4}"/>
          </ac:picMkLst>
        </pc:picChg>
        <pc:picChg chg="add mod">
          <ac:chgData name="Yifang Liu" userId="d7b1d6a2-3216-4bef-9095-40b87047c26c" providerId="ADAL" clId="{115AC3A3-54E6-48F5-A91F-0D3801466EA3}" dt="2018-04-11T17:19:37.855" v="3765" actId="1076"/>
          <ac:picMkLst>
            <pc:docMk/>
            <pc:sldMk cId="1008115710" sldId="309"/>
            <ac:picMk id="4" creationId="{CB68FF28-E69D-4162-A767-BF52857FCA7C}"/>
          </ac:picMkLst>
        </pc:picChg>
      </pc:sldChg>
      <pc:sldChg chg="addSp delSp modSp add del">
        <pc:chgData name="Yifang Liu" userId="d7b1d6a2-3216-4bef-9095-40b87047c26c" providerId="ADAL" clId="{115AC3A3-54E6-48F5-A91F-0D3801466EA3}" dt="2018-04-11T17:28:59.324" v="3775" actId="2696"/>
        <pc:sldMkLst>
          <pc:docMk/>
          <pc:sldMk cId="924227934" sldId="310"/>
        </pc:sldMkLst>
        <pc:spChg chg="add del mod">
          <ac:chgData name="Yifang Liu" userId="d7b1d6a2-3216-4bef-9095-40b87047c26c" providerId="ADAL" clId="{115AC3A3-54E6-48F5-A91F-0D3801466EA3}" dt="2018-04-11T17:26:59.054" v="3770" actId="767"/>
          <ac:spMkLst>
            <pc:docMk/>
            <pc:sldMk cId="924227934" sldId="310"/>
            <ac:spMk id="2" creationId="{78E221A1-2A0C-4733-9011-B24557FBFECB}"/>
          </ac:spMkLst>
        </pc:spChg>
        <pc:picChg chg="del">
          <ac:chgData name="Yifang Liu" userId="d7b1d6a2-3216-4bef-9095-40b87047c26c" providerId="ADAL" clId="{115AC3A3-54E6-48F5-A91F-0D3801466EA3}" dt="2018-04-11T17:26:49.788" v="3768"/>
          <ac:picMkLst>
            <pc:docMk/>
            <pc:sldMk cId="924227934" sldId="310"/>
            <ac:picMk id="3" creationId="{C9586657-DA58-4E29-ADB2-68C61F6402E4}"/>
          </ac:picMkLst>
        </pc:picChg>
        <pc:picChg chg="add del">
          <ac:chgData name="Yifang Liu" userId="d7b1d6a2-3216-4bef-9095-40b87047c26c" providerId="ADAL" clId="{115AC3A3-54E6-48F5-A91F-0D3801466EA3}" dt="2018-04-11T17:28:04.635" v="3773"/>
          <ac:picMkLst>
            <pc:docMk/>
            <pc:sldMk cId="924227934" sldId="310"/>
            <ac:picMk id="4" creationId="{102F21F9-BDE4-4E15-B810-401FA1E86657}"/>
          </ac:picMkLst>
        </pc:picChg>
      </pc:sldChg>
      <pc:sldChg chg="delSp modSp add">
        <pc:chgData name="Yifang Liu" userId="d7b1d6a2-3216-4bef-9095-40b87047c26c" providerId="ADAL" clId="{115AC3A3-54E6-48F5-A91F-0D3801466EA3}" dt="2018-04-11T17:34:06.066" v="4009" actId="20577"/>
        <pc:sldMkLst>
          <pc:docMk/>
          <pc:sldMk cId="2914927847" sldId="311"/>
        </pc:sldMkLst>
        <pc:spChg chg="mod">
          <ac:chgData name="Yifang Liu" userId="d7b1d6a2-3216-4bef-9095-40b87047c26c" providerId="ADAL" clId="{115AC3A3-54E6-48F5-A91F-0D3801466EA3}" dt="2018-04-11T17:29:08.311" v="3786" actId="20577"/>
          <ac:spMkLst>
            <pc:docMk/>
            <pc:sldMk cId="2914927847" sldId="311"/>
            <ac:spMk id="125" creationId="{00000000-0000-0000-0000-000000000000}"/>
          </ac:spMkLst>
        </pc:spChg>
        <pc:spChg chg="mod">
          <ac:chgData name="Yifang Liu" userId="d7b1d6a2-3216-4bef-9095-40b87047c26c" providerId="ADAL" clId="{115AC3A3-54E6-48F5-A91F-0D3801466EA3}" dt="2018-04-11T17:34:06.066" v="4009" actId="20577"/>
          <ac:spMkLst>
            <pc:docMk/>
            <pc:sldMk cId="2914927847" sldId="311"/>
            <ac:spMk id="126" creationId="{00000000-0000-0000-0000-000000000000}"/>
          </ac:spMkLst>
        </pc:spChg>
        <pc:picChg chg="del">
          <ac:chgData name="Yifang Liu" userId="d7b1d6a2-3216-4bef-9095-40b87047c26c" providerId="ADAL" clId="{115AC3A3-54E6-48F5-A91F-0D3801466EA3}" dt="2018-04-11T17:29:03.559" v="3776"/>
          <ac:picMkLst>
            <pc:docMk/>
            <pc:sldMk cId="2914927847" sldId="311"/>
            <ac:picMk id="3" creationId="{9D7DAE79-CBAF-44A5-A176-A21AE92CC9FA}"/>
          </ac:picMkLst>
        </pc:picChg>
      </pc:sldChg>
      <pc:sldMasterChg chg="delSldLayout">
        <pc:chgData name="Yifang Liu" userId="d7b1d6a2-3216-4bef-9095-40b87047c26c" providerId="ADAL" clId="{115AC3A3-54E6-48F5-A91F-0D3801466EA3}" dt="2018-04-11T15:58:34.842" v="3382" actId="2696"/>
        <pc:sldMasterMkLst>
          <pc:docMk/>
          <pc:sldMasterMk cId="0" sldId="2147483661"/>
        </pc:sldMasterMkLst>
        <pc:sldLayoutChg chg="del">
          <pc:chgData name="Yifang Liu" userId="d7b1d6a2-3216-4bef-9095-40b87047c26c" providerId="ADAL" clId="{115AC3A3-54E6-48F5-A91F-0D3801466EA3}" dt="2018-04-11T15:58:34.842" v="3382" actId="2696"/>
          <pc:sldLayoutMkLst>
            <pc:docMk/>
            <pc:sldMasterMk cId="0" sldId="2147483661"/>
            <pc:sldLayoutMk cId="0" sldId="2147483649"/>
          </pc:sldLayoutMkLst>
        </pc:sldLayoutChg>
        <pc:sldLayoutChg chg="del">
          <pc:chgData name="Yifang Liu" userId="d7b1d6a2-3216-4bef-9095-40b87047c26c" providerId="ADAL" clId="{115AC3A3-54E6-48F5-A91F-0D3801466EA3}" dt="2018-04-11T15:58:22.810" v="3374" actId="2696"/>
          <pc:sldLayoutMkLst>
            <pc:docMk/>
            <pc:sldMasterMk cId="0" sldId="2147483661"/>
            <pc:sldLayoutMk cId="0" sldId="2147483650"/>
          </pc:sldLayoutMkLst>
        </pc:sldLayoutChg>
        <pc:sldLayoutChg chg="del">
          <pc:chgData name="Yifang Liu" userId="d7b1d6a2-3216-4bef-9095-40b87047c26c" providerId="ADAL" clId="{115AC3A3-54E6-48F5-A91F-0D3801466EA3}" dt="2018-04-11T15:58:22.967" v="3376" actId="2696"/>
          <pc:sldLayoutMkLst>
            <pc:docMk/>
            <pc:sldMasterMk cId="0" sldId="2147483661"/>
            <pc:sldLayoutMk cId="0" sldId="2147483651"/>
          </pc:sldLayoutMkLst>
        </pc:sldLayoutChg>
        <pc:sldLayoutChg chg="del">
          <pc:chgData name="Yifang Liu" userId="d7b1d6a2-3216-4bef-9095-40b87047c26c" providerId="ADAL" clId="{115AC3A3-54E6-48F5-A91F-0D3801466EA3}" dt="2018-04-11T15:58:23.070" v="3380" actId="2696"/>
          <pc:sldLayoutMkLst>
            <pc:docMk/>
            <pc:sldMasterMk cId="0" sldId="2147483661"/>
            <pc:sldLayoutMk cId="0" sldId="2147483652"/>
          </pc:sldLayoutMkLst>
        </pc:sldLayoutChg>
        <pc:sldLayoutChg chg="del">
          <pc:chgData name="Yifang Liu" userId="d7b1d6a2-3216-4bef-9095-40b87047c26c" providerId="ADAL" clId="{115AC3A3-54E6-48F5-A91F-0D3801466EA3}" dt="2018-04-11T15:58:23.055" v="3378" actId="2696"/>
          <pc:sldLayoutMkLst>
            <pc:docMk/>
            <pc:sldMasterMk cId="0" sldId="2147483661"/>
            <pc:sldLayoutMk cId="0" sldId="2147483653"/>
          </pc:sldLayoutMkLst>
        </pc:sldLayoutChg>
        <pc:sldLayoutChg chg="del">
          <pc:chgData name="Yifang Liu" userId="d7b1d6a2-3216-4bef-9095-40b87047c26c" providerId="ADAL" clId="{115AC3A3-54E6-48F5-A91F-0D3801466EA3}" dt="2018-04-11T15:57:34.185" v="3342" actId="2696"/>
          <pc:sldLayoutMkLst>
            <pc:docMk/>
            <pc:sldMasterMk cId="0" sldId="2147483661"/>
            <pc:sldLayoutMk cId="0" sldId="2147483655"/>
          </pc:sldLayoutMkLst>
        </pc:sldLayoutChg>
        <pc:sldLayoutChg chg="del">
          <pc:chgData name="Yifang Liu" userId="d7b1d6a2-3216-4bef-9095-40b87047c26c" providerId="ADAL" clId="{115AC3A3-54E6-48F5-A91F-0D3801466EA3}" dt="2018-04-11T15:57:34.232" v="3344" actId="2696"/>
          <pc:sldLayoutMkLst>
            <pc:docMk/>
            <pc:sldMasterMk cId="0" sldId="2147483661"/>
            <pc:sldLayoutMk cId="0" sldId="2147483656"/>
          </pc:sldLayoutMkLst>
        </pc:sldLayoutChg>
        <pc:sldLayoutChg chg="del">
          <pc:chgData name="Yifang Liu" userId="d7b1d6a2-3216-4bef-9095-40b87047c26c" providerId="ADAL" clId="{115AC3A3-54E6-48F5-A91F-0D3801466EA3}" dt="2018-04-11T15:57:19.530" v="3337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https://ieeexplore.ieee.org/stamp/stamp.jsp?tp=&amp;arnumber=735380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Dictionary search: pre-screen the potential match,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751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333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2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6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077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63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the pixels of the current</a:t>
            </a:r>
          </a:p>
          <a:p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desired character, coded making use of pixels from both the</a:t>
            </a:r>
          </a:p>
          <a:p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character and the matching character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155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992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704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15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207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170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264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009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1619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834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644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1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027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3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first international standard for lossy compression for bi-level standard, all </a:t>
            </a:r>
            <a:r>
              <a:rPr lang="en-CA" sz="11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exising</a:t>
            </a:r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ones are strictly lossless. </a:t>
            </a:r>
          </a:p>
          <a:p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Bi-level: images consisting of a single rectangular bit plane, with each pixel taking on one of just two possible colors.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80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58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Control Structure:  allow the efficient encoding of multipage documents sequential mode, random-access mode or embedded mode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Pattern Matching: to allow the good compression of text and halftone images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Refinement of Lossy Image: to allow to the  less lossy images or lossless images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0174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decoder will interpret all pages in order, --  interpret the pages you desire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CA" sz="1100" b="0" i="0" u="none" strike="noStrike" cap="none" baseline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While decoding a page, it can get the information from other pages</a:t>
            </a:r>
          </a:p>
          <a:p>
            <a:pPr marL="228600" lvl="0" indent="-22860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CA" dirty="0"/>
              <a:t>A character appears on the first page is likely appear on other pages, although there are some incremental cost, but it increase a compression a 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45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64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3044100" cy="51435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3044100" y="0"/>
            <a:ext cx="6099900" cy="5143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3815840" y="4083900"/>
            <a:ext cx="695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/>
          <p:nvPr/>
        </p:nvSpPr>
        <p:spPr>
          <a:xfrm>
            <a:off x="1747200" y="2787000"/>
            <a:ext cx="1296900" cy="129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 - 2 columns left">
  <p:cSld name="TITLE_AND_TWO_COLUMNS_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6099775" y="0"/>
            <a:ext cx="3044100" cy="5143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 flipH="1">
            <a:off x="0" y="0"/>
            <a:ext cx="6099900" cy="5143500"/>
          </a:xfrm>
          <a:prstGeom prst="rect">
            <a:avLst/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0" y="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34331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3120084" y="1614875"/>
            <a:ext cx="25329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▪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▫"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Shape 64"/>
          <p:cNvCxnSpPr/>
          <p:nvPr/>
        </p:nvCxnSpPr>
        <p:spPr>
          <a:xfrm>
            <a:off x="545293" y="1519975"/>
            <a:ext cx="452400" cy="0"/>
          </a:xfrm>
          <a:prstGeom prst="straightConnector1">
            <a:avLst/>
          </a:prstGeom>
          <a:noFill/>
          <a:ln w="28575" cap="flat" cmpd="sng">
            <a:solidFill>
              <a:srgbClr val="29466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dark)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325680">
              <a:alpha val="8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294667"/>
                </a:solidFill>
              </a:defRPr>
            </a:lvl1pPr>
            <a:lvl2pPr lvl="1" algn="ctr">
              <a:buNone/>
              <a:defRPr>
                <a:solidFill>
                  <a:srgbClr val="294667"/>
                </a:solidFill>
              </a:defRPr>
            </a:lvl2pPr>
            <a:lvl3pPr lvl="2" algn="ctr">
              <a:buNone/>
              <a:defRPr>
                <a:solidFill>
                  <a:srgbClr val="294667"/>
                </a:solidFill>
              </a:defRPr>
            </a:lvl3pPr>
            <a:lvl4pPr lvl="3" algn="ctr">
              <a:buNone/>
              <a:defRPr>
                <a:solidFill>
                  <a:srgbClr val="294667"/>
                </a:solidFill>
              </a:defRPr>
            </a:lvl4pPr>
            <a:lvl5pPr lvl="4" algn="ctr">
              <a:buNone/>
              <a:defRPr>
                <a:solidFill>
                  <a:srgbClr val="294667"/>
                </a:solidFill>
              </a:defRPr>
            </a:lvl5pPr>
            <a:lvl6pPr lvl="5" algn="ctr">
              <a:buNone/>
              <a:defRPr>
                <a:solidFill>
                  <a:srgbClr val="294667"/>
                </a:solidFill>
              </a:defRPr>
            </a:lvl6pPr>
            <a:lvl7pPr lvl="6" algn="ctr">
              <a:buNone/>
              <a:defRPr>
                <a:solidFill>
                  <a:srgbClr val="294667"/>
                </a:solidFill>
              </a:defRPr>
            </a:lvl7pPr>
            <a:lvl8pPr lvl="7" algn="ctr">
              <a:buNone/>
              <a:defRPr>
                <a:solidFill>
                  <a:srgbClr val="294667"/>
                </a:solidFill>
              </a:defRPr>
            </a:lvl8pPr>
            <a:lvl9pPr lvl="8" algn="ctr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bright)">
  <p:cSld name="BLANK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100" y="-5800"/>
            <a:ext cx="9144000" cy="5149500"/>
          </a:xfrm>
          <a:prstGeom prst="rect">
            <a:avLst/>
          </a:prstGeom>
          <a:solidFill>
            <a:srgbClr val="FFA800">
              <a:alpha val="8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294667"/>
                </a:solidFill>
              </a:defRPr>
            </a:lvl1pPr>
            <a:lvl2pPr lvl="1" algn="ctr" rtl="0">
              <a:buNone/>
              <a:defRPr>
                <a:solidFill>
                  <a:srgbClr val="294667"/>
                </a:solidFill>
              </a:defRPr>
            </a:lvl2pPr>
            <a:lvl3pPr lvl="2" algn="ctr" rtl="0">
              <a:buNone/>
              <a:defRPr>
                <a:solidFill>
                  <a:srgbClr val="294667"/>
                </a:solidFill>
              </a:defRPr>
            </a:lvl3pPr>
            <a:lvl4pPr lvl="3" algn="ctr" rtl="0">
              <a:buNone/>
              <a:defRPr>
                <a:solidFill>
                  <a:srgbClr val="294667"/>
                </a:solidFill>
              </a:defRPr>
            </a:lvl4pPr>
            <a:lvl5pPr lvl="4" algn="ctr" rtl="0">
              <a:buNone/>
              <a:defRPr>
                <a:solidFill>
                  <a:srgbClr val="294667"/>
                </a:solidFill>
              </a:defRPr>
            </a:lvl5pPr>
            <a:lvl6pPr lvl="5" algn="ctr" rtl="0">
              <a:buNone/>
              <a:defRPr>
                <a:solidFill>
                  <a:srgbClr val="294667"/>
                </a:solidFill>
              </a:defRPr>
            </a:lvl6pPr>
            <a:lvl7pPr lvl="6" algn="ctr" rtl="0">
              <a:buNone/>
              <a:defRPr>
                <a:solidFill>
                  <a:srgbClr val="294667"/>
                </a:solidFill>
              </a:defRPr>
            </a:lvl7pPr>
            <a:lvl8pPr lvl="7" algn="ctr" rtl="0">
              <a:buNone/>
              <a:defRPr>
                <a:solidFill>
                  <a:srgbClr val="294667"/>
                </a:solidFill>
              </a:defRPr>
            </a:lvl8pPr>
            <a:lvl9pPr lvl="8" algn="ctr" rtl="0">
              <a:buNone/>
              <a:defRPr>
                <a:solidFill>
                  <a:srgbClr val="294667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white)">
  <p:cSld name="BLANK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0" y="-5925"/>
            <a:ext cx="9144000" cy="5149500"/>
          </a:xfrm>
          <a:prstGeom prst="frame">
            <a:avLst>
              <a:gd name="adj1" fmla="val 5041"/>
            </a:avLst>
          </a:prstGeom>
          <a:solidFill>
            <a:srgbClr val="FFA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4303650" y="4607000"/>
            <a:ext cx="536700" cy="536700"/>
          </a:xfrm>
          <a:prstGeom prst="rect">
            <a:avLst/>
          </a:prstGeom>
          <a:solidFill>
            <a:srgbClr val="2946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rgbClr val="FFFFFF"/>
                </a:solidFill>
              </a:defRPr>
            </a:lvl1pPr>
            <a:lvl2pPr lvl="1" algn="ctr" rtl="0">
              <a:buNone/>
              <a:defRPr>
                <a:solidFill>
                  <a:srgbClr val="FFFFFF"/>
                </a:solidFill>
              </a:defRPr>
            </a:lvl2pPr>
            <a:lvl3pPr lvl="2" algn="ctr" rtl="0">
              <a:buNone/>
              <a:defRPr>
                <a:solidFill>
                  <a:srgbClr val="FFFFFF"/>
                </a:solidFill>
              </a:defRPr>
            </a:lvl3pPr>
            <a:lvl4pPr lvl="3" algn="ctr" rtl="0">
              <a:buNone/>
              <a:defRPr>
                <a:solidFill>
                  <a:srgbClr val="FFFFFF"/>
                </a:solidFill>
              </a:defRPr>
            </a:lvl4pPr>
            <a:lvl5pPr lvl="4" algn="ctr" rtl="0">
              <a:buNone/>
              <a:defRPr>
                <a:solidFill>
                  <a:srgbClr val="FFFFFF"/>
                </a:solidFill>
              </a:defRPr>
            </a:lvl5pPr>
            <a:lvl6pPr lvl="5" algn="ctr" rtl="0">
              <a:buNone/>
              <a:defRPr>
                <a:solidFill>
                  <a:srgbClr val="FFFFFF"/>
                </a:solidFill>
              </a:defRPr>
            </a:lvl6pPr>
            <a:lvl7pPr lvl="6" algn="ctr" rtl="0">
              <a:buNone/>
              <a:defRPr>
                <a:solidFill>
                  <a:srgbClr val="FFFFFF"/>
                </a:solidFill>
              </a:defRPr>
            </a:lvl7pPr>
            <a:lvl8pPr lvl="7" algn="ctr" rtl="0">
              <a:buNone/>
              <a:defRPr>
                <a:solidFill>
                  <a:srgbClr val="FFFFFF"/>
                </a:solidFill>
              </a:defRPr>
            </a:lvl8pPr>
            <a:lvl9pPr lvl="8" algn="ctr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94667"/>
              </a:buClr>
              <a:buSzPts val="1400"/>
              <a:buFont typeface="Merriweather"/>
              <a:buNone/>
              <a:defRPr b="1">
                <a:solidFill>
                  <a:srgbClr val="294667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 b="1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0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ctrTitle"/>
          </p:nvPr>
        </p:nvSpPr>
        <p:spPr>
          <a:xfrm>
            <a:off x="3679325" y="2753850"/>
            <a:ext cx="4903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The Emerging JBIG2 Standard</a:t>
            </a:r>
            <a:endParaRPr dirty="0"/>
          </a:p>
        </p:txBody>
      </p:sp>
      <p:grpSp>
        <p:nvGrpSpPr>
          <p:cNvPr id="104" name="Shape 104"/>
          <p:cNvGrpSpPr/>
          <p:nvPr/>
        </p:nvGrpSpPr>
        <p:grpSpPr>
          <a:xfrm>
            <a:off x="2021833" y="3108456"/>
            <a:ext cx="755766" cy="671484"/>
            <a:chOff x="5292575" y="3681900"/>
            <a:chExt cx="420150" cy="373275"/>
          </a:xfrm>
        </p:grpSpPr>
        <p:sp>
          <p:nvSpPr>
            <p:cNvPr id="105" name="Shape 10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rnd" cmpd="sng">
              <a:solidFill>
                <a:srgbClr val="FFA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hape 159">
            <a:extLst>
              <a:ext uri="{FF2B5EF4-FFF2-40B4-BE49-F238E27FC236}">
                <a16:creationId xmlns:a16="http://schemas.microsoft.com/office/drawing/2014/main" id="{DD7411CA-FAD9-4122-8EB4-463C52D4F92D}"/>
              </a:ext>
            </a:extLst>
          </p:cNvPr>
          <p:cNvSpPr txBox="1">
            <a:spLocks/>
          </p:cNvSpPr>
          <p:nvPr/>
        </p:nvSpPr>
        <p:spPr>
          <a:xfrm>
            <a:off x="6234546" y="87109"/>
            <a:ext cx="2646217" cy="126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r">
              <a:buFont typeface="Open Sans"/>
              <a:buNone/>
            </a:pPr>
            <a:r>
              <a:rPr lang="en-CA" sz="1400" dirty="0">
                <a:solidFill>
                  <a:schemeClr val="bg1"/>
                </a:solidFill>
              </a:rPr>
              <a:t>UWO CS9628 </a:t>
            </a:r>
          </a:p>
          <a:p>
            <a:pPr marL="0" indent="0" algn="r">
              <a:buFont typeface="Open Sans"/>
              <a:buNone/>
            </a:pPr>
            <a:r>
              <a:rPr lang="en-CA" sz="1400" dirty="0">
                <a:solidFill>
                  <a:schemeClr val="bg1"/>
                </a:solidFill>
              </a:rPr>
              <a:t>Image Compression</a:t>
            </a:r>
          </a:p>
          <a:p>
            <a:pPr marL="0" indent="0" algn="r">
              <a:buFont typeface="Open Sans"/>
              <a:buNone/>
            </a:pPr>
            <a:r>
              <a:rPr lang="en-CA" sz="1400" dirty="0">
                <a:solidFill>
                  <a:schemeClr val="bg1"/>
                </a:solidFill>
              </a:rPr>
              <a:t>Paper Presentation</a:t>
            </a:r>
          </a:p>
          <a:p>
            <a:pPr marL="0" indent="0" algn="r">
              <a:buFont typeface="Open Sans"/>
              <a:buNone/>
            </a:pPr>
            <a:r>
              <a:rPr lang="en-CA" sz="1400" dirty="0">
                <a:solidFill>
                  <a:schemeClr val="bg1"/>
                </a:solidFill>
              </a:rPr>
              <a:t>By Yifang Liu</a:t>
            </a:r>
          </a:p>
        </p:txBody>
      </p:sp>
      <p:sp>
        <p:nvSpPr>
          <p:cNvPr id="12" name="Shape 159">
            <a:extLst>
              <a:ext uri="{FF2B5EF4-FFF2-40B4-BE49-F238E27FC236}">
                <a16:creationId xmlns:a16="http://schemas.microsoft.com/office/drawing/2014/main" id="{A9F2AE0C-F62A-4C24-93C4-56613CF37859}"/>
              </a:ext>
            </a:extLst>
          </p:cNvPr>
          <p:cNvSpPr txBox="1">
            <a:spLocks/>
          </p:cNvSpPr>
          <p:nvPr/>
        </p:nvSpPr>
        <p:spPr>
          <a:xfrm>
            <a:off x="3095546" y="4696528"/>
            <a:ext cx="5920863" cy="71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>
              <a:spcBef>
                <a:spcPts val="0"/>
              </a:spcBef>
              <a:buNone/>
            </a:pPr>
            <a:r>
              <a:rPr lang="en-CA" sz="1400" dirty="0">
                <a:solidFill>
                  <a:schemeClr val="bg1"/>
                </a:solidFill>
              </a:rPr>
              <a:t>https://ieeexplore.ieee.org/stamp/stamp.jsp?tp=&amp;arnumber=735380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a. Pattern Matching and Substitution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508989"/>
            <a:ext cx="6593700" cy="245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Segmentation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Dictionary Search (Pre-screen, Match Scores)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Coding of Numerical Data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Coding of Bitmap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74817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726589-5848-4BBB-9238-310584BC0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813" y="75851"/>
            <a:ext cx="284837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4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Emphasize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2110728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Pointer to the Dictionary &amp; Position Information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012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Attention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875490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High Lossy Compression Levels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Unacceptable Errors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Extra Coded Bits and Extra Time  to Improve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684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b. Soft Pattern Matching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126">
            <a:extLst>
              <a:ext uri="{FF2B5EF4-FFF2-40B4-BE49-F238E27FC236}">
                <a16:creationId xmlns:a16="http://schemas.microsoft.com/office/drawing/2014/main" id="{CCE0C2E9-4B08-4D3D-A3F1-9A3F371E1DA1}"/>
              </a:ext>
            </a:extLst>
          </p:cNvPr>
          <p:cNvSpPr txBox="1">
            <a:spLocks/>
          </p:cNvSpPr>
          <p:nvPr/>
        </p:nvSpPr>
        <p:spPr>
          <a:xfrm>
            <a:off x="1275150" y="1639962"/>
            <a:ext cx="6593700" cy="262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▪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800"/>
              </a:buClr>
              <a:buSzPts val="1800"/>
              <a:buFont typeface="Open Sans"/>
              <a:buChar char="▫"/>
              <a:defRPr sz="1800" b="0" i="0" u="none" strike="noStrike" cap="none">
                <a:solidFill>
                  <a:srgbClr val="02102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>
              <a:buNone/>
            </a:pPr>
            <a:r>
              <a:rPr lang="en-CA" sz="1600" b="1" dirty="0">
                <a:solidFill>
                  <a:srgbClr val="FFFFFF"/>
                </a:solidFill>
              </a:rPr>
              <a:t>Segmentation</a:t>
            </a:r>
          </a:p>
          <a:p>
            <a:pPr marL="0" lvl="0" indent="0" algn="ctr"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CA" sz="1600" b="1" dirty="0">
                <a:solidFill>
                  <a:srgbClr val="FFFFFF"/>
                </a:solidFill>
              </a:rPr>
              <a:t>Dictionary Search</a:t>
            </a:r>
          </a:p>
          <a:p>
            <a:pPr marL="0" lvl="0" indent="0" algn="ctr"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CA" sz="1600" b="1" dirty="0">
                <a:solidFill>
                  <a:srgbClr val="FFFFFF"/>
                </a:solidFill>
              </a:rPr>
              <a:t>Coding of Numerical Data</a:t>
            </a:r>
          </a:p>
          <a:p>
            <a:pPr marL="0" lvl="0" indent="0" algn="ctr"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>
              <a:buNone/>
            </a:pPr>
            <a:r>
              <a:rPr lang="en-CA" sz="1600" b="1" dirty="0">
                <a:solidFill>
                  <a:srgbClr val="FFFFFF"/>
                </a:solidFill>
              </a:rPr>
              <a:t>Coding of Bitmap</a:t>
            </a:r>
          </a:p>
          <a:p>
            <a:pPr marL="0" lvl="0" indent="0" algn="ctr">
              <a:buNone/>
            </a:pPr>
            <a:r>
              <a:rPr lang="en-CA" sz="1600" b="1" dirty="0">
                <a:solidFill>
                  <a:srgbClr val="FFFFFF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88812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20694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6723C-73B2-4BD1-BBAD-32820DD1D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340" y="166352"/>
            <a:ext cx="282932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635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Emphasize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930908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Refinement Data included to recreate the character on the page, yield lossless image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2207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930908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D7DAE79-CBAF-44A5-A176-A21AE92CC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5" y="322292"/>
            <a:ext cx="6755387" cy="428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0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Comparison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930908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1. The numerical data is coded using arithmetic algorithm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2. Direct substitution of the matched character is replaced by lossless encoding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91246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C8FB16-DC59-4860-A9BA-04E4525F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56" y="0"/>
            <a:ext cx="2848373" cy="49917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2AEBD0-F4D9-4965-8B0A-95E8E29A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67" y="-558"/>
            <a:ext cx="2936098" cy="49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34706" y="796375"/>
            <a:ext cx="5218800" cy="6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Outline </a:t>
            </a:r>
            <a:endParaRPr dirty="0"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-6000" y="0"/>
            <a:ext cx="548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2</a:t>
            </a:fld>
            <a:endParaRPr>
              <a:solidFill>
                <a:srgbClr val="294667"/>
              </a:solidFill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4000D-C8F6-4942-98EB-3F08C446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181" y="1725350"/>
            <a:ext cx="3875850" cy="3158700"/>
          </a:xfrm>
        </p:spPr>
        <p:txBody>
          <a:bodyPr/>
          <a:lstStyle/>
          <a:p>
            <a:r>
              <a:rPr lang="en-CA" sz="1600" dirty="0"/>
              <a:t>Introduction </a:t>
            </a:r>
          </a:p>
          <a:p>
            <a:pPr marL="139700" indent="0">
              <a:buNone/>
            </a:pPr>
            <a:endParaRPr lang="en-CA" sz="1600" dirty="0"/>
          </a:p>
          <a:p>
            <a:r>
              <a:rPr lang="en-CA" sz="1600" dirty="0"/>
              <a:t>Technical Description</a:t>
            </a:r>
          </a:p>
          <a:p>
            <a:endParaRPr lang="en-CA" sz="1600" dirty="0"/>
          </a:p>
          <a:p>
            <a:r>
              <a:rPr lang="en-CA" sz="1600" dirty="0"/>
              <a:t>Experimental Results</a:t>
            </a:r>
          </a:p>
          <a:p>
            <a:endParaRPr lang="en-CA" sz="1600" dirty="0"/>
          </a:p>
          <a:p>
            <a:r>
              <a:rPr lang="en-CA" sz="1600" dirty="0"/>
              <a:t>Conclusion</a:t>
            </a:r>
          </a:p>
          <a:p>
            <a:pPr marL="139700" indent="0">
              <a:buNone/>
            </a:pPr>
            <a:endParaRPr lang="en-CA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899620" y="3013247"/>
            <a:ext cx="5545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Experimental Results</a:t>
            </a:r>
            <a:endParaRPr sz="3600" dirty="0"/>
          </a:p>
        </p:txBody>
      </p:sp>
      <p:grpSp>
        <p:nvGrpSpPr>
          <p:cNvPr id="160" name="Shape 160"/>
          <p:cNvGrpSpPr/>
          <p:nvPr/>
        </p:nvGrpSpPr>
        <p:grpSpPr>
          <a:xfrm>
            <a:off x="3907084" y="652502"/>
            <a:ext cx="1469762" cy="1469730"/>
            <a:chOff x="6643075" y="3664250"/>
            <a:chExt cx="407950" cy="407975"/>
          </a:xfrm>
        </p:grpSpPr>
        <p:sp>
          <p:nvSpPr>
            <p:cNvPr id="161" name="Shape 16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 rot="-587338">
            <a:off x="3820441" y="2313751"/>
            <a:ext cx="604273" cy="604239"/>
            <a:chOff x="576250" y="4319400"/>
            <a:chExt cx="442075" cy="442050"/>
          </a:xfrm>
        </p:grpSpPr>
        <p:sp>
          <p:nvSpPr>
            <p:cNvPr id="164" name="Shape 16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555314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rot="2697369">
            <a:off x="5069196" y="2114882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45087" y="1924787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 rot="1280130">
            <a:off x="3396157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4805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8FF28-E69D-4162-A767-BF52857FC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45" y="-50"/>
            <a:ext cx="40799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15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688DBD-3B73-4B35-9E32-BA62005EA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3" y="1158949"/>
            <a:ext cx="8842903" cy="2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6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99C13E-3F3A-4B6E-A42A-E4C177887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1" y="1150087"/>
            <a:ext cx="8169897" cy="252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B8F086-A145-4653-B498-04C9F6D9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71"/>
            <a:ext cx="9144000" cy="493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9EA8C-89EA-4777-9B14-69BA4EB7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2" y="52036"/>
            <a:ext cx="881185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1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5CEC16-DACB-46B9-AAEE-216A03B5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8" y="0"/>
            <a:ext cx="848110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D8995E-E5D9-4888-A4A2-511BCC9B3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3" y="0"/>
            <a:ext cx="88738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9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586657-DA58-4E29-ADB2-68C61F64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1285695"/>
            <a:ext cx="836411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47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025235" y="571680"/>
            <a:ext cx="7038109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Conclusion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930908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The quality of the  reconstructed text image is  very good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The compression efficiency is high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If  PM&amp;S or SPM is used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1492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2379375" y="2830109"/>
            <a:ext cx="4385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Introduction</a:t>
            </a:r>
            <a:endParaRPr sz="3600" dirty="0"/>
          </a:p>
        </p:txBody>
      </p:sp>
      <p:grpSp>
        <p:nvGrpSpPr>
          <p:cNvPr id="160" name="Shape 160"/>
          <p:cNvGrpSpPr/>
          <p:nvPr/>
        </p:nvGrpSpPr>
        <p:grpSpPr>
          <a:xfrm>
            <a:off x="3907084" y="652502"/>
            <a:ext cx="1469762" cy="1469730"/>
            <a:chOff x="6643075" y="3664250"/>
            <a:chExt cx="407950" cy="407975"/>
          </a:xfrm>
        </p:grpSpPr>
        <p:sp>
          <p:nvSpPr>
            <p:cNvPr id="161" name="Shape 16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Shape 163"/>
          <p:cNvGrpSpPr/>
          <p:nvPr/>
        </p:nvGrpSpPr>
        <p:grpSpPr>
          <a:xfrm rot="-587338">
            <a:off x="3820441" y="2313751"/>
            <a:ext cx="604273" cy="604239"/>
            <a:chOff x="576250" y="4319400"/>
            <a:chExt cx="442075" cy="442050"/>
          </a:xfrm>
        </p:grpSpPr>
        <p:sp>
          <p:nvSpPr>
            <p:cNvPr id="164" name="Shape 16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Shape 168"/>
          <p:cNvSpPr/>
          <p:nvPr/>
        </p:nvSpPr>
        <p:spPr>
          <a:xfrm>
            <a:off x="3555314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 rot="2697369">
            <a:off x="5069196" y="2114882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5345087" y="1924787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 rot="1280130">
            <a:off x="3396157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 idx="4294967295"/>
          </p:nvPr>
        </p:nvSpPr>
        <p:spPr>
          <a:xfrm>
            <a:off x="2194950" y="18817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>
                <a:solidFill>
                  <a:srgbClr val="FFFFFF"/>
                </a:solidFill>
              </a:rPr>
              <a:t>Thank you!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294667"/>
                </a:solidFill>
              </a:rPr>
              <a:t>30</a:t>
            </a:fld>
            <a:endParaRPr>
              <a:solidFill>
                <a:srgbClr val="29466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Introduction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519436"/>
            <a:ext cx="6593700" cy="2827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What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ISO/IEC International standard for lossy and lossless bi-level image compression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Who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Joint Bi-Level Image Experts Group (JBIG)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Introduction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075" y="1529127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Why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Higher compression ratios but no degradation of quality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Application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Document storage and archiving, images on the World Wide Web, wireless data transmission, print spooling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0344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ctrTitle" idx="4294967295"/>
          </p:nvPr>
        </p:nvSpPr>
        <p:spPr>
          <a:xfrm>
            <a:off x="1858309" y="2794819"/>
            <a:ext cx="52267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600" dirty="0"/>
              <a:t>Technical Description</a:t>
            </a:r>
            <a:endParaRPr sz="3600" dirty="0"/>
          </a:p>
        </p:txBody>
      </p:sp>
      <p:grpSp>
        <p:nvGrpSpPr>
          <p:cNvPr id="160" name="Shape 160"/>
          <p:cNvGrpSpPr/>
          <p:nvPr/>
        </p:nvGrpSpPr>
        <p:grpSpPr>
          <a:xfrm>
            <a:off x="3907084" y="652502"/>
            <a:ext cx="1469762" cy="1469730"/>
            <a:chOff x="6643075" y="3664250"/>
            <a:chExt cx="407950" cy="407975"/>
          </a:xfrm>
        </p:grpSpPr>
        <p:sp>
          <p:nvSpPr>
            <p:cNvPr id="161" name="Shape 16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3" name="Shape 163"/>
          <p:cNvGrpSpPr/>
          <p:nvPr/>
        </p:nvGrpSpPr>
        <p:grpSpPr>
          <a:xfrm rot="-587338">
            <a:off x="3820441" y="2313751"/>
            <a:ext cx="604273" cy="604239"/>
            <a:chOff x="576250" y="4319400"/>
            <a:chExt cx="442075" cy="442050"/>
          </a:xfrm>
        </p:grpSpPr>
        <p:sp>
          <p:nvSpPr>
            <p:cNvPr id="164" name="Shape 16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946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68" name="Shape 168"/>
          <p:cNvSpPr/>
          <p:nvPr/>
        </p:nvSpPr>
        <p:spPr>
          <a:xfrm>
            <a:off x="3555314" y="991872"/>
            <a:ext cx="229724" cy="21934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/>
        </p:nvSpPr>
        <p:spPr>
          <a:xfrm rot="2697369">
            <a:off x="5069196" y="2114882"/>
            <a:ext cx="348744" cy="33299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5345087" y="1924787"/>
            <a:ext cx="139684" cy="133412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1" name="Shape 171"/>
          <p:cNvSpPr/>
          <p:nvPr/>
        </p:nvSpPr>
        <p:spPr>
          <a:xfrm rot="1280130">
            <a:off x="3396157" y="1653523"/>
            <a:ext cx="139667" cy="133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A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5521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Main Techniques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667673"/>
            <a:ext cx="6593700" cy="2156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A. Control  Structure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B. Pattern Matching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sz="16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600" b="1" dirty="0">
                <a:solidFill>
                  <a:srgbClr val="FFFFFF"/>
                </a:solidFill>
              </a:rPr>
              <a:t>C. Refinement of Lossy Image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0579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Control Structure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1749300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-CA" sz="1600" b="1" dirty="0">
                <a:solidFill>
                  <a:srgbClr val="FFFFFF"/>
                </a:solidFill>
              </a:rPr>
              <a:t>Two modes (sequential, random-access)</a:t>
            </a: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endParaRPr lang="en-CA" sz="1600" b="1" dirty="0">
              <a:solidFill>
                <a:srgbClr val="FFFFFF"/>
              </a:solidFill>
            </a:endParaRP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-CA" sz="1600" b="1" dirty="0">
                <a:solidFill>
                  <a:srgbClr val="FFFFFF"/>
                </a:solidFill>
              </a:rPr>
              <a:t>Multiple-page processing</a:t>
            </a: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endParaRPr lang="en-CA" sz="1600" b="1" dirty="0">
              <a:solidFill>
                <a:srgbClr val="FFFFFF"/>
              </a:solidFill>
            </a:endParaRP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-CA" sz="1600" b="1" dirty="0">
                <a:solidFill>
                  <a:srgbClr val="FFFFFF"/>
                </a:solidFill>
              </a:rPr>
              <a:t>Represent multiple pages in single page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7114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ctrTitle" idx="4294967295"/>
          </p:nvPr>
        </p:nvSpPr>
        <p:spPr>
          <a:xfrm>
            <a:off x="1275150" y="558556"/>
            <a:ext cx="6593700" cy="701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>
                <a:solidFill>
                  <a:srgbClr val="FFA800"/>
                </a:solidFill>
              </a:rPr>
              <a:t>Pattern Matching</a:t>
            </a:r>
            <a:endParaRPr sz="2400" dirty="0">
              <a:solidFill>
                <a:srgbClr val="FFA800"/>
              </a:solidFill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ubTitle" idx="4294967295"/>
          </p:nvPr>
        </p:nvSpPr>
        <p:spPr>
          <a:xfrm>
            <a:off x="1275150" y="2069454"/>
            <a:ext cx="65937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-CA" sz="1600" b="1" dirty="0">
                <a:solidFill>
                  <a:srgbClr val="FFFFFF"/>
                </a:solidFill>
              </a:rPr>
              <a:t>Pattern Matching and Substitution (PM&amp;S)</a:t>
            </a: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endParaRPr lang="en-CA" sz="1600" b="1" dirty="0">
              <a:solidFill>
                <a:srgbClr val="FFFFFF"/>
              </a:solidFill>
            </a:endParaRPr>
          </a:p>
          <a:p>
            <a:pPr marL="342900" lvl="0" algn="ctr" rtl="0">
              <a:spcBef>
                <a:spcPts val="600"/>
              </a:spcBef>
              <a:spcAft>
                <a:spcPts val="0"/>
              </a:spcAft>
              <a:buAutoNum type="alphaLcPeriod"/>
            </a:pPr>
            <a:r>
              <a:rPr lang="en-CA" sz="1600" b="1" dirty="0">
                <a:solidFill>
                  <a:srgbClr val="FFFFFF"/>
                </a:solidFill>
              </a:rPr>
              <a:t>Soft Pattern Matching (SPM)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303575" y="4606750"/>
            <a:ext cx="536700" cy="5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300" b="1" i="0" u="none" strike="noStrike" kern="0" cap="none" spc="0" normalizeH="0" baseline="0" noProof="0">
                <a:ln>
                  <a:noFill/>
                </a:ln>
                <a:solidFill>
                  <a:srgbClr val="29466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300" b="1" i="0" u="none" strike="noStrike" kern="0" cap="none" spc="0" normalizeH="0" baseline="0" noProof="0">
              <a:ln>
                <a:noFill/>
              </a:ln>
              <a:solidFill>
                <a:srgbClr val="29466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71302641"/>
      </p:ext>
    </p:extLst>
  </p:cSld>
  <p:clrMapOvr>
    <a:masterClrMapping/>
  </p:clrMapOvr>
</p:sld>
</file>

<file path=ppt/theme/theme1.xml><?xml version="1.0" encoding="utf-8"?>
<a:theme xmlns:a="http://schemas.openxmlformats.org/drawingml/2006/main" name="Emi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497</Words>
  <Application>Microsoft Office PowerPoint</Application>
  <PresentationFormat>全屏显示(16:9)</PresentationFormat>
  <Paragraphs>123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4" baseType="lpstr">
      <vt:lpstr>Merriweather</vt:lpstr>
      <vt:lpstr>Arial</vt:lpstr>
      <vt:lpstr>Open Sans</vt:lpstr>
      <vt:lpstr>Emilia template</vt:lpstr>
      <vt:lpstr>The Emerging JBIG2 Standard</vt:lpstr>
      <vt:lpstr>Outline </vt:lpstr>
      <vt:lpstr>Introduction</vt:lpstr>
      <vt:lpstr>Introduction</vt:lpstr>
      <vt:lpstr>Introduction</vt:lpstr>
      <vt:lpstr>Technical Description</vt:lpstr>
      <vt:lpstr>Main Techniques</vt:lpstr>
      <vt:lpstr>Control Structure</vt:lpstr>
      <vt:lpstr>Pattern Matching</vt:lpstr>
      <vt:lpstr>a. Pattern Matching and Substitution</vt:lpstr>
      <vt:lpstr>PowerPoint 演示文稿</vt:lpstr>
      <vt:lpstr>Emphasize</vt:lpstr>
      <vt:lpstr>Attention</vt:lpstr>
      <vt:lpstr>b. Soft Pattern Matching</vt:lpstr>
      <vt:lpstr>PowerPoint 演示文稿</vt:lpstr>
      <vt:lpstr>Emphasize</vt:lpstr>
      <vt:lpstr>PowerPoint 演示文稿</vt:lpstr>
      <vt:lpstr>Comparison</vt:lpstr>
      <vt:lpstr>PowerPoint 演示文稿</vt:lpstr>
      <vt:lpstr>Experimental Results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Emerging JBIG2 Standard</dc:title>
  <cp:lastModifiedBy>Yifang Liu</cp:lastModifiedBy>
  <cp:revision>3</cp:revision>
  <dcterms:modified xsi:type="dcterms:W3CDTF">2018-04-11T17:41:39Z</dcterms:modified>
</cp:coreProperties>
</file>