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1" r:id="rId2"/>
    <p:sldId id="413" r:id="rId3"/>
  </p:sldIdLst>
  <p:sldSz cx="12192000" cy="6858000"/>
  <p:notesSz cx="7104063" cy="10234613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61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15720"/>
            <a:ext cx="8201025" cy="5252720"/>
          </a:xfrm>
        </p:spPr>
        <p:txBody>
          <a:bodyPr/>
          <a:lstStyle/>
          <a:p>
            <a:pPr indent="0" fontAlgn="auto">
              <a:lnSpc>
                <a:spcPct val="200000"/>
              </a:lnSpc>
              <a:buNone/>
            </a:pPr>
            <a:r>
              <a:rPr lang="zh-CN" altLang="en-US" sz="24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今日话题</a:t>
            </a:r>
            <a:endParaRPr lang="zh-CN" altLang="en-US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端正学习态度，提高学习效率</a:t>
            </a:r>
            <a:endParaRPr lang="en-US" altLang="zh-CN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endParaRPr lang="zh-CN" altLang="en-US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        </a:t>
            </a:r>
            <a:endParaRPr lang="zh-CN" altLang="en-US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19211" r="21671"/>
          <a:stretch>
            <a:fillRect/>
          </a:stretch>
        </p:blipFill>
        <p:spPr>
          <a:xfrm>
            <a:off x="8563610" y="1315720"/>
            <a:ext cx="3469005" cy="330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63775" y="55245"/>
            <a:ext cx="9384030" cy="74725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：第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二</a:t>
            </a:r>
            <a:r>
              <a:rPr 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周班会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42E0778-85E0-43BE-B6A8-4247BBA16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68" y="2734309"/>
            <a:ext cx="8630915" cy="15673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5FECBDE-3882-44B8-BD09-AEE4B6C49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868" y="4723074"/>
            <a:ext cx="8718379" cy="17490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15720"/>
            <a:ext cx="8201025" cy="5252720"/>
          </a:xfrm>
        </p:spPr>
        <p:txBody>
          <a:bodyPr/>
          <a:lstStyle/>
          <a:p>
            <a:pPr indent="0" fontAlgn="auto">
              <a:lnSpc>
                <a:spcPct val="200000"/>
              </a:lnSpc>
              <a:buNone/>
            </a:pPr>
            <a:r>
              <a:rPr lang="zh-CN" altLang="en-US" sz="24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今日话题</a:t>
            </a:r>
            <a:endParaRPr lang="zh-CN" altLang="en-US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我们需要具备的学习态度：</a:t>
            </a:r>
            <a:endParaRPr lang="en-US" altLang="zh-CN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	1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、有强烈的求知欲</a:t>
            </a:r>
            <a:endParaRPr lang="en-US" altLang="zh-CN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	2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、迎难而上</a:t>
            </a:r>
            <a:endParaRPr lang="en-US" altLang="zh-CN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	3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、重视课堂效率，积极发言</a:t>
            </a:r>
            <a:endParaRPr lang="en-US" altLang="zh-CN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en-US" altLang="zh-CN" sz="1800" dirty="0">
                <a:latin typeface="+mn-ea"/>
                <a:cs typeface="微软雅黑 Light" panose="020B0502040204020203" charset="-122"/>
              </a:rPr>
              <a:t>    </a:t>
            </a: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微软雅黑 Light" panose="020B0502040204020203" charset="-122"/>
              </a:rPr>
              <a:t>笨鸟先飞，才有可能成功；</a:t>
            </a: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当别人躺着的时候，我们已经站着了，当别人站着的时候，我们已经走着了；当别人走的时候，我们已经跑起来的，那么我们就是永远的胜者</a:t>
            </a:r>
            <a:endPara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微软雅黑 Light" panose="020B0502040204020203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19211" r="21671"/>
          <a:stretch>
            <a:fillRect/>
          </a:stretch>
        </p:blipFill>
        <p:spPr>
          <a:xfrm>
            <a:off x="8563610" y="1315720"/>
            <a:ext cx="3469005" cy="330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63775" y="55245"/>
            <a:ext cx="9384030" cy="74725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：第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二</a:t>
            </a:r>
            <a:r>
              <a:rPr 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周班会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7F8294-31F9-419E-8CD5-7685017B3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850" y="2792953"/>
            <a:ext cx="3707880" cy="171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831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8a573e30-8e29-41a6-87b2-dd5a703e2b8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44</Words>
  <Application>Microsoft Office PowerPoint</Application>
  <PresentationFormat>宽屏</PresentationFormat>
  <Paragraphs>12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微软雅黑 Light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任 金辉</cp:lastModifiedBy>
  <cp:revision>2713</cp:revision>
  <dcterms:created xsi:type="dcterms:W3CDTF">2016-10-27T05:16:00Z</dcterms:created>
  <dcterms:modified xsi:type="dcterms:W3CDTF">2019-08-31T01:13:53Z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