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1" r:id="rId2"/>
    <p:sldId id="413" r:id="rId3"/>
  </p:sldIdLst>
  <p:sldSz cx="12192000" cy="6858000"/>
  <p:notesSz cx="7104063" cy="10234613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8201025" cy="5252720"/>
          </a:xfrm>
        </p:spPr>
        <p:txBody>
          <a:bodyPr/>
          <a:lstStyle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什么是幸福：家庭、理想、事业的统一</a:t>
            </a: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经济上翻身是幸福的必要条件</a:t>
            </a: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确定自己的目标，跳过这五个月看，你能收到什么样的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offer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     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9211" r="21671"/>
          <a:stretch>
            <a:fillRect/>
          </a:stretch>
        </p:blipFill>
        <p:spPr>
          <a:xfrm>
            <a:off x="8563610" y="1315720"/>
            <a:ext cx="3469005" cy="330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：第一周班会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6882765" cy="5252720"/>
          </a:xfrm>
        </p:spPr>
        <p:txBody>
          <a:bodyPr/>
          <a:lstStyle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你没经历过我的贫穷，凭什么指责我的坚持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！                    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https://mp.weixin.qq.com/s?__biz=MzAxMDQ4NzAxOA==&amp;mid=2649834641&amp;idx=1&amp;sn=51d5a7a2590456b855b49c94e274db1b&amp;chksm=834a7114b43df802b20ff04e23fae37e5fcbf710eebc42a8de108b6b926e81790e434f15f6b9&amp;mpshare=1&amp;scene=23&amp;srcid=&amp;sharer_sharetime=1564811834354&amp;sharer_shareid=370752a35c6bd7051b824f2b6e464daa#rd</a:t>
            </a:r>
          </a:p>
        </p:txBody>
      </p:sp>
      <p:sp>
        <p:nvSpPr>
          <p:cNvPr id="5" name="矩形 4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：第一周班会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15" y="2020570"/>
            <a:ext cx="4541520" cy="24136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202</Words>
  <Application>Microsoft Office PowerPoint</Application>
  <PresentationFormat>宽屏</PresentationFormat>
  <Paragraphs>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任 金辉</cp:lastModifiedBy>
  <cp:revision>2711</cp:revision>
  <dcterms:created xsi:type="dcterms:W3CDTF">2016-10-27T05:16:00Z</dcterms:created>
  <dcterms:modified xsi:type="dcterms:W3CDTF">2019-08-21T00:55:17Z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