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5" r:id="rId3"/>
    <p:sldId id="424" r:id="rId4"/>
    <p:sldId id="411" r:id="rId5"/>
    <p:sldId id="409" r:id="rId6"/>
    <p:sldId id="422" r:id="rId7"/>
    <p:sldId id="42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6" autoAdjust="0"/>
    <p:restoredTop sz="94660"/>
  </p:normalViewPr>
  <p:slideViewPr>
    <p:cSldViewPr>
      <p:cViewPr varScale="1">
        <p:scale>
          <a:sx n="51" d="100"/>
          <a:sy n="51" d="100"/>
        </p:scale>
        <p:origin x="-102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4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5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9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smu.edu/reynolds/unixtut/osx.html" TargetMode="External"/><Relationship Id="rId2" Type="http://schemas.openxmlformats.org/officeDocument/2006/relationships/hyperlink" Target="http://www.rackspace.com/knowledge_center/article/connecting-to-linux-from-mac-os-x-by-using-termin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MDS535</a:t>
            </a:r>
            <a:br>
              <a:rPr lang="en-US" altLang="en-US" dirty="0" smtClean="0"/>
            </a:br>
            <a:r>
              <a:rPr lang="en-US" altLang="en-US" dirty="0" smtClean="0"/>
              <a:t>Programming Language </a:t>
            </a:r>
            <a:r>
              <a:rPr lang="en-US" altLang="en-US" dirty="0" smtClean="0"/>
              <a:t>Environments</a:t>
            </a:r>
            <a:br>
              <a:rPr lang="en-US" altLang="en-US" dirty="0" smtClean="0"/>
            </a:br>
            <a:r>
              <a:rPr lang="en-US" altLang="en-US" dirty="0" smtClean="0"/>
              <a:t>troubleshooting</a:t>
            </a:r>
            <a:r>
              <a:rPr lang="en-US" altLang="en-US" sz="6000" dirty="0" smtClean="0">
                <a:solidFill>
                  <a:srgbClr val="FF0000"/>
                </a:solidFill>
              </a:rPr>
              <a:t/>
            </a:r>
            <a:br>
              <a:rPr lang="en-US" altLang="en-US" sz="6000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A. Ostrowski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2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Troubleshooting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i="1" dirty="0" smtClean="0"/>
              <a:t>(why doesn’t it work?)</a:t>
            </a:r>
            <a:endParaRPr lang="en-US" sz="31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Set the file to </a:t>
            </a:r>
            <a:r>
              <a:rPr lang="en-US" dirty="0" err="1" smtClean="0"/>
              <a:t>unix</a:t>
            </a:r>
            <a:r>
              <a:rPr lang="en-US" dirty="0" smtClean="0"/>
              <a:t> format (using dos2unix)</a:t>
            </a:r>
          </a:p>
          <a:p>
            <a:endParaRPr lang="en-US" dirty="0" smtClean="0"/>
          </a:p>
          <a:p>
            <a:r>
              <a:rPr lang="en-US" dirty="0" smtClean="0"/>
              <a:t>Set permissions on file (using </a:t>
            </a:r>
            <a:r>
              <a:rPr lang="en-US" dirty="0" err="1" smtClean="0"/>
              <a:t>chmod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Set environment (stop/start EC2 ….and ‘source’ the env.sh )</a:t>
            </a:r>
          </a:p>
          <a:p>
            <a:endParaRPr lang="en-US" dirty="0" smtClean="0"/>
          </a:p>
          <a:p>
            <a:r>
              <a:rPr lang="en-US" dirty="0" smtClean="0"/>
              <a:t>If you have virtual memory errors: (stop/start EC2 and source the env.sh)</a:t>
            </a:r>
          </a:p>
          <a:p>
            <a:r>
              <a:rPr lang="en-US" dirty="0" smtClean="0"/>
              <a:t>NOTE: in case of shark having java errors – see me , here you must lower memory requirements in the </a:t>
            </a:r>
            <a:r>
              <a:rPr lang="en-US" dirty="0" err="1" smtClean="0"/>
              <a:t>config</a:t>
            </a:r>
            <a:r>
              <a:rPr lang="en-US" dirty="0" smtClean="0"/>
              <a:t> file (this may happen intermittently)</a:t>
            </a:r>
          </a:p>
          <a:p>
            <a:endParaRPr lang="en-US" dirty="0" smtClean="0"/>
          </a:p>
          <a:p>
            <a:r>
              <a:rPr lang="en-US" dirty="0" smtClean="0"/>
              <a:t>I have not provided you will an environment on ‘logon’ so every time you shut down you must rerun the environment</a:t>
            </a:r>
          </a:p>
          <a:p>
            <a:endParaRPr lang="en-US" dirty="0" smtClean="0"/>
          </a:p>
          <a:p>
            <a:r>
              <a:rPr lang="en-US" dirty="0" smtClean="0"/>
              <a:t>A cause of error is improper exit from any of the shells – use &lt;ctrl&gt; d or type “exit”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073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troubleshooting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I log in as ? </a:t>
            </a:r>
            <a:r>
              <a:rPr lang="en-US" dirty="0"/>
              <a:t> </a:t>
            </a:r>
            <a:r>
              <a:rPr lang="en-US" dirty="0" smtClean="0"/>
              <a:t>  “</a:t>
            </a:r>
            <a:r>
              <a:rPr lang="en-US" dirty="0" err="1" smtClean="0"/>
              <a:t>ubuntu</a:t>
            </a:r>
            <a:r>
              <a:rPr lang="en-US" dirty="0" smtClean="0"/>
              <a:t>” is the username and NO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5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Trouble shooting for macs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does not need putty or </a:t>
            </a:r>
            <a:r>
              <a:rPr lang="en-US" dirty="0" err="1" smtClean="0"/>
              <a:t>winscp</a:t>
            </a:r>
            <a:r>
              <a:rPr lang="en-US" dirty="0" smtClean="0"/>
              <a:t> – it has internal utilities that will allow the use of connecting to another </a:t>
            </a:r>
            <a:r>
              <a:rPr lang="en-US" dirty="0" err="1" smtClean="0"/>
              <a:t>unix</a:t>
            </a:r>
            <a:r>
              <a:rPr lang="en-US" dirty="0" smtClean="0"/>
              <a:t> machine. </a:t>
            </a:r>
          </a:p>
          <a:p>
            <a:r>
              <a:rPr lang="en-US" dirty="0" smtClean="0"/>
              <a:t>Mac is a variant of </a:t>
            </a:r>
            <a:r>
              <a:rPr lang="en-US" dirty="0" err="1" smtClean="0"/>
              <a:t>unix</a:t>
            </a:r>
            <a:r>
              <a:rPr lang="en-US" dirty="0" smtClean="0"/>
              <a:t>  - as such connection should not be troublesome</a:t>
            </a:r>
          </a:p>
          <a:p>
            <a:r>
              <a:rPr lang="en-US" dirty="0" smtClean="0"/>
              <a:t>A GUI utility that allows for file transfer is </a:t>
            </a:r>
            <a:r>
              <a:rPr lang="en-US" dirty="0" err="1" smtClean="0"/>
              <a:t>filezilla</a:t>
            </a:r>
            <a:r>
              <a:rPr lang="en-US" dirty="0" smtClean="0"/>
              <a:t> for mac.</a:t>
            </a:r>
          </a:p>
          <a:p>
            <a:r>
              <a:rPr lang="en-US" dirty="0" smtClean="0"/>
              <a:t>See next slide for more ref.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9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If you have a mac, you are running a variant of </a:t>
            </a:r>
            <a:r>
              <a:rPr lang="en-US" sz="3200" b="1" dirty="0" err="1" smtClean="0"/>
              <a:t>unix</a:t>
            </a:r>
            <a:r>
              <a:rPr lang="en-US" sz="3200" b="1" dirty="0" smtClean="0"/>
              <a:t> – connecting should not be a problem (see references below)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8270"/>
            <a:ext cx="82296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www.rackspace.com/knowledge_center/article/connecting-to-linux-from-mac-os-x-by-using-terminal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faculty.smu.edu/reynolds/unixtut/osx.html</a:t>
            </a:r>
            <a:endParaRPr lang="en-US" dirty="0" smtClean="0"/>
          </a:p>
          <a:p>
            <a:r>
              <a:rPr lang="en-US" dirty="0"/>
              <a:t>https://www.udel.edu/it/help/connecting/ssh/terminal.html</a:t>
            </a:r>
          </a:p>
        </p:txBody>
      </p:sp>
    </p:spTree>
    <p:extLst>
      <p:ext uri="{BB962C8B-B14F-4D97-AF65-F5344CB8AC3E}">
        <p14:creationId xmlns:p14="http://schemas.microsoft.com/office/powerpoint/2010/main" val="376849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vi editor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NOTE: most of the editing is performed for you</a:t>
            </a:r>
          </a:p>
          <a:p>
            <a:r>
              <a:rPr lang="en-US" dirty="0" smtClean="0"/>
              <a:t>I am relying on ‘vi’ editor to perform some of the tasks (slight modifications) </a:t>
            </a:r>
          </a:p>
          <a:p>
            <a:r>
              <a:rPr lang="en-US" dirty="0" smtClean="0"/>
              <a:t>If you are not familiar , there are some easy references as below </a:t>
            </a:r>
          </a:p>
          <a:p>
            <a:r>
              <a:rPr lang="en-US" dirty="0" smtClean="0"/>
              <a:t>I am including a short summary on the next page </a:t>
            </a:r>
          </a:p>
          <a:p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://www.lagmonster.org/docs/vi.html</a:t>
            </a:r>
          </a:p>
        </p:txBody>
      </p:sp>
    </p:spTree>
    <p:extLst>
      <p:ext uri="{BB962C8B-B14F-4D97-AF65-F5344CB8AC3E}">
        <p14:creationId xmlns:p14="http://schemas.microsoft.com/office/powerpoint/2010/main" val="185324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v</a:t>
            </a:r>
            <a:r>
              <a:rPr lang="en-US" sz="4000" b="1" i="1" dirty="0" smtClean="0"/>
              <a:t>i editor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 &lt;filename&gt;</a:t>
            </a:r>
          </a:p>
          <a:p>
            <a:r>
              <a:rPr lang="en-US" dirty="0" smtClean="0"/>
              <a:t>Two modes: (insert, edit)</a:t>
            </a:r>
          </a:p>
          <a:p>
            <a:r>
              <a:rPr lang="en-US" dirty="0" smtClean="0"/>
              <a:t>&lt;escape&gt; “i” will take you to “insert”</a:t>
            </a:r>
          </a:p>
          <a:p>
            <a:r>
              <a:rPr lang="en-US" dirty="0" smtClean="0"/>
              <a:t>&lt;escape&gt; will take you to edit</a:t>
            </a:r>
          </a:p>
          <a:p>
            <a:r>
              <a:rPr lang="en-US" dirty="0" smtClean="0"/>
              <a:t>DD will delete a line</a:t>
            </a:r>
          </a:p>
          <a:p>
            <a:r>
              <a:rPr lang="en-US" dirty="0" smtClean="0"/>
              <a:t>x will delete a character</a:t>
            </a:r>
          </a:p>
          <a:p>
            <a:r>
              <a:rPr lang="en-US" dirty="0" smtClean="0"/>
              <a:t>Arrow keys will move you around</a:t>
            </a:r>
          </a:p>
          <a:p>
            <a:r>
              <a:rPr lang="en-US" dirty="0" smtClean="0"/>
              <a:t>ZZ will save your file – take you out of insert mode</a:t>
            </a:r>
          </a:p>
        </p:txBody>
      </p:sp>
    </p:spTree>
    <p:extLst>
      <p:ext uri="{BB962C8B-B14F-4D97-AF65-F5344CB8AC3E}">
        <p14:creationId xmlns:p14="http://schemas.microsoft.com/office/powerpoint/2010/main" val="299917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359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MDS535 Programming Language Environments troubleshooting </vt:lpstr>
      <vt:lpstr>Troubleshooting (why doesn’t it work?)</vt:lpstr>
      <vt:lpstr>troubleshooting</vt:lpstr>
      <vt:lpstr>Trouble shooting for macs</vt:lpstr>
      <vt:lpstr>If you have a mac, you are running a variant of unix – connecting should not be a problem (see references below)</vt:lpstr>
      <vt:lpstr>vi editor</vt:lpstr>
      <vt:lpstr>vi editor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 Workshop on Semantic  Computing with Big Data (SCBD 2014)</dc:title>
  <dc:creator>Ostrowski, David (D.A.)</dc:creator>
  <cp:lastModifiedBy>Ostrowski, David (D.A.)</cp:lastModifiedBy>
  <cp:revision>80</cp:revision>
  <dcterms:created xsi:type="dcterms:W3CDTF">2014-04-01T17:28:58Z</dcterms:created>
  <dcterms:modified xsi:type="dcterms:W3CDTF">2015-08-31T22:50:48Z</dcterms:modified>
</cp:coreProperties>
</file>