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9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6C42-3CCC-4470-AD68-358399445DA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Hello World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837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4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your file (input.txt) – use whatever !!!! I </a:t>
            </a:r>
            <a:r>
              <a:rPr lang="en-US" dirty="0" smtClean="0"/>
              <a:t>use </a:t>
            </a:r>
            <a:r>
              <a:rPr lang="en-US" dirty="0"/>
              <a:t>vi </a:t>
            </a:r>
            <a:r>
              <a:rPr lang="en-US" dirty="0" smtClean="0"/>
              <a:t>editor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 a look at your output  - it will be in the output directory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8" y="29762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37745"/>
            <a:ext cx="3509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Hello world</a:t>
            </a:r>
            <a:endParaRPr lang="en-US" sz="5400" b="1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380"/>
            <a:ext cx="9144000" cy="120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0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Please take note that the </a:t>
            </a:r>
            <a:r>
              <a:rPr lang="en-US" dirty="0" err="1" smtClean="0"/>
              <a:t>hadoop</a:t>
            </a:r>
            <a:r>
              <a:rPr lang="en-US" dirty="0" smtClean="0"/>
              <a:t> examples jar file is in ./bin/</a:t>
            </a:r>
            <a:r>
              <a:rPr lang="en-US" dirty="0" err="1" smtClean="0"/>
              <a:t>hadoop</a:t>
            </a:r>
            <a:r>
              <a:rPr lang="en-US" dirty="0" smtClean="0"/>
              <a:t> (under the home distribution directory  - so you need to identify where you are in the directory </a:t>
            </a:r>
          </a:p>
          <a:p>
            <a:pPr lvl="1"/>
            <a:r>
              <a:rPr lang="en-US" dirty="0" smtClean="0"/>
              <a:t>Also your input file (“input.txt” in this case) should be in the directory that you are running the command (or you will have to include a path in front of input.txt as specified above</a:t>
            </a:r>
          </a:p>
          <a:p>
            <a:pPr lvl="1"/>
            <a:r>
              <a:rPr lang="en-US" dirty="0" smtClean="0"/>
              <a:t>“output” in this case is your directory  - this is where you have to look for your output file.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8" y="29762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37745"/>
            <a:ext cx="3509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Hello world</a:t>
            </a:r>
            <a:endParaRPr lang="en-US" sz="5400" b="1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" y="1828800"/>
            <a:ext cx="9144000" cy="120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6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Hadoop Hello World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Hello World</dc:title>
  <dc:creator>Ostrowski, David (D.A.)</dc:creator>
  <cp:lastModifiedBy>Ostrowski, David (D.A.)</cp:lastModifiedBy>
  <cp:revision>1</cp:revision>
  <dcterms:created xsi:type="dcterms:W3CDTF">2015-07-30T22:01:15Z</dcterms:created>
  <dcterms:modified xsi:type="dcterms:W3CDTF">2015-07-30T22:09:08Z</dcterms:modified>
</cp:coreProperties>
</file>