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265" r:id="rId3"/>
    <p:sldId id="375" r:id="rId4"/>
    <p:sldId id="268" r:id="rId5"/>
    <p:sldId id="379" r:id="rId6"/>
    <p:sldId id="269" r:id="rId7"/>
    <p:sldId id="344" r:id="rId8"/>
    <p:sldId id="349" r:id="rId9"/>
    <p:sldId id="350" r:id="rId10"/>
    <p:sldId id="346" r:id="rId11"/>
    <p:sldId id="345" r:id="rId12"/>
    <p:sldId id="351" r:id="rId13"/>
    <p:sldId id="3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61" d="100"/>
          <a:sy n="61" d="100"/>
        </p:scale>
        <p:origin x="-118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Python Streaming I/O map reduce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Hadoop Infrastructure is completely written in Java</a:t>
            </a:r>
          </a:p>
          <a:p>
            <a:r>
              <a:rPr lang="en-US" sz="2800" dirty="0" smtClean="0"/>
              <a:t>Our “Hello World” code relied on the Hadoop Java API</a:t>
            </a:r>
          </a:p>
          <a:p>
            <a:r>
              <a:rPr lang="en-US" sz="2800" dirty="0" smtClean="0"/>
              <a:t>Really , you can use any language to write for Hadoop if you rely on the Java Streaming I/O library</a:t>
            </a:r>
          </a:p>
          <a:p>
            <a:r>
              <a:rPr lang="en-US" sz="2800" dirty="0" smtClean="0"/>
              <a:t>Streaming I/O allows you to use a programming language standard I/O constructs to manage your data stream (in this case </a:t>
            </a:r>
            <a:r>
              <a:rPr lang="en-US" sz="2800" dirty="0" err="1" smtClean="0"/>
              <a:t>sys.stdin</a:t>
            </a:r>
            <a:r>
              <a:rPr lang="en-US" sz="2800" dirty="0" smtClean="0"/>
              <a:t>, </a:t>
            </a:r>
            <a:r>
              <a:rPr lang="en-US" sz="2800" dirty="0" err="1" smtClean="0"/>
              <a:t>sys.stdout</a:t>
            </a:r>
            <a:r>
              <a:rPr lang="en-US" sz="2800" dirty="0"/>
              <a:t> </a:t>
            </a:r>
            <a:r>
              <a:rPr lang="en-US" sz="2800" dirty="0" smtClean="0"/>
              <a:t>for  Python)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9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m.py : 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i="1" dirty="0" smtClean="0"/>
              <a:t>streaming I/O code for the mapper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6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i="1" dirty="0"/>
              <a:t>r</a:t>
            </a:r>
            <a:r>
              <a:rPr lang="en-US" sz="4000" b="1" i="1" dirty="0" smtClean="0"/>
              <a:t>.py   breakdown</a:t>
            </a:r>
            <a:br>
              <a:rPr lang="en-US" sz="4000" b="1" i="1" dirty="0" smtClean="0"/>
            </a:br>
            <a:r>
              <a:rPr lang="en-US" sz="4000" b="1" i="1" dirty="0" smtClean="0"/>
              <a:t>streaming I/O</a:t>
            </a:r>
            <a:br>
              <a:rPr lang="en-US" sz="4000" b="1" i="1" dirty="0" smtClean="0"/>
            </a:br>
            <a:r>
              <a:rPr lang="en-US" sz="4000" b="1" i="1" dirty="0" smtClean="0"/>
              <a:t>code for</a:t>
            </a:r>
            <a:br>
              <a:rPr lang="en-US" sz="4000" b="1" i="1" dirty="0" smtClean="0"/>
            </a:br>
            <a:r>
              <a:rPr lang="en-US" sz="4000" b="1" i="1" dirty="0" smtClean="0"/>
              <a:t>reducer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80"/>
            <a:ext cx="8229600" cy="683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/>
              <a:t>#!/</a:t>
            </a:r>
            <a:r>
              <a:rPr lang="en-US" sz="1600" b="1" i="1" dirty="0" err="1"/>
              <a:t>usr</a:t>
            </a:r>
            <a:r>
              <a:rPr lang="en-US" sz="1600" b="1" i="1" dirty="0"/>
              <a:t>/bin/</a:t>
            </a:r>
            <a:r>
              <a:rPr lang="en-US" sz="1600" b="1" i="1" dirty="0" err="1"/>
              <a:t>env</a:t>
            </a:r>
            <a:r>
              <a:rPr lang="en-US" sz="1600" b="1" i="1" dirty="0"/>
              <a:t> </a:t>
            </a:r>
            <a:r>
              <a:rPr lang="en-US" sz="1600" b="1" i="1" dirty="0" smtClean="0"/>
              <a:t>python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from operator import </a:t>
            </a:r>
            <a:r>
              <a:rPr lang="en-US" sz="1600" b="1" i="1" dirty="0" err="1"/>
              <a:t>itemgetter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import </a:t>
            </a:r>
            <a:r>
              <a:rPr lang="en-US" sz="1600" b="1" i="1" dirty="0" smtClean="0"/>
              <a:t>sys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 err="1"/>
              <a:t>current_word</a:t>
            </a:r>
            <a:r>
              <a:rPr lang="en-US" sz="1600" b="1" i="1" dirty="0"/>
              <a:t> = None</a:t>
            </a:r>
          </a:p>
          <a:p>
            <a:pPr marL="0" indent="0">
              <a:buNone/>
            </a:pPr>
            <a:r>
              <a:rPr lang="en-US" sz="1600" b="1" i="1" dirty="0" err="1"/>
              <a:t>current_count</a:t>
            </a:r>
            <a:r>
              <a:rPr lang="en-US" sz="1600" b="1" i="1" dirty="0"/>
              <a:t> = 0</a:t>
            </a:r>
          </a:p>
          <a:p>
            <a:pPr marL="0" indent="0">
              <a:buNone/>
            </a:pPr>
            <a:r>
              <a:rPr lang="en-US" sz="1600" b="1" i="1" dirty="0"/>
              <a:t>word = None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  <a:r>
              <a:rPr lang="en-US" sz="1600" b="1" i="1" dirty="0" smtClean="0"/>
              <a:t>      for </a:t>
            </a:r>
            <a:r>
              <a:rPr lang="en-US" sz="1600" b="1" i="1" dirty="0"/>
              <a:t>line in </a:t>
            </a:r>
            <a:r>
              <a:rPr lang="en-US" sz="1600" b="1" i="1" dirty="0" err="1"/>
              <a:t>sys.stdin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line = </a:t>
            </a:r>
            <a:r>
              <a:rPr lang="en-US" sz="1600" b="1" i="1" dirty="0" err="1"/>
              <a:t>line.strip</a:t>
            </a:r>
            <a:r>
              <a:rPr lang="en-US" sz="1600" b="1" i="1" dirty="0"/>
              <a:t>()</a:t>
            </a:r>
          </a:p>
          <a:p>
            <a:pPr marL="0" indent="0">
              <a:buNone/>
            </a:pPr>
            <a:r>
              <a:rPr lang="en-US" sz="1600" b="1" i="1" dirty="0"/>
              <a:t>    word, count = </a:t>
            </a:r>
            <a:r>
              <a:rPr lang="en-US" sz="1600" b="1" i="1" dirty="0" err="1"/>
              <a:t>line.split</a:t>
            </a:r>
            <a:r>
              <a:rPr lang="en-US" sz="1600" b="1" i="1" dirty="0"/>
              <a:t>('\t', 1)</a:t>
            </a:r>
          </a:p>
          <a:p>
            <a:pPr marL="0" indent="0">
              <a:buNone/>
            </a:pPr>
            <a:r>
              <a:rPr lang="en-US" sz="1600" b="1" i="1" dirty="0"/>
              <a:t>    try:</a:t>
            </a:r>
          </a:p>
          <a:p>
            <a:pPr marL="0" indent="0">
              <a:buNone/>
            </a:pPr>
            <a:r>
              <a:rPr lang="en-US" sz="1600" b="1" i="1" dirty="0"/>
              <a:t>        count = </a:t>
            </a:r>
            <a:r>
              <a:rPr lang="en-US" sz="1600" b="1" i="1" dirty="0" err="1"/>
              <a:t>int</a:t>
            </a:r>
            <a:r>
              <a:rPr lang="en-US" sz="1600" b="1" i="1" dirty="0"/>
              <a:t>(count)</a:t>
            </a:r>
          </a:p>
          <a:p>
            <a:pPr marL="0" indent="0">
              <a:buNone/>
            </a:pPr>
            <a:r>
              <a:rPr lang="en-US" sz="1600" b="1" i="1" dirty="0"/>
              <a:t>    except </a:t>
            </a:r>
            <a:r>
              <a:rPr lang="en-US" sz="1600" b="1" i="1" dirty="0" err="1"/>
              <a:t>ValueError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continue</a:t>
            </a:r>
          </a:p>
          <a:p>
            <a:pPr marL="0" indent="0">
              <a:buNone/>
            </a:pPr>
            <a:r>
              <a:rPr lang="en-US" sz="1600" b="1" i="1" dirty="0"/>
              <a:t>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+= count</a:t>
            </a:r>
          </a:p>
          <a:p>
            <a:pPr marL="0" indent="0">
              <a:buNone/>
            </a:pPr>
            <a:r>
              <a:rPr lang="en-US" sz="1600" b="1" i="1" dirty="0"/>
              <a:t>    else:</a:t>
            </a:r>
          </a:p>
          <a:p>
            <a:pPr marL="0" indent="0">
              <a:buNone/>
            </a:pPr>
            <a:r>
              <a:rPr lang="en-US" sz="1600" b="1" i="1" dirty="0"/>
              <a:t>        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600" b="1" i="1" dirty="0"/>
              <a:t>            # write result to STDOUT</a:t>
            </a:r>
          </a:p>
          <a:p>
            <a:pPr marL="0" indent="0">
              <a:buNone/>
            </a:pPr>
            <a:r>
              <a:rPr lang="en-US" sz="1600" b="1" i="1" dirty="0"/>
              <a:t>        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 = count</a:t>
            </a:r>
          </a:p>
          <a:p>
            <a:pPr marL="0" indent="0">
              <a:buNone/>
            </a:pPr>
            <a:r>
              <a:rPr lang="en-US" sz="1600" b="1" i="1" dirty="0"/>
              <a:t>       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 word</a:t>
            </a:r>
          </a:p>
          <a:p>
            <a:pPr marL="0" indent="0">
              <a:buNone/>
            </a:pPr>
            <a:r>
              <a:rPr lang="en-US" sz="1600" b="1" i="1" dirty="0"/>
              <a:t>if 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 == word:</a:t>
            </a:r>
          </a:p>
          <a:p>
            <a:pPr marL="0" indent="0">
              <a:buNone/>
            </a:pPr>
            <a:r>
              <a:rPr lang="en-US" sz="1600" b="1" i="1" dirty="0"/>
              <a:t>    print '%s\</a:t>
            </a:r>
            <a:r>
              <a:rPr lang="en-US" sz="1600" b="1" i="1" dirty="0" err="1"/>
              <a:t>t%s</a:t>
            </a:r>
            <a:r>
              <a:rPr lang="en-US" sz="1600" b="1" i="1" dirty="0"/>
              <a:t>' % (</a:t>
            </a:r>
            <a:r>
              <a:rPr lang="en-US" sz="1600" b="1" i="1" dirty="0" err="1"/>
              <a:t>current_word</a:t>
            </a:r>
            <a:r>
              <a:rPr lang="en-US" sz="1600" b="1" i="1" dirty="0"/>
              <a:t>, </a:t>
            </a:r>
            <a:r>
              <a:rPr lang="en-US" sz="1600" b="1" i="1" dirty="0" err="1"/>
              <a:t>current_count</a:t>
            </a:r>
            <a:r>
              <a:rPr lang="en-US" sz="1600" b="1" i="1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937" y="0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Python Streaming I/O </a:t>
            </a:r>
            <a:br>
              <a:rPr lang="en-US" sz="3200" b="1" i="1" dirty="0" smtClean="0"/>
            </a:br>
            <a:r>
              <a:rPr lang="en-US" sz="3200" b="1" i="1" dirty="0" smtClean="0"/>
              <a:t>Example 2: Distributed </a:t>
            </a:r>
            <a:r>
              <a:rPr lang="en-US" sz="3200" b="1" i="1" dirty="0" err="1" smtClean="0"/>
              <a:t>grep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line.find</a:t>
            </a:r>
            <a:r>
              <a:rPr lang="en-US" dirty="0"/>
              <a:t>("hi") &gt; 0:</a:t>
            </a:r>
          </a:p>
          <a:p>
            <a:pPr marL="0" indent="0">
              <a:buNone/>
            </a:pPr>
            <a:r>
              <a:rPr lang="en-US" dirty="0"/>
              <a:t>        print '%s' % (line)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Python Streaming I/O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/>
              <a:t>Example 3: Log file processing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 python</a:t>
            </a:r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for line in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line = </a:t>
            </a:r>
            <a:r>
              <a:rPr lang="en-US" dirty="0" err="1"/>
              <a:t>line.strip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words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for word in words: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word.find</a:t>
            </a:r>
            <a:r>
              <a:rPr lang="en-US" dirty="0"/>
              <a:t>(".com") &gt; 0:</a:t>
            </a:r>
          </a:p>
          <a:p>
            <a:pPr marL="0" indent="0">
              <a:buNone/>
            </a:pPr>
            <a:r>
              <a:rPr lang="en-US" dirty="0"/>
              <a:t>            print '%s\</a:t>
            </a:r>
            <a:r>
              <a:rPr lang="en-US" dirty="0" err="1"/>
              <a:t>t%s</a:t>
            </a:r>
            <a:r>
              <a:rPr lang="en-US" dirty="0"/>
              <a:t>' % (word,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6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Python Streaming I/O map reduce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Leverage system I/O so you do not have to program the I/O into your application</a:t>
            </a:r>
          </a:p>
          <a:p>
            <a:r>
              <a:rPr lang="en-US" sz="2800" dirty="0" smtClean="0"/>
              <a:t>Easier to test – an I/O streaming job can be executed both inside the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architecture as well as outside (on smaller data sets) </a:t>
            </a:r>
          </a:p>
          <a:p>
            <a:r>
              <a:rPr lang="en-US" sz="2800" dirty="0" smtClean="0"/>
              <a:t>Faster prototyping</a:t>
            </a:r>
            <a:r>
              <a:rPr lang="en-US" sz="2800" dirty="0"/>
              <a:t> 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Note: we are using python but you can use any programming language (ruby, </a:t>
            </a:r>
            <a:r>
              <a:rPr lang="en-US" sz="2800" dirty="0" err="1" smtClean="0"/>
              <a:t>perl</a:t>
            </a:r>
            <a:r>
              <a:rPr lang="en-US" sz="2800" dirty="0" smtClean="0"/>
              <a:t>, C++) that can handle I/O streaming.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Python Streaming I/O map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python files</a:t>
            </a:r>
          </a:p>
          <a:p>
            <a:endParaRPr lang="en-US" dirty="0" smtClean="0"/>
          </a:p>
          <a:p>
            <a:r>
              <a:rPr lang="en-US" dirty="0" smtClean="0"/>
              <a:t>Convert to </a:t>
            </a:r>
            <a:r>
              <a:rPr lang="en-US" dirty="0" err="1" smtClean="0"/>
              <a:t>unix</a:t>
            </a:r>
            <a:r>
              <a:rPr lang="en-US" dirty="0" smtClean="0"/>
              <a:t> format:</a:t>
            </a:r>
          </a:p>
          <a:p>
            <a:pPr marL="457200" lvl="1" indent="0">
              <a:buNone/>
            </a:pPr>
            <a:r>
              <a:rPr lang="en-US" b="1" dirty="0" smtClean="0"/>
              <a:t>dos2unix  &lt;filename&gt;</a:t>
            </a:r>
          </a:p>
          <a:p>
            <a:r>
              <a:rPr lang="en-US" dirty="0" smtClean="0"/>
              <a:t>Set permissions</a:t>
            </a:r>
          </a:p>
          <a:p>
            <a:pPr marL="457200" lvl="1" indent="0">
              <a:buNone/>
            </a:pPr>
            <a:r>
              <a:rPr lang="en-US" b="1" dirty="0" err="1"/>
              <a:t>c</a:t>
            </a:r>
            <a:r>
              <a:rPr lang="en-US" b="1" dirty="0" err="1" smtClean="0"/>
              <a:t>hmod</a:t>
            </a:r>
            <a:r>
              <a:rPr lang="en-US" b="1" dirty="0" smtClean="0"/>
              <a:t> 777 *.</a:t>
            </a:r>
            <a:r>
              <a:rPr lang="en-US" b="1" dirty="0" err="1" smtClean="0"/>
              <a:t>py</a:t>
            </a:r>
            <a:endParaRPr 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4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Testing streaming I/O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Here, “echo” is used to send data to the mapper.py</a:t>
            </a:r>
            <a:endParaRPr lang="en-US" sz="31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" y="1828800"/>
            <a:ext cx="9109023" cy="48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Testing streaming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 </a:t>
            </a:r>
            <a:r>
              <a:rPr lang="en-US" dirty="0" err="1" smtClean="0"/>
              <a:t>unix</a:t>
            </a:r>
            <a:r>
              <a:rPr lang="en-US" dirty="0" smtClean="0"/>
              <a:t> ‘sort’ command shell command is used</a:t>
            </a:r>
          </a:p>
          <a:p>
            <a:r>
              <a:rPr lang="en-US" dirty="0" smtClean="0"/>
              <a:t>The parameters k1,1 are to sort on column one (ending at column one)</a:t>
            </a:r>
          </a:p>
          <a:p>
            <a:r>
              <a:rPr lang="en-US" dirty="0" smtClean="0"/>
              <a:t>Don’t ask why ‘k’ and not ‘c’ for column as </a:t>
            </a:r>
            <a:r>
              <a:rPr lang="en-US" dirty="0" err="1" smtClean="0"/>
              <a:t>unix</a:t>
            </a:r>
            <a:r>
              <a:rPr lang="en-US" dirty="0" smtClean="0"/>
              <a:t> developers are weird like that.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S</a:t>
            </a:r>
            <a:r>
              <a:rPr lang="en-US" sz="4000" b="1" i="1" dirty="0" smtClean="0"/>
              <a:t>treaming </a:t>
            </a:r>
            <a:r>
              <a:rPr lang="en-US" sz="4000" b="1" i="1" dirty="0"/>
              <a:t>I/O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4038600"/>
            <a:ext cx="794084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1" dirty="0" smtClean="0"/>
              <a:t>Python streaming I/O</a:t>
            </a:r>
            <a:br>
              <a:rPr lang="en-US" sz="4000" b="1" i="1" dirty="0" smtClean="0"/>
            </a:br>
            <a:r>
              <a:rPr lang="en-US" sz="4000" b="1" i="1" dirty="0" smtClean="0"/>
              <a:t>word count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jar  /home/</a:t>
            </a:r>
            <a:r>
              <a:rPr lang="en-US" dirty="0" err="1"/>
              <a:t>ubuntu</a:t>
            </a:r>
            <a:r>
              <a:rPr lang="en-US" dirty="0"/>
              <a:t>/hadoop-1.2.1/</a:t>
            </a:r>
            <a:r>
              <a:rPr lang="en-US" dirty="0" err="1"/>
              <a:t>contrib</a:t>
            </a:r>
            <a:r>
              <a:rPr lang="en-US" dirty="0"/>
              <a:t>/streaming/hadoop-*streaming*.jar  -file /home/ubuntu/m.py  -mapper /home/ubuntu/m.py  -file /home/ubuntu/r.py  -reducer /home/ubuntu/r.py -input /home/</a:t>
            </a:r>
            <a:r>
              <a:rPr lang="en-US" dirty="0" err="1"/>
              <a:t>ubuntu</a:t>
            </a:r>
            <a:r>
              <a:rPr lang="en-US" dirty="0"/>
              <a:t>/input.txt  -output </a:t>
            </a:r>
            <a:r>
              <a:rPr lang="en-US" dirty="0" err="1"/>
              <a:t>output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9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 smtClean="0"/>
              <a:t>MapReduce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pseudocode</a:t>
            </a:r>
            <a:r>
              <a:rPr lang="en-US" sz="3600" b="1" i="1" dirty="0" smtClean="0"/>
              <a:t> (</a:t>
            </a:r>
            <a:r>
              <a:rPr lang="en-US" sz="3600" b="1" i="1" dirty="0" err="1" smtClean="0"/>
              <a:t>wordcount</a:t>
            </a:r>
            <a:r>
              <a:rPr lang="en-US" sz="3600" b="1" i="1" dirty="0" smtClean="0"/>
              <a:t>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mapper(line):</a:t>
            </a:r>
          </a:p>
          <a:p>
            <a:pPr marL="457200" lvl="1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word in </a:t>
            </a:r>
            <a:r>
              <a:rPr lang="en-US" dirty="0" err="1" smtClean="0"/>
              <a:t>line.split</a:t>
            </a:r>
            <a:r>
              <a:rPr lang="en-US" dirty="0" smtClean="0"/>
              <a:t>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output(word,1)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reducer(key, values):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output(</a:t>
            </a:r>
            <a:r>
              <a:rPr lang="en-US" dirty="0" err="1" smtClean="0"/>
              <a:t>key,sum</a:t>
            </a:r>
            <a:r>
              <a:rPr lang="en-US" dirty="0" smtClean="0"/>
              <a:t>(values))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1600200"/>
            <a:ext cx="30824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two </a:t>
            </a:r>
            <a:r>
              <a:rPr lang="en-US" dirty="0" err="1" smtClean="0"/>
              <a:t>two</a:t>
            </a:r>
            <a:r>
              <a:rPr lang="en-US" dirty="0" smtClean="0"/>
              <a:t> three </a:t>
            </a:r>
            <a:r>
              <a:rPr lang="en-US" dirty="0" err="1" smtClean="0"/>
              <a:t>three</a:t>
            </a:r>
            <a:r>
              <a:rPr lang="en-US" dirty="0" smtClean="0"/>
              <a:t> </a:t>
            </a:r>
            <a:r>
              <a:rPr lang="en-US" dirty="0" err="1" smtClean="0"/>
              <a:t>three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83727" y="26670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“one” =&gt; 1</a:t>
            </a:r>
          </a:p>
          <a:p>
            <a:r>
              <a:rPr lang="en-US" b="1" i="1" dirty="0" smtClean="0"/>
              <a:t>“Two” =&gt; 1</a:t>
            </a:r>
          </a:p>
          <a:p>
            <a:r>
              <a:rPr lang="en-US" b="1" i="1" dirty="0" smtClean="0"/>
              <a:t>“Two” =&gt; 1</a:t>
            </a:r>
          </a:p>
          <a:p>
            <a:r>
              <a:rPr lang="en-US" b="1" i="1" dirty="0" smtClean="0"/>
              <a:t>“Three” =&gt; 1</a:t>
            </a:r>
          </a:p>
          <a:p>
            <a:r>
              <a:rPr lang="en-US" b="1" i="1" dirty="0" smtClean="0"/>
              <a:t>“Three”=&gt; 1</a:t>
            </a:r>
          </a:p>
          <a:p>
            <a:r>
              <a:rPr lang="en-US" b="1" i="1" dirty="0" smtClean="0"/>
              <a:t> “Three”=&gt; 1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883727" y="5410200"/>
            <a:ext cx="1127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One =&gt;1</a:t>
            </a:r>
          </a:p>
          <a:p>
            <a:r>
              <a:rPr lang="en-US" b="1" i="1" dirty="0" smtClean="0"/>
              <a:t>Two =&gt; 2</a:t>
            </a:r>
          </a:p>
          <a:p>
            <a:r>
              <a:rPr lang="en-US" b="1" i="1" dirty="0" smtClean="0"/>
              <a:t>Three=&gt; 3</a:t>
            </a:r>
            <a:endParaRPr lang="en-US" b="1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20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4772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0050" y="2583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MapReduce</a:t>
            </a:r>
            <a:r>
              <a:rPr lang="en-US" sz="3600" dirty="0" smtClean="0"/>
              <a:t> breakdown (</a:t>
            </a:r>
            <a:r>
              <a:rPr lang="en-US" sz="3600" dirty="0" err="1" smtClean="0"/>
              <a:t>wordcount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28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61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538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Streaming I/O map reduce</vt:lpstr>
      <vt:lpstr>Python Streaming I/O map reduce</vt:lpstr>
      <vt:lpstr>Python Streaming I/O map reduce</vt:lpstr>
      <vt:lpstr>Testing streaming I/O Here, “echo” is used to send data to the mapper.py</vt:lpstr>
      <vt:lpstr>Testing streaming I/O</vt:lpstr>
      <vt:lpstr>Streaming I/O</vt:lpstr>
      <vt:lpstr>Python streaming I/O word count</vt:lpstr>
      <vt:lpstr>MapReduce pseudocode (wordcount)</vt:lpstr>
      <vt:lpstr>MapReduce breakdown (wordcount)</vt:lpstr>
      <vt:lpstr>m.py :  code streaming I/O code for the mapper</vt:lpstr>
      <vt:lpstr>r.py   breakdown streaming I/O code for reducer</vt:lpstr>
      <vt:lpstr>Python Streaming I/O  Example 2: Distributed grep</vt:lpstr>
      <vt:lpstr>Python Streaming I/O  Example 3: Log file processing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106</cp:revision>
  <dcterms:created xsi:type="dcterms:W3CDTF">2014-04-27T19:34:05Z</dcterms:created>
  <dcterms:modified xsi:type="dcterms:W3CDTF">2015-07-19T17:12:59Z</dcterms:modified>
</cp:coreProperties>
</file>