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78" r:id="rId19"/>
    <p:sldId id="280" r:id="rId20"/>
    <p:sldId id="281" r:id="rId21"/>
    <p:sldId id="282" r:id="rId22"/>
    <p:sldId id="283" r:id="rId23"/>
    <p:sldId id="270" r:id="rId24"/>
    <p:sldId id="271" r:id="rId25"/>
    <p:sldId id="272" r:id="rId26"/>
    <p:sldId id="273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B5BC-324B-4B0E-8981-8D6F0A2FD39C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Four advanced 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pos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(Clay </a:t>
            </a:r>
            <a:r>
              <a:rPr lang="en-US" dirty="0" err="1" smtClean="0"/>
              <a:t>Zavada,Pitcher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(Brad </a:t>
            </a:r>
            <a:r>
              <a:rPr lang="en-US" dirty="0" err="1" smtClean="0"/>
              <a:t>Ziegler,Relief_pitcher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(Ryan </a:t>
            </a:r>
            <a:r>
              <a:rPr lang="en-US" dirty="0" err="1" smtClean="0"/>
              <a:t>Zimmerman,Third_baseman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Zito,Starting_pitcher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Zobrist,Infielder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Zobrist,Outfielder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Zobrist,Shortstop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Zobrist,Second_baseman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Zobrist,Right_fielder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Zumaya,Relief_pitcher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bypos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Designated_hitter</a:t>
            </a:r>
            <a:r>
              <a:rPr lang="en-US" dirty="0" smtClean="0"/>
              <a:t>,{(Ken Griffey, Jr.,</a:t>
            </a:r>
            <a:r>
              <a:rPr lang="en-US" dirty="0" err="1" smtClean="0"/>
              <a:t>Designated_hitter</a:t>
            </a:r>
            <a:r>
              <a:rPr lang="en-US" dirty="0" smtClean="0"/>
              <a:t>),(Jack </a:t>
            </a:r>
            <a:r>
              <a:rPr lang="en-US" dirty="0" err="1" smtClean="0"/>
              <a:t>Cust,Designated_hitter</a:t>
            </a:r>
            <a:r>
              <a:rPr lang="en-US" dirty="0" smtClean="0"/>
              <a:t>),(Jason </a:t>
            </a:r>
            <a:r>
              <a:rPr lang="en-US" dirty="0" err="1" smtClean="0"/>
              <a:t>Giambi,Designated_hitter</a:t>
            </a:r>
            <a:r>
              <a:rPr lang="en-US" dirty="0" smtClean="0"/>
              <a:t>),(Michael </a:t>
            </a:r>
            <a:r>
              <a:rPr lang="en-US" dirty="0" err="1" smtClean="0"/>
              <a:t>Young,Designated_hitter</a:t>
            </a:r>
            <a:r>
              <a:rPr lang="en-US" dirty="0" smtClean="0"/>
              <a:t>),(Hank </a:t>
            </a:r>
            <a:r>
              <a:rPr lang="en-US" dirty="0" err="1" smtClean="0"/>
              <a:t>Blalock,Designated_hitter</a:t>
            </a:r>
            <a:r>
              <a:rPr lang="en-US" dirty="0" smtClean="0"/>
              <a:t>),(Hensley </a:t>
            </a:r>
            <a:r>
              <a:rPr lang="en-US" dirty="0" err="1" smtClean="0"/>
              <a:t>Meulens,Designated_hitter</a:t>
            </a:r>
            <a:r>
              <a:rPr lang="en-US" dirty="0" smtClean="0"/>
              <a:t>),(Johnny </a:t>
            </a:r>
            <a:r>
              <a:rPr lang="en-US" dirty="0" err="1" smtClean="0"/>
              <a:t>Damon,Designated_hitter</a:t>
            </a:r>
            <a:r>
              <a:rPr lang="en-US" dirty="0" smtClean="0"/>
              <a:t>),(Ryan </a:t>
            </a:r>
            <a:r>
              <a:rPr lang="en-US" dirty="0" err="1" smtClean="0"/>
              <a:t>Garko,Designated_hitter</a:t>
            </a:r>
            <a:r>
              <a:rPr lang="en-US" dirty="0" smtClean="0"/>
              <a:t>),(Lance </a:t>
            </a:r>
            <a:r>
              <a:rPr lang="en-US" dirty="0" err="1" smtClean="0"/>
              <a:t>Berkman,Designated_hitter</a:t>
            </a:r>
            <a:r>
              <a:rPr lang="en-US" dirty="0" smtClean="0"/>
              <a:t>),(Rocco </a:t>
            </a:r>
            <a:r>
              <a:rPr lang="en-US" dirty="0" err="1" smtClean="0"/>
              <a:t>Baldelli,Designated_hitter</a:t>
            </a:r>
            <a:r>
              <a:rPr lang="en-US" dirty="0" smtClean="0"/>
              <a:t>),(Adam </a:t>
            </a:r>
            <a:r>
              <a:rPr lang="en-US" dirty="0" err="1" smtClean="0"/>
              <a:t>Lind,Designated_hitter</a:t>
            </a:r>
            <a:r>
              <a:rPr lang="en-US" dirty="0" smtClean="0"/>
              <a:t>),(Carlos </a:t>
            </a:r>
            <a:r>
              <a:rPr lang="en-US" dirty="0" err="1" smtClean="0"/>
              <a:t>Guillén,Designated_hitter</a:t>
            </a:r>
            <a:r>
              <a:rPr lang="en-US" dirty="0" smtClean="0"/>
              <a:t>),(Josh </a:t>
            </a:r>
            <a:r>
              <a:rPr lang="en-US" dirty="0" err="1" smtClean="0"/>
              <a:t>Bard,Designated_hitter</a:t>
            </a:r>
            <a:r>
              <a:rPr lang="en-US" dirty="0" smtClean="0"/>
              <a:t>),(Vladimir </a:t>
            </a:r>
            <a:r>
              <a:rPr lang="en-US" dirty="0" err="1" smtClean="0"/>
              <a:t>Guerrero,Designated_hitter</a:t>
            </a:r>
            <a:r>
              <a:rPr lang="en-US" dirty="0" smtClean="0"/>
              <a:t>),(Nick </a:t>
            </a:r>
            <a:r>
              <a:rPr lang="en-US" dirty="0" err="1" smtClean="0"/>
              <a:t>Johnson,Designated_hitter</a:t>
            </a:r>
            <a:r>
              <a:rPr lang="en-US" dirty="0" smtClean="0"/>
              <a:t>),(Willy </a:t>
            </a:r>
            <a:r>
              <a:rPr lang="en-US" dirty="0" err="1" smtClean="0"/>
              <a:t>Aybar,Designated_hitter</a:t>
            </a:r>
            <a:r>
              <a:rPr lang="en-US" dirty="0" smtClean="0"/>
              <a:t>),(Luke </a:t>
            </a:r>
            <a:r>
              <a:rPr lang="en-US" dirty="0" err="1" smtClean="0"/>
              <a:t>Scott,Designated_hitter</a:t>
            </a:r>
            <a:r>
              <a:rPr lang="en-US" dirty="0" smtClean="0"/>
              <a:t>),(Milton </a:t>
            </a:r>
            <a:r>
              <a:rPr lang="en-US" dirty="0" err="1" smtClean="0"/>
              <a:t>Bradley,Designated_hitter</a:t>
            </a:r>
            <a:r>
              <a:rPr lang="en-US" dirty="0" smtClean="0"/>
              <a:t>),(Jason </a:t>
            </a:r>
            <a:r>
              <a:rPr lang="en-US" dirty="0" err="1" smtClean="0"/>
              <a:t>Kubel,Designated_hitter</a:t>
            </a:r>
            <a:r>
              <a:rPr lang="en-US" dirty="0" smtClean="0"/>
              <a:t>),(Jermaine </a:t>
            </a:r>
            <a:r>
              <a:rPr lang="en-US" dirty="0" err="1" smtClean="0"/>
              <a:t>Dye,Designated_hitter</a:t>
            </a:r>
            <a:r>
              <a:rPr lang="en-US" dirty="0" smtClean="0"/>
              <a:t>),(</a:t>
            </a:r>
            <a:r>
              <a:rPr lang="en-US" dirty="0" err="1" smtClean="0"/>
              <a:t>Wladimir</a:t>
            </a:r>
            <a:r>
              <a:rPr lang="en-US" dirty="0" smtClean="0"/>
              <a:t> </a:t>
            </a:r>
            <a:r>
              <a:rPr lang="en-US" dirty="0" err="1" smtClean="0"/>
              <a:t>Balentien,Designated_hitter</a:t>
            </a:r>
            <a:r>
              <a:rPr lang="en-US" dirty="0" smtClean="0"/>
              <a:t>),(Hideki </a:t>
            </a:r>
            <a:r>
              <a:rPr lang="en-US" dirty="0" err="1" smtClean="0"/>
              <a:t>Matsui,Designated_hitter</a:t>
            </a:r>
            <a:r>
              <a:rPr lang="en-US" dirty="0" smtClean="0"/>
              <a:t>),(Adam </a:t>
            </a:r>
            <a:r>
              <a:rPr lang="en-US" dirty="0" err="1" smtClean="0"/>
              <a:t>Dunn,Designated_hitter</a:t>
            </a:r>
            <a:r>
              <a:rPr lang="en-US" dirty="0" smtClean="0"/>
              <a:t>),(Cliff </a:t>
            </a:r>
            <a:r>
              <a:rPr lang="en-US" dirty="0" err="1" smtClean="0"/>
              <a:t>Floyd,Designated_hitter</a:t>
            </a:r>
            <a:r>
              <a:rPr lang="en-US" dirty="0" smtClean="0"/>
              <a:t>),(Travis </a:t>
            </a:r>
            <a:r>
              <a:rPr lang="en-US" dirty="0" err="1" smtClean="0"/>
              <a:t>Hafner,Designated_hitter</a:t>
            </a:r>
            <a:r>
              <a:rPr lang="en-US" dirty="0" smtClean="0"/>
              <a:t>),(Billy </a:t>
            </a:r>
            <a:r>
              <a:rPr lang="en-US" dirty="0" err="1" smtClean="0"/>
              <a:t>Butler,Designated_hitter</a:t>
            </a:r>
            <a:r>
              <a:rPr lang="en-US" dirty="0" smtClean="0"/>
              <a:t>),(Matt </a:t>
            </a:r>
            <a:r>
              <a:rPr lang="en-US" dirty="0" err="1" smtClean="0"/>
              <a:t>Stairs,Designated_hitter</a:t>
            </a:r>
            <a:r>
              <a:rPr lang="en-US" dirty="0" smtClean="0"/>
              <a:t>),(Pat </a:t>
            </a:r>
            <a:r>
              <a:rPr lang="en-US" dirty="0" err="1" smtClean="0"/>
              <a:t>Burrell,Designated_hitter</a:t>
            </a:r>
            <a:r>
              <a:rPr lang="en-US" dirty="0" smtClean="0"/>
              <a:t>),(Jorge </a:t>
            </a:r>
            <a:r>
              <a:rPr lang="en-US" dirty="0" err="1" smtClean="0"/>
              <a:t>Posada,Designated_hitter</a:t>
            </a:r>
            <a:r>
              <a:rPr lang="en-US" dirty="0" smtClean="0"/>
              <a:t>),(Jeff </a:t>
            </a:r>
            <a:r>
              <a:rPr lang="en-US" dirty="0" err="1" smtClean="0"/>
              <a:t>Larish,Designated_hitter</a:t>
            </a:r>
            <a:r>
              <a:rPr lang="en-US" dirty="0" smtClean="0"/>
              <a:t>),(Marcus </a:t>
            </a:r>
            <a:r>
              <a:rPr lang="en-US" dirty="0" err="1" smtClean="0"/>
              <a:t>Thames,Designated_hitter</a:t>
            </a:r>
            <a:r>
              <a:rPr lang="en-US" dirty="0" smtClean="0"/>
              <a:t>),(Jim </a:t>
            </a:r>
            <a:r>
              <a:rPr lang="en-US" dirty="0" err="1" smtClean="0"/>
              <a:t>Thome,Designated_hitter</a:t>
            </a:r>
            <a:r>
              <a:rPr lang="en-US" dirty="0" smtClean="0"/>
              <a:t>),(David </a:t>
            </a:r>
            <a:r>
              <a:rPr lang="en-US" dirty="0" err="1" smtClean="0"/>
              <a:t>Ortiz,Designated_hitter</a:t>
            </a:r>
            <a:r>
              <a:rPr lang="en-US" dirty="0" smtClean="0"/>
              <a:t>)})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0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grunt&gt; daily = load '</a:t>
            </a:r>
            <a:r>
              <a:rPr lang="en-US" dirty="0" err="1" smtClean="0"/>
              <a:t>NYSE_daily</a:t>
            </a:r>
            <a:r>
              <a:rPr lang="en-US" dirty="0" smtClean="0"/>
              <a:t>' as (exchange, symbol);</a:t>
            </a:r>
          </a:p>
          <a:p>
            <a:endParaRPr lang="en-US" dirty="0" smtClean="0"/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2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grpd</a:t>
            </a:r>
            <a:r>
              <a:rPr lang="en-US" dirty="0" smtClean="0"/>
              <a:t> = group daily by exchange;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4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grpd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}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uniqcnt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grpd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sym</a:t>
            </a:r>
            <a:r>
              <a:rPr lang="en-US" dirty="0" smtClean="0"/>
              <a:t> = </a:t>
            </a:r>
            <a:r>
              <a:rPr lang="en-US" dirty="0" err="1" smtClean="0"/>
              <a:t>daily.symbol</a:t>
            </a:r>
            <a:r>
              <a:rPr lang="en-US" dirty="0" smtClean="0"/>
              <a:t>;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uniq_sym</a:t>
            </a:r>
            <a:r>
              <a:rPr lang="en-US" dirty="0" smtClean="0"/>
              <a:t> = distinct </a:t>
            </a:r>
            <a:r>
              <a:rPr lang="en-US" dirty="0" err="1" smtClean="0"/>
              <a:t>sym</a:t>
            </a:r>
            <a:r>
              <a:rPr lang="en-US" dirty="0" smtClean="0"/>
              <a:t>;</a:t>
            </a:r>
          </a:p>
          <a:p>
            <a:r>
              <a:rPr lang="en-US" dirty="0" smtClean="0"/>
              <a:t>&gt;&gt; generate group , COUNT(</a:t>
            </a:r>
            <a:r>
              <a:rPr lang="en-US" dirty="0" err="1" smtClean="0"/>
              <a:t>uniq_sym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&gt;&gt;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Input(s):</a:t>
            </a:r>
          </a:p>
          <a:p>
            <a:r>
              <a:rPr lang="en-US" dirty="0" smtClean="0"/>
              <a:t>Successfully read records from: "file:///home/ubuntu/NYSE_daily"</a:t>
            </a:r>
          </a:p>
          <a:p>
            <a:endParaRPr lang="en-US" dirty="0" smtClean="0"/>
          </a:p>
          <a:p>
            <a:r>
              <a:rPr lang="en-US" dirty="0" smtClean="0"/>
              <a:t>Output(s):</a:t>
            </a:r>
          </a:p>
          <a:p>
            <a:r>
              <a:rPr lang="en-US" dirty="0" smtClean="0"/>
              <a:t>Successfully stored records in: "file:/tmp/temp1043219591/tmp2086288364"</a:t>
            </a:r>
          </a:p>
          <a:p>
            <a:endParaRPr lang="en-US" dirty="0" smtClean="0"/>
          </a:p>
          <a:p>
            <a:r>
              <a:rPr lang="en-US" dirty="0" smtClean="0"/>
              <a:t>Job DAG:</a:t>
            </a:r>
          </a:p>
          <a:p>
            <a:r>
              <a:rPr lang="en-US" dirty="0" smtClean="0"/>
              <a:t>job_local1172497469_0003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2015-08-01 18:33:34,164 [main] INFO  org.apache.pig.backend.hadoop.executionengine.mapReduceLayer.MapReduceLauncher - Success!</a:t>
            </a:r>
          </a:p>
          <a:p>
            <a:r>
              <a:rPr lang="en-US" dirty="0" smtClean="0"/>
              <a:t>2015-08-01 18:33:34,165 [main] WARN  </a:t>
            </a:r>
            <a:r>
              <a:rPr lang="en-US" dirty="0" err="1" smtClean="0"/>
              <a:t>org.apache.pig.data.SchemaTupleBackend</a:t>
            </a:r>
            <a:r>
              <a:rPr lang="en-US" dirty="0" smtClean="0"/>
              <a:t> - </a:t>
            </a:r>
            <a:r>
              <a:rPr lang="en-US" dirty="0" err="1" smtClean="0"/>
              <a:t>SchemaTupleBackend</a:t>
            </a:r>
            <a:r>
              <a:rPr lang="en-US" dirty="0" smtClean="0"/>
              <a:t> has already been initialized</a:t>
            </a:r>
          </a:p>
          <a:p>
            <a:r>
              <a:rPr lang="en-US" dirty="0" smtClean="0"/>
              <a:t>2015-08-01 18:33:34,166 [main] INFO  </a:t>
            </a:r>
            <a:r>
              <a:rPr lang="en-US" dirty="0" err="1" smtClean="0"/>
              <a:t>org.apache.hadoop.mapreduce.lib.input.FileInputFormat</a:t>
            </a:r>
            <a:r>
              <a:rPr lang="en-US" dirty="0" smtClean="0"/>
              <a:t> - Total input paths to process : 1</a:t>
            </a:r>
          </a:p>
          <a:p>
            <a:r>
              <a:rPr lang="en-US" dirty="0" smtClean="0"/>
              <a:t>2015-08-01 18:33:34,166 [main] INFO  </a:t>
            </a:r>
            <a:r>
              <a:rPr lang="en-US" dirty="0" err="1" smtClean="0"/>
              <a:t>org.apache.pig.backend.hadoop.executionengine.util.MapRedUtil</a:t>
            </a:r>
            <a:r>
              <a:rPr lang="en-US" dirty="0" smtClean="0"/>
              <a:t> - Total input paths to process : 1</a:t>
            </a:r>
          </a:p>
          <a:p>
            <a:r>
              <a:rPr lang="en-US" dirty="0" smtClean="0"/>
              <a:t>(NYSE,237)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grunt&gt; </a:t>
            </a:r>
            <a:r>
              <a:rPr lang="en-US" dirty="0" err="1"/>
              <a:t>divs</a:t>
            </a:r>
            <a:r>
              <a:rPr lang="en-US" dirty="0"/>
              <a:t> 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dividends:float</a:t>
            </a:r>
            <a:r>
              <a:rPr lang="en-US" dirty="0"/>
              <a:t>);</a:t>
            </a:r>
          </a:p>
          <a:p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= group </a:t>
            </a:r>
            <a:r>
              <a:rPr lang="en-US" dirty="0" err="1"/>
              <a:t>divs</a:t>
            </a:r>
            <a:r>
              <a:rPr lang="en-US" dirty="0"/>
              <a:t> by symbol;</a:t>
            </a:r>
          </a:p>
          <a:p>
            <a:r>
              <a:rPr lang="en-US" dirty="0"/>
              <a:t>grunt&gt; top3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grpd</a:t>
            </a:r>
            <a:r>
              <a:rPr lang="en-US" dirty="0"/>
              <a:t> {</a:t>
            </a:r>
          </a:p>
          <a:p>
            <a:r>
              <a:rPr lang="en-US" dirty="0"/>
              <a:t>&gt;&gt;                sorted = order </a:t>
            </a:r>
            <a:r>
              <a:rPr lang="en-US" dirty="0" err="1"/>
              <a:t>divs</a:t>
            </a:r>
            <a:r>
              <a:rPr lang="en-US" dirty="0"/>
              <a:t> by dividends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r>
              <a:rPr lang="en-US" dirty="0"/>
              <a:t>&gt;&gt;                top= limit sorted 3;</a:t>
            </a:r>
          </a:p>
          <a:p>
            <a:r>
              <a:rPr lang="en-US" dirty="0"/>
              <a:t>&gt;&gt;                generate group , flatten(top);</a:t>
            </a:r>
          </a:p>
          <a:p>
            <a:r>
              <a:rPr lang="en-US" dirty="0"/>
              <a:t>&gt;&gt; };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(CA,NYSE,CA,2009-11-13,0.04)</a:t>
            </a:r>
          </a:p>
          <a:p>
            <a:r>
              <a:rPr lang="en-US" dirty="0"/>
              <a:t>(CA,NYSE,CA,2009-02-12,0.04)</a:t>
            </a:r>
          </a:p>
          <a:p>
            <a:r>
              <a:rPr lang="en-US" dirty="0"/>
              <a:t>(CA,NYSE,CA,2009-05-27,0.04)</a:t>
            </a:r>
          </a:p>
          <a:p>
            <a:r>
              <a:rPr lang="en-US" dirty="0"/>
              <a:t>(CAE,NYSE,CAE,2009-12-11,0.029)</a:t>
            </a:r>
          </a:p>
          <a:p>
            <a:r>
              <a:rPr lang="en-US" dirty="0"/>
              <a:t>(CAE,NYSE,CAE,2009-09-11,0.028)</a:t>
            </a:r>
          </a:p>
          <a:p>
            <a:r>
              <a:rPr lang="en-US" dirty="0"/>
              <a:t>(CAE,NYSE,CAE,2009-06-11,0.027)</a:t>
            </a:r>
          </a:p>
          <a:p>
            <a:r>
              <a:rPr lang="en-US" dirty="0"/>
              <a:t>(CAG,NYSE,CAG,2009-10-28,0.2)</a:t>
            </a:r>
          </a:p>
          <a:p>
            <a:r>
              <a:rPr lang="en-US" dirty="0"/>
              <a:t>(CAG,NYSE,CAG,2009-01-28,0.19)</a:t>
            </a:r>
          </a:p>
          <a:p>
            <a:r>
              <a:rPr lang="en-US" dirty="0"/>
              <a:t>(CAG,NYSE,CAG,2009-04-29,0.19)</a:t>
            </a:r>
          </a:p>
          <a:p>
            <a:r>
              <a:rPr lang="en-US" dirty="0"/>
              <a:t>(CAH,NYSE,CAH,2009-09-02,9.75)</a:t>
            </a:r>
          </a:p>
          <a:p>
            <a:r>
              <a:rPr lang="en-US" dirty="0"/>
              <a:t>(CAH,NYSE,CAH,2009-09-29,0.175)</a:t>
            </a:r>
          </a:p>
          <a:p>
            <a:r>
              <a:rPr lang="en-US" dirty="0"/>
              <a:t>(CAH,NYSE,CAH,2009-06-29,0.175)</a:t>
            </a:r>
          </a:p>
          <a:p>
            <a:r>
              <a:rPr lang="en-US" dirty="0"/>
              <a:t>(CAS,NYSE,CAS,2009-03-17,0.06)</a:t>
            </a:r>
          </a:p>
          <a:p>
            <a:r>
              <a:rPr lang="en-US" dirty="0"/>
              <a:t>(CASC,NYSE,CASC,2009-04-27,0.05)</a:t>
            </a:r>
          </a:p>
          <a:p>
            <a:r>
              <a:rPr lang="en-US" dirty="0"/>
              <a:t>(CASC,NYSE,CASC,2009-06-29,0.05)</a:t>
            </a:r>
          </a:p>
          <a:p>
            <a:r>
              <a:rPr lang="en-US" dirty="0"/>
              <a:t>(CASC,NYSE,CASC,2009-09-30,0.01)</a:t>
            </a:r>
          </a:p>
          <a:p>
            <a:r>
              <a:rPr lang="en-US" dirty="0"/>
              <a:t>(CAT,NYSE,CAT,2009-07-16,0.42)</a:t>
            </a:r>
          </a:p>
          <a:p>
            <a:r>
              <a:rPr lang="en-US" dirty="0"/>
              <a:t>(CAT,NYSE,CAT,2009-10-22,0.42)</a:t>
            </a:r>
          </a:p>
          <a:p>
            <a:r>
              <a:rPr lang="en-US" dirty="0"/>
              <a:t>(CAT,NYSE,CAT,2009-04-16,0.42)</a:t>
            </a:r>
          </a:p>
          <a:p>
            <a:r>
              <a:rPr lang="en-US" dirty="0"/>
              <a:t>(CATO,NYSE,CATO,2009-12-17,0.165)</a:t>
            </a:r>
          </a:p>
          <a:p>
            <a:r>
              <a:rPr lang="en-US" dirty="0"/>
              <a:t>(CATO,NYSE,CATO,2009-09-10,0.165)</a:t>
            </a:r>
          </a:p>
          <a:p>
            <a:r>
              <a:rPr lang="en-US" dirty="0"/>
              <a:t>(CATO,NYSE,CATO,2009-06-04,0.165)</a:t>
            </a:r>
          </a:p>
          <a:p>
            <a:r>
              <a:rPr lang="en-US" dirty="0"/>
              <a:t>(CB,NYSE,CB,2009-03-18,0.35)</a:t>
            </a:r>
          </a:p>
          <a:p>
            <a:r>
              <a:rPr lang="en-US" dirty="0"/>
              <a:t>(CB,NYSE,CB,2009-06-24,0.35)</a:t>
            </a:r>
          </a:p>
          <a:p>
            <a:r>
              <a:rPr lang="en-US" dirty="0"/>
              <a:t>(CB,NYSE,CB,2009-09-16,0.35)</a:t>
            </a:r>
          </a:p>
          <a:p>
            <a:r>
              <a:rPr lang="en-US" dirty="0"/>
              <a:t>(CBC,NYSE,CBC,2009-02-11,0.05)</a:t>
            </a:r>
          </a:p>
          <a:p>
            <a:r>
              <a:rPr lang="en-US" dirty="0"/>
              <a:t>(CBD,NYSE,CBD,2009-05-04,0.247)</a:t>
            </a:r>
          </a:p>
          <a:p>
            <a:r>
              <a:rPr lang="en-US" dirty="0"/>
              <a:t>(CBD,NYSE,CBD,2009-08-12,0.148)</a:t>
            </a:r>
          </a:p>
          <a:p>
            <a:r>
              <a:rPr lang="en-US" dirty="0"/>
              <a:t>(CBD,NYSE,CBD,2009-11-19,0.077)</a:t>
            </a:r>
          </a:p>
          <a:p>
            <a:r>
              <a:rPr lang="en-US" dirty="0"/>
              <a:t>(CBE,NYSE,CBE,2009-08-27,0.25)</a:t>
            </a:r>
          </a:p>
          <a:p>
            <a:r>
              <a:rPr lang="en-US" dirty="0"/>
              <a:t>(CBE,NYSE,CBE,2009-02-25,0.25)</a:t>
            </a:r>
          </a:p>
          <a:p>
            <a:r>
              <a:rPr lang="en-US" dirty="0"/>
              <a:t>(CBE,NYSE,CBE,2009-05-27,0.25)</a:t>
            </a:r>
          </a:p>
          <a:p>
            <a:r>
              <a:rPr lang="en-US" dirty="0"/>
              <a:t>(CBK,NYSE,CBK,2009-03-19,0.06)</a:t>
            </a:r>
          </a:p>
          <a:p>
            <a:r>
              <a:rPr lang="en-US" dirty="0"/>
              <a:t>(CBK,NYSE,CBK,2009-10-06,0.06)</a:t>
            </a:r>
          </a:p>
          <a:p>
            <a:r>
              <a:rPr lang="en-US" dirty="0"/>
              <a:t>(CBK,NYSE,CBK,2009-06-16,0.06)</a:t>
            </a:r>
          </a:p>
          <a:p>
            <a:r>
              <a:rPr lang="en-US" dirty="0"/>
              <a:t>(CBL,NYSE,CBL,2009-03-11,0.37)</a:t>
            </a:r>
          </a:p>
          <a:p>
            <a:r>
              <a:rPr lang="en-US" dirty="0"/>
              <a:t>(CBL,NYSE,CBL,2009-06-26,0.11)</a:t>
            </a:r>
          </a:p>
          <a:p>
            <a:r>
              <a:rPr lang="en-US" dirty="0"/>
              <a:t>(CBL,NYSE,CBL,2009-09-28,0.05)</a:t>
            </a:r>
          </a:p>
          <a:p>
            <a:r>
              <a:rPr lang="en-US" dirty="0"/>
              <a:t>(CBS,NYSE,CBS,2009-06-08,0.05)</a:t>
            </a:r>
          </a:p>
          <a:p>
            <a:r>
              <a:rPr lang="en-US" dirty="0"/>
              <a:t>(CBS,NYSE,CBS,2009-09-08,0.05)</a:t>
            </a:r>
          </a:p>
          <a:p>
            <a:r>
              <a:rPr lang="en-US" dirty="0"/>
              <a:t>(CBS,NYSE,CBS,2009-12-09,0.05)</a:t>
            </a:r>
          </a:p>
          <a:p>
            <a:r>
              <a:rPr lang="en-US" dirty="0"/>
              <a:t>(CBT,NYSE,CBT,2009-05-27,0.18)</a:t>
            </a:r>
          </a:p>
          <a:p>
            <a:r>
              <a:rPr lang="en-US" dirty="0"/>
              <a:t>(CBT,NYSE,CBT,2009-08-26,0.18)</a:t>
            </a:r>
          </a:p>
          <a:p>
            <a:r>
              <a:rPr lang="en-US" dirty="0"/>
              <a:t>(CBT,NYSE,CBT,2009-11-24,0.18)</a:t>
            </a:r>
          </a:p>
          <a:p>
            <a:r>
              <a:rPr lang="en-US" dirty="0"/>
              <a:t>(CBU,NYSE,CBU,2009-06-11,0.22)</a:t>
            </a:r>
          </a:p>
          <a:p>
            <a:r>
              <a:rPr lang="en-US" dirty="0"/>
              <a:t>(CBU,NYSE,CBU,2009-03-12,0.22)</a:t>
            </a:r>
          </a:p>
          <a:p>
            <a:r>
              <a:rPr lang="en-US" dirty="0"/>
              <a:t>(CBU,NYSE,CBU,2009-12-11,0.22)</a:t>
            </a:r>
          </a:p>
          <a:p>
            <a:r>
              <a:rPr lang="en-US" dirty="0"/>
              <a:t>(CBY,NYSE,CBY,2009-04-22,0.639)</a:t>
            </a:r>
          </a:p>
          <a:p>
            <a:r>
              <a:rPr lang="en-US" dirty="0"/>
              <a:t>(CBY,NYSE,CBY,2009-09-16,0.376)</a:t>
            </a:r>
          </a:p>
          <a:p>
            <a:r>
              <a:rPr lang="en-US" dirty="0"/>
              <a:t>(CCE,NYSE,CCE,2009-09-09,0.08)</a:t>
            </a:r>
          </a:p>
          <a:p>
            <a:r>
              <a:rPr lang="en-US" dirty="0"/>
              <a:t>(CCE,NYSE,CCE,2009-11-24,0.08)</a:t>
            </a:r>
          </a:p>
          <a:p>
            <a:r>
              <a:rPr lang="en-US" dirty="0"/>
              <a:t>(CCE,NYSE,CCE,2009-03-11,0.07)</a:t>
            </a:r>
          </a:p>
          <a:p>
            <a:r>
              <a:rPr lang="en-US" dirty="0"/>
              <a:t>(CCH,NYSE,CCH,2009-06-22,0.375)</a:t>
            </a:r>
          </a:p>
          <a:p>
            <a:r>
              <a:rPr lang="en-US" dirty="0"/>
              <a:t>(CCJ,NYSE,CCJ,2009-12-29,0.057)</a:t>
            </a:r>
          </a:p>
          <a:p>
            <a:r>
              <a:rPr lang="en-US" dirty="0"/>
              <a:t>(CCJ,NYSE,CCJ,2009-09-28,0.055)</a:t>
            </a:r>
          </a:p>
          <a:p>
            <a:r>
              <a:rPr lang="en-US" dirty="0"/>
              <a:t>(CCJ,NYSE,CCJ,2009-06-26,0.052)</a:t>
            </a:r>
          </a:p>
          <a:p>
            <a:r>
              <a:rPr lang="en-US" dirty="0"/>
              <a:t>(CCS,NYSE,CCS,2009-07-29,0.414)</a:t>
            </a:r>
          </a:p>
          <a:p>
            <a:r>
              <a:rPr lang="en-US" dirty="0"/>
              <a:t>(CCS,NYSE,CCS,2009-01-28,0.414)</a:t>
            </a:r>
          </a:p>
          <a:p>
            <a:r>
              <a:rPr lang="en-US" dirty="0"/>
              <a:t>(CCS,NYSE,CCS,2009-10-28,0.414)</a:t>
            </a:r>
          </a:p>
          <a:p>
            <a:r>
              <a:rPr lang="en-US" dirty="0"/>
              <a:t>(CCT,NYSE,CCT,2009-04-29,0.438)</a:t>
            </a:r>
          </a:p>
          <a:p>
            <a:r>
              <a:rPr lang="en-US" dirty="0"/>
              <a:t>(CCT,NYSE,CCT,2009-01-28,0.438)</a:t>
            </a:r>
          </a:p>
          <a:p>
            <a:r>
              <a:rPr lang="en-US" dirty="0"/>
              <a:t>(CCT,NYSE,CCT,2009-10-28,0.438)</a:t>
            </a:r>
          </a:p>
          <a:p>
            <a:r>
              <a:rPr lang="en-US" dirty="0"/>
              <a:t>(CCU,NYSE,CCU,2009-04-20,0.895)</a:t>
            </a:r>
          </a:p>
          <a:p>
            <a:r>
              <a:rPr lang="en-US" dirty="0"/>
              <a:t>(CCU,NYSE,CCU,2009-12-29,0.596)</a:t>
            </a:r>
          </a:p>
          <a:p>
            <a:r>
              <a:rPr lang="en-US" dirty="0"/>
              <a:t>(CCW,NYSE,CCW,2009-08-28,0.438)</a:t>
            </a:r>
          </a:p>
          <a:p>
            <a:r>
              <a:rPr lang="en-US" dirty="0"/>
              <a:t>(CCW,NYSE,CCW,2009-05-28,0.438)</a:t>
            </a:r>
          </a:p>
          <a:p>
            <a:r>
              <a:rPr lang="en-US" dirty="0"/>
              <a:t>(CCW,NYSE,CCW,2009-02-25,0.438)</a:t>
            </a:r>
          </a:p>
          <a:p>
            <a:r>
              <a:rPr lang="en-US" dirty="0"/>
              <a:t>(CCZ,NYSE,CCZ,2009-10-13,0.406)</a:t>
            </a:r>
          </a:p>
          <a:p>
            <a:r>
              <a:rPr lang="en-US" dirty="0"/>
              <a:t>(CCZ,NYSE,CCZ,2009-12-29,0.406)</a:t>
            </a:r>
          </a:p>
          <a:p>
            <a:r>
              <a:rPr lang="en-US" dirty="0"/>
              <a:t>(CCZ,NYSE,CCZ,2009-07-15,0.392)</a:t>
            </a:r>
          </a:p>
          <a:p>
            <a:r>
              <a:rPr lang="en-US" dirty="0"/>
              <a:t>(CDI,NYSE,CDI,2009-08-11,0.13)</a:t>
            </a:r>
          </a:p>
          <a:p>
            <a:r>
              <a:rPr lang="en-US" dirty="0"/>
              <a:t>(CDI,NYSE,CDI,2009-03-10,0.13)</a:t>
            </a:r>
          </a:p>
          <a:p>
            <a:r>
              <a:rPr lang="en-US" dirty="0"/>
              <a:t>(CDI,NYSE,CDI,2009-05-12,0.13)</a:t>
            </a:r>
          </a:p>
          <a:p>
            <a:r>
              <a:rPr lang="en-US" dirty="0"/>
              <a:t>(CDR,NYSE,CDR,2009-02-06,0.113)</a:t>
            </a:r>
          </a:p>
          <a:p>
            <a:r>
              <a:rPr lang="en-US" dirty="0"/>
              <a:t>(CDR,NYSE,CDR,2009-12-29,0.09)</a:t>
            </a:r>
          </a:p>
          <a:p>
            <a:r>
              <a:rPr lang="en-US" dirty="0"/>
              <a:t>(CE,NYSE,CE,2009-04-13,0.04)</a:t>
            </a:r>
          </a:p>
          <a:p>
            <a:r>
              <a:rPr lang="en-US" dirty="0"/>
              <a:t>(CE,NYSE,CE,2009-07-13,0.04)</a:t>
            </a:r>
          </a:p>
          <a:p>
            <a:r>
              <a:rPr lang="en-US" dirty="0"/>
              <a:t>(CE,NYSE,CE,2009-01-13,0.04)</a:t>
            </a:r>
          </a:p>
          <a:p>
            <a:r>
              <a:rPr lang="en-US" dirty="0"/>
              <a:t>(CEE,NYSE,CEE,2009-12-29,0.651)</a:t>
            </a:r>
          </a:p>
          <a:p>
            <a:r>
              <a:rPr lang="en-US" dirty="0"/>
              <a:t>(CEG,NYSE,CEG,2009-03-06,0.24)</a:t>
            </a:r>
          </a:p>
          <a:p>
            <a:r>
              <a:rPr lang="en-US" dirty="0"/>
              <a:t>(CEG,NYSE,CEG,2009-12-08,0.24)</a:t>
            </a:r>
          </a:p>
          <a:p>
            <a:r>
              <a:rPr lang="en-US" dirty="0"/>
              <a:t>(CEG,NYSE,CEG,2009-06-08,0.24)</a:t>
            </a:r>
          </a:p>
          <a:p>
            <a:r>
              <a:rPr lang="en-US" dirty="0"/>
              <a:t>(CEL,NYSE,CEL,2009-06-04,0.84)</a:t>
            </a:r>
          </a:p>
          <a:p>
            <a:r>
              <a:rPr lang="en-US" dirty="0"/>
              <a:t>(CEL,NYSE,CEL,2009-08-27,0.8)</a:t>
            </a:r>
          </a:p>
          <a:p>
            <a:r>
              <a:rPr lang="en-US" dirty="0"/>
              <a:t>(CEL,NYSE,CEL,2009-11-30,0.77)</a:t>
            </a:r>
          </a:p>
          <a:p>
            <a:r>
              <a:rPr lang="en-US" dirty="0"/>
              <a:t>(CEO,NYSE,CEO,2009-05-14,2.581)</a:t>
            </a:r>
          </a:p>
          <a:p>
            <a:r>
              <a:rPr lang="en-US" dirty="0"/>
              <a:t>(CEO,NYSE,CEO,2009-09-04,2.58)</a:t>
            </a:r>
          </a:p>
          <a:p>
            <a:r>
              <a:rPr lang="en-US" dirty="0"/>
              <a:t>(CF,NYSE,CF,2009-11-12,0.1)</a:t>
            </a:r>
          </a:p>
          <a:p>
            <a:r>
              <a:rPr lang="en-US" dirty="0"/>
              <a:t>(CF,NYSE,CF,2009-08-12,0.1)</a:t>
            </a:r>
          </a:p>
          <a:p>
            <a:r>
              <a:rPr lang="en-US" dirty="0"/>
              <a:t>(CF,NYSE,CF,2009-05-12,0.1)</a:t>
            </a:r>
          </a:p>
          <a:p>
            <a:r>
              <a:rPr lang="en-US" dirty="0"/>
              <a:t>(CFR,NYSE,CFR,2009-08-28,0.43)</a:t>
            </a:r>
          </a:p>
          <a:p>
            <a:r>
              <a:rPr lang="en-US" dirty="0"/>
              <a:t>(CFR,NYSE,CFR,2009-11-27,0.43)</a:t>
            </a:r>
          </a:p>
          <a:p>
            <a:r>
              <a:rPr lang="en-US" dirty="0"/>
              <a:t>(CFR,NYSE,CFR,2009-05-28,0.43)</a:t>
            </a:r>
          </a:p>
          <a:p>
            <a:r>
              <a:rPr lang="en-US" dirty="0"/>
              <a:t>(CFT,NYSE,CFT,2009-06-01,0.437)</a:t>
            </a:r>
          </a:p>
          <a:p>
            <a:r>
              <a:rPr lang="en-US" dirty="0"/>
              <a:t>(CFT,NYSE,CFT,2009-02-02,0.428)</a:t>
            </a:r>
          </a:p>
          <a:p>
            <a:r>
              <a:rPr lang="en-US" dirty="0"/>
              <a:t>(CFT,NYSE,CFT,2009-04-01,0.425)</a:t>
            </a:r>
          </a:p>
          <a:p>
            <a:r>
              <a:rPr lang="en-US" dirty="0"/>
              <a:t>(CGO,NYSE,CGO,2009-10-07,0.1)</a:t>
            </a:r>
          </a:p>
          <a:p>
            <a:r>
              <a:rPr lang="en-US" dirty="0"/>
              <a:t>(CGO,NYSE,CGO,2009-09-08,0.1)</a:t>
            </a:r>
          </a:p>
          <a:p>
            <a:r>
              <a:rPr lang="en-US" dirty="0"/>
              <a:t>(CGO,NYSE,CGO,2009-08-06,0.1)</a:t>
            </a:r>
          </a:p>
          <a:p>
            <a:r>
              <a:rPr lang="en-US" dirty="0"/>
              <a:t>(CHA,NYSE,CHA,2009-04-21,1.097)</a:t>
            </a:r>
          </a:p>
          <a:p>
            <a:r>
              <a:rPr lang="en-US" dirty="0"/>
              <a:t>(CHD,NYSE,CHD,2009-08-11,0.14)</a:t>
            </a:r>
          </a:p>
          <a:p>
            <a:r>
              <a:rPr lang="en-US" dirty="0"/>
              <a:t>(CHD,NYSE,CHD,2009-11-05,0.14)</a:t>
            </a:r>
          </a:p>
          <a:p>
            <a:r>
              <a:rPr lang="en-US" dirty="0"/>
              <a:t>(CHD,NYSE,CHD,2009-05-07,0.09)</a:t>
            </a:r>
          </a:p>
          <a:p>
            <a:r>
              <a:rPr lang="en-US" dirty="0"/>
              <a:t>(CHE,NYSE,CHE,2009-11-17,0.12)</a:t>
            </a:r>
          </a:p>
          <a:p>
            <a:r>
              <a:rPr lang="en-US" dirty="0"/>
              <a:t>(CHE,NYSE,CHE,2009-08-13,0.12)</a:t>
            </a:r>
          </a:p>
          <a:p>
            <a:r>
              <a:rPr lang="en-US" dirty="0"/>
              <a:t>(CHE,NYSE,CHE,2009-02-26,0.06)</a:t>
            </a:r>
          </a:p>
          <a:p>
            <a:r>
              <a:rPr lang="en-US" dirty="0"/>
              <a:t>(CHG,NYSE,CHG,2009-07-08,0.54)</a:t>
            </a:r>
          </a:p>
          <a:p>
            <a:r>
              <a:rPr lang="en-US" dirty="0"/>
              <a:t>(CHG,NYSE,CHG,2009-10-08,0.54)</a:t>
            </a:r>
          </a:p>
          <a:p>
            <a:r>
              <a:rPr lang="en-US" dirty="0"/>
              <a:t>(CHG,NYSE,CHG,2009-01-07,0.54)</a:t>
            </a:r>
          </a:p>
          <a:p>
            <a:r>
              <a:rPr lang="en-US" dirty="0"/>
              <a:t>(CHH,NYSE,CHH,2009-04-01,0.185)</a:t>
            </a:r>
          </a:p>
          <a:p>
            <a:r>
              <a:rPr lang="en-US" dirty="0"/>
              <a:t>(CHH,NYSE,CHH,2009-12-30,0.185)</a:t>
            </a:r>
          </a:p>
          <a:p>
            <a:r>
              <a:rPr lang="en-US" dirty="0"/>
              <a:t>(CHH,NYSE,CHH,2009-09-30,0.185)</a:t>
            </a:r>
          </a:p>
          <a:p>
            <a:r>
              <a:rPr lang="en-US" dirty="0"/>
              <a:t>(CHI,NYSE,CHI,2009-06-08,0.095)</a:t>
            </a:r>
          </a:p>
          <a:p>
            <a:r>
              <a:rPr lang="en-US" dirty="0"/>
              <a:t>(CHI,NYSE,CHI,2009-05-07,0.095)</a:t>
            </a:r>
          </a:p>
          <a:p>
            <a:r>
              <a:rPr lang="en-US" dirty="0"/>
              <a:t>(CHI,NYSE,CHI,2009-04-08,0.095)</a:t>
            </a:r>
          </a:p>
          <a:p>
            <a:r>
              <a:rPr lang="en-US" dirty="0"/>
              <a:t>(CHK,NYSE,CHK,2009-03-30,0.075)</a:t>
            </a:r>
          </a:p>
          <a:p>
            <a:r>
              <a:rPr lang="en-US" dirty="0"/>
              <a:t>(CHK,NYSE,CHK,2009-12-30,0.075)</a:t>
            </a:r>
          </a:p>
          <a:p>
            <a:r>
              <a:rPr lang="en-US" dirty="0"/>
              <a:t>(CHK,NYSE,CHK,2009-09-29,0.075)</a:t>
            </a:r>
          </a:p>
          <a:p>
            <a:r>
              <a:rPr lang="en-US" dirty="0"/>
              <a:t>(CHL,NYSE,CHL,2009-05-11,0.906)</a:t>
            </a:r>
          </a:p>
          <a:p>
            <a:r>
              <a:rPr lang="en-US" dirty="0"/>
              <a:t>(CHL,NYSE,CHL,2009-09-10,0.868)</a:t>
            </a:r>
          </a:p>
          <a:p>
            <a:r>
              <a:rPr lang="en-US" dirty="0"/>
              <a:t>(CHN,NYSE,CHN,2009-12-22,0.209)</a:t>
            </a:r>
          </a:p>
          <a:p>
            <a:r>
              <a:rPr lang="en-US" dirty="0"/>
              <a:t>(CHT,NYSE,CHT,2009-07-30,1.16269)</a:t>
            </a:r>
          </a:p>
          <a:p>
            <a:r>
              <a:rPr lang="en-US" dirty="0"/>
              <a:t>(CHT,NYSE,CHT,2009-03-03,0.0)</a:t>
            </a:r>
          </a:p>
          <a:p>
            <a:r>
              <a:rPr lang="en-US" dirty="0"/>
              <a:t>(CHU,NYSE,CHU,2009-06-03,0.293)</a:t>
            </a:r>
          </a:p>
          <a:p>
            <a:r>
              <a:rPr lang="en-US" dirty="0"/>
              <a:t>(CHW,NYSE,CHW,2009-06-08,0.08)</a:t>
            </a:r>
          </a:p>
          <a:p>
            <a:r>
              <a:rPr lang="en-US" dirty="0"/>
              <a:t>(CHW,NYSE,CHW,2009-02-06,0.08)</a:t>
            </a:r>
          </a:p>
          <a:p>
            <a:r>
              <a:rPr lang="en-US" dirty="0"/>
              <a:t>(CHW,NYSE,CHW,2009-03-09,0.08)</a:t>
            </a:r>
          </a:p>
          <a:p>
            <a:r>
              <a:rPr lang="en-US" dirty="0"/>
              <a:t>(CHY,NYSE,CHY,2009-04-08,0.085)</a:t>
            </a:r>
          </a:p>
          <a:p>
            <a:r>
              <a:rPr lang="en-US" dirty="0"/>
              <a:t>(CHY,NYSE,CHY,2009-12-29,0.085)</a:t>
            </a:r>
          </a:p>
          <a:p>
            <a:r>
              <a:rPr lang="en-US" dirty="0"/>
              <a:t>(CHY,NYSE,CHY,2009-11-06,0.085)</a:t>
            </a:r>
          </a:p>
          <a:p>
            <a:r>
              <a:rPr lang="en-US" dirty="0"/>
              <a:t>(CI,NYSE,CI,2009-03-09,0.04)</a:t>
            </a:r>
          </a:p>
          <a:p>
            <a:r>
              <a:rPr lang="en-US" dirty="0"/>
              <a:t>(CIB,NYSE,CIB,2009-12-17,0.311)</a:t>
            </a:r>
          </a:p>
          <a:p>
            <a:r>
              <a:rPr lang="en-US" dirty="0"/>
              <a:t>(CIB,NYSE,CIB,2009-09-17,0.311)</a:t>
            </a:r>
          </a:p>
          <a:p>
            <a:r>
              <a:rPr lang="en-US" dirty="0"/>
              <a:t>(CIB,NYSE,CIB,2009-06-12,0.274)</a:t>
            </a:r>
          </a:p>
          <a:p>
            <a:r>
              <a:rPr lang="en-US" dirty="0"/>
              <a:t>(CIF,NYSE,CIF,2009-12-09,0.029)</a:t>
            </a:r>
          </a:p>
          <a:p>
            <a:r>
              <a:rPr lang="en-US" dirty="0"/>
              <a:t>(CIF,NYSE,CIF,2009-01-12,0.025)</a:t>
            </a:r>
          </a:p>
          <a:p>
            <a:r>
              <a:rPr lang="en-US" dirty="0"/>
              <a:t>(CIF,NYSE,CIF,2009-04-13,0.022)</a:t>
            </a:r>
          </a:p>
          <a:p>
            <a:r>
              <a:rPr lang="en-US" dirty="0"/>
              <a:t>(CIG,NYSE,CIG,2009-04-30,0.5456)</a:t>
            </a:r>
          </a:p>
          <a:p>
            <a:r>
              <a:rPr lang="en-US" dirty="0"/>
              <a:t>(CII,NYSE,CII,2009-09-11,0.485)</a:t>
            </a:r>
          </a:p>
          <a:p>
            <a:r>
              <a:rPr lang="en-US" dirty="0"/>
              <a:t>(CII,NYSE,CII,2009-12-18,0.485)</a:t>
            </a:r>
          </a:p>
          <a:p>
            <a:r>
              <a:rPr lang="en-US" dirty="0"/>
              <a:t>(CII,NYSE,CII,2009-03-12,0.485)</a:t>
            </a:r>
          </a:p>
          <a:p>
            <a:r>
              <a:rPr lang="en-US" dirty="0"/>
              <a:t>(CIM,NYSE,CIM,2009-12-29,0.17)</a:t>
            </a:r>
          </a:p>
          <a:p>
            <a:r>
              <a:rPr lang="en-US" dirty="0"/>
              <a:t>(CIM,NYSE,CIM,2009-09-29,0.12)</a:t>
            </a:r>
          </a:p>
          <a:p>
            <a:r>
              <a:rPr lang="en-US" dirty="0"/>
              <a:t>(CIM,NYSE,CIM,2009-05-28,0.08)</a:t>
            </a:r>
          </a:p>
          <a:p>
            <a:r>
              <a:rPr lang="en-US" dirty="0"/>
              <a:t>(CIR,NYSE,CIR,2009-11-10,0.038)</a:t>
            </a:r>
          </a:p>
          <a:p>
            <a:r>
              <a:rPr lang="en-US" dirty="0"/>
              <a:t>(CIR,NYSE,CIR,2009-08-12,0.038)</a:t>
            </a:r>
          </a:p>
          <a:p>
            <a:r>
              <a:rPr lang="en-US" dirty="0"/>
              <a:t>(CIR,NYSE,CIR,2009-03-11,0.038)</a:t>
            </a:r>
          </a:p>
          <a:p>
            <a:r>
              <a:rPr lang="en-US" dirty="0"/>
              <a:t>(CIU,NYSE,CIU,2009-06-01,0.436)</a:t>
            </a:r>
          </a:p>
          <a:p>
            <a:r>
              <a:rPr lang="en-US" dirty="0"/>
              <a:t>(CIU,NYSE,CIU,2009-04-01,0.425)</a:t>
            </a:r>
          </a:p>
          <a:p>
            <a:r>
              <a:rPr lang="en-US" dirty="0"/>
              <a:t>(CIU,NYSE,CIU,2009-02-02,0.418)</a:t>
            </a:r>
          </a:p>
          <a:p>
            <a:r>
              <a:rPr lang="en-US" dirty="0"/>
              <a:t>(CIX,NYSE,CIX,2009-12-08,0.125)</a:t>
            </a:r>
          </a:p>
          <a:p>
            <a:r>
              <a:rPr lang="en-US" dirty="0"/>
              <a:t>(CIX,NYSE,CIX,2009-09-10,0.125)</a:t>
            </a:r>
          </a:p>
          <a:p>
            <a:r>
              <a:rPr lang="en-US" dirty="0"/>
              <a:t>(CIX,NYSE,CIX,2009-03-06,0.125)</a:t>
            </a:r>
          </a:p>
          <a:p>
            <a:r>
              <a:rPr lang="en-US" dirty="0"/>
              <a:t>(CJA,NYSE,CJA,2009-08-27,0.688)</a:t>
            </a:r>
          </a:p>
          <a:p>
            <a:r>
              <a:rPr lang="en-US" dirty="0"/>
              <a:t>(CJA,NYSE,CJA,2009-11-25,0.688)</a:t>
            </a:r>
          </a:p>
          <a:p>
            <a:r>
              <a:rPr lang="en-US" dirty="0"/>
              <a:t>(CJA,NYSE,CJA,2009-02-25,0.688)</a:t>
            </a:r>
          </a:p>
          <a:p>
            <a:r>
              <a:rPr lang="en-US" dirty="0"/>
              <a:t>(CJB,NYSE,CJB,2009-08-27,0.688)</a:t>
            </a:r>
          </a:p>
          <a:p>
            <a:r>
              <a:rPr lang="en-US" dirty="0"/>
              <a:t>(CJB,NYSE,CJB,2009-05-27,0.688)</a:t>
            </a:r>
          </a:p>
          <a:p>
            <a:r>
              <a:rPr lang="en-US" dirty="0"/>
              <a:t>(CJB,NYSE,CJB,2009-02-25,0.688)</a:t>
            </a:r>
          </a:p>
          <a:p>
            <a:r>
              <a:rPr lang="en-US" dirty="0"/>
              <a:t>(CJR,NYSE,CJR,2009-12-11,0.05)</a:t>
            </a:r>
          </a:p>
          <a:p>
            <a:r>
              <a:rPr lang="en-US" dirty="0"/>
              <a:t>(CJR,NYSE,CJR,2009-10-13,0.048)</a:t>
            </a:r>
          </a:p>
          <a:p>
            <a:r>
              <a:rPr lang="en-US" dirty="0"/>
              <a:t>(CJR,NYSE,CJR,2009-11-12,0.048)</a:t>
            </a:r>
          </a:p>
          <a:p>
            <a:r>
              <a:rPr lang="en-US" dirty="0"/>
              <a:t>(CJS,NYSE,CJS,2009-11-25,0.844)</a:t>
            </a:r>
          </a:p>
          <a:p>
            <a:r>
              <a:rPr lang="en-US" dirty="0"/>
              <a:t>(CJS,NYSE,CJS,2009-10-16,0.723)</a:t>
            </a:r>
          </a:p>
          <a:p>
            <a:r>
              <a:rPr lang="en-US" dirty="0"/>
              <a:t>(CJS,NYSE,CJS,2009-08-27,0.581)</a:t>
            </a:r>
          </a:p>
          <a:p>
            <a:r>
              <a:rPr lang="en-US" dirty="0"/>
              <a:t>(CJT,NYSE,CJT,2009-11-25,0.844)</a:t>
            </a:r>
          </a:p>
          <a:p>
            <a:r>
              <a:rPr lang="en-US" dirty="0"/>
              <a:t>(CJT,NYSE,CJT,2009-08-27,0.581)</a:t>
            </a:r>
          </a:p>
          <a:p>
            <a:r>
              <a:rPr lang="en-US" dirty="0"/>
              <a:t>(CKR,NYSE,CKR,2009-01-22,0.06)</a:t>
            </a:r>
          </a:p>
          <a:p>
            <a:r>
              <a:rPr lang="en-US" dirty="0"/>
              <a:t>(CKR,NYSE,CKR,2009-05-14,0.06)</a:t>
            </a:r>
          </a:p>
          <a:p>
            <a:r>
              <a:rPr lang="en-US" dirty="0"/>
              <a:t>(CKR,NYSE,CKR,2009-08-06,0.06)</a:t>
            </a:r>
          </a:p>
          <a:p>
            <a:r>
              <a:rPr lang="en-US" dirty="0"/>
              <a:t>(CL,NYSE,CL,2009-07-22,0.44)</a:t>
            </a:r>
          </a:p>
          <a:p>
            <a:r>
              <a:rPr lang="en-US" dirty="0"/>
              <a:t>(CL,NYSE,CL,2009-04-22,0.44)</a:t>
            </a:r>
          </a:p>
          <a:p>
            <a:r>
              <a:rPr lang="en-US" dirty="0"/>
              <a:t>(CL,NYSE,CL,2009-10-22,0.44)</a:t>
            </a:r>
          </a:p>
          <a:p>
            <a:r>
              <a:rPr lang="en-US" dirty="0"/>
              <a:t>(CLB,NYSE,CLB,2009-07-22,0.85)</a:t>
            </a:r>
          </a:p>
          <a:p>
            <a:r>
              <a:rPr lang="en-US" dirty="0"/>
              <a:t>(CLB,NYSE,CLB,2009-04-23,0.1)</a:t>
            </a:r>
          </a:p>
          <a:p>
            <a:r>
              <a:rPr lang="en-US" dirty="0"/>
              <a:t>(CLB,NYSE,CLB,2009-10-21,0.1)</a:t>
            </a:r>
          </a:p>
          <a:p>
            <a:r>
              <a:rPr lang="en-US" dirty="0"/>
              <a:t>(CLC,NYSE,CLC,2009-10-07,0.098)</a:t>
            </a:r>
          </a:p>
          <a:p>
            <a:r>
              <a:rPr lang="en-US" dirty="0"/>
              <a:t>(CLC,NYSE,CLC,2009-04-07,0.09)</a:t>
            </a:r>
          </a:p>
          <a:p>
            <a:r>
              <a:rPr lang="en-US" dirty="0"/>
              <a:t>(CLC,NYSE,CLC,2009-01-07,0.09)</a:t>
            </a:r>
          </a:p>
          <a:p>
            <a:r>
              <a:rPr lang="en-US" dirty="0"/>
              <a:t>(CLF,NYSE,CLF,2009-11-18,0.088)</a:t>
            </a:r>
          </a:p>
          <a:p>
            <a:r>
              <a:rPr lang="en-US" dirty="0"/>
              <a:t>(CLF,NYSE,CLF,2009-02-12,0.088)</a:t>
            </a:r>
          </a:p>
          <a:p>
            <a:r>
              <a:rPr lang="en-US" dirty="0"/>
              <a:t>(CLF,NYSE,CLF,2009-08-12,0.04)</a:t>
            </a:r>
          </a:p>
          <a:p>
            <a:r>
              <a:rPr lang="en-US" dirty="0"/>
              <a:t>(CLI,NYSE,CLI,2009-01-02,0.64)</a:t>
            </a:r>
          </a:p>
          <a:p>
            <a:r>
              <a:rPr lang="en-US" dirty="0"/>
              <a:t>(CLI,NYSE,CLI,2009-04-01,0.45)</a:t>
            </a:r>
          </a:p>
          <a:p>
            <a:r>
              <a:rPr lang="en-US" dirty="0"/>
              <a:t>(CLI,NYSE,CLI,2009-07-01,0.45)</a:t>
            </a:r>
          </a:p>
          <a:p>
            <a:r>
              <a:rPr lang="en-US" dirty="0"/>
              <a:t>(CLNY,NYSE,CLNY,2009-12-29,0.07)</a:t>
            </a:r>
          </a:p>
          <a:p>
            <a:r>
              <a:rPr lang="en-US" dirty="0"/>
              <a:t>(CLP,NYSE,CLP,2009-02-05,0.25)</a:t>
            </a:r>
          </a:p>
          <a:p>
            <a:r>
              <a:rPr lang="en-US" dirty="0"/>
              <a:t>(CLP,NYSE,CLP,2009-07-30,0.15)</a:t>
            </a:r>
          </a:p>
          <a:p>
            <a:r>
              <a:rPr lang="en-US" dirty="0"/>
              <a:t>(CLP,NYSE,CLP,2009-04-30,0.15)</a:t>
            </a:r>
          </a:p>
          <a:p>
            <a:r>
              <a:rPr lang="en-US" dirty="0"/>
              <a:t>(CLX,NYSE,CLX,2009-07-23,0.5)</a:t>
            </a:r>
          </a:p>
          <a:p>
            <a:r>
              <a:rPr lang="en-US" dirty="0"/>
              <a:t>(CLX,NYSE,CLX,2009-10-26,0.5)</a:t>
            </a:r>
          </a:p>
          <a:p>
            <a:r>
              <a:rPr lang="en-US" dirty="0"/>
              <a:t>(CLX,NYSE,CLX,2009-01-26,0.46)</a:t>
            </a:r>
          </a:p>
          <a:p>
            <a:r>
              <a:rPr lang="en-US" dirty="0"/>
              <a:t>(CM,NYSE,CM,2009-12-24,0.828)</a:t>
            </a:r>
          </a:p>
          <a:p>
            <a:r>
              <a:rPr lang="en-US" dirty="0"/>
              <a:t>(CM,NYSE,CM,2009-09-24,0.815)</a:t>
            </a:r>
          </a:p>
          <a:p>
            <a:r>
              <a:rPr lang="en-US" dirty="0"/>
              <a:t>(CM,NYSE,CM,2009-06-25,0.76)</a:t>
            </a:r>
          </a:p>
          <a:p>
            <a:r>
              <a:rPr lang="en-US" dirty="0"/>
              <a:t>(CMA,NYSE,CMA,2009-06-11,0.05)</a:t>
            </a:r>
          </a:p>
          <a:p>
            <a:r>
              <a:rPr lang="en-US" dirty="0"/>
              <a:t>(CMA,NYSE,CMA,2009-12-11,0.05)</a:t>
            </a:r>
          </a:p>
          <a:p>
            <a:r>
              <a:rPr lang="en-US" dirty="0"/>
              <a:t>(CMA,NYSE,CMA,2009-09-11,0.05)</a:t>
            </a:r>
          </a:p>
          <a:p>
            <a:r>
              <a:rPr lang="en-US" dirty="0"/>
              <a:t>(CMC,NYSE,CMC,2009-01-06,0.12)</a:t>
            </a:r>
          </a:p>
          <a:p>
            <a:r>
              <a:rPr lang="en-US" dirty="0"/>
              <a:t>(CMC,NYSE,CMC,2009-09-30,0.12)</a:t>
            </a:r>
          </a:p>
          <a:p>
            <a:r>
              <a:rPr lang="en-US" dirty="0"/>
              <a:t>(CMC,NYSE,CMC,2009-06-30,0.12)</a:t>
            </a:r>
          </a:p>
          <a:p>
            <a:r>
              <a:rPr lang="en-US" dirty="0"/>
              <a:t>(CME,NYSE,CME,2009-03-06,1.15)</a:t>
            </a:r>
          </a:p>
          <a:p>
            <a:r>
              <a:rPr lang="en-US" dirty="0"/>
              <a:t>(CME,NYSE,CME,2009-12-08,1.15)</a:t>
            </a:r>
          </a:p>
          <a:p>
            <a:r>
              <a:rPr lang="en-US" dirty="0"/>
              <a:t>(CME,NYSE,CME,2009-09-08,1.15)</a:t>
            </a:r>
          </a:p>
          <a:p>
            <a:r>
              <a:rPr lang="en-US" dirty="0"/>
              <a:t>(CMI,NYSE,CMI,2009-08-19,0.175)</a:t>
            </a:r>
          </a:p>
          <a:p>
            <a:r>
              <a:rPr lang="en-US" dirty="0"/>
              <a:t>(CMI,NYSE,CMI,2009-11-18,0.175)</a:t>
            </a:r>
          </a:p>
          <a:p>
            <a:r>
              <a:rPr lang="en-US" dirty="0"/>
              <a:t>(CMI,NYSE,CMI,2009-02-18,0.175)</a:t>
            </a:r>
          </a:p>
          <a:p>
            <a:r>
              <a:rPr lang="en-US" dirty="0"/>
              <a:t>(CMK,NYSE,CMK,2009-05-11,0.041)</a:t>
            </a:r>
          </a:p>
          <a:p>
            <a:r>
              <a:rPr lang="en-US" dirty="0"/>
              <a:t>(CMK,NYSE,CMK,2009-06-10,0.041)</a:t>
            </a:r>
          </a:p>
          <a:p>
            <a:r>
              <a:rPr lang="en-US" dirty="0"/>
              <a:t>(CMK,NYSE,CMK,2009-07-13,0.041)</a:t>
            </a:r>
          </a:p>
          <a:p>
            <a:r>
              <a:rPr lang="en-US" dirty="0"/>
              <a:t>(CMO,NYSE,CMO,2009-06-26,0.58)</a:t>
            </a:r>
          </a:p>
          <a:p>
            <a:r>
              <a:rPr lang="en-US" dirty="0"/>
              <a:t>(CMO,NYSE,CMO,2009-09-28,0.56)</a:t>
            </a:r>
          </a:p>
          <a:p>
            <a:r>
              <a:rPr lang="en-US" dirty="0"/>
              <a:t>(CMO,NYSE,CMO,2009-03-27,0.56)</a:t>
            </a:r>
          </a:p>
          <a:p>
            <a:r>
              <a:rPr lang="en-US" dirty="0"/>
              <a:t>(CMP,NYSE,CMP,2009-11-27,0.355)</a:t>
            </a:r>
          </a:p>
          <a:p>
            <a:r>
              <a:rPr lang="en-US" dirty="0"/>
              <a:t>(CMP,NYSE,CMP,2009-02-25,0.355)</a:t>
            </a:r>
          </a:p>
          <a:p>
            <a:r>
              <a:rPr lang="en-US" dirty="0"/>
              <a:t>(CMP,NYSE,CMP,2009-05-28,0.355)</a:t>
            </a:r>
          </a:p>
          <a:p>
            <a:r>
              <a:rPr lang="en-US" dirty="0"/>
              <a:t>(CMS,NYSE,CMS,2009-02-04,0.125)</a:t>
            </a:r>
          </a:p>
          <a:p>
            <a:r>
              <a:rPr lang="en-US" dirty="0"/>
              <a:t>(CMS,NYSE,CMS,2009-11-04,0.125)</a:t>
            </a:r>
          </a:p>
          <a:p>
            <a:r>
              <a:rPr lang="en-US" dirty="0"/>
              <a:t>(CMS,NYSE,CMS,2009-08-06,0.125)</a:t>
            </a:r>
          </a:p>
          <a:p>
            <a:r>
              <a:rPr lang="en-US" dirty="0"/>
              <a:t>(CMU,NYSE,CMU,2009-12-09,0.029)</a:t>
            </a:r>
          </a:p>
          <a:p>
            <a:r>
              <a:rPr lang="en-US" dirty="0"/>
              <a:t>(CMU,NYSE,CMU,2009-10-13,0.028)</a:t>
            </a:r>
          </a:p>
          <a:p>
            <a:r>
              <a:rPr lang="en-US" dirty="0"/>
              <a:t>(CMU,NYSE,CMU,2009-06-10,0.028)</a:t>
            </a:r>
          </a:p>
          <a:p>
            <a:r>
              <a:rPr lang="en-US" dirty="0"/>
              <a:t>(CNI,NYSE,CNI,2009-12-08,0.238)</a:t>
            </a:r>
          </a:p>
          <a:p>
            <a:r>
              <a:rPr lang="en-US" dirty="0"/>
              <a:t>(CNI,NYSE,CNI,2009-09-04,0.229)</a:t>
            </a:r>
          </a:p>
          <a:p>
            <a:r>
              <a:rPr lang="en-US" dirty="0"/>
              <a:t>(CNI,NYSE,CNI,2009-06-05,0.228)</a:t>
            </a:r>
          </a:p>
          <a:p>
            <a:r>
              <a:rPr lang="en-US" dirty="0"/>
              <a:t>(CNK,NYSE,CNK,2009-05-29,0.18)</a:t>
            </a:r>
          </a:p>
          <a:p>
            <a:r>
              <a:rPr lang="en-US" dirty="0"/>
              <a:t>(CNK,NYSE,CNK,2009-08-13,0.18)</a:t>
            </a:r>
          </a:p>
          <a:p>
            <a:r>
              <a:rPr lang="en-US" dirty="0"/>
              <a:t>(CNK,NYSE,CNK,2009-11-23,0.18)</a:t>
            </a:r>
          </a:p>
          <a:p>
            <a:r>
              <a:rPr lang="en-US" dirty="0"/>
              <a:t>(CNL,NYSE,CNL,2009-02-05,0.225)</a:t>
            </a:r>
          </a:p>
          <a:p>
            <a:r>
              <a:rPr lang="en-US" dirty="0"/>
              <a:t>(CNL,NYSE,CNL,2009-08-06,0.225)</a:t>
            </a:r>
          </a:p>
          <a:p>
            <a:r>
              <a:rPr lang="en-US" dirty="0"/>
              <a:t>(CNL,NYSE,CNL,2009-04-30,0.225)</a:t>
            </a:r>
          </a:p>
          <a:p>
            <a:r>
              <a:rPr lang="en-US" dirty="0"/>
              <a:t>(CNP,NYSE,CNP,2009-11-12,0.19)</a:t>
            </a:r>
          </a:p>
          <a:p>
            <a:r>
              <a:rPr lang="en-US" dirty="0"/>
              <a:t>(CNP,NYSE,CNP,2009-08-12,0.19)</a:t>
            </a:r>
          </a:p>
          <a:p>
            <a:r>
              <a:rPr lang="en-US" dirty="0"/>
              <a:t>(CNP,NYSE,CNP,2009-05-13,0.19)</a:t>
            </a:r>
          </a:p>
          <a:p>
            <a:r>
              <a:rPr lang="en-US" dirty="0"/>
              <a:t>(CNQ,NYSE,CNQ,2009-12-09,0.1)</a:t>
            </a:r>
          </a:p>
          <a:p>
            <a:r>
              <a:rPr lang="en-US" dirty="0"/>
              <a:t>(CNQ,NYSE,CNQ,2009-09-09,0.098)</a:t>
            </a:r>
          </a:p>
          <a:p>
            <a:r>
              <a:rPr lang="en-US" dirty="0"/>
              <a:t>(CNQ,NYSE,CNQ,2009-06-10,0.095)</a:t>
            </a:r>
          </a:p>
          <a:p>
            <a:r>
              <a:rPr lang="en-US" dirty="0"/>
              <a:t>(CNS,NYSE,CNS,2009-03-27,0.05)</a:t>
            </a:r>
          </a:p>
          <a:p>
            <a:r>
              <a:rPr lang="en-US" dirty="0"/>
              <a:t>(CNS,NYSE,CNS,2009-09-02,0.05)</a:t>
            </a:r>
          </a:p>
          <a:p>
            <a:r>
              <a:rPr lang="en-US" dirty="0"/>
              <a:t>(CNS,NYSE,CNS,2009-06-02,0.05)</a:t>
            </a:r>
          </a:p>
          <a:p>
            <a:r>
              <a:rPr lang="en-US" dirty="0"/>
              <a:t>(CNW,NYSE,CNW,2009-08-12,0.1)</a:t>
            </a:r>
          </a:p>
          <a:p>
            <a:r>
              <a:rPr lang="en-US" dirty="0"/>
              <a:t>(CNW,NYSE,CNW,2009-11-10,0.1)</a:t>
            </a:r>
          </a:p>
          <a:p>
            <a:r>
              <a:rPr lang="en-US" dirty="0"/>
              <a:t>(CNW,NYSE,CNW,2009-02-11,0.1)</a:t>
            </a:r>
          </a:p>
          <a:p>
            <a:r>
              <a:rPr lang="en-US" dirty="0"/>
              <a:t>(CNX,NYSE,CNX,2009-11-02,0.1)</a:t>
            </a:r>
          </a:p>
          <a:p>
            <a:r>
              <a:rPr lang="en-US" dirty="0"/>
              <a:t>(CNX,NYSE,CNX,2009-08-04,0.1)</a:t>
            </a:r>
          </a:p>
          <a:p>
            <a:r>
              <a:rPr lang="en-US" dirty="0"/>
              <a:t>(CNX,NYSE,CNX,2009-05-01,0.1)</a:t>
            </a:r>
          </a:p>
          <a:p>
            <a:r>
              <a:rPr lang="en-US" dirty="0"/>
              <a:t>(COF,NYSE,COF,2009-02-06,0.375)</a:t>
            </a:r>
          </a:p>
          <a:p>
            <a:r>
              <a:rPr lang="en-US" dirty="0"/>
              <a:t>(COF,NYSE,COF,2009-05-07,0.05)</a:t>
            </a:r>
          </a:p>
          <a:p>
            <a:r>
              <a:rPr lang="en-US" dirty="0"/>
              <a:t>(COF,NYSE,COF,2009-08-07,0.05)</a:t>
            </a:r>
          </a:p>
          <a:p>
            <a:r>
              <a:rPr lang="en-US" dirty="0"/>
              <a:t>(COG,NYSE,COG,2009-11-06,0.03)</a:t>
            </a:r>
          </a:p>
          <a:p>
            <a:r>
              <a:rPr lang="en-US" dirty="0"/>
              <a:t>(COG,NYSE,COG,2009-02-03,0.03)</a:t>
            </a:r>
          </a:p>
          <a:p>
            <a:r>
              <a:rPr lang="en-US" dirty="0"/>
              <a:t>(COG,NYSE,COG,2009-05-08,0.03)</a:t>
            </a:r>
          </a:p>
          <a:p>
            <a:r>
              <a:rPr lang="en-US" dirty="0"/>
              <a:t>(COH,NYSE,COH,2009-12-03,0.075)</a:t>
            </a:r>
          </a:p>
          <a:p>
            <a:r>
              <a:rPr lang="en-US" dirty="0"/>
              <a:t>(COH,NYSE,COH,2009-06-04,0.075)</a:t>
            </a:r>
          </a:p>
          <a:p>
            <a:r>
              <a:rPr lang="en-US" dirty="0"/>
              <a:t>(COH,NYSE,COH,2009-09-03,0.075)</a:t>
            </a:r>
          </a:p>
          <a:p>
            <a:r>
              <a:rPr lang="en-US" dirty="0"/>
              <a:t>(COL,NYSE,COL,2009-02-11,0.24)</a:t>
            </a:r>
          </a:p>
          <a:p>
            <a:r>
              <a:rPr lang="en-US" dirty="0"/>
              <a:t>(COL,NYSE,COL,2009-05-14,0.24)</a:t>
            </a:r>
          </a:p>
          <a:p>
            <a:r>
              <a:rPr lang="en-US" dirty="0"/>
              <a:t>(COL,NYSE,COL,2009-08-13,0.24)</a:t>
            </a:r>
          </a:p>
          <a:p>
            <a:r>
              <a:rPr lang="en-US" dirty="0"/>
              <a:t>(COO,NYSE,COO,2009-07-16,0.03)</a:t>
            </a:r>
          </a:p>
          <a:p>
            <a:r>
              <a:rPr lang="en-US" dirty="0"/>
              <a:t>(COO,NYSE,COO,2009-01-14,0.03)</a:t>
            </a:r>
          </a:p>
          <a:p>
            <a:r>
              <a:rPr lang="en-US" dirty="0"/>
              <a:t>(COP,NYSE,COP,2009-10-28,0.5)</a:t>
            </a:r>
          </a:p>
          <a:p>
            <a:r>
              <a:rPr lang="en-US" dirty="0"/>
              <a:t>(COP,NYSE,COP,2009-05-21,0.47)</a:t>
            </a:r>
          </a:p>
          <a:p>
            <a:r>
              <a:rPr lang="en-US" dirty="0"/>
              <a:t>(COP,NYSE,COP,2009-02-19,0.47)</a:t>
            </a:r>
          </a:p>
          <a:p>
            <a:r>
              <a:rPr lang="en-US" dirty="0"/>
              <a:t>(COV,NYSE,COV,2009-10-02,0.18)</a:t>
            </a:r>
          </a:p>
          <a:p>
            <a:r>
              <a:rPr lang="en-US" dirty="0"/>
              <a:t>(COV,NYSE,COV,2009-03-26,0.16)</a:t>
            </a:r>
          </a:p>
          <a:p>
            <a:r>
              <a:rPr lang="en-US" dirty="0"/>
              <a:t>(COV,NYSE,COV,2009-07-31,0.16)</a:t>
            </a:r>
          </a:p>
          <a:p>
            <a:r>
              <a:rPr lang="en-US" dirty="0"/>
              <a:t>(COY,NYSE,COY,2009-04-13,0.061)</a:t>
            </a:r>
          </a:p>
          <a:p>
            <a:r>
              <a:rPr lang="en-US" dirty="0"/>
              <a:t>(COY,NYSE,COY,2009-03-12,0.061)</a:t>
            </a:r>
          </a:p>
          <a:p>
            <a:r>
              <a:rPr lang="en-US" dirty="0"/>
              <a:t>(COY,NYSE,COY,2009-02-11,0.061)</a:t>
            </a:r>
          </a:p>
          <a:p>
            <a:r>
              <a:rPr lang="en-US" dirty="0"/>
              <a:t>(CP,NYSE,CP,2009-12-29,0.236)</a:t>
            </a:r>
          </a:p>
          <a:p>
            <a:r>
              <a:rPr lang="en-US" dirty="0"/>
              <a:t>(CP,NYSE,CP,2009-09-23,0.232)</a:t>
            </a:r>
          </a:p>
          <a:p>
            <a:r>
              <a:rPr lang="en-US" dirty="0"/>
              <a:t>(CP,NYSE,CP,2009-06-24,0.215)</a:t>
            </a:r>
          </a:p>
          <a:p>
            <a:r>
              <a:rPr lang="en-US" dirty="0"/>
              <a:t>(CPA,NYSE,CPA,2009-05-27,0.37)</a:t>
            </a:r>
          </a:p>
          <a:p>
            <a:r>
              <a:rPr lang="en-US" dirty="0"/>
              <a:t>(CPB,NYSE,CPB,2009-12-28,0.275)</a:t>
            </a:r>
          </a:p>
          <a:p>
            <a:r>
              <a:rPr lang="en-US" dirty="0"/>
              <a:t>(CPB,NYSE,CPB,2009-10-01,0.25)</a:t>
            </a:r>
          </a:p>
          <a:p>
            <a:r>
              <a:rPr lang="en-US" dirty="0"/>
              <a:t>(CPB,NYSE,CPB,2009-04-02,0.25)</a:t>
            </a:r>
          </a:p>
          <a:p>
            <a:r>
              <a:rPr lang="en-US" dirty="0"/>
              <a:t>(CPK,NYSE,CPK,2009-12-10,0.315)</a:t>
            </a:r>
          </a:p>
          <a:p>
            <a:r>
              <a:rPr lang="en-US" dirty="0"/>
              <a:t>(CPK,NYSE,CPK,2009-09-10,0.315)</a:t>
            </a:r>
          </a:p>
          <a:p>
            <a:r>
              <a:rPr lang="en-US" dirty="0"/>
              <a:t>(CPK,NYSE,CPK,2009-06-10,0.315)</a:t>
            </a:r>
          </a:p>
          <a:p>
            <a:r>
              <a:rPr lang="en-US" dirty="0"/>
              <a:t>(CPL,NYSE,CPL,2009-08-18,1.963)</a:t>
            </a:r>
          </a:p>
          <a:p>
            <a:r>
              <a:rPr lang="en-US" dirty="0"/>
              <a:t>(CPL,NYSE,CPL,2009-03-03,1.617)</a:t>
            </a:r>
          </a:p>
          <a:p>
            <a:r>
              <a:rPr lang="en-US" dirty="0"/>
              <a:t>(CPO,NYSE,CPO,2009-12-30,0.14)</a:t>
            </a:r>
          </a:p>
          <a:p>
            <a:r>
              <a:rPr lang="en-US" dirty="0"/>
              <a:t>(CPO,NYSE,CPO,2009-06-26,0.14)</a:t>
            </a:r>
          </a:p>
          <a:p>
            <a:r>
              <a:rPr lang="en-US" dirty="0"/>
              <a:t>(CPO,NYSE,CPO,2009-09-28,0.14)</a:t>
            </a:r>
          </a:p>
          <a:p>
            <a:r>
              <a:rPr lang="en-US" dirty="0"/>
              <a:t>(CPP,NYSE,CPP,2009-06-10,1.006)</a:t>
            </a:r>
          </a:p>
          <a:p>
            <a:r>
              <a:rPr lang="en-US" dirty="0"/>
              <a:t>(CPP,NYSE,CPP,2009-12-10,1.006)</a:t>
            </a:r>
          </a:p>
          <a:p>
            <a:r>
              <a:rPr lang="en-US" dirty="0"/>
              <a:t>(CPT,NYSE,CPT,2009-03-27,0.7)</a:t>
            </a:r>
          </a:p>
          <a:p>
            <a:r>
              <a:rPr lang="en-US" dirty="0"/>
              <a:t>(CPT,NYSE,CPT,2009-06-26,0.45)</a:t>
            </a:r>
          </a:p>
          <a:p>
            <a:r>
              <a:rPr lang="en-US" dirty="0"/>
              <a:t>(CPT,NYSE,CPT,2009-12-17,0.45)</a:t>
            </a:r>
          </a:p>
          <a:p>
            <a:r>
              <a:rPr lang="en-US" dirty="0"/>
              <a:t>(CPV,NYSE,CPV,2009-09-09,0.422)</a:t>
            </a:r>
          </a:p>
          <a:p>
            <a:r>
              <a:rPr lang="en-US" dirty="0"/>
              <a:t>(CPV,NYSE,CPV,2009-03-10,0.422)</a:t>
            </a:r>
          </a:p>
          <a:p>
            <a:r>
              <a:rPr lang="en-US" dirty="0"/>
              <a:t>(CPV,NYSE,CPV,2009-06-10,0.422)</a:t>
            </a:r>
          </a:p>
          <a:p>
            <a:r>
              <a:rPr lang="en-US" dirty="0"/>
              <a:t>(CPY,NYSE,CPY,2009-02-25,0.16)</a:t>
            </a:r>
          </a:p>
          <a:p>
            <a:r>
              <a:rPr lang="en-US" dirty="0"/>
              <a:t>(CPY,NYSE,CPY,2009-05-19,0.16)</a:t>
            </a:r>
          </a:p>
          <a:p>
            <a:r>
              <a:rPr lang="en-US" dirty="0"/>
              <a:t>(CPY,NYSE,CPY,2009-08-13,0.16)</a:t>
            </a:r>
          </a:p>
          <a:p>
            <a:r>
              <a:rPr lang="en-US" dirty="0"/>
              <a:t>(CR,NYSE,CR,2009-11-25,0.2)</a:t>
            </a:r>
          </a:p>
          <a:p>
            <a:r>
              <a:rPr lang="en-US" dirty="0"/>
              <a:t>(CR,NYSE,CR,2009-02-25,0.2)</a:t>
            </a:r>
          </a:p>
          <a:p>
            <a:r>
              <a:rPr lang="en-US" dirty="0"/>
              <a:t>(CR,NYSE,CR,2009-05-27,0.2)</a:t>
            </a:r>
          </a:p>
          <a:p>
            <a:r>
              <a:rPr lang="en-US" dirty="0"/>
              <a:t>(CRE,NYSE,CRE,2009-03-24,0.17)</a:t>
            </a:r>
          </a:p>
          <a:p>
            <a:r>
              <a:rPr lang="en-US" dirty="0"/>
              <a:t>(CRE,NYSE,CRE,2009-12-10,0.17)</a:t>
            </a:r>
          </a:p>
          <a:p>
            <a:r>
              <a:rPr lang="en-US" dirty="0"/>
              <a:t>(CRE,NYSE,CRE,2009-09-09,0.17)</a:t>
            </a:r>
          </a:p>
          <a:p>
            <a:r>
              <a:rPr lang="en-US" dirty="0"/>
              <a:t>(CRH,NYSE,CRH,2009-03-11,0.609)</a:t>
            </a:r>
          </a:p>
          <a:p>
            <a:r>
              <a:rPr lang="en-US" dirty="0"/>
              <a:t>(CRH,NYSE,CRH,2009-09-02,0.265)</a:t>
            </a:r>
          </a:p>
          <a:p>
            <a:r>
              <a:rPr lang="en-US" dirty="0"/>
              <a:t>(CRP,NYSE,CRP,2009-12-08,0.494)</a:t>
            </a:r>
          </a:p>
          <a:p>
            <a:r>
              <a:rPr lang="en-US" dirty="0"/>
              <a:t>(CRP,NYSE,CRP,2009-03-09,0.494)</a:t>
            </a:r>
          </a:p>
          <a:p>
            <a:r>
              <a:rPr lang="en-US" dirty="0"/>
              <a:t>(CRP,NYSE,CRP,2009-09-08,0.494)</a:t>
            </a:r>
          </a:p>
          <a:p>
            <a:r>
              <a:rPr lang="en-US" dirty="0"/>
              <a:t>(CRR,NYSE,CRR,2009-07-30,0.18)</a:t>
            </a:r>
          </a:p>
          <a:p>
            <a:r>
              <a:rPr lang="en-US" dirty="0"/>
              <a:t>(CRR,NYSE,CRR,2009-10-29,0.18)</a:t>
            </a:r>
          </a:p>
          <a:p>
            <a:r>
              <a:rPr lang="en-US" dirty="0"/>
              <a:t>(CRR,NYSE,CRR,2009-01-29,0.17)</a:t>
            </a:r>
          </a:p>
          <a:p>
            <a:r>
              <a:rPr lang="en-US" dirty="0"/>
              <a:t>(CRS,NYSE,CRS,2009-10-23,0.18)</a:t>
            </a:r>
          </a:p>
          <a:p>
            <a:r>
              <a:rPr lang="en-US" dirty="0"/>
              <a:t>(CRS,NYSE,CRS,2009-08-28,0.18)</a:t>
            </a:r>
          </a:p>
          <a:p>
            <a:r>
              <a:rPr lang="en-US" dirty="0"/>
              <a:t>(CRS,NYSE,CRS,2009-05-01,0.18)</a:t>
            </a:r>
          </a:p>
          <a:p>
            <a:r>
              <a:rPr lang="en-US" dirty="0"/>
              <a:t>(CRT,NYSE,CRT,2009-10-28,0.226)</a:t>
            </a:r>
          </a:p>
          <a:p>
            <a:r>
              <a:rPr lang="en-US" dirty="0"/>
              <a:t>(CRT,NYSE,CRT,2009-01-28,0.223)</a:t>
            </a:r>
          </a:p>
          <a:p>
            <a:r>
              <a:rPr lang="en-US" dirty="0"/>
              <a:t>(CRT,NYSE,CRT,2009-11-25,0.195)</a:t>
            </a:r>
          </a:p>
          <a:p>
            <a:r>
              <a:rPr lang="en-US" dirty="0"/>
              <a:t>(CS,NYSE,CS,2009-04-27,0.096)</a:t>
            </a:r>
          </a:p>
          <a:p>
            <a:r>
              <a:rPr lang="en-US" dirty="0"/>
              <a:t>(CSA,NYSE,CSA,2009-03-27,0.225)</a:t>
            </a:r>
          </a:p>
          <a:p>
            <a:r>
              <a:rPr lang="en-US" dirty="0"/>
              <a:t>(CSA,NYSE,CSA,2009-01-12,0.225)</a:t>
            </a:r>
          </a:p>
          <a:p>
            <a:r>
              <a:rPr lang="en-US" dirty="0"/>
              <a:t>(CSA,NYSE,CSA,2009-06-23,0.1)</a:t>
            </a:r>
          </a:p>
          <a:p>
            <a:r>
              <a:rPr lang="en-US" dirty="0"/>
              <a:t>(CSE,NYSE,CSE,2009-06-12,0.01)</a:t>
            </a:r>
          </a:p>
          <a:p>
            <a:r>
              <a:rPr lang="en-US" dirty="0"/>
              <a:t>(CSE,NYSE,CSE,2009-03-19,0.01)</a:t>
            </a:r>
          </a:p>
          <a:p>
            <a:r>
              <a:rPr lang="en-US" dirty="0"/>
              <a:t>(CSE,NYSE,CSE,2009-12-14,0.01)</a:t>
            </a:r>
          </a:p>
          <a:p>
            <a:r>
              <a:rPr lang="en-US" dirty="0"/>
              <a:t>(CSH,NYSE,CSH,2009-11-02,0.035)</a:t>
            </a:r>
          </a:p>
          <a:p>
            <a:r>
              <a:rPr lang="en-US" dirty="0"/>
              <a:t>(CSH,NYSE,CSH,2009-05-04,0.035)</a:t>
            </a:r>
          </a:p>
          <a:p>
            <a:r>
              <a:rPr lang="en-US" dirty="0"/>
              <a:t>(CSH,NYSE,CSH,2009-08-03,0.035)</a:t>
            </a:r>
          </a:p>
          <a:p>
            <a:r>
              <a:rPr lang="en-US" dirty="0"/>
              <a:t>(CSJ,NYSE,CSJ,2009-04-01,0.374)</a:t>
            </a:r>
          </a:p>
          <a:p>
            <a:r>
              <a:rPr lang="en-US" dirty="0"/>
              <a:t>(CSJ,NYSE,CSJ,2009-03-02,0.367)</a:t>
            </a:r>
          </a:p>
          <a:p>
            <a:r>
              <a:rPr lang="en-US" dirty="0"/>
              <a:t>(CSJ,NYSE,CSJ,2009-05-01,0.359)</a:t>
            </a:r>
          </a:p>
          <a:p>
            <a:r>
              <a:rPr lang="en-US" dirty="0"/>
              <a:t>(CSL,NYSE,CSL,2009-08-12,0.16)</a:t>
            </a:r>
          </a:p>
          <a:p>
            <a:r>
              <a:rPr lang="en-US" dirty="0"/>
              <a:t>(CSL,NYSE,CSL,2009-11-12,0.16)</a:t>
            </a:r>
          </a:p>
          <a:p>
            <a:r>
              <a:rPr lang="en-US" dirty="0"/>
              <a:t>(CSL,NYSE,CSL,2009-05-14,0.155)</a:t>
            </a:r>
          </a:p>
          <a:p>
            <a:r>
              <a:rPr lang="en-US" dirty="0"/>
              <a:t>(CSP,NYSE,CSP,2009-12-28,0.098)</a:t>
            </a:r>
          </a:p>
          <a:p>
            <a:r>
              <a:rPr lang="en-US" dirty="0"/>
              <a:t>(CSP,NYSE,CSP,2009-12-01,0.098)</a:t>
            </a:r>
          </a:p>
          <a:p>
            <a:r>
              <a:rPr lang="en-US" dirty="0"/>
              <a:t>(CSP,NYSE,CSP,2009-02-02,0.065)</a:t>
            </a:r>
          </a:p>
          <a:p>
            <a:r>
              <a:rPr lang="en-US" dirty="0"/>
              <a:t>(CSQ,NYSE,CSQ,2009-06-08,0.075)</a:t>
            </a:r>
          </a:p>
          <a:p>
            <a:r>
              <a:rPr lang="en-US" dirty="0"/>
              <a:t>(CSQ,NYSE,CSQ,2009-05-07,0.075)</a:t>
            </a:r>
          </a:p>
          <a:p>
            <a:r>
              <a:rPr lang="en-US" dirty="0"/>
              <a:t>(CSQ,NYSE,CSQ,2009-03-09,0.075)</a:t>
            </a:r>
          </a:p>
          <a:p>
            <a:r>
              <a:rPr lang="en-US" dirty="0"/>
              <a:t>(CSS,NYSE,CSS,2009-02-26,0.15)</a:t>
            </a:r>
          </a:p>
          <a:p>
            <a:r>
              <a:rPr lang="en-US" dirty="0"/>
              <a:t>(CSS,NYSE,CSS,2009-06-09,0.15)</a:t>
            </a:r>
          </a:p>
          <a:p>
            <a:r>
              <a:rPr lang="en-US" dirty="0"/>
              <a:t>(CSS,NYSE,CSS,2009-08-28,0.15)</a:t>
            </a:r>
          </a:p>
          <a:p>
            <a:r>
              <a:rPr lang="en-US" dirty="0"/>
              <a:t>(CSX,NYSE,CSX,2009-02-25,0.22)</a:t>
            </a:r>
          </a:p>
          <a:p>
            <a:r>
              <a:rPr lang="en-US" dirty="0"/>
              <a:t>(CSX,NYSE,CSX,2009-11-25,0.22)</a:t>
            </a:r>
          </a:p>
          <a:p>
            <a:r>
              <a:rPr lang="en-US" dirty="0"/>
              <a:t>(CSX,NYSE,CSX,2009-08-27,0.22)</a:t>
            </a:r>
          </a:p>
          <a:p>
            <a:r>
              <a:rPr lang="en-US" dirty="0"/>
              <a:t>(CTB,NYSE,CTB,2009-03-05,0.105)</a:t>
            </a:r>
          </a:p>
          <a:p>
            <a:r>
              <a:rPr lang="en-US" dirty="0"/>
              <a:t>(CTB,NYSE,CTB,2009-05-29,0.105)</a:t>
            </a:r>
          </a:p>
          <a:p>
            <a:r>
              <a:rPr lang="en-US" dirty="0"/>
              <a:t>(CTB,NYSE,CTB,2009-08-31,0.105)</a:t>
            </a:r>
          </a:p>
          <a:p>
            <a:r>
              <a:rPr lang="en-US" dirty="0"/>
              <a:t>(CTL,NYSE,CTL,2009-03-13,0.7)</a:t>
            </a:r>
          </a:p>
          <a:p>
            <a:r>
              <a:rPr lang="en-US" dirty="0"/>
              <a:t>(CTL,NYSE,CTL,2009-09-03,0.7)</a:t>
            </a:r>
          </a:p>
          <a:p>
            <a:r>
              <a:rPr lang="en-US" dirty="0"/>
              <a:t>(CTL,NYSE,CTL,2009-11-30,0.7)</a:t>
            </a:r>
          </a:p>
          <a:p>
            <a:r>
              <a:rPr lang="en-US" dirty="0"/>
              <a:t>(CTS,NYSE,CTS,2009-03-25,0.03)</a:t>
            </a:r>
          </a:p>
          <a:p>
            <a:r>
              <a:rPr lang="en-US" dirty="0"/>
              <a:t>(CTS,NYSE,CTS,2009-09-23,0.03)</a:t>
            </a:r>
          </a:p>
          <a:p>
            <a:r>
              <a:rPr lang="en-US" dirty="0"/>
              <a:t>(CTS,NYSE,CTS,2009-12-22,0.03)</a:t>
            </a:r>
          </a:p>
          <a:p>
            <a:r>
              <a:rPr lang="en-US" dirty="0"/>
              <a:t>(CUB,NYSE,CUB,2009-03-06,0.09)</a:t>
            </a:r>
          </a:p>
          <a:p>
            <a:r>
              <a:rPr lang="en-US" dirty="0"/>
              <a:t>(CUB,NYSE,CUB,2009-08-19,0.09)</a:t>
            </a:r>
          </a:p>
          <a:p>
            <a:r>
              <a:rPr lang="en-US" dirty="0"/>
              <a:t>(CUZ,NYSE,CUZ,2009-02-05,0.25)</a:t>
            </a:r>
          </a:p>
          <a:p>
            <a:r>
              <a:rPr lang="en-US" dirty="0"/>
              <a:t>(CUZ,NYSE,CUZ,2009-04-29,0.25)</a:t>
            </a:r>
          </a:p>
          <a:p>
            <a:r>
              <a:rPr lang="en-US" dirty="0"/>
              <a:t>(CUZ,NYSE,CUZ,2009-07-30,0.15)</a:t>
            </a:r>
          </a:p>
          <a:p>
            <a:r>
              <a:rPr lang="en-US" dirty="0"/>
              <a:t>(CV,NYSE,CV,2009-07-31,0.23)</a:t>
            </a:r>
          </a:p>
          <a:p>
            <a:r>
              <a:rPr lang="en-US" dirty="0"/>
              <a:t>(CV,NYSE,CV,2009-10-30,0.23)</a:t>
            </a:r>
          </a:p>
          <a:p>
            <a:r>
              <a:rPr lang="en-US" dirty="0"/>
              <a:t>(CV,NYSE,CV,2009-05-01,0.23)</a:t>
            </a:r>
          </a:p>
          <a:p>
            <a:r>
              <a:rPr lang="en-US" dirty="0"/>
              <a:t>(CVB,NYSE,CVB,2009-02-25,0.388)</a:t>
            </a:r>
          </a:p>
          <a:p>
            <a:r>
              <a:rPr lang="en-US" dirty="0"/>
              <a:t>(CVB,NYSE,CVB,2009-08-27,0.388)</a:t>
            </a:r>
          </a:p>
          <a:p>
            <a:r>
              <a:rPr lang="en-US" dirty="0"/>
              <a:t>(CVC,NYSE,CVC,2009-05-14,0.1)</a:t>
            </a:r>
          </a:p>
          <a:p>
            <a:r>
              <a:rPr lang="en-US" dirty="0"/>
              <a:t>(CVC,NYSE,CVC,2009-03-05,0.1)</a:t>
            </a:r>
          </a:p>
          <a:p>
            <a:r>
              <a:rPr lang="en-US" dirty="0"/>
              <a:t>(CVC,NYSE,CVC,2009-11-10,0.1)</a:t>
            </a:r>
          </a:p>
          <a:p>
            <a:r>
              <a:rPr lang="en-US" dirty="0"/>
              <a:t>(CVE,NYSE,CVE,2009-12-09,23.55)</a:t>
            </a:r>
          </a:p>
          <a:p>
            <a:r>
              <a:rPr lang="en-US" dirty="0"/>
              <a:t>(CVE,NYSE,CVE,2009-12-17,0.2)</a:t>
            </a:r>
          </a:p>
          <a:p>
            <a:r>
              <a:rPr lang="en-US" dirty="0"/>
              <a:t>(CVS,NYSE,CVS,2009-10-20,0.076)</a:t>
            </a:r>
          </a:p>
          <a:p>
            <a:r>
              <a:rPr lang="en-US" dirty="0"/>
              <a:t>(CVS,NYSE,CVS,2009-04-20,0.076)</a:t>
            </a:r>
          </a:p>
          <a:p>
            <a:r>
              <a:rPr lang="en-US" dirty="0"/>
              <a:t>(CVS,NYSE,CVS,2009-07-21,0.076)</a:t>
            </a:r>
          </a:p>
          <a:p>
            <a:r>
              <a:rPr lang="en-US" dirty="0"/>
              <a:t>(CVX,NYSE,CVX,2009-11-16,0.68)</a:t>
            </a:r>
          </a:p>
          <a:p>
            <a:r>
              <a:rPr lang="en-US" dirty="0"/>
              <a:t>(CVX,NYSE,CVX,2009-08-17,0.68)</a:t>
            </a:r>
          </a:p>
          <a:p>
            <a:r>
              <a:rPr lang="en-US" dirty="0"/>
              <a:t>(CVX,NYSE,CVX,2009-02-12,0.65)</a:t>
            </a:r>
          </a:p>
          <a:p>
            <a:r>
              <a:rPr lang="en-US" dirty="0"/>
              <a:t>(CW,NYSE,CW,2009-06-30,0.08)</a:t>
            </a:r>
          </a:p>
          <a:p>
            <a:r>
              <a:rPr lang="en-US" dirty="0"/>
              <a:t>(CW,NYSE,CW,2009-10-07,0.08)</a:t>
            </a:r>
          </a:p>
          <a:p>
            <a:r>
              <a:rPr lang="en-US" dirty="0"/>
              <a:t>(CW,NYSE,CW,2009-11-23,0.08)</a:t>
            </a:r>
          </a:p>
          <a:p>
            <a:r>
              <a:rPr lang="en-US" dirty="0"/>
              <a:t>(CWF,NYSE,CWF,2009-01-20,0.034)</a:t>
            </a:r>
          </a:p>
          <a:p>
            <a:r>
              <a:rPr lang="en-US" dirty="0"/>
              <a:t>(CWF,NYSE,CWF,2009-02-17,0.034)</a:t>
            </a:r>
          </a:p>
          <a:p>
            <a:r>
              <a:rPr lang="en-US" dirty="0"/>
              <a:t>(CWF,NYSE,CWF,2009-03-17,0.034)</a:t>
            </a:r>
          </a:p>
          <a:p>
            <a:r>
              <a:rPr lang="en-US" dirty="0"/>
              <a:t>(CWT,NYSE,CWT,2009-11-05,0.295)</a:t>
            </a:r>
          </a:p>
          <a:p>
            <a:r>
              <a:rPr lang="en-US" dirty="0"/>
              <a:t>(CWT,NYSE,CWT,2009-08-06,0.295)</a:t>
            </a:r>
          </a:p>
          <a:p>
            <a:r>
              <a:rPr lang="en-US" dirty="0"/>
              <a:t>(CWT,NYSE,CWT,2009-02-05,0.295)</a:t>
            </a:r>
          </a:p>
          <a:p>
            <a:r>
              <a:rPr lang="en-US" dirty="0"/>
              <a:t>(CWZ,NYSE,CWZ,2009-10-09,1.109)</a:t>
            </a:r>
          </a:p>
          <a:p>
            <a:r>
              <a:rPr lang="en-US" dirty="0"/>
              <a:t>(CWZ,NYSE,CWZ,2009-04-09,1.109)</a:t>
            </a:r>
          </a:p>
          <a:p>
            <a:r>
              <a:rPr lang="en-US" dirty="0"/>
              <a:t>(CXE,NYSE,CXE,2009-12-09,0.032)</a:t>
            </a:r>
          </a:p>
          <a:p>
            <a:r>
              <a:rPr lang="en-US" dirty="0"/>
              <a:t>(CXE,NYSE,CXE,2009-08-10,0.031)</a:t>
            </a:r>
          </a:p>
          <a:p>
            <a:r>
              <a:rPr lang="en-US" dirty="0"/>
              <a:t>(CXE,NYSE,CXE,2009-07-13,0.031)</a:t>
            </a:r>
          </a:p>
          <a:p>
            <a:r>
              <a:rPr lang="en-US" dirty="0"/>
              <a:t>(CXH,NYSE,CXH,2009-10-13,0.054)</a:t>
            </a:r>
          </a:p>
          <a:p>
            <a:r>
              <a:rPr lang="en-US" dirty="0"/>
              <a:t>(CXH,NYSE,CXH,2009-12-09,0.054)</a:t>
            </a:r>
          </a:p>
          <a:p>
            <a:r>
              <a:rPr lang="en-US" dirty="0"/>
              <a:t>(CXH,NYSE,CXH,2009-11-10,0.054)</a:t>
            </a:r>
          </a:p>
          <a:p>
            <a:r>
              <a:rPr lang="en-US" dirty="0"/>
              <a:t>(CYD,NYSE,CYD,2009-10-02,0.1)</a:t>
            </a:r>
          </a:p>
          <a:p>
            <a:r>
              <a:rPr lang="en-US" dirty="0"/>
              <a:t>(CYE,NYSE,CYE,2009-03-12,0.06)</a:t>
            </a:r>
          </a:p>
          <a:p>
            <a:r>
              <a:rPr lang="en-US" dirty="0"/>
              <a:t>(CYE,NYSE,CYE,2009-04-13,0.06)</a:t>
            </a:r>
          </a:p>
          <a:p>
            <a:r>
              <a:rPr lang="en-US" dirty="0"/>
              <a:t>(CYE,NYSE,CYE,2009-05-13,0.06)</a:t>
            </a:r>
          </a:p>
          <a:p>
            <a:r>
              <a:rPr lang="en-US" dirty="0"/>
              <a:t>(CYN,NYSE,CYN,2009-02-02,0.25)</a:t>
            </a:r>
          </a:p>
          <a:p>
            <a:r>
              <a:rPr lang="en-US" dirty="0"/>
              <a:t>(CYN,NYSE,CYN,2009-05-04,0.1)</a:t>
            </a:r>
          </a:p>
          <a:p>
            <a:r>
              <a:rPr lang="en-US" dirty="0"/>
              <a:t>(CYN,NYSE,CYN,2009-08-03,0.1)</a:t>
            </a:r>
          </a:p>
          <a:p>
            <a:r>
              <a:rPr lang="en-US" dirty="0"/>
              <a:t>(CYS,NYSE,CYS,2009-12-29,0.55)</a:t>
            </a:r>
          </a:p>
          <a:p>
            <a:r>
              <a:rPr lang="en-US" dirty="0"/>
              <a:t>(CYS,NYSE,CYS,2009-10-01,0.35)</a:t>
            </a:r>
          </a:p>
          <a:p>
            <a:r>
              <a:rPr lang="en-US" dirty="0"/>
              <a:t>(CYT,NYSE,CYT,2009-02-06,0.125)</a:t>
            </a:r>
          </a:p>
          <a:p>
            <a:r>
              <a:rPr lang="en-US" dirty="0"/>
              <a:t>(CYT,NYSE,CYT,2009-05-07,0.013)</a:t>
            </a:r>
          </a:p>
          <a:p>
            <a:r>
              <a:rPr lang="en-US" dirty="0"/>
              <a:t>(CYT,NYSE,CYT,2009-08-06,0.013)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grunt&gt;</a:t>
            </a:r>
          </a:p>
          <a:p>
            <a:r>
              <a:rPr lang="en-US" dirty="0"/>
              <a:t>grunt&gt; </a:t>
            </a:r>
            <a:r>
              <a:rPr lang="en-US" dirty="0" err="1"/>
              <a:t>divs</a:t>
            </a:r>
            <a:r>
              <a:rPr lang="en-US" dirty="0"/>
              <a:t> 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);</a:t>
            </a:r>
          </a:p>
          <a:p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= group </a:t>
            </a:r>
            <a:r>
              <a:rPr lang="en-US" dirty="0" err="1"/>
              <a:t>divs</a:t>
            </a:r>
            <a:r>
              <a:rPr lang="en-US" dirty="0"/>
              <a:t> all;</a:t>
            </a:r>
          </a:p>
          <a:p>
            <a:r>
              <a:rPr lang="en-US" dirty="0"/>
              <a:t>grunt&gt; </a:t>
            </a:r>
            <a:r>
              <a:rPr lang="en-US" dirty="0" err="1"/>
              <a:t>uniq</a:t>
            </a:r>
            <a:r>
              <a:rPr lang="en-US" dirty="0"/>
              <a:t>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grpd</a:t>
            </a:r>
            <a:r>
              <a:rPr lang="en-US" dirty="0"/>
              <a:t> {</a:t>
            </a:r>
          </a:p>
          <a:p>
            <a:r>
              <a:rPr lang="en-US" dirty="0"/>
              <a:t>&gt;&gt;     exchanges = </a:t>
            </a:r>
            <a:r>
              <a:rPr lang="en-US" dirty="0" err="1"/>
              <a:t>divs.exchange</a:t>
            </a:r>
            <a:r>
              <a:rPr lang="en-US" dirty="0"/>
              <a:t>;</a:t>
            </a:r>
          </a:p>
          <a:p>
            <a:r>
              <a:rPr lang="en-US" dirty="0"/>
              <a:t>&gt;&gt;     </a:t>
            </a:r>
            <a:r>
              <a:rPr lang="en-US" dirty="0" err="1"/>
              <a:t>uniq_exchanges</a:t>
            </a:r>
            <a:r>
              <a:rPr lang="en-US" dirty="0"/>
              <a:t> = distinct exchanges;</a:t>
            </a:r>
          </a:p>
          <a:p>
            <a:r>
              <a:rPr lang="en-US" dirty="0"/>
              <a:t>&gt;&gt;     symbols = </a:t>
            </a:r>
            <a:r>
              <a:rPr lang="en-US" dirty="0" err="1"/>
              <a:t>divs.symbol</a:t>
            </a:r>
            <a:r>
              <a:rPr lang="en-US" dirty="0"/>
              <a:t>;</a:t>
            </a:r>
          </a:p>
          <a:p>
            <a:r>
              <a:rPr lang="en-US" dirty="0"/>
              <a:t>&gt;&gt;     </a:t>
            </a:r>
            <a:r>
              <a:rPr lang="en-US" dirty="0" err="1"/>
              <a:t>uniq_symbols</a:t>
            </a:r>
            <a:r>
              <a:rPr lang="en-US" dirty="0"/>
              <a:t> = distinct symbols;</a:t>
            </a:r>
          </a:p>
          <a:p>
            <a:r>
              <a:rPr lang="en-US" dirty="0"/>
              <a:t>&gt;&gt;     generate COUNT(</a:t>
            </a:r>
            <a:r>
              <a:rPr lang="en-US" dirty="0" err="1"/>
              <a:t>uniq_exchanges</a:t>
            </a:r>
            <a:r>
              <a:rPr lang="en-US" dirty="0"/>
              <a:t>), COUNT(</a:t>
            </a:r>
            <a:r>
              <a:rPr lang="en-US" dirty="0" err="1"/>
              <a:t>uniq_symbols</a:t>
            </a:r>
            <a:r>
              <a:rPr lang="en-US" dirty="0"/>
              <a:t>);</a:t>
            </a:r>
          </a:p>
          <a:p>
            <a:r>
              <a:rPr lang="en-US" dirty="0"/>
              <a:t>&gt;&gt; };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being applied.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Brad Ziegler    Oakland Athletics       {(</a:t>
            </a:r>
            <a:r>
              <a:rPr lang="en-US" dirty="0" err="1"/>
              <a:t>Relief_pitcher</a:t>
            </a:r>
            <a:r>
              <a:rPr lang="en-US" dirty="0"/>
              <a:t>)}      [games#72]</a:t>
            </a:r>
          </a:p>
          <a:p>
            <a:r>
              <a:rPr lang="en-US" dirty="0"/>
              <a:t>Ryan Zimmerman  Washington Nationals    {(</a:t>
            </a:r>
            <a:r>
              <a:rPr lang="en-US" dirty="0" err="1"/>
              <a:t>Third_baseman</a:t>
            </a:r>
            <a:r>
              <a:rPr lang="en-US" dirty="0"/>
              <a:t>)}       [games#602,hit_by_pitch#10,on_base_percentage#0.347,grand_slams#2,home_runs#91,at_bats#2363,sacrifice_flies#23,gdb#76,sacrifice_hits#1,ibbs#20,base_on_balls#228,hits#672,rbis#364,slugging_percentage#0.478,batting_average#0.284,triples#12,doubles#161,strikeouts#447,runs#350]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9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Job DAG:</a:t>
            </a:r>
          </a:p>
          <a:p>
            <a:r>
              <a:rPr lang="en-US" dirty="0"/>
              <a:t>job_local965469410_0003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2015-08-16 02:10:10,867 [main] INFO  org.apache.pig.backend.hadoop.executionengine.mapReduceLayer.MapReduceLauncher - Success!</a:t>
            </a:r>
          </a:p>
          <a:p>
            <a:r>
              <a:rPr lang="en-US" dirty="0"/>
              <a:t>2015-08-16 02:10:10,867 [main] WARN  </a:t>
            </a:r>
            <a:r>
              <a:rPr lang="en-US" dirty="0" err="1"/>
              <a:t>org.apache.pig.data.SchemaTupleBackend</a:t>
            </a:r>
            <a:r>
              <a:rPr lang="en-US" dirty="0"/>
              <a:t> - </a:t>
            </a:r>
            <a:r>
              <a:rPr lang="en-US" dirty="0" err="1"/>
              <a:t>SchemaTupleBackend</a:t>
            </a:r>
            <a:r>
              <a:rPr lang="en-US" dirty="0"/>
              <a:t> has already been initialized</a:t>
            </a:r>
          </a:p>
          <a:p>
            <a:r>
              <a:rPr lang="en-US" dirty="0"/>
              <a:t>2015-08-16 02:10:10,868 [main] INFO  </a:t>
            </a:r>
            <a:r>
              <a:rPr lang="en-US" dirty="0" err="1"/>
              <a:t>org.apache.hadoop.mapreduce.lib.input.FileInputFormat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2015-08-16 02:10:10,868 [main] INFO  </a:t>
            </a:r>
            <a:r>
              <a:rPr lang="en-US" dirty="0" err="1"/>
              <a:t>org.apache.pig.backend.hadoop.executionengine.util.MapRedUtil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(1,148)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8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grunt&gt; daily  = load '</a:t>
            </a:r>
            <a:r>
              <a:rPr lang="en-US" dirty="0" err="1" smtClean="0"/>
              <a:t>NYSE_daily</a:t>
            </a:r>
            <a:r>
              <a:rPr lang="en-US" dirty="0" smtClean="0"/>
              <a:t>' as (</a:t>
            </a:r>
            <a:r>
              <a:rPr lang="en-US" dirty="0" err="1" smtClean="0"/>
              <a:t>exchange:chararray</a:t>
            </a:r>
            <a:r>
              <a:rPr lang="en-US" dirty="0" smtClean="0"/>
              <a:t>, </a:t>
            </a:r>
            <a:r>
              <a:rPr lang="en-US" dirty="0" err="1" smtClean="0"/>
              <a:t>symbol:chararray</a:t>
            </a:r>
            <a:r>
              <a:rPr lang="en-US" dirty="0" smtClean="0"/>
              <a:t>, 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open:float</a:t>
            </a:r>
            <a:r>
              <a:rPr lang="en-US" dirty="0" smtClean="0"/>
              <a:t>, </a:t>
            </a:r>
            <a:r>
              <a:rPr lang="en-US" dirty="0" err="1" smtClean="0"/>
              <a:t>high:float</a:t>
            </a:r>
            <a:r>
              <a:rPr lang="en-US" dirty="0" smtClean="0"/>
              <a:t>, </a:t>
            </a:r>
            <a:r>
              <a:rPr lang="en-US" dirty="0" err="1" smtClean="0"/>
              <a:t>low:float</a:t>
            </a:r>
            <a:r>
              <a:rPr lang="en-US" dirty="0" smtClean="0"/>
              <a:t>, </a:t>
            </a:r>
            <a:r>
              <a:rPr lang="en-US" dirty="0" err="1" smtClean="0"/>
              <a:t>close:float</a:t>
            </a:r>
            <a:r>
              <a:rPr lang="en-US" dirty="0" smtClean="0"/>
              <a:t>, </a:t>
            </a:r>
            <a:r>
              <a:rPr lang="en-US" dirty="0" err="1" smtClean="0"/>
              <a:t>volume:int</a:t>
            </a:r>
            <a:r>
              <a:rPr lang="en-US" dirty="0" smtClean="0"/>
              <a:t>, </a:t>
            </a:r>
            <a:r>
              <a:rPr lang="en-US" dirty="0" err="1" smtClean="0"/>
              <a:t>adj_close:float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divs</a:t>
            </a:r>
            <a:r>
              <a:rPr lang="en-US" dirty="0" smtClean="0"/>
              <a:t> = load '</a:t>
            </a:r>
            <a:r>
              <a:rPr lang="en-US" dirty="0" err="1" smtClean="0"/>
              <a:t>NYSE_dividends</a:t>
            </a:r>
            <a:r>
              <a:rPr lang="en-US" dirty="0" smtClean="0"/>
              <a:t>' as (</a:t>
            </a:r>
            <a:r>
              <a:rPr lang="en-US" dirty="0" err="1" smtClean="0"/>
              <a:t>exchange:chararray</a:t>
            </a:r>
            <a:r>
              <a:rPr lang="en-US" dirty="0" smtClean="0"/>
              <a:t>, </a:t>
            </a:r>
            <a:r>
              <a:rPr lang="en-US" dirty="0" err="1" smtClean="0"/>
              <a:t>symbol:chararray</a:t>
            </a:r>
            <a:r>
              <a:rPr lang="en-US" dirty="0" smtClean="0"/>
              <a:t>, 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dividends:float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jnd</a:t>
            </a:r>
            <a:r>
              <a:rPr lang="en-US" dirty="0" smtClean="0"/>
              <a:t> = join daily by (exchange, symbol), </a:t>
            </a:r>
            <a:r>
              <a:rPr lang="en-US" dirty="0" err="1" smtClean="0"/>
              <a:t>divs</a:t>
            </a:r>
            <a:r>
              <a:rPr lang="en-US" dirty="0" smtClean="0"/>
              <a:t> by (exchange, symbol) using 'replicated';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dump daily;</a:t>
            </a:r>
          </a:p>
          <a:p>
            <a:r>
              <a:rPr lang="en-US" dirty="0" smtClean="0"/>
              <a:t>(NYSE,CVA,2009-01-28,18.22,18.34,17.53,17.83,1739300,17.83)</a:t>
            </a:r>
          </a:p>
          <a:p>
            <a:r>
              <a:rPr lang="en-US" dirty="0" smtClean="0"/>
              <a:t>(NYSE,CVA,2009-01-27,18.12,18.25,17.52,17.83,1360900,17.83)</a:t>
            </a:r>
          </a:p>
          <a:p>
            <a:r>
              <a:rPr lang="en-US" dirty="0" smtClean="0"/>
              <a:t>(NYSE,CVA,2009-01-26,18.49,18.84,17.95,18.12,1340900,18.12)</a:t>
            </a:r>
          </a:p>
          <a:p>
            <a:r>
              <a:rPr lang="en-US" dirty="0" smtClean="0"/>
              <a:t>(NYSE,CVA,2009-01-23,18.29,18.55,17.87,18.36,1258500,18.36)</a:t>
            </a:r>
          </a:p>
          <a:p>
            <a:r>
              <a:rPr lang="en-US" dirty="0" smtClean="0"/>
              <a:t>(NYSE,CVA,2009-01-22,18.88,18.9,18.29,18.54,1623300,18.54)</a:t>
            </a:r>
          </a:p>
          <a:p>
            <a:r>
              <a:rPr lang="en-US" dirty="0" smtClean="0"/>
              <a:t>(NYSE,CVA,2009-01-21,19.49,19.83,18.75,19.22,1598400,19.22)</a:t>
            </a:r>
          </a:p>
          <a:p>
            <a:r>
              <a:rPr lang="en-US" dirty="0" smtClean="0"/>
              <a:t>(NYSE,CVA,2009-01-20,20.92,21.04,19.31,19.48,1435400,19.48)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divs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(NYSE,CHL,2009-09-10,0.868)</a:t>
            </a:r>
          </a:p>
          <a:p>
            <a:r>
              <a:rPr lang="en-US" dirty="0" smtClean="0"/>
              <a:t>(NYSE,CHL,2009-05-11,0.906)</a:t>
            </a:r>
          </a:p>
          <a:p>
            <a:r>
              <a:rPr lang="en-US" dirty="0" smtClean="0"/>
              <a:t>(NYSE,CYN,2009-11-02,0.1)</a:t>
            </a:r>
          </a:p>
          <a:p>
            <a:r>
              <a:rPr lang="en-US" dirty="0" smtClean="0"/>
              <a:t>(NYSE,CYN,2009-08-03,0.1)</a:t>
            </a:r>
          </a:p>
          <a:p>
            <a:r>
              <a:rPr lang="en-US" dirty="0" smtClean="0"/>
              <a:t>(NYSE,CYN,2009-05-04,0.1)</a:t>
            </a:r>
          </a:p>
          <a:p>
            <a:r>
              <a:rPr lang="en-US" dirty="0" smtClean="0"/>
              <a:t>(NYSE,CYN,2009-02-02,0.25)</a:t>
            </a:r>
          </a:p>
          <a:p>
            <a:r>
              <a:rPr lang="en-US" dirty="0" smtClean="0"/>
              <a:t>(NYSE,COP,2009-10-28,0.5)</a:t>
            </a:r>
          </a:p>
          <a:p>
            <a:r>
              <a:rPr lang="en-US" dirty="0" smtClean="0"/>
              <a:t>(NYSE,COP,2009-07-29,0.47)</a:t>
            </a:r>
          </a:p>
          <a:p>
            <a:r>
              <a:rPr lang="en-US" dirty="0" smtClean="0"/>
              <a:t>(NYSE,COP,2009-05-21,0.47)</a:t>
            </a:r>
          </a:p>
          <a:p>
            <a:r>
              <a:rPr lang="en-US" dirty="0" smtClean="0"/>
              <a:t>(NYSE,COP,2009-02-19,0.47)</a:t>
            </a:r>
          </a:p>
          <a:p>
            <a:r>
              <a:rPr lang="en-US" dirty="0" smtClean="0"/>
              <a:t>(NYSE,CEO,2009-09-04,2.58)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1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jnd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(NYSE,CRT,2009-01-02,28.35,30.04,27.85,29.63,22000,27.45,NYSE,CRT,2009-10-28,0.226)</a:t>
            </a:r>
          </a:p>
          <a:p>
            <a:r>
              <a:rPr lang="en-US" dirty="0" smtClean="0"/>
              <a:t>(NYSE,CRT,2009-01-02,28.35,30.04,27.85,29.63,22000,27.45,NYSE,CRT,2009-09-28,0.194)</a:t>
            </a:r>
          </a:p>
          <a:p>
            <a:r>
              <a:rPr lang="en-US" dirty="0" smtClean="0"/>
              <a:t>(NYSE,CRT,2009-01-02,28.35,30.04,27.85,29.63,22000,27.45,NYSE,CRT,2009-08-27,0.16)</a:t>
            </a:r>
          </a:p>
          <a:p>
            <a:r>
              <a:rPr lang="en-US" dirty="0" smtClean="0"/>
              <a:t>(NYSE,CRT,2009-01-02,28.35,30.04,27.85,29.63,22000,27.45,NYSE,CRT,2009-07-29,0.107)</a:t>
            </a:r>
          </a:p>
          <a:p>
            <a:r>
              <a:rPr lang="en-US" dirty="0" smtClean="0"/>
              <a:t>(NYSE,CRT,2009-01-02,28.35,30.04,27.85,29.63,22000,27.45,NYSE,CRT,2009-06-26,0.139)</a:t>
            </a:r>
          </a:p>
          <a:p>
            <a:r>
              <a:rPr lang="en-US" dirty="0" smtClean="0"/>
              <a:t>(NYSE,CRT,2009-01-02,28.35,30.04,27.85,29.63,22000,27.45,NYSE,CRT,2009-05-27,0.125)</a:t>
            </a:r>
          </a:p>
          <a:p>
            <a:r>
              <a:rPr lang="en-US" dirty="0" smtClean="0"/>
              <a:t>(NYSE,CRT,2009-01-02,28.35,30.04,27.85,29.63,22000,27.45,NYSE,CRT,2009-04-28,0.118)</a:t>
            </a:r>
          </a:p>
          <a:p>
            <a:r>
              <a:rPr lang="en-US" dirty="0" smtClean="0"/>
              <a:t>(NYSE,CRT,2009-01-02,28.35,30.04,27.85,29.63,22000,27.45,NYSE,CRT,2009-03-27,0.118)</a:t>
            </a:r>
          </a:p>
          <a:p>
            <a:r>
              <a:rPr lang="en-US" dirty="0" smtClean="0"/>
              <a:t>(NYSE,CRT,2009-01-02,28.35,30.04,27.85,29.63,22000,27.45,NYSE,CRT,2009-02-25,0.104)</a:t>
            </a:r>
          </a:p>
          <a:p>
            <a:r>
              <a:rPr lang="en-US" smtClean="0"/>
              <a:t>(NYSE,CRT,2009-01-02,28.35,30.04,27.85,29.63,22000,27.45,NYSE,CRT,2009-01-28,0.223)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Demonstrates the tuple better here as you have many elements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Ben </a:t>
            </a:r>
            <a:r>
              <a:rPr lang="en-US" dirty="0" err="1"/>
              <a:t>Zobrist</a:t>
            </a:r>
            <a:r>
              <a:rPr lang="en-US" dirty="0"/>
              <a:t>     Tampa Bay Rays  {(Infielder),(Outfielder),(Shortstop),(</a:t>
            </a:r>
            <a:r>
              <a:rPr lang="en-US" dirty="0" err="1"/>
              <a:t>Second_baseman</a:t>
            </a:r>
            <a:r>
              <a:rPr lang="en-US" dirty="0"/>
              <a:t>),(</a:t>
            </a:r>
            <a:r>
              <a:rPr lang="en-US" dirty="0" err="1"/>
              <a:t>Right_fielder</a:t>
            </a:r>
            <a:r>
              <a:rPr lang="en-US" dirty="0"/>
              <a:t>)} [games#297,hit_by_pitch#5,on_base_percentage#0.346,grand_slams#4,home_runs#42,at_bats#979,sacrifice_flies#11,gdb#14,sacrifice_hits#5,ibbs#6,base_on_balls#129,hits#255,rbis#148,slugging_percentage#0.459,batting_average#0.26,triples#11,doubles#46,strikeouts#188,runs#141]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= load 'baseball' as (</a:t>
            </a:r>
            <a:r>
              <a:rPr lang="en-US" dirty="0" err="1" smtClean="0"/>
              <a:t>name:chararray</a:t>
            </a:r>
            <a:r>
              <a:rPr lang="en-US" dirty="0" smtClean="0"/>
              <a:t>, </a:t>
            </a:r>
            <a:r>
              <a:rPr lang="en-US" dirty="0" err="1" smtClean="0"/>
              <a:t>team:chararray</a:t>
            </a:r>
            <a:r>
              <a:rPr lang="en-US" dirty="0" smtClean="0"/>
              <a:t>, </a:t>
            </a:r>
            <a:r>
              <a:rPr lang="en-US" dirty="0" err="1" smtClean="0"/>
              <a:t>position:bag</a:t>
            </a:r>
            <a:r>
              <a:rPr lang="en-US" dirty="0" smtClean="0"/>
              <a:t>{t:(</a:t>
            </a:r>
            <a:r>
              <a:rPr lang="en-US" dirty="0" err="1" smtClean="0"/>
              <a:t>p:chararray</a:t>
            </a:r>
            <a:r>
              <a:rPr lang="en-US" dirty="0" smtClean="0"/>
              <a:t>)}, </a:t>
            </a:r>
            <a:r>
              <a:rPr lang="en-US" dirty="0" err="1" smtClean="0"/>
              <a:t>bat:map</a:t>
            </a:r>
            <a:r>
              <a:rPr lang="en-US" dirty="0" smtClean="0"/>
              <a:t>[]);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happened? I loaded the values into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ump players;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Zito,San</a:t>
            </a:r>
            <a:r>
              <a:rPr lang="en-US" dirty="0" smtClean="0"/>
              <a:t> Francisco Giants,{(</a:t>
            </a:r>
            <a:r>
              <a:rPr lang="en-US" dirty="0" err="1" smtClean="0"/>
              <a:t>Starting_pitcher</a:t>
            </a:r>
            <a:r>
              <a:rPr lang="en-US" dirty="0" smtClean="0"/>
              <a:t>),(Pitcher)},[at_bats#193,gdb#1,games#255,base_on_balls#10,sacrifice_hits#23,on_base_percentage#0.148,hits#20,rbis#5,slugging_percentage#0.104,batting_average#0.104,runs#5,strikeouts#57])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Zobrist,Tampa</a:t>
            </a:r>
            <a:r>
              <a:rPr lang="en-US" dirty="0" smtClean="0"/>
              <a:t> Bay Rays,{(Infielder),(Outfielder),(Shortstop),(</a:t>
            </a:r>
            <a:r>
              <a:rPr lang="en-US" dirty="0" err="1" smtClean="0"/>
              <a:t>Second_baseman</a:t>
            </a:r>
            <a:r>
              <a:rPr lang="en-US" dirty="0" smtClean="0"/>
              <a:t>),(</a:t>
            </a:r>
            <a:r>
              <a:rPr lang="en-US" dirty="0" err="1" smtClean="0"/>
              <a:t>Right_fielder</a:t>
            </a:r>
            <a:r>
              <a:rPr lang="en-US" dirty="0" smtClean="0"/>
              <a:t>)},[on_base_percentage#0.346,hit_by_pitch#5,games#297,grand_slams#4,home_runs#42,gdb#14,sacrifice_flies#11,at_bats#979,base_on_balls#129,ibbs#6,sacrifice_hits#5,hits#255,rbis#148,slugging_percentage#0.459,batting_average#0.26,triples#11,doubles#46,strikeouts#188,runs#141])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Zumaya,Detroit</a:t>
            </a:r>
            <a:r>
              <a:rPr lang="en-US" dirty="0" smtClean="0"/>
              <a:t> Tigers,{(Pitcher),(</a:t>
            </a:r>
            <a:r>
              <a:rPr lang="en-US" dirty="0" err="1" smtClean="0"/>
              <a:t>Relief_pitcher</a:t>
            </a:r>
            <a:r>
              <a:rPr lang="en-US" dirty="0" smtClean="0"/>
              <a:t>)},[games#64])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0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grunt&gt; pos1 = </a:t>
            </a:r>
            <a:r>
              <a:rPr lang="en-US" dirty="0" err="1"/>
              <a:t>foreach</a:t>
            </a:r>
            <a:r>
              <a:rPr lang="en-US" dirty="0"/>
              <a:t> players generate name,  position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Portion of output: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(Keiichi </a:t>
            </a:r>
            <a:r>
              <a:rPr lang="en-US" dirty="0" err="1"/>
              <a:t>Yabu</a:t>
            </a:r>
            <a:r>
              <a:rPr lang="en-US" dirty="0"/>
              <a:t>,{(</a:t>
            </a:r>
            <a:r>
              <a:rPr lang="en-US" dirty="0" err="1"/>
              <a:t>Relief_pitcher</a:t>
            </a:r>
            <a:r>
              <a:rPr lang="en-US" dirty="0"/>
              <a:t>)})</a:t>
            </a:r>
          </a:p>
          <a:p>
            <a:r>
              <a:rPr lang="en-US" dirty="0"/>
              <a:t>(Tyler Yates,{(</a:t>
            </a:r>
            <a:r>
              <a:rPr lang="en-US" dirty="0" err="1"/>
              <a:t>Relief_pitcher</a:t>
            </a:r>
            <a:r>
              <a:rPr lang="en-US" dirty="0"/>
              <a:t>),(Pitcher)})</a:t>
            </a:r>
          </a:p>
          <a:p>
            <a:r>
              <a:rPr lang="en-US" dirty="0"/>
              <a:t>(Kevin </a:t>
            </a:r>
            <a:r>
              <a:rPr lang="en-US" dirty="0" err="1"/>
              <a:t>Youkilis</a:t>
            </a:r>
            <a:r>
              <a:rPr lang="en-US" dirty="0"/>
              <a:t>,{(</a:t>
            </a:r>
            <a:r>
              <a:rPr lang="en-US" dirty="0" err="1"/>
              <a:t>First_baseman</a:t>
            </a:r>
            <a:r>
              <a:rPr lang="en-US" dirty="0"/>
              <a:t>),(</a:t>
            </a:r>
            <a:r>
              <a:rPr lang="en-US" dirty="0" err="1"/>
              <a:t>Third_baseman</a:t>
            </a:r>
            <a:r>
              <a:rPr lang="en-US" dirty="0"/>
              <a:t>)})</a:t>
            </a:r>
          </a:p>
          <a:p>
            <a:r>
              <a:rPr lang="en-US" dirty="0"/>
              <a:t>(Chris Young,{(</a:t>
            </a:r>
            <a:r>
              <a:rPr lang="en-US" dirty="0" err="1"/>
              <a:t>Center_fielder</a:t>
            </a:r>
            <a:r>
              <a:rPr lang="en-US" dirty="0"/>
              <a:t>),(Pitcher),(</a:t>
            </a:r>
            <a:r>
              <a:rPr lang="en-US" dirty="0" err="1"/>
              <a:t>Starting_pitcher</a:t>
            </a:r>
            <a:r>
              <a:rPr lang="en-US" dirty="0"/>
              <a:t>)})</a:t>
            </a:r>
          </a:p>
          <a:p>
            <a:r>
              <a:rPr lang="en-US" dirty="0"/>
              <a:t>(</a:t>
            </a:r>
            <a:r>
              <a:rPr lang="en-US" dirty="0" err="1"/>
              <a:t>Delmon</a:t>
            </a:r>
            <a:r>
              <a:rPr lang="en-US" dirty="0"/>
              <a:t> Young,{(</a:t>
            </a:r>
            <a:r>
              <a:rPr lang="en-US" dirty="0" err="1"/>
              <a:t>Left_fielder</a:t>
            </a:r>
            <a:r>
              <a:rPr lang="en-US" dirty="0"/>
              <a:t>),(Outfielder)})</a:t>
            </a:r>
          </a:p>
          <a:p>
            <a:r>
              <a:rPr lang="en-US" dirty="0"/>
              <a:t>(</a:t>
            </a:r>
            <a:r>
              <a:rPr lang="en-US" dirty="0" err="1"/>
              <a:t>Delwyn</a:t>
            </a:r>
            <a:r>
              <a:rPr lang="en-US" dirty="0"/>
              <a:t> Young,{(</a:t>
            </a:r>
            <a:r>
              <a:rPr lang="en-US" dirty="0" err="1"/>
              <a:t>Left_fielder</a:t>
            </a:r>
            <a:r>
              <a:rPr lang="en-US" dirty="0"/>
              <a:t>)})</a:t>
            </a:r>
          </a:p>
          <a:p>
            <a:r>
              <a:rPr lang="en-US" dirty="0"/>
              <a:t>(Michael Young,{(Infielder),(Shortstop),(</a:t>
            </a:r>
            <a:r>
              <a:rPr lang="en-US" dirty="0" err="1"/>
              <a:t>Designated_hitter</a:t>
            </a:r>
            <a:r>
              <a:rPr lang="en-US" dirty="0"/>
              <a:t>),(</a:t>
            </a:r>
            <a:r>
              <a:rPr lang="en-US" dirty="0" err="1"/>
              <a:t>Third_baseman</a:t>
            </a:r>
            <a:r>
              <a:rPr lang="en-US" dirty="0"/>
              <a:t>),(</a:t>
            </a:r>
            <a:r>
              <a:rPr lang="en-US" dirty="0" err="1"/>
              <a:t>Second_baseman</a:t>
            </a:r>
            <a:r>
              <a:rPr lang="en-US" dirty="0"/>
              <a:t>)})</a:t>
            </a:r>
          </a:p>
          <a:p>
            <a:r>
              <a:rPr lang="en-US" dirty="0"/>
              <a:t>(Mike </a:t>
            </a:r>
            <a:r>
              <a:rPr lang="en-US" dirty="0" err="1"/>
              <a:t>Zagurski</a:t>
            </a:r>
            <a:r>
              <a:rPr lang="en-US" dirty="0"/>
              <a:t>,{(</a:t>
            </a:r>
            <a:r>
              <a:rPr lang="en-US" dirty="0" err="1"/>
              <a:t>Relief_pitcher</a:t>
            </a:r>
            <a:r>
              <a:rPr lang="en-US" dirty="0"/>
              <a:t>),(Pitcher)})</a:t>
            </a:r>
          </a:p>
          <a:p>
            <a:r>
              <a:rPr lang="en-US" dirty="0"/>
              <a:t>(Carlos Zambrano,{(</a:t>
            </a:r>
            <a:r>
              <a:rPr lang="en-US" dirty="0" err="1"/>
              <a:t>Starting_pitcher</a:t>
            </a:r>
            <a:r>
              <a:rPr lang="en-US" dirty="0"/>
              <a:t>),(Pitcher)})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 use of ‘flatten’ will break out ‘n’ records in the ‘position’ bag and create a new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players generate name, flatten(position) as position;</a:t>
            </a:r>
          </a:p>
          <a:p>
            <a:endParaRPr lang="en-US" dirty="0"/>
          </a:p>
          <a:p>
            <a:r>
              <a:rPr lang="en-US" dirty="0"/>
              <a:t>dump </a:t>
            </a:r>
            <a:r>
              <a:rPr lang="en-US" dirty="0" err="1"/>
              <a:t>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(Michael </a:t>
            </a:r>
            <a:r>
              <a:rPr lang="en-US" dirty="0" smtClean="0"/>
              <a:t>Young, {</a:t>
            </a:r>
            <a:r>
              <a:rPr lang="en-US" dirty="0" err="1" smtClean="0"/>
              <a:t>Designated_hitter,Third_baseman,Second_baseman</a:t>
            </a:r>
            <a:r>
              <a:rPr lang="en-US" dirty="0" smtClean="0"/>
              <a:t>})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(Michael </a:t>
            </a:r>
            <a:r>
              <a:rPr lang="en-US" dirty="0" err="1" smtClean="0"/>
              <a:t>Young,Designated_hitter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Michael </a:t>
            </a:r>
            <a:r>
              <a:rPr lang="en-US" dirty="0" err="1"/>
              <a:t>Young,Third_baseman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Young,Second_baseman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362200" y="38100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Larger example of the user output : </a:t>
            </a:r>
            <a:br>
              <a:rPr lang="en-US" dirty="0" smtClean="0"/>
            </a:br>
            <a:r>
              <a:rPr lang="en-US" dirty="0" smtClean="0"/>
              <a:t>in this case you will get the cross product m*n rows.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(Michael </a:t>
            </a:r>
            <a:r>
              <a:rPr lang="en-US" dirty="0" err="1"/>
              <a:t>Young,Infielder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Young,Shortstop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Young,Designated_hitter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Young,Third_baseman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Young,Second_baseman</a:t>
            </a:r>
            <a:r>
              <a:rPr lang="en-US" dirty="0"/>
              <a:t>)</a:t>
            </a:r>
          </a:p>
          <a:p>
            <a:r>
              <a:rPr lang="en-US" dirty="0"/>
              <a:t>(Mike </a:t>
            </a:r>
            <a:r>
              <a:rPr lang="en-US" dirty="0" err="1"/>
              <a:t>Zagurski,Relief_pitcher</a:t>
            </a:r>
            <a:r>
              <a:rPr lang="en-US" dirty="0"/>
              <a:t>)</a:t>
            </a:r>
          </a:p>
          <a:p>
            <a:r>
              <a:rPr lang="en-US" dirty="0"/>
              <a:t>(Mike </a:t>
            </a:r>
            <a:r>
              <a:rPr lang="en-US" dirty="0" err="1"/>
              <a:t>Zagurski,Pitcher</a:t>
            </a:r>
            <a:r>
              <a:rPr lang="en-US" dirty="0"/>
              <a:t>)</a:t>
            </a:r>
          </a:p>
          <a:p>
            <a:r>
              <a:rPr lang="en-US" dirty="0"/>
              <a:t>(Carlos </a:t>
            </a:r>
            <a:r>
              <a:rPr lang="en-US" dirty="0" err="1"/>
              <a:t>Zambrano,Starting_pitcher</a:t>
            </a:r>
            <a:r>
              <a:rPr lang="en-US" dirty="0"/>
              <a:t>)</a:t>
            </a:r>
          </a:p>
          <a:p>
            <a:r>
              <a:rPr lang="en-US" dirty="0"/>
              <a:t>(Carlos </a:t>
            </a:r>
            <a:r>
              <a:rPr lang="en-US" dirty="0" err="1"/>
              <a:t>Zambrano,Pitcher</a:t>
            </a:r>
            <a:r>
              <a:rPr lang="en-US" dirty="0"/>
              <a:t>)</a:t>
            </a:r>
          </a:p>
          <a:p>
            <a:r>
              <a:rPr lang="en-US" dirty="0"/>
              <a:t>(Gregg </a:t>
            </a:r>
            <a:r>
              <a:rPr lang="en-US" dirty="0" err="1"/>
              <a:t>Zaun,Catcher</a:t>
            </a:r>
            <a:r>
              <a:rPr lang="en-US" dirty="0"/>
              <a:t>)</a:t>
            </a:r>
          </a:p>
          <a:p>
            <a:r>
              <a:rPr lang="en-US" dirty="0"/>
              <a:t>(Clay </a:t>
            </a:r>
            <a:r>
              <a:rPr lang="en-US" dirty="0" err="1"/>
              <a:t>Zavada,Pitcher</a:t>
            </a:r>
            <a:r>
              <a:rPr lang="en-US" dirty="0"/>
              <a:t>)</a:t>
            </a:r>
          </a:p>
          <a:p>
            <a:r>
              <a:rPr lang="en-US" dirty="0"/>
              <a:t>(Brad </a:t>
            </a:r>
            <a:r>
              <a:rPr lang="en-US" dirty="0" err="1"/>
              <a:t>Ziegler,Relief_pitcher</a:t>
            </a:r>
            <a:r>
              <a:rPr lang="en-US" dirty="0"/>
              <a:t>)</a:t>
            </a:r>
          </a:p>
          <a:p>
            <a:r>
              <a:rPr lang="en-US" dirty="0"/>
              <a:t>(Ryan </a:t>
            </a:r>
            <a:r>
              <a:rPr lang="en-US" dirty="0" err="1"/>
              <a:t>Zimmerman,Third_baseman</a:t>
            </a:r>
            <a:r>
              <a:rPr lang="en-US" dirty="0"/>
              <a:t>)</a:t>
            </a:r>
          </a:p>
          <a:p>
            <a:r>
              <a:rPr lang="en-US" dirty="0"/>
              <a:t>(Barry </a:t>
            </a:r>
            <a:r>
              <a:rPr lang="en-US" dirty="0" err="1"/>
              <a:t>Zito,Starting_pitcher</a:t>
            </a:r>
            <a:r>
              <a:rPr lang="en-US" dirty="0"/>
              <a:t>)</a:t>
            </a:r>
          </a:p>
          <a:p>
            <a:r>
              <a:rPr lang="en-US" dirty="0"/>
              <a:t>(Barry </a:t>
            </a:r>
            <a:r>
              <a:rPr lang="en-US" dirty="0" err="1"/>
              <a:t>Zito,Pitcher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Zobrist,Infielder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Zobrist,Outfielder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Zobrist,Shortstop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Zobrist,Second_baseman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Zobrist,Right_fielder</a:t>
            </a:r>
            <a:r>
              <a:rPr lang="en-US" dirty="0"/>
              <a:t>)</a:t>
            </a:r>
          </a:p>
          <a:p>
            <a:r>
              <a:rPr lang="en-US" dirty="0"/>
              <a:t>(Joel </a:t>
            </a:r>
            <a:r>
              <a:rPr lang="en-US" dirty="0" err="1"/>
              <a:t>Zumaya,Pitcher</a:t>
            </a:r>
            <a:r>
              <a:rPr lang="en-US" dirty="0"/>
              <a:t>)</a:t>
            </a:r>
          </a:p>
          <a:p>
            <a:r>
              <a:rPr lang="en-US" dirty="0"/>
              <a:t>(Joel </a:t>
            </a:r>
            <a:r>
              <a:rPr lang="en-US" dirty="0" err="1"/>
              <a:t>Zumaya,Relief_pitcher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4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noempty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players generate name, (( position is null or </a:t>
            </a:r>
            <a:r>
              <a:rPr lang="en-US" dirty="0" err="1" smtClean="0"/>
              <a:t>IsEmpty</a:t>
            </a:r>
            <a:r>
              <a:rPr lang="en-US" dirty="0" smtClean="0"/>
              <a:t>(position)) ? {('unknown')} : position) as position;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noempty</a:t>
            </a:r>
            <a:r>
              <a:rPr lang="en-US" dirty="0" smtClean="0"/>
              <a:t> generate name , flatten(position) as position;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bypos</a:t>
            </a:r>
            <a:r>
              <a:rPr lang="en-US" dirty="0" smtClean="0"/>
              <a:t> = group </a:t>
            </a:r>
            <a:r>
              <a:rPr lang="en-US" dirty="0" err="1" smtClean="0"/>
              <a:t>pos</a:t>
            </a:r>
            <a:r>
              <a:rPr lang="en-US" dirty="0" smtClean="0"/>
              <a:t> by position;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4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2517</Words>
  <Application>Microsoft Office PowerPoint</Application>
  <PresentationFormat>On-screen Show (4:3)</PresentationFormat>
  <Paragraphs>598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Week Four advanced PIG</vt:lpstr>
      <vt:lpstr>Data file being applied.</vt:lpstr>
      <vt:lpstr>Demonstrates the tuple better here as you have many elements in the list</vt:lpstr>
      <vt:lpstr>PowerPoint Presentation</vt:lpstr>
      <vt:lpstr>What happened? I loaded the values into pig</vt:lpstr>
      <vt:lpstr>PowerPoint Presentation</vt:lpstr>
      <vt:lpstr>The  use of ‘flatten’ will break out ‘n’ records in the ‘position’ bag and create a new record</vt:lpstr>
      <vt:lpstr>Larger example of the user output :  in this case you will get the cross product m*n rows.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Four advanced PIG</dc:title>
  <dc:creator>Ostrowski, David (D.A.)</dc:creator>
  <cp:lastModifiedBy>Ostrowski, David (D.A.)</cp:lastModifiedBy>
  <cp:revision>9</cp:revision>
  <dcterms:created xsi:type="dcterms:W3CDTF">2015-08-01T18:52:05Z</dcterms:created>
  <dcterms:modified xsi:type="dcterms:W3CDTF">2015-08-16T02:20:16Z</dcterms:modified>
</cp:coreProperties>
</file>