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59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6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0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060A-6AC0-45C6-B394-6A3C95EB590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B1C1-F020-4536-B322-E235FE92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Supplemental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python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7394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S</a:t>
            </a:r>
            <a:r>
              <a:rPr lang="en-US" sz="4000" b="1" i="1" dirty="0" smtClean="0"/>
              <a:t>treaming </a:t>
            </a:r>
            <a:r>
              <a:rPr lang="en-US" sz="4000" b="1" i="1" dirty="0"/>
              <a:t>I/O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4038600"/>
            <a:ext cx="794084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9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1" dirty="0" smtClean="0"/>
              <a:t>Python streaming I/O</a:t>
            </a:r>
            <a:br>
              <a:rPr lang="en-US" sz="4000" b="1" i="1" dirty="0" smtClean="0"/>
            </a:br>
            <a:r>
              <a:rPr lang="en-US" sz="4000" b="1" i="1" dirty="0" smtClean="0"/>
              <a:t>word count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hadoop</a:t>
            </a:r>
            <a:r>
              <a:rPr lang="en-US" dirty="0"/>
              <a:t> jar 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-file /home/ubuntu/m.py  -mapper /home/ubuntu/m.py  -file /home/ubuntu/r.py  -reducer /home/ubuntu/r.py -input /home/</a:t>
            </a:r>
            <a:r>
              <a:rPr lang="en-US" dirty="0" err="1"/>
              <a:t>ubuntu</a:t>
            </a:r>
            <a:r>
              <a:rPr lang="en-US" dirty="0"/>
              <a:t>/input.txt  -output </a:t>
            </a:r>
            <a:r>
              <a:rPr lang="en-US" dirty="0" err="1"/>
              <a:t>output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23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into 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echo "foo </a:t>
            </a:r>
            <a:r>
              <a:rPr lang="en-US" dirty="0" err="1"/>
              <a:t>foo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goo </a:t>
            </a:r>
            <a:r>
              <a:rPr lang="en-US" dirty="0" err="1"/>
              <a:t>goo</a:t>
            </a:r>
            <a:r>
              <a:rPr lang="en-US" dirty="0"/>
              <a:t> bar junk </a:t>
            </a:r>
            <a:r>
              <a:rPr lang="en-US" dirty="0" err="1"/>
              <a:t>junk</a:t>
            </a:r>
            <a:r>
              <a:rPr lang="en-US" dirty="0"/>
              <a:t> bunk </a:t>
            </a:r>
            <a:r>
              <a:rPr lang="en-US" dirty="0" err="1"/>
              <a:t>bunk</a:t>
            </a:r>
            <a:r>
              <a:rPr lang="en-US" dirty="0"/>
              <a:t> </a:t>
            </a:r>
            <a:r>
              <a:rPr lang="en-US" dirty="0" err="1"/>
              <a:t>bunk</a:t>
            </a:r>
            <a:r>
              <a:rPr lang="en-US" dirty="0"/>
              <a:t> </a:t>
            </a:r>
            <a:r>
              <a:rPr lang="en-US" dirty="0" err="1"/>
              <a:t>bunk</a:t>
            </a:r>
            <a:r>
              <a:rPr lang="en-US" dirty="0"/>
              <a:t>" | ./m.py</a:t>
            </a:r>
          </a:p>
          <a:p>
            <a:r>
              <a:rPr lang="en-US" dirty="0"/>
              <a:t>echo "foo </a:t>
            </a:r>
            <a:r>
              <a:rPr lang="en-US" dirty="0" err="1"/>
              <a:t>foo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goo </a:t>
            </a:r>
            <a:r>
              <a:rPr lang="en-US" dirty="0" err="1"/>
              <a:t>goo</a:t>
            </a:r>
            <a:r>
              <a:rPr lang="en-US" dirty="0"/>
              <a:t> bar junk </a:t>
            </a:r>
            <a:r>
              <a:rPr lang="en-US" dirty="0" err="1"/>
              <a:t>junk</a:t>
            </a:r>
            <a:r>
              <a:rPr lang="en-US" dirty="0"/>
              <a:t> bunk </a:t>
            </a:r>
            <a:r>
              <a:rPr lang="en-US" dirty="0" err="1"/>
              <a:t>bunk</a:t>
            </a:r>
            <a:r>
              <a:rPr lang="en-US" dirty="0"/>
              <a:t> </a:t>
            </a:r>
            <a:r>
              <a:rPr lang="en-US" dirty="0" err="1"/>
              <a:t>bunk</a:t>
            </a:r>
            <a:r>
              <a:rPr lang="en-US" dirty="0"/>
              <a:t> </a:t>
            </a:r>
            <a:r>
              <a:rPr lang="en-US" dirty="0" err="1"/>
              <a:t>bunk</a:t>
            </a:r>
            <a:r>
              <a:rPr lang="en-US" dirty="0"/>
              <a:t>" | ./m.py | sort -k1,1  | ./r.py</a:t>
            </a:r>
          </a:p>
          <a:p>
            <a:r>
              <a:rPr lang="en-US" dirty="0" err="1"/>
              <a:t>hadoop</a:t>
            </a:r>
            <a:r>
              <a:rPr lang="en-US" dirty="0"/>
              <a:t> jar 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-file /home/ubuntu/m.py  -mapper /home/ubuntu/m.py  -file /home/ubuntu/r.py  -reducer /home/ubuntu/r.py -input /home/</a:t>
            </a:r>
            <a:r>
              <a:rPr lang="en-US" dirty="0" err="1"/>
              <a:t>ubuntu</a:t>
            </a:r>
            <a:r>
              <a:rPr lang="en-US" dirty="0"/>
              <a:t>/input.txt  -output </a:t>
            </a:r>
            <a:r>
              <a:rPr lang="en-US" dirty="0" err="1"/>
              <a:t>output</a:t>
            </a:r>
            <a:endParaRPr lang="en-US" dirty="0"/>
          </a:p>
          <a:p>
            <a:r>
              <a:rPr lang="en-US" dirty="0" err="1"/>
              <a:t>hadoop</a:t>
            </a:r>
            <a:r>
              <a:rPr lang="en-US" dirty="0"/>
              <a:t> jar 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-file /home/ubuntu/dgrep.py  -mapper /home/ubuntu/dgrep.py   -input /home/</a:t>
            </a:r>
            <a:r>
              <a:rPr lang="en-US" dirty="0" err="1"/>
              <a:t>ubuntu</a:t>
            </a:r>
            <a:r>
              <a:rPr lang="en-US" dirty="0"/>
              <a:t>/random.txt  -output output2</a:t>
            </a:r>
          </a:p>
          <a:p>
            <a:r>
              <a:rPr lang="en-US" dirty="0" err="1"/>
              <a:t>hadoop</a:t>
            </a:r>
            <a:r>
              <a:rPr lang="en-US" dirty="0"/>
              <a:t> jar 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-file /home/ubuntu/logMapper.py  -mapper /home/ubuntu/logMapper.py  -file /home/ubuntu/logReducer.py  -reducer /home/ubuntu/logReducer.py -input /home/</a:t>
            </a:r>
            <a:r>
              <a:rPr lang="en-US" dirty="0" err="1"/>
              <a:t>ubuntu</a:t>
            </a:r>
            <a:r>
              <a:rPr lang="en-US" dirty="0"/>
              <a:t>/input2.txt  -output outp999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0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Streaming Scripts outside of Hadoop (pp 106)</a:t>
            </a:r>
            <a:r>
              <a:rPr lang="en-US" sz="2400" dirty="0"/>
              <a:t> </a:t>
            </a:r>
            <a:r>
              <a:rPr lang="en-US" sz="2400" dirty="0" err="1"/>
              <a:t>Turkington</a:t>
            </a:r>
            <a:r>
              <a:rPr lang="en-US" sz="2400" dirty="0"/>
              <a:t>, Garry. </a:t>
            </a:r>
            <a:r>
              <a:rPr lang="en-US" sz="2400" i="1" dirty="0"/>
              <a:t>Hadoop Beginner's Guide</a:t>
            </a:r>
            <a:r>
              <a:rPr lang="en-US" sz="2400" dirty="0"/>
              <a:t>. </a:t>
            </a:r>
            <a:r>
              <a:rPr lang="en-US" sz="2400" dirty="0" err="1"/>
              <a:t>Packt</a:t>
            </a:r>
            <a:r>
              <a:rPr lang="en-US" sz="2400" dirty="0"/>
              <a:t> Publishing Ltd, </a:t>
            </a:r>
            <a:r>
              <a:rPr lang="en-US" sz="2400" dirty="0" smtClean="0"/>
              <a:t>2013.pp106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Python program:</a:t>
            </a:r>
          </a:p>
          <a:p>
            <a:pPr marL="0" indent="0">
              <a:buNone/>
            </a:pPr>
            <a:r>
              <a:rPr lang="en-US" sz="2600" b="1" i="1" dirty="0" err="1"/>
              <a:t>f</a:t>
            </a:r>
            <a:r>
              <a:rPr lang="en-US" sz="2600" b="1" i="1" dirty="0" err="1" smtClean="0"/>
              <a:t>out</a:t>
            </a:r>
            <a:r>
              <a:rPr lang="en-US" sz="2600" b="1" i="1" dirty="0" smtClean="0"/>
              <a:t> = open(“out.</a:t>
            </a:r>
            <a:r>
              <a:rPr lang="en-US" sz="2600" b="1" i="1" dirty="0" err="1" smtClean="0"/>
              <a:t>dat</a:t>
            </a:r>
            <a:r>
              <a:rPr lang="en-US" sz="2600" b="1" i="1" dirty="0" smtClean="0"/>
              <a:t>”,”w”)</a:t>
            </a:r>
          </a:p>
          <a:p>
            <a:pPr marL="0" indent="0">
              <a:buNone/>
            </a:pPr>
            <a:r>
              <a:rPr lang="en-US" sz="2600" b="1" i="1" dirty="0" smtClean="0"/>
              <a:t>for </a:t>
            </a:r>
            <a:r>
              <a:rPr lang="en-US" sz="2600" b="1" i="1" dirty="0"/>
              <a:t>line in </a:t>
            </a:r>
            <a:r>
              <a:rPr lang="en-US" sz="2600" b="1" i="1" dirty="0" err="1"/>
              <a:t>sys.stdin</a:t>
            </a:r>
            <a:r>
              <a:rPr lang="en-US" sz="2600" b="1" i="1" dirty="0" smtClean="0"/>
              <a:t>:</a:t>
            </a:r>
          </a:p>
          <a:p>
            <a:pPr marL="457200" lvl="1" indent="0">
              <a:buNone/>
            </a:pPr>
            <a:r>
              <a:rPr lang="en-US" sz="2600" b="1" i="1" dirty="0" smtClean="0"/>
              <a:t>	#</a:t>
            </a:r>
            <a:r>
              <a:rPr lang="en-US" sz="2600" b="1" i="1" dirty="0" err="1" smtClean="0"/>
              <a:t>postprocess</a:t>
            </a:r>
            <a:endParaRPr lang="en-US" sz="2600" b="1" i="1" dirty="0" smtClean="0"/>
          </a:p>
          <a:p>
            <a:pPr marL="457200" lvl="1" indent="0">
              <a:buNone/>
            </a:pPr>
            <a:r>
              <a:rPr lang="en-US" sz="2600" b="1" i="1" dirty="0"/>
              <a:t>	</a:t>
            </a:r>
            <a:r>
              <a:rPr lang="en-US" sz="2600" b="1" i="1" dirty="0" err="1" smtClean="0"/>
              <a:t>fout.write</a:t>
            </a:r>
            <a:r>
              <a:rPr lang="en-US" sz="2600" b="1" i="1" dirty="0" smtClean="0"/>
              <a:t>(</a:t>
            </a:r>
            <a:r>
              <a:rPr lang="en-US" sz="2600" b="1" i="1" dirty="0" err="1" smtClean="0"/>
              <a:t>line.split</a:t>
            </a:r>
            <a:r>
              <a:rPr lang="en-US" sz="2600" b="1" i="1" dirty="0" smtClean="0"/>
              <a:t>(“,”)[0]) # dump out the first piece 		of data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266571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 &lt;</a:t>
            </a:r>
            <a:r>
              <a:rPr lang="en-US" dirty="0" err="1" smtClean="0"/>
              <a:t>hdfs</a:t>
            </a:r>
            <a:r>
              <a:rPr lang="en-US" dirty="0" smtClean="0"/>
              <a:t> file&gt;   | test.py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7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crash course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Object oriented – not as much as squeak but a lot more than your average script language</a:t>
            </a:r>
          </a:p>
          <a:p>
            <a:r>
              <a:rPr lang="en-US" altLang="en-US" smtClean="0"/>
              <a:t>Dynamic allocation (no declaration)</a:t>
            </a:r>
          </a:p>
          <a:p>
            <a:r>
              <a:rPr lang="en-US" altLang="en-US" smtClean="0"/>
              <a:t>Can run in interpreted mode (from the interpreted prompt)</a:t>
            </a:r>
          </a:p>
          <a:p>
            <a:r>
              <a:rPr lang="en-US" altLang="en-US" smtClean="0"/>
              <a:t>Can load</a:t>
            </a:r>
          </a:p>
        </p:txBody>
      </p:sp>
    </p:spTree>
    <p:extLst>
      <p:ext uri="{BB962C8B-B14F-4D97-AF65-F5344CB8AC3E}">
        <p14:creationId xmlns:p14="http://schemas.microsoft.com/office/powerpoint/2010/main" val="378809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Everything is an object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ints, floats, strings, (classic objects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51075"/>
            <a:ext cx="3717925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4819650"/>
            <a:ext cx="34575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9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crash course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Lists and hashs prevail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8957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66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crash course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n-dimension associated arrays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5815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77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Toby segaran (lists)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5486400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1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file I/O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55988"/>
            <a:ext cx="62547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30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url opens and reads exactly the same as a file.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77152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81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the </a:t>
            </a:r>
            <a:r>
              <a:rPr lang="en-US" smtClean="0"/>
              <a:t>python streaming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301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Supplemental</vt:lpstr>
      <vt:lpstr>Python crash course</vt:lpstr>
      <vt:lpstr>Everything is an object</vt:lpstr>
      <vt:lpstr>Python crash course</vt:lpstr>
      <vt:lpstr>Python crash course</vt:lpstr>
      <vt:lpstr>PowerPoint Presentation</vt:lpstr>
      <vt:lpstr>Python file I/O</vt:lpstr>
      <vt:lpstr>PowerPoint Presentation</vt:lpstr>
      <vt:lpstr>PowerPoint Presentation</vt:lpstr>
      <vt:lpstr>Streaming I/O</vt:lpstr>
      <vt:lpstr>Python streaming I/O word count</vt:lpstr>
      <vt:lpstr>Stepping into map reduce</vt:lpstr>
      <vt:lpstr>Using Streaming Scripts outside of Hadoop (pp 106) Turkington, Garry. Hadoop Beginner's Guide. Packt Publishing Ltd, 2013.pp106</vt:lpstr>
      <vt:lpstr>How to execute.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Ostrowski, David (D.A.)</dc:creator>
  <cp:lastModifiedBy>Ostrowski, David (D.A.)</cp:lastModifiedBy>
  <cp:revision>8</cp:revision>
  <dcterms:created xsi:type="dcterms:W3CDTF">2015-09-19T22:26:07Z</dcterms:created>
  <dcterms:modified xsi:type="dcterms:W3CDTF">2015-09-23T23:07:52Z</dcterms:modified>
</cp:coreProperties>
</file>