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8" r:id="rId2"/>
    <p:sldId id="260" r:id="rId3"/>
    <p:sldId id="362" r:id="rId4"/>
    <p:sldId id="363" r:id="rId5"/>
    <p:sldId id="364" r:id="rId6"/>
    <p:sldId id="259" r:id="rId7"/>
    <p:sldId id="365" r:id="rId8"/>
    <p:sldId id="267" r:id="rId9"/>
    <p:sldId id="261" r:id="rId10"/>
    <p:sldId id="262" r:id="rId11"/>
    <p:sldId id="366" r:id="rId12"/>
    <p:sldId id="271" r:id="rId13"/>
    <p:sldId id="376" r:id="rId14"/>
    <p:sldId id="263" r:id="rId15"/>
    <p:sldId id="380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61" d="100"/>
          <a:sy n="61" d="100"/>
        </p:scale>
        <p:origin x="-118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390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1DBC-1BC6-4FA9-88F0-124B548D602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26A-84C0-496C-A621-CDAC1809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himpler.wordpress.com/2013/02/20/playing-with-the-mahout-recommendation-engine-on-a-hadoop-clus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plens.org/system/files/ml-100k.zip" TargetMode="External"/><Relationship Id="rId2" Type="http://schemas.openxmlformats.org/officeDocument/2006/relationships/hyperlink" Target="http://chimpler.wordpress.com/2013/02/20/playing-with-the-mahout-recommendation-engine-on-a-hadoop-clu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Mahout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Machine Learning Suite of programs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Resides on top the </a:t>
            </a:r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Allows for ease of running your machine learning job on a parallel environment as a map-reduce</a:t>
            </a:r>
          </a:p>
          <a:p>
            <a:r>
              <a:rPr lang="en-US" dirty="0" smtClean="0"/>
              <a:t>Can be run from Java environment, command line or integrated with a Java application (all source code is available)</a:t>
            </a:r>
          </a:p>
          <a:p>
            <a:r>
              <a:rPr lang="en-US" dirty="0" smtClean="0"/>
              <a:t>For non-java people – again, knowledge of Java is not necessary.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" y="0"/>
            <a:ext cx="2623213" cy="7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9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2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Recommender engine:</a:t>
            </a:r>
            <a:br>
              <a:rPr lang="en-US" sz="3200" b="1" i="1" dirty="0" smtClean="0"/>
            </a:br>
            <a:r>
              <a:rPr lang="en-US" sz="3200" b="1" i="1" dirty="0" smtClean="0"/>
              <a:t>Use the python script to show the output</a:t>
            </a:r>
            <a:endParaRPr lang="en-US" sz="3200" b="1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72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25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Example two - </a:t>
            </a:r>
            <a:r>
              <a:rPr lang="en-US" sz="4000" b="1" i="1" dirty="0" err="1" smtClean="0"/>
              <a:t>kmeans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 is a means of classification</a:t>
            </a:r>
          </a:p>
          <a:p>
            <a:endParaRPr lang="en-US" dirty="0" smtClean="0"/>
          </a:p>
          <a:p>
            <a:r>
              <a:rPr lang="en-US" dirty="0" smtClean="0"/>
              <a:t>Here, vectors are compared to see who is the closest in an n-dimensional space </a:t>
            </a:r>
          </a:p>
          <a:p>
            <a:endParaRPr lang="en-US" dirty="0" smtClean="0"/>
          </a:p>
          <a:p>
            <a:r>
              <a:rPr lang="en-US" dirty="0" smtClean="0"/>
              <a:t>Best approximated by how we would see points associated on an </a:t>
            </a:r>
            <a:r>
              <a:rPr lang="en-US" dirty="0" err="1" smtClean="0"/>
              <a:t>x,y</a:t>
            </a:r>
            <a:r>
              <a:rPr lang="en-US" dirty="0" smtClean="0"/>
              <a:t> axis</a:t>
            </a:r>
          </a:p>
          <a:p>
            <a:endParaRPr lang="en-US" dirty="0" smtClean="0"/>
          </a:p>
          <a:p>
            <a:r>
              <a:rPr lang="en-US" dirty="0" smtClean="0"/>
              <a:t>From here we can make associations between individual data sets and compare information between those that are most similar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89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Example two (from </a:t>
            </a:r>
            <a:r>
              <a:rPr lang="en-US" sz="3200" b="1" i="1" dirty="0" err="1" smtClean="0"/>
              <a:t>packt</a:t>
            </a:r>
            <a:r>
              <a:rPr lang="en-US" sz="3200" b="1" i="1" dirty="0" smtClean="0"/>
              <a:t> publishers Mahout cookbook): </a:t>
            </a:r>
            <a:r>
              <a:rPr lang="en-US" sz="3200" b="1" i="1" dirty="0" err="1" smtClean="0"/>
              <a:t>kmeans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steps involved </a:t>
            </a:r>
          </a:p>
          <a:p>
            <a:pPr marL="0" indent="0">
              <a:buNone/>
            </a:pPr>
            <a:r>
              <a:rPr lang="en-US" dirty="0" smtClean="0"/>
              <a:t>1.) get the dataset</a:t>
            </a:r>
          </a:p>
          <a:p>
            <a:pPr marL="0" indent="0">
              <a:buNone/>
            </a:pPr>
            <a:r>
              <a:rPr lang="en-US" dirty="0" smtClean="0"/>
              <a:t>2.) convert the input into sequence file format</a:t>
            </a:r>
          </a:p>
          <a:p>
            <a:pPr marL="0" indent="0">
              <a:buNone/>
            </a:pPr>
            <a:r>
              <a:rPr lang="en-US" dirty="0" smtClean="0"/>
              <a:t>3.) calculate the vectors data points converting text occurrence to number</a:t>
            </a:r>
          </a:p>
          <a:p>
            <a:pPr marL="0" indent="0">
              <a:buNone/>
            </a:pPr>
            <a:r>
              <a:rPr lang="en-US" dirty="0" smtClean="0"/>
              <a:t>4.) run the k-means algorithm</a:t>
            </a:r>
          </a:p>
          <a:p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b="1" i="1" dirty="0" err="1" smtClean="0"/>
              <a:t>kmeans</a:t>
            </a:r>
            <a:r>
              <a:rPr lang="en-US" sz="4000" b="1" i="1" dirty="0" smtClean="0"/>
              <a:t> : </a:t>
            </a:r>
            <a:r>
              <a:rPr lang="en-US" sz="4000" b="1" i="1" dirty="0" err="1" smtClean="0"/>
              <a:t>Config</a:t>
            </a:r>
            <a:r>
              <a:rPr lang="en-US" sz="4000" b="1" i="1" dirty="0" smtClean="0"/>
              <a:t> Environment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export  WORK_DIR=	/</a:t>
            </a:r>
            <a:r>
              <a:rPr lang="en-US" dirty="0" smtClean="0"/>
              <a:t>home/</a:t>
            </a:r>
            <a:r>
              <a:rPr lang="en-US" dirty="0" err="1" smtClean="0"/>
              <a:t>ubuntu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smtClean="0"/>
              <a:t>WORK_DIR/</a:t>
            </a:r>
            <a:r>
              <a:rPr lang="en-US" dirty="0" err="1" smtClean="0"/>
              <a:t>reuters</a:t>
            </a:r>
            <a:r>
              <a:rPr lang="en-US" dirty="0" smtClean="0"/>
              <a:t>-out-</a:t>
            </a:r>
            <a:r>
              <a:rPr lang="en-US" dirty="0" err="1" smtClean="0"/>
              <a:t>seqdir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$</a:t>
            </a:r>
            <a:r>
              <a:rPr lang="en-US" dirty="0" smtClean="0"/>
              <a:t>WORK_DIR/</a:t>
            </a:r>
            <a:r>
              <a:rPr lang="en-US" dirty="0" err="1" smtClean="0"/>
              <a:t>reuters</a:t>
            </a:r>
            <a:r>
              <a:rPr lang="en-US" dirty="0" smtClean="0"/>
              <a:t>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$WORK_DIR </a:t>
            </a:r>
          </a:p>
          <a:p>
            <a:pPr marL="0" indent="0">
              <a:buNone/>
            </a:pPr>
            <a:r>
              <a:rPr lang="en-US" dirty="0" smtClean="0"/>
              <a:t>wgethttp</a:t>
            </a:r>
            <a:r>
              <a:rPr lang="en-US" dirty="0"/>
              <a:t>://kdd.ics.uci.edu/databases/reuters21578/reuters21578.tar.gz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</a:t>
            </a:r>
            <a:r>
              <a:rPr lang="en-US" dirty="0" smtClean="0"/>
              <a:t>reuters21578.tar.gz  </a:t>
            </a:r>
            <a:r>
              <a:rPr lang="en-US" dirty="0"/>
              <a:t>-C $WORK_DIR/</a:t>
            </a:r>
            <a:r>
              <a:rPr lang="en-US" dirty="0" err="1"/>
              <a:t>reuters-sgm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kmeans</a:t>
            </a:r>
            <a:r>
              <a:rPr lang="en-US" dirty="0"/>
              <a:t>/</a:t>
            </a:r>
            <a:r>
              <a:rPr lang="en-US" dirty="0" err="1"/>
              <a:t>reuters-kmeans</a:t>
            </a:r>
            <a:r>
              <a:rPr lang="en-US" dirty="0"/>
              <a:t>/</a:t>
            </a:r>
            <a:r>
              <a:rPr lang="en-US" dirty="0" err="1"/>
              <a:t>clusteredPoints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19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Example</a:t>
            </a:r>
            <a:br>
              <a:rPr lang="en-US" sz="1800" dirty="0" smtClean="0"/>
            </a:br>
            <a:r>
              <a:rPr lang="en-US" sz="1800" dirty="0" smtClean="0"/>
              <a:t>depending on if the path is set – you may have to modify ./mahout to simply mahout</a:t>
            </a:r>
            <a:br>
              <a:rPr lang="en-US" sz="1800" dirty="0" smtClean="0"/>
            </a:br>
            <a:r>
              <a:rPr lang="en-US" sz="1800" dirty="0" smtClean="0"/>
              <a:t>do not copy </a:t>
            </a:r>
            <a:r>
              <a:rPr lang="en-US" sz="1800" dirty="0" err="1" smtClean="0"/>
              <a:t>dircectly</a:t>
            </a:r>
            <a:r>
              <a:rPr lang="en-US" sz="1800" dirty="0" smtClean="0"/>
              <a:t> from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 as you may insert an </a:t>
            </a:r>
            <a:r>
              <a:rPr lang="en-US" sz="1800" dirty="0" err="1" smtClean="0"/>
              <a:t>innappropriate</a:t>
            </a:r>
            <a:r>
              <a:rPr lang="en-US" sz="1800" dirty="0" smtClean="0"/>
              <a:t> end of line character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400" b="1" dirty="0" smtClean="0"/>
              <a:t>1) Extract files</a:t>
            </a:r>
          </a:p>
          <a:p>
            <a:pPr marL="0" indent="0">
              <a:buNone/>
            </a:pPr>
            <a:r>
              <a:rPr lang="en-US" sz="6400" dirty="0" smtClean="0"/>
              <a:t> ./</a:t>
            </a:r>
            <a:r>
              <a:rPr lang="en-US" sz="6400" dirty="0"/>
              <a:t>mahout </a:t>
            </a:r>
            <a:r>
              <a:rPr lang="en-US" sz="6400" dirty="0" err="1"/>
              <a:t>org.apache.lucene.benchmark.utils.ExtractReuters</a:t>
            </a:r>
            <a:r>
              <a:rPr lang="en-US" sz="6400" dirty="0"/>
              <a:t> $WORK_DIR/</a:t>
            </a:r>
            <a:r>
              <a:rPr lang="en-US" sz="6400" dirty="0" err="1"/>
              <a:t>reuters-sgm</a:t>
            </a:r>
            <a:r>
              <a:rPr lang="en-US" sz="6400" dirty="0"/>
              <a:t>  $</a:t>
            </a:r>
            <a:r>
              <a:rPr lang="en-US" sz="6400" dirty="0" smtClean="0"/>
              <a:t>WORK_DIR/</a:t>
            </a:r>
            <a:r>
              <a:rPr lang="en-US" sz="6400" dirty="0" err="1" smtClean="0"/>
              <a:t>reuters</a:t>
            </a:r>
            <a:r>
              <a:rPr lang="en-US" sz="6400" dirty="0" smtClean="0"/>
              <a:t>-out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b="1" dirty="0" smtClean="0"/>
              <a:t>2)Create sequence files</a:t>
            </a:r>
          </a:p>
          <a:p>
            <a:pPr marL="0" indent="0">
              <a:buNone/>
            </a:pPr>
            <a:r>
              <a:rPr lang="en-US" sz="6400" dirty="0" smtClean="0"/>
              <a:t>./</a:t>
            </a:r>
            <a:r>
              <a:rPr lang="en-US" sz="6400" dirty="0"/>
              <a:t>mahout   </a:t>
            </a:r>
            <a:r>
              <a:rPr lang="en-US" sz="6400" dirty="0" err="1"/>
              <a:t>seqdirectory</a:t>
            </a:r>
            <a:r>
              <a:rPr lang="en-US" sz="6400" dirty="0"/>
              <a:t>  -i   $WORK_DIR/</a:t>
            </a:r>
            <a:r>
              <a:rPr lang="en-US" sz="6400" dirty="0" err="1"/>
              <a:t>reuters</a:t>
            </a:r>
            <a:r>
              <a:rPr lang="en-US" sz="6400" dirty="0"/>
              <a:t>-out -o $WORK_DIR/reuters-out-seqdir2  -c UTF-8 </a:t>
            </a:r>
            <a:r>
              <a:rPr lang="en-US" sz="6400" dirty="0" smtClean="0"/>
              <a:t>   -</a:t>
            </a:r>
            <a:r>
              <a:rPr lang="en-US" sz="6400" dirty="0"/>
              <a:t>chunk 5  </a:t>
            </a:r>
          </a:p>
          <a:p>
            <a:endParaRPr lang="en-US" sz="6400" dirty="0"/>
          </a:p>
          <a:p>
            <a:pPr marL="0" indent="0">
              <a:buNone/>
            </a:pPr>
            <a:r>
              <a:rPr lang="en-US" sz="6400" b="1" dirty="0" smtClean="0"/>
              <a:t>3.)create vectors</a:t>
            </a:r>
          </a:p>
          <a:p>
            <a:pPr marL="0" indent="0">
              <a:buNone/>
            </a:pPr>
            <a:r>
              <a:rPr lang="en-US" sz="6400" dirty="0" smtClean="0"/>
              <a:t>./</a:t>
            </a:r>
            <a:r>
              <a:rPr lang="en-US" sz="6400" dirty="0"/>
              <a:t>mahout   seq2sparse   -i $WORK_DIR/reuters-out-seqdir2  -o  $WORK_DIR/</a:t>
            </a:r>
            <a:r>
              <a:rPr lang="en-US" sz="6400" dirty="0" err="1"/>
              <a:t>reuters</a:t>
            </a:r>
            <a:r>
              <a:rPr lang="en-US" sz="6400" dirty="0"/>
              <a:t>-out-</a:t>
            </a:r>
            <a:r>
              <a:rPr lang="en-US" sz="6400" dirty="0" err="1"/>
              <a:t>seqdir</a:t>
            </a:r>
            <a:r>
              <a:rPr lang="en-US" sz="6400" dirty="0"/>
              <a:t>-sparse-</a:t>
            </a:r>
            <a:r>
              <a:rPr lang="en-US" sz="6400" dirty="0" err="1"/>
              <a:t>kmeans</a:t>
            </a:r>
            <a:r>
              <a:rPr lang="en-US" sz="6400" dirty="0"/>
              <a:t>  --</a:t>
            </a:r>
            <a:r>
              <a:rPr lang="en-US" sz="6400" dirty="0" err="1"/>
              <a:t>maxDFPercent</a:t>
            </a:r>
            <a:r>
              <a:rPr lang="en-US" sz="6400" dirty="0"/>
              <a:t> 85 --</a:t>
            </a:r>
            <a:r>
              <a:rPr lang="en-US" sz="6400" dirty="0" err="1"/>
              <a:t>namedVector</a:t>
            </a:r>
            <a:r>
              <a:rPr lang="en-US" sz="6400" dirty="0"/>
              <a:t>  </a:t>
            </a:r>
            <a:endParaRPr lang="en-US" sz="6400" dirty="0" smtClean="0"/>
          </a:p>
          <a:p>
            <a:endParaRPr lang="en-US" sz="6400" dirty="0"/>
          </a:p>
          <a:p>
            <a:endParaRPr lang="en-US" sz="64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71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.)</a:t>
            </a:r>
            <a:r>
              <a:rPr lang="en-US" b="1" dirty="0" smtClean="0"/>
              <a:t>conduct analysis using </a:t>
            </a:r>
            <a:r>
              <a:rPr lang="en-US" b="1" dirty="0" err="1" smtClean="0"/>
              <a:t>kmeans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/>
              <a:t>mahout  </a:t>
            </a:r>
            <a:r>
              <a:rPr lang="en-US" dirty="0" err="1"/>
              <a:t>kmeans</a:t>
            </a:r>
            <a:r>
              <a:rPr lang="en-US" dirty="0"/>
              <a:t>  -i $WORK_DIR/</a:t>
            </a:r>
            <a:r>
              <a:rPr lang="en-US" dirty="0" err="1"/>
              <a:t>reuters</a:t>
            </a:r>
            <a:r>
              <a:rPr lang="en-US" dirty="0"/>
              <a:t>-out-</a:t>
            </a:r>
            <a:r>
              <a:rPr lang="en-US" dirty="0" err="1"/>
              <a:t>seqdir</a:t>
            </a:r>
            <a:r>
              <a:rPr lang="en-US" dirty="0"/>
              <a:t>-sparse-</a:t>
            </a:r>
            <a:r>
              <a:rPr lang="en-US" dirty="0" err="1"/>
              <a:t>kmeans</a:t>
            </a:r>
            <a:r>
              <a:rPr lang="en-US" dirty="0"/>
              <a:t>/</a:t>
            </a:r>
            <a:r>
              <a:rPr lang="en-US" dirty="0" err="1"/>
              <a:t>tfidf</a:t>
            </a:r>
            <a:r>
              <a:rPr lang="en-US" dirty="0"/>
              <a:t>-vectors/ -c $WORK_DIR/</a:t>
            </a:r>
            <a:r>
              <a:rPr lang="en-US" dirty="0" err="1"/>
              <a:t>reuters</a:t>
            </a:r>
            <a:r>
              <a:rPr lang="en-US" dirty="0"/>
              <a:t>-</a:t>
            </a:r>
            <a:r>
              <a:rPr lang="en-US" dirty="0" err="1"/>
              <a:t>kmeans</a:t>
            </a:r>
            <a:r>
              <a:rPr lang="en-US" dirty="0"/>
              <a:t>-clusters  -o $WORK_DIR/</a:t>
            </a:r>
            <a:r>
              <a:rPr lang="en-US" dirty="0" err="1"/>
              <a:t>reuters-kmeans</a:t>
            </a:r>
            <a:r>
              <a:rPr lang="en-US" dirty="0"/>
              <a:t> -</a:t>
            </a:r>
            <a:r>
              <a:rPr lang="en-US" dirty="0" err="1"/>
              <a:t>dm</a:t>
            </a:r>
            <a:r>
              <a:rPr lang="en-US" dirty="0"/>
              <a:t> </a:t>
            </a:r>
            <a:r>
              <a:rPr lang="en-US" dirty="0" err="1"/>
              <a:t>org.apache.mahout.common.distance.CosineDistanceMeasure</a:t>
            </a:r>
            <a:r>
              <a:rPr lang="en-US" dirty="0"/>
              <a:t> -x 10 -k 20 -</a:t>
            </a:r>
            <a:r>
              <a:rPr lang="en-US" dirty="0" err="1"/>
              <a:t>ow</a:t>
            </a:r>
            <a:r>
              <a:rPr lang="en-US" dirty="0"/>
              <a:t>      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.)</a:t>
            </a:r>
            <a:r>
              <a:rPr lang="en-US" b="1" dirty="0" smtClean="0"/>
              <a:t>present the file result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/>
              <a:t>mahout </a:t>
            </a:r>
            <a:r>
              <a:rPr lang="en-US" dirty="0" err="1"/>
              <a:t>clusterdump</a:t>
            </a:r>
            <a:r>
              <a:rPr lang="en-US" dirty="0"/>
              <a:t> -i $WORK_DIR/</a:t>
            </a:r>
            <a:r>
              <a:rPr lang="en-US" dirty="0" err="1"/>
              <a:t>reuters-kmeans</a:t>
            </a:r>
            <a:r>
              <a:rPr lang="en-US" dirty="0"/>
              <a:t>/clusters-*-final  -o $WORK_DIR/</a:t>
            </a:r>
            <a:r>
              <a:rPr lang="en-US" dirty="0" err="1"/>
              <a:t>reuters-kmeans</a:t>
            </a:r>
            <a:r>
              <a:rPr lang="en-US" dirty="0"/>
              <a:t>/</a:t>
            </a:r>
            <a:r>
              <a:rPr lang="en-US" dirty="0" err="1"/>
              <a:t>clusterdump</a:t>
            </a:r>
            <a:r>
              <a:rPr lang="en-US" dirty="0"/>
              <a:t>   -d $WORK_DIR/</a:t>
            </a:r>
            <a:r>
              <a:rPr lang="en-US" dirty="0" err="1"/>
              <a:t>reuters</a:t>
            </a:r>
            <a:r>
              <a:rPr lang="en-US" dirty="0"/>
              <a:t>-out-</a:t>
            </a:r>
            <a:r>
              <a:rPr lang="en-US" dirty="0" err="1"/>
              <a:t>seqdir</a:t>
            </a:r>
            <a:r>
              <a:rPr lang="en-US" dirty="0"/>
              <a:t>-sparse-</a:t>
            </a:r>
            <a:r>
              <a:rPr lang="en-US" dirty="0" err="1"/>
              <a:t>kmeans</a:t>
            </a:r>
            <a:r>
              <a:rPr lang="en-US" dirty="0"/>
              <a:t>/dictionary.file-0   -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sequencefile</a:t>
            </a:r>
            <a:r>
              <a:rPr lang="en-US" dirty="0"/>
              <a:t> -b 100 -n 20 --evaluate -</a:t>
            </a:r>
            <a:r>
              <a:rPr lang="en-US" dirty="0" err="1"/>
              <a:t>dm</a:t>
            </a:r>
            <a:r>
              <a:rPr lang="en-US" dirty="0"/>
              <a:t> </a:t>
            </a:r>
            <a:r>
              <a:rPr lang="en-US" dirty="0" err="1"/>
              <a:t>org.apache.mahout.common.distance.CosineDistanceMeasure</a:t>
            </a:r>
            <a:r>
              <a:rPr lang="en-US" dirty="0"/>
              <a:t> -</a:t>
            </a:r>
            <a:r>
              <a:rPr lang="en-US" dirty="0" err="1"/>
              <a:t>sp</a:t>
            </a:r>
            <a:r>
              <a:rPr lang="en-US" dirty="0"/>
              <a:t> 0  --</a:t>
            </a:r>
            <a:r>
              <a:rPr lang="en-US" dirty="0" err="1"/>
              <a:t>pointsDir</a:t>
            </a:r>
            <a:r>
              <a:rPr lang="en-US" dirty="0"/>
              <a:t> $WORK_DIR/</a:t>
            </a:r>
            <a:r>
              <a:rPr lang="en-US" dirty="0" err="1"/>
              <a:t>reuters-kmeans</a:t>
            </a:r>
            <a:r>
              <a:rPr lang="en-US" dirty="0"/>
              <a:t>/clusters-0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6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/>
              <a:t>Output is in </a:t>
            </a:r>
            <a:r>
              <a:rPr lang="en-US" sz="4000" b="1" i="1" dirty="0" err="1" smtClean="0"/>
              <a:t>clusterdump</a:t>
            </a:r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3600" dirty="0"/>
              <a:t>home/</a:t>
            </a:r>
            <a:r>
              <a:rPr lang="en-US" sz="3600" dirty="0" err="1"/>
              <a:t>ubuntu</a:t>
            </a:r>
            <a:r>
              <a:rPr lang="en-US" sz="3600" dirty="0"/>
              <a:t>/</a:t>
            </a:r>
            <a:r>
              <a:rPr lang="en-US" sz="3600" dirty="0" err="1"/>
              <a:t>kmeans</a:t>
            </a:r>
            <a:r>
              <a:rPr lang="en-US" sz="3600" dirty="0"/>
              <a:t>/</a:t>
            </a:r>
            <a:r>
              <a:rPr lang="en-US" sz="3600" dirty="0" err="1"/>
              <a:t>reuters-kmeans</a:t>
            </a:r>
            <a:endParaRPr lang="en-US" sz="4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" y="1371600"/>
            <a:ext cx="91002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" y="0"/>
            <a:ext cx="2623213" cy="7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422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Two examples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Recommender engine</a:t>
            </a:r>
          </a:p>
          <a:p>
            <a:r>
              <a:rPr lang="en-US" b="1" i="1" dirty="0" smtClean="0"/>
              <a:t>K-means clustering </a:t>
            </a:r>
          </a:p>
          <a:p>
            <a:endParaRPr lang="en-US" dirty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err="1" smtClean="0"/>
              <a:t>Chimpler</a:t>
            </a:r>
            <a:r>
              <a:rPr lang="en-US" dirty="0" smtClean="0"/>
              <a:t> Blog	</a:t>
            </a:r>
            <a:r>
              <a:rPr lang="en-US" dirty="0" smtClean="0">
                <a:hlinkClick r:id="rId2"/>
              </a:rPr>
              <a:t>http://chimpler.wordpress.com/2013/02/20/playing-with-the-mahout-recommendation-engine-on-a-hadoop-cluster/</a:t>
            </a:r>
            <a:endParaRPr lang="en-US" dirty="0" smtClean="0"/>
          </a:p>
          <a:p>
            <a:pPr lvl="1"/>
            <a:r>
              <a:rPr lang="en-US" dirty="0" err="1" smtClean="0"/>
              <a:t>Piero</a:t>
            </a:r>
            <a:r>
              <a:rPr lang="en-US" dirty="0" smtClean="0"/>
              <a:t> </a:t>
            </a:r>
            <a:r>
              <a:rPr lang="en-US" dirty="0" err="1" smtClean="0"/>
              <a:t>Giacomelli</a:t>
            </a:r>
            <a:r>
              <a:rPr lang="en-US" dirty="0" smtClean="0"/>
              <a:t>, Apache Mahout Cookbook, </a:t>
            </a:r>
            <a:r>
              <a:rPr lang="en-US" dirty="0" err="1" smtClean="0"/>
              <a:t>Packt</a:t>
            </a:r>
            <a:r>
              <a:rPr lang="en-US" dirty="0" smtClean="0"/>
              <a:t> Publishing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" y="0"/>
            <a:ext cx="2623213" cy="7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77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Recommendation engine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Recommendation engines operate on the premise that associations are drawn between feature sets</a:t>
            </a:r>
          </a:p>
          <a:p>
            <a:endParaRPr lang="en-US" dirty="0" smtClean="0"/>
          </a:p>
          <a:p>
            <a:r>
              <a:rPr lang="en-US" dirty="0" smtClean="0"/>
              <a:t>From that, a ‘recommendation’ can be derived by correlations between known features where associations are made between vectors ( individuals ) that are ‘most’ similar in known categories</a:t>
            </a:r>
          </a:p>
          <a:p>
            <a:endParaRPr lang="en-US" dirty="0" smtClean="0"/>
          </a:p>
          <a:p>
            <a:r>
              <a:rPr lang="en-US" dirty="0" smtClean="0"/>
              <a:t>Given that information a ‘recommendation’ can be made to an individual as to what they may be interested in  - given what is known about a peer category.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36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Recommendations: 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data with movie reviews</a:t>
            </a:r>
          </a:p>
          <a:p>
            <a:endParaRPr lang="en-US" dirty="0" smtClean="0"/>
          </a:p>
          <a:p>
            <a:r>
              <a:rPr lang="en-US" dirty="0" smtClean="0"/>
              <a:t>Taking review information  - individuals who are most similar (accounting for variance in grading ranges (( grade inflation )) ) a recommendation can be made for an individual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36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4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99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Recommendations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data set contains 943 users, 1682 movies and 100,000 ratings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u.data</a:t>
            </a:r>
            <a:r>
              <a:rPr lang="en-US" dirty="0"/>
              <a:t>: contains several tuples(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movie_id</a:t>
            </a:r>
            <a:r>
              <a:rPr lang="en-US" dirty="0"/>
              <a:t>, rating, timestamp)</a:t>
            </a:r>
          </a:p>
          <a:p>
            <a:r>
              <a:rPr lang="en-US" dirty="0" err="1"/>
              <a:t>u.user</a:t>
            </a:r>
            <a:r>
              <a:rPr lang="en-US" dirty="0"/>
              <a:t>: contains several tuples(</a:t>
            </a:r>
            <a:r>
              <a:rPr lang="en-US" dirty="0" err="1"/>
              <a:t>user_id</a:t>
            </a:r>
            <a:r>
              <a:rPr lang="en-US" dirty="0"/>
              <a:t>, age, gender, occupation, </a:t>
            </a:r>
            <a:r>
              <a:rPr lang="en-US" dirty="0" err="1"/>
              <a:t>zip_code</a:t>
            </a:r>
            <a:r>
              <a:rPr lang="en-US" dirty="0"/>
              <a:t>)</a:t>
            </a:r>
          </a:p>
          <a:p>
            <a:r>
              <a:rPr lang="en-US" dirty="0" err="1"/>
              <a:t>u.item</a:t>
            </a:r>
            <a:r>
              <a:rPr lang="en-US" dirty="0"/>
              <a:t>: contains several tuples(</a:t>
            </a:r>
            <a:r>
              <a:rPr lang="en-US" dirty="0" err="1"/>
              <a:t>movie_id</a:t>
            </a:r>
            <a:r>
              <a:rPr lang="en-US" dirty="0"/>
              <a:t>, title, </a:t>
            </a:r>
            <a:r>
              <a:rPr lang="en-US" dirty="0" err="1"/>
              <a:t>release_date</a:t>
            </a:r>
            <a:r>
              <a:rPr lang="en-US" dirty="0"/>
              <a:t>, </a:t>
            </a:r>
            <a:r>
              <a:rPr lang="en-US" dirty="0" err="1"/>
              <a:t>video_release_data</a:t>
            </a:r>
            <a:r>
              <a:rPr lang="en-US" dirty="0"/>
              <a:t>, </a:t>
            </a:r>
            <a:r>
              <a:rPr lang="en-US" dirty="0" err="1"/>
              <a:t>imdb_url</a:t>
            </a:r>
            <a:r>
              <a:rPr lang="en-US" dirty="0"/>
              <a:t>, </a:t>
            </a:r>
            <a:r>
              <a:rPr lang="en-US" dirty="0" err="1"/>
              <a:t>cat_unknown</a:t>
            </a:r>
            <a:r>
              <a:rPr lang="en-US" dirty="0"/>
              <a:t>, </a:t>
            </a:r>
            <a:r>
              <a:rPr lang="en-US" dirty="0" err="1"/>
              <a:t>cat_action</a:t>
            </a:r>
            <a:r>
              <a:rPr lang="en-US" dirty="0"/>
              <a:t>, </a:t>
            </a:r>
            <a:r>
              <a:rPr lang="en-US" dirty="0" err="1"/>
              <a:t>cat_adventure</a:t>
            </a:r>
            <a:r>
              <a:rPr lang="en-US" dirty="0"/>
              <a:t>, </a:t>
            </a:r>
            <a:r>
              <a:rPr lang="en-US" dirty="0" err="1"/>
              <a:t>cat_animation</a:t>
            </a:r>
            <a:r>
              <a:rPr lang="en-US" dirty="0"/>
              <a:t>, </a:t>
            </a:r>
            <a:r>
              <a:rPr lang="en-US" dirty="0" err="1"/>
              <a:t>cat_children</a:t>
            </a:r>
            <a:r>
              <a:rPr lang="en-US" dirty="0"/>
              <a:t>, </a:t>
            </a:r>
            <a:r>
              <a:rPr lang="en-US" dirty="0" err="1"/>
              <a:t>cat_comedy</a:t>
            </a:r>
            <a:r>
              <a:rPr lang="en-US" dirty="0"/>
              <a:t>, </a:t>
            </a:r>
            <a:r>
              <a:rPr lang="en-US" dirty="0" err="1"/>
              <a:t>cat_crime</a:t>
            </a:r>
            <a:r>
              <a:rPr lang="en-US" dirty="0"/>
              <a:t>, </a:t>
            </a:r>
            <a:r>
              <a:rPr lang="en-US" dirty="0" err="1"/>
              <a:t>cat_documentary</a:t>
            </a:r>
            <a:r>
              <a:rPr lang="en-US" dirty="0"/>
              <a:t>, </a:t>
            </a:r>
            <a:r>
              <a:rPr lang="en-US" dirty="0" err="1"/>
              <a:t>cat_drama</a:t>
            </a:r>
            <a:r>
              <a:rPr lang="en-US" dirty="0"/>
              <a:t>, </a:t>
            </a:r>
            <a:r>
              <a:rPr lang="en-US" dirty="0" err="1"/>
              <a:t>cat_fantasy</a:t>
            </a:r>
            <a:r>
              <a:rPr lang="en-US" dirty="0"/>
              <a:t>, </a:t>
            </a:r>
            <a:r>
              <a:rPr lang="en-US" dirty="0" err="1"/>
              <a:t>cat_film_noir</a:t>
            </a:r>
            <a:r>
              <a:rPr lang="en-US" dirty="0"/>
              <a:t>, </a:t>
            </a:r>
            <a:r>
              <a:rPr lang="en-US" dirty="0" err="1"/>
              <a:t>cat_horror</a:t>
            </a:r>
            <a:r>
              <a:rPr lang="en-US" dirty="0"/>
              <a:t>, </a:t>
            </a:r>
            <a:r>
              <a:rPr lang="en-US" dirty="0" err="1"/>
              <a:t>cat_musical</a:t>
            </a:r>
            <a:r>
              <a:rPr lang="en-US" dirty="0"/>
              <a:t>, </a:t>
            </a:r>
            <a:r>
              <a:rPr lang="en-US" dirty="0" err="1"/>
              <a:t>cat_mystery</a:t>
            </a:r>
            <a:r>
              <a:rPr lang="en-US" dirty="0"/>
              <a:t>, </a:t>
            </a:r>
            <a:r>
              <a:rPr lang="en-US" dirty="0" err="1"/>
              <a:t>cat_romance</a:t>
            </a:r>
            <a:r>
              <a:rPr lang="en-US" dirty="0"/>
              <a:t>, </a:t>
            </a:r>
            <a:r>
              <a:rPr lang="en-US" dirty="0" err="1"/>
              <a:t>cat_sci_fi</a:t>
            </a:r>
            <a:r>
              <a:rPr lang="en-US" dirty="0"/>
              <a:t>, </a:t>
            </a:r>
            <a:r>
              <a:rPr lang="en-US" dirty="0" err="1"/>
              <a:t>cat_thriller</a:t>
            </a:r>
            <a:r>
              <a:rPr lang="en-US" dirty="0"/>
              <a:t>, </a:t>
            </a:r>
            <a:r>
              <a:rPr lang="en-US" dirty="0" err="1"/>
              <a:t>cat_war</a:t>
            </a:r>
            <a:r>
              <a:rPr lang="en-US" dirty="0"/>
              <a:t>, </a:t>
            </a:r>
            <a:r>
              <a:rPr lang="en-US" dirty="0" err="1"/>
              <a:t>cat_western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36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14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Example 1 : Recommendation Engine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Loosely following the directions specified: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http://chimpler.wordpress.com/2013/02/20/playing-with-the-mahout-recommendation-engine-on-a-hadoop-cluster/</a:t>
            </a:r>
            <a:endParaRPr lang="en-US" dirty="0"/>
          </a:p>
          <a:p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/>
              <a:t>Get on AWS</a:t>
            </a:r>
          </a:p>
          <a:p>
            <a:pPr marL="0" lvl="0" indent="0">
              <a:buNone/>
            </a:pPr>
            <a:r>
              <a:rPr lang="en-US" dirty="0"/>
              <a:t>Ubuntu 1.3.1</a:t>
            </a:r>
          </a:p>
          <a:p>
            <a:pPr marL="0" lvl="0" indent="0">
              <a:buNone/>
            </a:pPr>
            <a:r>
              <a:rPr lang="en-US" dirty="0"/>
              <a:t>Install </a:t>
            </a:r>
            <a:r>
              <a:rPr lang="en-US" dirty="0" err="1"/>
              <a:t>hadoop</a:t>
            </a:r>
            <a:r>
              <a:rPr lang="en-US" dirty="0"/>
              <a:t> – see other instructions (I used 1.2.1)</a:t>
            </a:r>
          </a:p>
          <a:p>
            <a:pPr marL="0" lvl="0" indent="0">
              <a:buNone/>
            </a:pPr>
            <a:r>
              <a:rPr lang="en-US" dirty="0"/>
              <a:t>Install java (set export)  (I used java 7)</a:t>
            </a:r>
          </a:p>
          <a:p>
            <a:pPr marL="0" lvl="0" indent="0">
              <a:buNone/>
            </a:pPr>
            <a:r>
              <a:rPr lang="en-US" dirty="0"/>
              <a:t>Download mahout – I used mahout-distribution=0.8.tar.gz</a:t>
            </a:r>
          </a:p>
          <a:p>
            <a:pPr marL="0" lvl="0" indent="0">
              <a:buNone/>
            </a:pPr>
            <a:r>
              <a:rPr lang="en-US" dirty="0"/>
              <a:t>Download (</a:t>
            </a:r>
            <a:r>
              <a:rPr lang="en-US" dirty="0" err="1"/>
              <a:t>wget</a:t>
            </a:r>
            <a:r>
              <a:rPr lang="en-US" dirty="0"/>
              <a:t>)   movie set  </a:t>
            </a:r>
            <a:r>
              <a:rPr lang="en-US" u="sng" dirty="0">
                <a:hlinkClick r:id="rId3"/>
              </a:rPr>
              <a:t>http://www.grouplens.org/system/files/ml-100k.zip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Download mahout-distribution /mahout-distribution-0.8/mahout-core-0.8-job.jar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Copy </a:t>
            </a:r>
            <a:r>
              <a:rPr lang="en-US" dirty="0" err="1"/>
              <a:t>u.data</a:t>
            </a:r>
            <a:r>
              <a:rPr lang="en-US" dirty="0"/>
              <a:t> to current directory  // skip </a:t>
            </a:r>
            <a:r>
              <a:rPr lang="en-US" dirty="0" err="1"/>
              <a:t>hdfs</a:t>
            </a:r>
            <a:r>
              <a:rPr lang="en-US" dirty="0"/>
              <a:t> file system</a:t>
            </a:r>
          </a:p>
          <a:p>
            <a:pPr marL="0" indent="0">
              <a:buNone/>
            </a:pPr>
            <a:r>
              <a:rPr lang="en-US" dirty="0"/>
              <a:t>//make sure you do not have a ‘temp’ from prior runs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6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Recommendation engine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U.data</a:t>
            </a:r>
            <a:r>
              <a:rPr lang="en-US" dirty="0" smtClean="0"/>
              <a:t> is the only file read by mahout</a:t>
            </a:r>
          </a:p>
          <a:p>
            <a:endParaRPr lang="en-US" dirty="0" smtClean="0"/>
          </a:p>
          <a:p>
            <a:r>
              <a:rPr lang="en-US" dirty="0" smtClean="0"/>
              <a:t>The remaining files allow for detail to support a report</a:t>
            </a:r>
          </a:p>
          <a:p>
            <a:endParaRPr lang="en-US" dirty="0" smtClean="0"/>
          </a:p>
          <a:p>
            <a:r>
              <a:rPr lang="en-US" dirty="0" smtClean="0"/>
              <a:t>This is using only a one line call to mahout – in this example used from the command line , though you can invoke the functions in a java program as well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RUN IT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jar /home/</a:t>
            </a:r>
            <a:r>
              <a:rPr lang="en-US" dirty="0" err="1" smtClean="0"/>
              <a:t>ubuntu</a:t>
            </a:r>
            <a:r>
              <a:rPr lang="en-US" dirty="0" smtClean="0"/>
              <a:t>/mahout-distribution-0.9/mahout-core-0.9-job.jar  </a:t>
            </a:r>
            <a:r>
              <a:rPr lang="en-US" dirty="0" err="1" smtClean="0"/>
              <a:t>org.apache.mahout.cf.taste.hadoop.item.RecommenderJob</a:t>
            </a:r>
            <a:r>
              <a:rPr lang="en-US" dirty="0" smtClean="0"/>
              <a:t> -s SIMILARITY_COOCCURRENCE   --input </a:t>
            </a:r>
            <a:r>
              <a:rPr lang="en-US" dirty="0" err="1" smtClean="0"/>
              <a:t>u.data</a:t>
            </a:r>
            <a:r>
              <a:rPr lang="en-US" dirty="0" smtClean="0"/>
              <a:t>  --output </a:t>
            </a:r>
            <a:r>
              <a:rPr lang="en-US" dirty="0" err="1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026170" cy="108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" y="0"/>
            <a:ext cx="2623213" cy="7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30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Recommendation engine</a:t>
            </a:r>
            <a:endParaRPr lang="en-US" sz="36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 the output</a:t>
            </a:r>
          </a:p>
          <a:p>
            <a:pPr lvl="1"/>
            <a:r>
              <a:rPr lang="en-US" dirty="0" smtClean="0"/>
              <a:t>cd to “output” directory“</a:t>
            </a:r>
          </a:p>
          <a:p>
            <a:pPr lvl="1"/>
            <a:r>
              <a:rPr lang="en-US" dirty="0" smtClean="0"/>
              <a:t>cat” the part-r-00000</a:t>
            </a:r>
          </a:p>
          <a:p>
            <a:endParaRPr lang="en-US" dirty="0"/>
          </a:p>
          <a:p>
            <a:r>
              <a:rPr lang="en-US" dirty="0" smtClean="0"/>
              <a:t>The following command will present output in a meaningful fashion</a:t>
            </a:r>
          </a:p>
          <a:p>
            <a:endParaRPr lang="en-US" dirty="0" smtClean="0"/>
          </a:p>
          <a:p>
            <a:r>
              <a:rPr lang="en-US" dirty="0" smtClean="0"/>
              <a:t>Here , we present the recommendations for  a user 4</a:t>
            </a:r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show_recommendations2.py  4 </a:t>
            </a:r>
            <a:r>
              <a:rPr lang="en-US" dirty="0" err="1"/>
              <a:t>u.data</a:t>
            </a:r>
            <a:r>
              <a:rPr lang="en-US" dirty="0"/>
              <a:t> </a:t>
            </a:r>
            <a:r>
              <a:rPr lang="en-US" dirty="0" err="1"/>
              <a:t>u.item</a:t>
            </a:r>
            <a:r>
              <a:rPr lang="en-US" dirty="0"/>
              <a:t>  /home/</a:t>
            </a:r>
            <a:r>
              <a:rPr lang="en-US" dirty="0" err="1"/>
              <a:t>ubuntu</a:t>
            </a:r>
            <a:r>
              <a:rPr lang="en-US" dirty="0"/>
              <a:t>/ml-100k/output/part-r-00000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8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63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497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Mahout</vt:lpstr>
      <vt:lpstr>Two examples</vt:lpstr>
      <vt:lpstr>Recommendation engine</vt:lpstr>
      <vt:lpstr>Recommendations: </vt:lpstr>
      <vt:lpstr>Recommendations  the data set contains 943 users, 1682 movies and 100,000 ratings</vt:lpstr>
      <vt:lpstr>Example 1 : Recommendation Engine</vt:lpstr>
      <vt:lpstr>Recommendation engine</vt:lpstr>
      <vt:lpstr>RUN IT</vt:lpstr>
      <vt:lpstr>Recommendation engine</vt:lpstr>
      <vt:lpstr>Recommender engine: Use the python script to show the output</vt:lpstr>
      <vt:lpstr>Example two - kmeans</vt:lpstr>
      <vt:lpstr>Example two (from packt publishers Mahout cookbook): kmeans</vt:lpstr>
      <vt:lpstr> kmeans : Config Environment</vt:lpstr>
      <vt:lpstr>Example depending on if the path is set – you may have to modify ./mahout to simply mahout do not copy dircectly from powerpoint as you may insert an innappropriate end of line character</vt:lpstr>
      <vt:lpstr>example</vt:lpstr>
      <vt:lpstr>Output is in clusterdump home/ubuntu/kmeans/reuters-kmeans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106</cp:revision>
  <dcterms:created xsi:type="dcterms:W3CDTF">2014-04-27T19:34:05Z</dcterms:created>
  <dcterms:modified xsi:type="dcterms:W3CDTF">2015-07-19T20:12:04Z</dcterms:modified>
</cp:coreProperties>
</file>