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27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1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8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1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9F5F-992F-4961-8A2C-83BF68AE3764}" type="datetimeFigureOut">
              <a:rPr lang="en-US" smtClean="0"/>
              <a:t>8/31/2015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19C61-CACC-4AEA-BDDC-3413B8371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MDS535 week one</a:t>
            </a:r>
            <a:br>
              <a:rPr lang="en-US" dirty="0" smtClean="0"/>
            </a:br>
            <a:r>
              <a:rPr lang="en-US" dirty="0" smtClean="0"/>
              <a:t>FAQ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AWS allows for a common means of running apache </a:t>
            </a:r>
            <a:r>
              <a:rPr lang="en-US" dirty="0" err="1" smtClean="0"/>
              <a:t>hadoop</a:t>
            </a:r>
            <a:r>
              <a:rPr lang="en-US" dirty="0" smtClean="0"/>
              <a:t> and associated technologies. </a:t>
            </a:r>
          </a:p>
          <a:p>
            <a:r>
              <a:rPr lang="en-US" dirty="0" smtClean="0"/>
              <a:t>NOTE: you can run apache </a:t>
            </a:r>
            <a:r>
              <a:rPr lang="en-US" dirty="0" err="1" smtClean="0"/>
              <a:t>hadoop</a:t>
            </a:r>
            <a:r>
              <a:rPr lang="en-US" dirty="0" smtClean="0"/>
              <a:t> from a windows installation – it to my experience is more work and very inconsistent! You also have to match the appropriate distributions of PIG, HIVE, Spark </a:t>
            </a:r>
            <a:r>
              <a:rPr lang="en-US" dirty="0" err="1" smtClean="0"/>
              <a:t>etc</a:t>
            </a:r>
            <a:r>
              <a:rPr lang="en-US" dirty="0" smtClean="0"/>
              <a:t>  - not easy. With AWS we are all on the exact same platform making it easy to run from one single set of instructions</a:t>
            </a:r>
          </a:p>
          <a:p>
            <a:r>
              <a:rPr lang="en-US" dirty="0" smtClean="0"/>
              <a:t>I have run these scripts in IEEE workshops and in class demonstrations for two years to great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5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we using </a:t>
            </a:r>
            <a:r>
              <a:rPr lang="en-US" dirty="0" err="1" smtClean="0"/>
              <a:t>ubuntu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Ubuntu </a:t>
            </a:r>
            <a:r>
              <a:rPr lang="en-US" dirty="0" err="1" smtClean="0"/>
              <a:t>unix</a:t>
            </a:r>
            <a:r>
              <a:rPr lang="en-US" dirty="0" smtClean="0"/>
              <a:t> is the most documented installation of </a:t>
            </a:r>
            <a:r>
              <a:rPr lang="en-US" dirty="0" err="1" smtClean="0"/>
              <a:t>unix</a:t>
            </a:r>
            <a:r>
              <a:rPr lang="en-US" dirty="0" smtClean="0"/>
              <a:t> for big data  to my research. I have the most information on it and as a result it has turned into a path of least resistance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3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AWS free?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Only if you use it RESPONSIBLY.</a:t>
            </a:r>
          </a:p>
          <a:p>
            <a:r>
              <a:rPr lang="en-US" dirty="0" smtClean="0"/>
              <a:t>Please take note: shut down your nodes (use STOP or TERMINATE) as you will be charged by amazon if you instantiate a node and even stop it at night as you are using disk space</a:t>
            </a:r>
          </a:p>
          <a:p>
            <a:r>
              <a:rPr lang="en-US" dirty="0" smtClean="0"/>
              <a:t>I personally terminate my nodes (yes, this forces me to do complete reinstallations every single time – it also keeps my costs down extremely low – as I do not use AWS for any production , only as a learning tool)</a:t>
            </a:r>
          </a:p>
          <a:p>
            <a:r>
              <a:rPr lang="en-US" b="1" i="1" u="sng" dirty="0" smtClean="0">
                <a:solidFill>
                  <a:srgbClr val="FF0000"/>
                </a:solidFill>
              </a:rPr>
              <a:t>NOTE: you are responsible for any charges!</a:t>
            </a:r>
            <a:endParaRPr lang="en-US" b="1" i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62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AWS charge?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Very good question and one I cannot completely answer. </a:t>
            </a:r>
          </a:p>
          <a:p>
            <a:r>
              <a:rPr lang="en-US" dirty="0" smtClean="0"/>
              <a:t>They provide free usage for the first year, but this is only for limited usage – you are not charged only for time but also downloading via the network as well as disk storage – so be careful! </a:t>
            </a:r>
          </a:p>
          <a:p>
            <a:r>
              <a:rPr lang="en-US" dirty="0" smtClean="0"/>
              <a:t>I was not charged any money at all the first year – but I monitored it carefully and terminated every time after usage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3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region should I use in AWS?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region is fine – but please note – be consistent – do not change your region as you may leave a node unattended </a:t>
            </a:r>
          </a:p>
          <a:p>
            <a:r>
              <a:rPr lang="en-US" smtClean="0"/>
              <a:t>And be charged for it!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9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364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MDS535 week one FAQ</vt:lpstr>
      <vt:lpstr>Why are we using AWS?</vt:lpstr>
      <vt:lpstr>Why are we using ubuntu?</vt:lpstr>
      <vt:lpstr>Is AWS free?</vt:lpstr>
      <vt:lpstr>How does AWS charge?</vt:lpstr>
      <vt:lpstr>What region should I use in AWS?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MDS535 week one FAQ</dc:title>
  <dc:creator>Ostrowski, David (D.A.)</dc:creator>
  <cp:lastModifiedBy>Ostrowski, David (D.A.)</cp:lastModifiedBy>
  <cp:revision>2</cp:revision>
  <dcterms:created xsi:type="dcterms:W3CDTF">2015-08-31T22:39:55Z</dcterms:created>
  <dcterms:modified xsi:type="dcterms:W3CDTF">2015-08-31T22:50:41Z</dcterms:modified>
</cp:coreProperties>
</file>