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</p:sldIdLst>
  <p:sldSz cx="9906000" cy="6858000" type="A4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Jane Bautista" userId="9c4ca3827f2e538d" providerId="LiveId" clId="{52DDADAD-8E36-4C7C-B28D-2F1BD116F527}"/>
    <pc:docChg chg="undo custSel addSld modSld">
      <pc:chgData name="Mary Jane Bautista" userId="9c4ca3827f2e538d" providerId="LiveId" clId="{52DDADAD-8E36-4C7C-B28D-2F1BD116F527}" dt="2023-07-03T12:26:35.432" v="307" actId="1076"/>
      <pc:docMkLst>
        <pc:docMk/>
      </pc:docMkLst>
      <pc:sldChg chg="modSp mod">
        <pc:chgData name="Mary Jane Bautista" userId="9c4ca3827f2e538d" providerId="LiveId" clId="{52DDADAD-8E36-4C7C-B28D-2F1BD116F527}" dt="2023-07-03T12:00:22.411" v="18" actId="20577"/>
        <pc:sldMkLst>
          <pc:docMk/>
          <pc:sldMk cId="214561229" sldId="268"/>
        </pc:sldMkLst>
        <pc:spChg chg="mod">
          <ac:chgData name="Mary Jane Bautista" userId="9c4ca3827f2e538d" providerId="LiveId" clId="{52DDADAD-8E36-4C7C-B28D-2F1BD116F527}" dt="2023-07-03T11:59:40.603" v="10" actId="20577"/>
          <ac:spMkLst>
            <pc:docMk/>
            <pc:sldMk cId="214561229" sldId="268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0:22.411" v="18" actId="20577"/>
          <ac:spMkLst>
            <pc:docMk/>
            <pc:sldMk cId="214561229" sldId="268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1:15.481" v="40" actId="20577"/>
        <pc:sldMkLst>
          <pc:docMk/>
          <pc:sldMk cId="2367320283" sldId="269"/>
        </pc:sldMkLst>
        <pc:spChg chg="mod">
          <ac:chgData name="Mary Jane Bautista" userId="9c4ca3827f2e538d" providerId="LiveId" clId="{52DDADAD-8E36-4C7C-B28D-2F1BD116F527}" dt="2023-07-03T12:01:04.017" v="32" actId="20577"/>
          <ac:spMkLst>
            <pc:docMk/>
            <pc:sldMk cId="2367320283" sldId="269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1:15.481" v="40" actId="20577"/>
          <ac:spMkLst>
            <pc:docMk/>
            <pc:sldMk cId="2367320283" sldId="269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1:54.722" v="63" actId="20577"/>
        <pc:sldMkLst>
          <pc:docMk/>
          <pc:sldMk cId="3485543989" sldId="270"/>
        </pc:sldMkLst>
        <pc:spChg chg="mod">
          <ac:chgData name="Mary Jane Bautista" userId="9c4ca3827f2e538d" providerId="LiveId" clId="{52DDADAD-8E36-4C7C-B28D-2F1BD116F527}" dt="2023-07-03T12:01:43.595" v="57" actId="20577"/>
          <ac:spMkLst>
            <pc:docMk/>
            <pc:sldMk cId="3485543989" sldId="270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1:54.722" v="63" actId="20577"/>
          <ac:spMkLst>
            <pc:docMk/>
            <pc:sldMk cId="3485543989" sldId="270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2:31.560" v="80" actId="20577"/>
        <pc:sldMkLst>
          <pc:docMk/>
          <pc:sldMk cId="2182098502" sldId="271"/>
        </pc:sldMkLst>
        <pc:spChg chg="mod">
          <ac:chgData name="Mary Jane Bautista" userId="9c4ca3827f2e538d" providerId="LiveId" clId="{52DDADAD-8E36-4C7C-B28D-2F1BD116F527}" dt="2023-07-03T12:02:21.545" v="72" actId="20577"/>
          <ac:spMkLst>
            <pc:docMk/>
            <pc:sldMk cId="2182098502" sldId="271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2:31.560" v="80" actId="20577"/>
          <ac:spMkLst>
            <pc:docMk/>
            <pc:sldMk cId="2182098502" sldId="271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59.904" v="105"/>
        <pc:sldMkLst>
          <pc:docMk/>
          <pc:sldMk cId="3719071220" sldId="272"/>
        </pc:sldMkLst>
        <pc:spChg chg="mod">
          <ac:chgData name="Mary Jane Bautista" userId="9c4ca3827f2e538d" providerId="LiveId" clId="{52DDADAD-8E36-4C7C-B28D-2F1BD116F527}" dt="2023-07-03T12:02:43.206" v="81"/>
          <ac:spMkLst>
            <pc:docMk/>
            <pc:sldMk cId="3719071220" sldId="272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59.904" v="105"/>
          <ac:spMkLst>
            <pc:docMk/>
            <pc:sldMk cId="3719071220" sldId="272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54.830" v="104"/>
        <pc:sldMkLst>
          <pc:docMk/>
          <pc:sldMk cId="590433899" sldId="273"/>
        </pc:sldMkLst>
        <pc:spChg chg="mod">
          <ac:chgData name="Mary Jane Bautista" userId="9c4ca3827f2e538d" providerId="LiveId" clId="{52DDADAD-8E36-4C7C-B28D-2F1BD116F527}" dt="2023-07-03T12:02:50.919" v="82"/>
          <ac:spMkLst>
            <pc:docMk/>
            <pc:sldMk cId="590433899" sldId="273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54.830" v="104"/>
          <ac:spMkLst>
            <pc:docMk/>
            <pc:sldMk cId="590433899" sldId="273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49.499" v="103"/>
        <pc:sldMkLst>
          <pc:docMk/>
          <pc:sldMk cId="4097516576" sldId="274"/>
        </pc:sldMkLst>
        <pc:spChg chg="mod">
          <ac:chgData name="Mary Jane Bautista" userId="9c4ca3827f2e538d" providerId="LiveId" clId="{52DDADAD-8E36-4C7C-B28D-2F1BD116F527}" dt="2023-07-03T12:02:58.151" v="83"/>
          <ac:spMkLst>
            <pc:docMk/>
            <pc:sldMk cId="4097516576" sldId="274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49.499" v="103"/>
          <ac:spMkLst>
            <pc:docMk/>
            <pc:sldMk cId="4097516576" sldId="274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43.927" v="102"/>
        <pc:sldMkLst>
          <pc:docMk/>
          <pc:sldMk cId="1259262057" sldId="275"/>
        </pc:sldMkLst>
        <pc:spChg chg="mod">
          <ac:chgData name="Mary Jane Bautista" userId="9c4ca3827f2e538d" providerId="LiveId" clId="{52DDADAD-8E36-4C7C-B28D-2F1BD116F527}" dt="2023-07-03T12:03:03.901" v="84"/>
          <ac:spMkLst>
            <pc:docMk/>
            <pc:sldMk cId="1259262057" sldId="275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43.927" v="102"/>
          <ac:spMkLst>
            <pc:docMk/>
            <pc:sldMk cId="1259262057" sldId="275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38.914" v="101"/>
        <pc:sldMkLst>
          <pc:docMk/>
          <pc:sldMk cId="644203160" sldId="276"/>
        </pc:sldMkLst>
        <pc:spChg chg="mod">
          <ac:chgData name="Mary Jane Bautista" userId="9c4ca3827f2e538d" providerId="LiveId" clId="{52DDADAD-8E36-4C7C-B28D-2F1BD116F527}" dt="2023-07-03T12:03:10.755" v="85"/>
          <ac:spMkLst>
            <pc:docMk/>
            <pc:sldMk cId="644203160" sldId="276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38.914" v="101"/>
          <ac:spMkLst>
            <pc:docMk/>
            <pc:sldMk cId="644203160" sldId="276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32.570" v="100"/>
        <pc:sldMkLst>
          <pc:docMk/>
          <pc:sldMk cId="2073944149" sldId="277"/>
        </pc:sldMkLst>
        <pc:spChg chg="mod">
          <ac:chgData name="Mary Jane Bautista" userId="9c4ca3827f2e538d" providerId="LiveId" clId="{52DDADAD-8E36-4C7C-B28D-2F1BD116F527}" dt="2023-07-03T12:03:18.511" v="86"/>
          <ac:spMkLst>
            <pc:docMk/>
            <pc:sldMk cId="2073944149" sldId="277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32.570" v="100"/>
          <ac:spMkLst>
            <pc:docMk/>
            <pc:sldMk cId="2073944149" sldId="277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25.365" v="99"/>
        <pc:sldMkLst>
          <pc:docMk/>
          <pc:sldMk cId="2878043174" sldId="278"/>
        </pc:sldMkLst>
        <pc:spChg chg="mod">
          <ac:chgData name="Mary Jane Bautista" userId="9c4ca3827f2e538d" providerId="LiveId" clId="{52DDADAD-8E36-4C7C-B28D-2F1BD116F527}" dt="2023-07-03T12:03:24.618" v="87"/>
          <ac:spMkLst>
            <pc:docMk/>
            <pc:sldMk cId="2878043174" sldId="278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25.365" v="99"/>
          <ac:spMkLst>
            <pc:docMk/>
            <pc:sldMk cId="2878043174" sldId="278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19.840" v="98"/>
        <pc:sldMkLst>
          <pc:docMk/>
          <pc:sldMk cId="2850198846" sldId="279"/>
        </pc:sldMkLst>
        <pc:spChg chg="mod">
          <ac:chgData name="Mary Jane Bautista" userId="9c4ca3827f2e538d" providerId="LiveId" clId="{52DDADAD-8E36-4C7C-B28D-2F1BD116F527}" dt="2023-07-03T12:03:30.761" v="88"/>
          <ac:spMkLst>
            <pc:docMk/>
            <pc:sldMk cId="2850198846" sldId="279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19.840" v="98"/>
          <ac:spMkLst>
            <pc:docMk/>
            <pc:sldMk cId="2850198846" sldId="279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4:14.005" v="97"/>
        <pc:sldMkLst>
          <pc:docMk/>
          <pc:sldMk cId="914357396" sldId="280"/>
        </pc:sldMkLst>
        <pc:spChg chg="mod">
          <ac:chgData name="Mary Jane Bautista" userId="9c4ca3827f2e538d" providerId="LiveId" clId="{52DDADAD-8E36-4C7C-B28D-2F1BD116F527}" dt="2023-07-03T12:03:38.966" v="89"/>
          <ac:spMkLst>
            <pc:docMk/>
            <pc:sldMk cId="914357396" sldId="280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4:14.005" v="97"/>
          <ac:spMkLst>
            <pc:docMk/>
            <pc:sldMk cId="914357396" sldId="280"/>
            <ac:spMk id="6" creationId="{CCADFB1E-C4D2-44DE-66F9-E206D4A69D16}"/>
          </ac:spMkLst>
        </pc:spChg>
      </pc:sldChg>
      <pc:sldChg chg="modSp mod">
        <pc:chgData name="Mary Jane Bautista" userId="9c4ca3827f2e538d" providerId="LiveId" clId="{52DDADAD-8E36-4C7C-B28D-2F1BD116F527}" dt="2023-07-03T12:03:59.295" v="96" actId="20577"/>
        <pc:sldMkLst>
          <pc:docMk/>
          <pc:sldMk cId="2206095901" sldId="281"/>
        </pc:sldMkLst>
        <pc:spChg chg="mod">
          <ac:chgData name="Mary Jane Bautista" userId="9c4ca3827f2e538d" providerId="LiveId" clId="{52DDADAD-8E36-4C7C-B28D-2F1BD116F527}" dt="2023-07-03T12:03:45.098" v="90"/>
          <ac:spMkLst>
            <pc:docMk/>
            <pc:sldMk cId="2206095901" sldId="281"/>
            <ac:spMk id="5" creationId="{C627F371-057E-C306-B410-E47967E44303}"/>
          </ac:spMkLst>
        </pc:spChg>
        <pc:spChg chg="mod">
          <ac:chgData name="Mary Jane Bautista" userId="9c4ca3827f2e538d" providerId="LiveId" clId="{52DDADAD-8E36-4C7C-B28D-2F1BD116F527}" dt="2023-07-03T12:03:59.295" v="96" actId="20577"/>
          <ac:spMkLst>
            <pc:docMk/>
            <pc:sldMk cId="2206095901" sldId="281"/>
            <ac:spMk id="6" creationId="{CCADFB1E-C4D2-44DE-66F9-E206D4A69D16}"/>
          </ac:spMkLst>
        </pc:spChg>
      </pc:sldChg>
      <pc:sldChg chg="modSp add mod">
        <pc:chgData name="Mary Jane Bautista" userId="9c4ca3827f2e538d" providerId="LiveId" clId="{52DDADAD-8E36-4C7C-B28D-2F1BD116F527}" dt="2023-07-03T12:07:12.234" v="154" actId="20577"/>
        <pc:sldMkLst>
          <pc:docMk/>
          <pc:sldMk cId="527698104" sldId="282"/>
        </pc:sldMkLst>
        <pc:spChg chg="mod">
          <ac:chgData name="Mary Jane Bautista" userId="9c4ca3827f2e538d" providerId="LiveId" clId="{52DDADAD-8E36-4C7C-B28D-2F1BD116F527}" dt="2023-07-03T12:07:12.234" v="154" actId="20577"/>
          <ac:spMkLst>
            <pc:docMk/>
            <pc:sldMk cId="527698104" sldId="282"/>
            <ac:spMk id="15" creationId="{D53B6D59-D695-48D1-AF2A-6B9CBC0A6C93}"/>
          </ac:spMkLst>
        </pc:spChg>
      </pc:sldChg>
      <pc:sldChg chg="modSp add mod">
        <pc:chgData name="Mary Jane Bautista" userId="9c4ca3827f2e538d" providerId="LiveId" clId="{52DDADAD-8E36-4C7C-B28D-2F1BD116F527}" dt="2023-07-03T12:08:00.013" v="188" actId="20577"/>
        <pc:sldMkLst>
          <pc:docMk/>
          <pc:sldMk cId="1026572591" sldId="283"/>
        </pc:sldMkLst>
        <pc:spChg chg="mod">
          <ac:chgData name="Mary Jane Bautista" userId="9c4ca3827f2e538d" providerId="LiveId" clId="{52DDADAD-8E36-4C7C-B28D-2F1BD116F527}" dt="2023-07-03T12:08:00.013" v="188" actId="20577"/>
          <ac:spMkLst>
            <pc:docMk/>
            <pc:sldMk cId="1026572591" sldId="283"/>
            <ac:spMk id="15" creationId="{D53B6D59-D695-48D1-AF2A-6B9CBC0A6C93}"/>
          </ac:spMkLst>
        </pc:spChg>
      </pc:sldChg>
      <pc:sldChg chg="modSp add mod">
        <pc:chgData name="Mary Jane Bautista" userId="9c4ca3827f2e538d" providerId="LiveId" clId="{52DDADAD-8E36-4C7C-B28D-2F1BD116F527}" dt="2023-07-03T12:26:25.834" v="306" actId="1076"/>
        <pc:sldMkLst>
          <pc:docMk/>
          <pc:sldMk cId="4061103867" sldId="284"/>
        </pc:sldMkLst>
        <pc:spChg chg="mod">
          <ac:chgData name="Mary Jane Bautista" userId="9c4ca3827f2e538d" providerId="LiveId" clId="{52DDADAD-8E36-4C7C-B28D-2F1BD116F527}" dt="2023-07-03T12:08:51.237" v="248" actId="20577"/>
          <ac:spMkLst>
            <pc:docMk/>
            <pc:sldMk cId="4061103867" sldId="284"/>
            <ac:spMk id="15" creationId="{D53B6D59-D695-48D1-AF2A-6B9CBC0A6C93}"/>
          </ac:spMkLst>
        </pc:spChg>
        <pc:picChg chg="mod">
          <ac:chgData name="Mary Jane Bautista" userId="9c4ca3827f2e538d" providerId="LiveId" clId="{52DDADAD-8E36-4C7C-B28D-2F1BD116F527}" dt="2023-07-03T12:26:25.834" v="306" actId="1076"/>
          <ac:picMkLst>
            <pc:docMk/>
            <pc:sldMk cId="4061103867" sldId="284"/>
            <ac:picMk id="2" creationId="{2B99266A-2C7A-1FA1-991D-1F2BE42CAEC6}"/>
          </ac:picMkLst>
        </pc:picChg>
      </pc:sldChg>
      <pc:sldChg chg="modSp add mod">
        <pc:chgData name="Mary Jane Bautista" userId="9c4ca3827f2e538d" providerId="LiveId" clId="{52DDADAD-8E36-4C7C-B28D-2F1BD116F527}" dt="2023-07-03T12:26:35.432" v="307" actId="1076"/>
        <pc:sldMkLst>
          <pc:docMk/>
          <pc:sldMk cId="609229907" sldId="285"/>
        </pc:sldMkLst>
        <pc:spChg chg="mod">
          <ac:chgData name="Mary Jane Bautista" userId="9c4ca3827f2e538d" providerId="LiveId" clId="{52DDADAD-8E36-4C7C-B28D-2F1BD116F527}" dt="2023-07-03T12:25:12.657" v="304" actId="20577"/>
          <ac:spMkLst>
            <pc:docMk/>
            <pc:sldMk cId="609229907" sldId="285"/>
            <ac:spMk id="15" creationId="{D53B6D59-D695-48D1-AF2A-6B9CBC0A6C93}"/>
          </ac:spMkLst>
        </pc:spChg>
        <pc:picChg chg="mod">
          <ac:chgData name="Mary Jane Bautista" userId="9c4ca3827f2e538d" providerId="LiveId" clId="{52DDADAD-8E36-4C7C-B28D-2F1BD116F527}" dt="2023-07-03T12:26:35.432" v="307" actId="1076"/>
          <ac:picMkLst>
            <pc:docMk/>
            <pc:sldMk cId="609229907" sldId="285"/>
            <ac:picMk id="2" creationId="{2B99266A-2C7A-1FA1-991D-1F2BE42CAE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215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332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81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2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22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745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38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71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29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6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507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36A5-A9CF-44B2-8074-55349999D5D2}" type="datetimeFigureOut">
              <a:rPr lang="en-PH" smtClean="0"/>
              <a:t>15/10/2025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80A0-B1AB-42FB-B1E3-01C8042EE32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5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B99266A-2C7A-1FA1-991D-1F2BE42C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23"/>
          <a:stretch/>
        </p:blipFill>
        <p:spPr>
          <a:xfrm>
            <a:off x="-39199" y="-26894"/>
            <a:ext cx="9945199" cy="688489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46D754-CAD6-4D7A-B7C1-4926915752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13" b="20024"/>
          <a:stretch/>
        </p:blipFill>
        <p:spPr>
          <a:xfrm>
            <a:off x="7978528" y="523971"/>
            <a:ext cx="708331" cy="358044"/>
          </a:xfrm>
          <a:prstGeom prst="rect">
            <a:avLst/>
          </a:prstGeom>
        </p:spPr>
      </p:pic>
      <p:sp>
        <p:nvSpPr>
          <p:cNvPr id="13" name="Text Box 18">
            <a:extLst>
              <a:ext uri="{FF2B5EF4-FFF2-40B4-BE49-F238E27FC236}">
                <a16:creationId xmlns:a16="http://schemas.microsoft.com/office/drawing/2014/main" id="{E3CFAB32-9C1E-438E-917E-64635C7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038" y="1725672"/>
            <a:ext cx="4755476" cy="110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704"/>
              </a:spcAft>
            </a:pPr>
            <a:r>
              <a:rPr lang="en-US" sz="5638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4229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ertificate  of  </a:t>
            </a:r>
            <a:r>
              <a:rPr lang="en-US" sz="5638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4229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</a:t>
            </a:r>
            <a:endParaRPr lang="en-US" sz="564" dirty="0">
              <a:solidFill>
                <a:srgbClr val="002060"/>
              </a:solidFill>
              <a:effectLst>
                <a:glow rad="127000">
                  <a:schemeClr val="bg1"/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2DE84-FDFE-48B6-922C-38C0598F2C3F}"/>
              </a:ext>
            </a:extLst>
          </p:cNvPr>
          <p:cNvSpPr txBox="1"/>
          <p:nvPr/>
        </p:nvSpPr>
        <p:spPr>
          <a:xfrm>
            <a:off x="4245162" y="2710659"/>
            <a:ext cx="2227904" cy="3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0" i="1" dirty="0"/>
              <a:t>is presented to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3B6D59-D695-48D1-AF2A-6B9CBC0A6C93}"/>
              </a:ext>
            </a:extLst>
          </p:cNvPr>
          <p:cNvSpPr/>
          <p:nvPr/>
        </p:nvSpPr>
        <p:spPr>
          <a:xfrm>
            <a:off x="2440412" y="2968120"/>
            <a:ext cx="5798720" cy="754173"/>
          </a:xfrm>
          <a:prstGeom prst="rect">
            <a:avLst/>
          </a:prstGeom>
          <a:noFill/>
          <a:effectLst>
            <a:outerShdw blurRad="50800" dist="50800" dir="5400000" sx="124000" sy="124000" algn="ctr" rotWithShape="0">
              <a:srgbClr val="FFFF00"/>
            </a:outerShdw>
          </a:effectLst>
        </p:spPr>
        <p:txBody>
          <a:bodyPr wrap="square" lIns="64444" tIns="32222" rIns="64444" bIns="32222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78" b="1" dirty="0">
                <a:ln/>
                <a:effectLst>
                  <a:glow rad="139700">
                    <a:schemeClr val="bg1"/>
                  </a:glow>
                </a:effectLst>
                <a:latin typeface="Edwardian Script ITC" panose="030303020407070D0804" pitchFamily="66" charset="0"/>
              </a:rPr>
              <a:t>${name}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7F371-057E-C306-B410-E47967E44303}"/>
              </a:ext>
            </a:extLst>
          </p:cNvPr>
          <p:cNvSpPr txBox="1"/>
          <p:nvPr/>
        </p:nvSpPr>
        <p:spPr>
          <a:xfrm>
            <a:off x="3127348" y="3964569"/>
            <a:ext cx="4424844" cy="705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7" dirty="0">
                <a:latin typeface="Arial Narrow" panose="020B0606020202030204" pitchFamily="34" charset="0"/>
              </a:rPr>
              <a:t>For his/her commendable effort and achievement as a learner of</a:t>
            </a:r>
          </a:p>
          <a:p>
            <a:pPr algn="ctr"/>
            <a:r>
              <a:rPr lang="en-US" sz="1327" dirty="0">
                <a:latin typeface="Arial Narrow" panose="020B0606020202030204" pitchFamily="34" charset="0"/>
              </a:rPr>
              <a:t> Libon Central School, </a:t>
            </a:r>
            <a:r>
              <a:rPr lang="en-US" sz="1327" b="1" i="1" dirty="0">
                <a:latin typeface="Arial Narrow" panose="020B0606020202030204" pitchFamily="34" charset="0"/>
              </a:rPr>
              <a:t>${remark}</a:t>
            </a:r>
            <a:r>
              <a:rPr lang="en-US" sz="1327" dirty="0">
                <a:latin typeface="Arial Narrow" panose="020B0606020202030204" pitchFamily="34" charset="0"/>
              </a:rPr>
              <a:t>, </a:t>
            </a:r>
          </a:p>
          <a:p>
            <a:pPr algn="ctr"/>
            <a:r>
              <a:rPr lang="en-US" sz="1327" dirty="0">
                <a:latin typeface="Arial Narrow" panose="020B0606020202030204" pitchFamily="34" charset="0"/>
              </a:rPr>
              <a:t>during the ${quarter}</a:t>
            </a:r>
            <a:r>
              <a:rPr lang="en-US" sz="1327" baseline="30000" dirty="0" err="1">
                <a:latin typeface="Arial Narrow" panose="020B0606020202030204" pitchFamily="34" charset="0"/>
              </a:rPr>
              <a:t>st</a:t>
            </a:r>
            <a:r>
              <a:rPr lang="en-US" sz="1327" dirty="0">
                <a:latin typeface="Arial Narrow" panose="020B0606020202030204" pitchFamily="34" charset="0"/>
              </a:rPr>
              <a:t> Quarter of the School Year ${</a:t>
            </a:r>
            <a:r>
              <a:rPr lang="en-US" sz="1327" dirty="0" err="1">
                <a:latin typeface="Arial Narrow" panose="020B0606020202030204" pitchFamily="34" charset="0"/>
              </a:rPr>
              <a:t>school_year</a:t>
            </a:r>
            <a:r>
              <a:rPr lang="en-US" sz="1327" dirty="0">
                <a:latin typeface="Arial Narrow" panose="020B0606020202030204" pitchFamily="34" charset="0"/>
              </a:rPr>
              <a:t>}.</a:t>
            </a:r>
            <a:endParaRPr lang="en-US" sz="116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DFB1E-C4D2-44DE-66F9-E206D4A69D16}"/>
              </a:ext>
            </a:extLst>
          </p:cNvPr>
          <p:cNvSpPr txBox="1"/>
          <p:nvPr/>
        </p:nvSpPr>
        <p:spPr>
          <a:xfrm>
            <a:off x="3468316" y="4760826"/>
            <a:ext cx="3742908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dirty="0">
                <a:latin typeface="Arial Narrow" panose="020B0606020202030204" pitchFamily="34" charset="0"/>
              </a:rPr>
              <a:t>Given this ${</a:t>
            </a:r>
            <a:r>
              <a:rPr lang="en-US" sz="1160" dirty="0" err="1">
                <a:latin typeface="Arial Narrow" panose="020B0606020202030204" pitchFamily="34" charset="0"/>
              </a:rPr>
              <a:t>issue_date</a:t>
            </a:r>
            <a:r>
              <a:rPr lang="en-US" sz="1160" dirty="0">
                <a:latin typeface="Arial Narrow" panose="020B0606020202030204" pitchFamily="34" charset="0"/>
              </a:rPr>
              <a:t>} at Libon Central School,</a:t>
            </a:r>
          </a:p>
          <a:p>
            <a:pPr algn="ctr"/>
            <a:r>
              <a:rPr lang="en-US" sz="1160" dirty="0">
                <a:latin typeface="Arial Narrow" panose="020B0606020202030204" pitchFamily="34" charset="0"/>
              </a:rPr>
              <a:t> Zone 2, </a:t>
            </a:r>
            <a:r>
              <a:rPr lang="en-US" sz="1160" dirty="0" err="1">
                <a:latin typeface="Arial Narrow" panose="020B0606020202030204" pitchFamily="34" charset="0"/>
              </a:rPr>
              <a:t>Tinago</a:t>
            </a:r>
            <a:r>
              <a:rPr lang="en-US" sz="1160" dirty="0">
                <a:latin typeface="Arial Narrow" panose="020B0606020202030204" pitchFamily="34" charset="0"/>
              </a:rPr>
              <a:t> St. </a:t>
            </a:r>
            <a:r>
              <a:rPr lang="en-US" sz="1160" dirty="0" err="1">
                <a:latin typeface="Arial Narrow" panose="020B0606020202030204" pitchFamily="34" charset="0"/>
              </a:rPr>
              <a:t>Libon</a:t>
            </a:r>
            <a:r>
              <a:rPr lang="en-US" sz="1160" dirty="0">
                <a:latin typeface="Arial Narrow" panose="020B0606020202030204" pitchFamily="34" charset="0"/>
              </a:rPr>
              <a:t> Albay.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065F1-F4E6-EA20-2D52-A7EE50211D27}"/>
              </a:ext>
            </a:extLst>
          </p:cNvPr>
          <p:cNvSpPr txBox="1"/>
          <p:nvPr/>
        </p:nvSpPr>
        <p:spPr>
          <a:xfrm>
            <a:off x="4196443" y="618626"/>
            <a:ext cx="2286666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dirty="0">
                <a:latin typeface="Old English Text MT" panose="03040902040508030806" pitchFamily="66" charset="0"/>
                <a:cs typeface="Times New Roman" panose="02020603050405020304" pitchFamily="18" charset="0"/>
              </a:rPr>
              <a:t>Department of Education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V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Albay</a:t>
            </a:r>
          </a:p>
          <a:p>
            <a:pPr algn="ctr"/>
            <a:r>
              <a:rPr lang="en-US" sz="116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Libon</a:t>
            </a:r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East District</a:t>
            </a:r>
          </a:p>
          <a:p>
            <a:pPr algn="ctr"/>
            <a:r>
              <a:rPr lang="en-US" sz="11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LIBON CENTRAL SCHOOL</a:t>
            </a:r>
          </a:p>
          <a:p>
            <a:pPr algn="ctr"/>
            <a:r>
              <a:rPr lang="en-US" sz="116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ID: 111762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29ACE2-6753-B70A-A30A-50C4235C0A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21" y="523971"/>
            <a:ext cx="1709503" cy="17850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6C7F9-AF99-E809-6F31-15D386F2B5C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071" y="2488455"/>
            <a:ext cx="1324402" cy="129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383201-5322-2880-2046-213DB6031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62" y="3780481"/>
            <a:ext cx="1291421" cy="133955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6FEB44-6D95-5740-FF52-993066B5F484}"/>
              </a:ext>
            </a:extLst>
          </p:cNvPr>
          <p:cNvSpPr txBox="1"/>
          <p:nvPr/>
        </p:nvSpPr>
        <p:spPr>
          <a:xfrm>
            <a:off x="4225819" y="3614412"/>
            <a:ext cx="2227904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i="1" dirty="0"/>
              <a:t>@{grade_level} – ${section}</a:t>
            </a:r>
          </a:p>
        </p:txBody>
      </p:sp>
      <p:sp>
        <p:nvSpPr>
          <p:cNvPr id="3" name="Text Box 293">
            <a:extLst>
              <a:ext uri="{FF2B5EF4-FFF2-40B4-BE49-F238E27FC236}">
                <a16:creationId xmlns:a16="http://schemas.microsoft.com/office/drawing/2014/main" id="{79E65F6B-0B96-FC1B-F46D-E986DA8A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462" y="5772971"/>
            <a:ext cx="2289538" cy="42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${teacher}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Adviser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93">
            <a:extLst>
              <a:ext uri="{FF2B5EF4-FFF2-40B4-BE49-F238E27FC236}">
                <a16:creationId xmlns:a16="http://schemas.microsoft.com/office/drawing/2014/main" id="{44E45D66-9FC3-8E5F-B774-D7C26D7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266" y="5772971"/>
            <a:ext cx="2289538" cy="42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64444" tIns="32222" rIns="64444" bIns="32222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${principal}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1128" b="1" dirty="0">
                <a:solidFill>
                  <a:srgbClr val="002060"/>
                </a:solidFill>
                <a:latin typeface="Maiandra GD" panose="020E0502030308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</a:t>
            </a:r>
            <a:endParaRPr lang="en-US" sz="986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43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389</TotalTime>
  <Words>103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Edwardian Script ITC</vt:lpstr>
      <vt:lpstr>Maiandra GD</vt:lpstr>
      <vt:lpstr>Old English Text MT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Jovie Evangelista</dc:creator>
  <cp:lastModifiedBy>markerickserrano1@gmail.com</cp:lastModifiedBy>
  <cp:revision>17</cp:revision>
  <cp:lastPrinted>2025-04-10T00:47:27Z</cp:lastPrinted>
  <dcterms:created xsi:type="dcterms:W3CDTF">2023-03-02T00:33:32Z</dcterms:created>
  <dcterms:modified xsi:type="dcterms:W3CDTF">2025-10-15T03:45:25Z</dcterms:modified>
</cp:coreProperties>
</file>