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2" r:id="rId6"/>
    <p:sldId id="263" r:id="rId7"/>
    <p:sldId id="264" r:id="rId8"/>
    <p:sldId id="259" r:id="rId9"/>
    <p:sldId id="266" r:id="rId10"/>
    <p:sldId id="261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ED869-2B44-4BA2-A70D-A9E097854A4F}" v="1289" dt="2020-06-22T16:34:40.452"/>
    <p1510:client id="{2A8A34D2-8A53-4875-B281-7F441A87A977}" v="120" dt="2020-06-24T16:42:32.356"/>
    <p1510:client id="{3DAA2E3F-683D-44C5-9D45-9D9BDD6EA6B8}" v="31" dt="2020-06-23T13:00:29.179"/>
    <p1510:client id="{67E6DCE5-A693-4CF0-B420-F52D3911A12B}" v="1953" dt="2020-06-24T02:02:31.893"/>
    <p1510:client id="{C469D01C-307A-4D27-A6BB-44814FAE7B0C}" v="1465" dt="2020-06-23T12:46:45.423"/>
    <p1510:client id="{D131A251-1C3A-422F-8E3A-460553CC31CA}" v="835" dt="2020-06-22T22:15:45.420"/>
    <p1510:client id="{DBA5CF91-8FC6-4BF7-BA41-329B523B8461}" v="22" dt="2020-06-22T23:51:22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.xml" Id="rId3" /><Relationship Type="http://schemas.openxmlformats.org/officeDocument/2006/relationships/viewProps" Target="viewProps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microsoft.com/office/2015/10/relationships/revisionInfo" Target="revisionInfo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presProps" Target="presProp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tableStyles" Target="tableStyles.xml" Id="rId23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theme" Target="theme/theme1.xml" Id="rId22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413C06-469D-4E43-8420-1975B3127DF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A673105-470D-45F6-8212-703DEC003C31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Rockwell"/>
            </a:rPr>
            <a:t> Name (primary profession)</a:t>
          </a:r>
          <a:endParaRPr lang="en-US" b="1" i="0" u="none" strike="noStrike" cap="none" baseline="0" noProof="0" dirty="0">
            <a:solidFill>
              <a:schemeClr val="tx1"/>
            </a:solidFill>
            <a:latin typeface="Rockwell"/>
          </a:endParaRPr>
        </a:p>
      </dgm:t>
    </dgm:pt>
    <dgm:pt modelId="{F814E447-D2CD-421B-B99A-E55109FC5602}" type="parTrans" cxnId="{3FBF6C19-BEF8-4130-839E-3087DFE6E2C4}">
      <dgm:prSet/>
      <dgm:spPr/>
    </dgm:pt>
    <dgm:pt modelId="{3E59288A-23F1-4EA6-A2F1-2B772F76CE9C}" type="sibTrans" cxnId="{3FBF6C19-BEF8-4130-839E-3087DFE6E2C4}">
      <dgm:prSet/>
      <dgm:spPr/>
    </dgm:pt>
    <dgm:pt modelId="{13E7DD2E-6F2D-43DA-BE66-1D09C20B0C48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Rockwell"/>
            </a:rPr>
            <a:t> </a:t>
          </a:r>
          <a:r>
            <a:rPr lang="en-US" b="1" dirty="0">
              <a:solidFill>
                <a:srgbClr val="FF0000"/>
              </a:solidFill>
              <a:latin typeface="Rockwell"/>
            </a:rPr>
            <a:t>Rating</a:t>
          </a:r>
          <a:r>
            <a:rPr lang="en-US" b="1" dirty="0">
              <a:solidFill>
                <a:schemeClr val="tx1"/>
              </a:solidFill>
              <a:latin typeface="Rockwell"/>
            </a:rPr>
            <a:t> </a:t>
          </a:r>
        </a:p>
      </dgm:t>
    </dgm:pt>
    <dgm:pt modelId="{E9BFAE97-AC5E-46B2-9B08-DDA2BC4F1A68}" type="parTrans" cxnId="{CB531494-10D8-4A22-B9B7-AC81BC377B9D}">
      <dgm:prSet/>
      <dgm:spPr/>
    </dgm:pt>
    <dgm:pt modelId="{EF76BB76-4A42-4609-A152-86A6FCDBE113}" type="sibTrans" cxnId="{CB531494-10D8-4A22-B9B7-AC81BC377B9D}">
      <dgm:prSet/>
      <dgm:spPr/>
    </dgm:pt>
    <dgm:pt modelId="{B374BCC4-F8BB-4FB7-9DDC-B2CC06DED8EA}">
      <dgm:prSet phldr="0"/>
      <dgm:spPr/>
      <dgm:t>
        <a:bodyPr/>
        <a:lstStyle/>
        <a:p>
          <a:pPr rtl="0"/>
          <a:r>
            <a:rPr lang="en-US" b="1" i="0" u="none" strike="noStrike" cap="none" baseline="0" noProof="0" dirty="0">
              <a:solidFill>
                <a:schemeClr val="tx1"/>
              </a:solidFill>
              <a:latin typeface="Rockwell"/>
            </a:rPr>
            <a:t> Principals (role category)</a:t>
          </a:r>
        </a:p>
      </dgm:t>
    </dgm:pt>
    <dgm:pt modelId="{6B219D54-BC5C-4427-82F8-5C4795A9C574}" type="parTrans" cxnId="{A2F82C32-345A-4E9E-A2AC-A0AB922B8381}">
      <dgm:prSet/>
      <dgm:spPr/>
    </dgm:pt>
    <dgm:pt modelId="{9F4334FA-F983-4807-985E-7704D2894A62}" type="sibTrans" cxnId="{A2F82C32-345A-4E9E-A2AC-A0AB922B8381}">
      <dgm:prSet/>
      <dgm:spPr/>
    </dgm:pt>
    <dgm:pt modelId="{7BF81ACA-E3B6-4938-8C34-E931A03923CB}">
      <dgm:prSet phldr="0"/>
      <dgm:spPr/>
      <dgm:t>
        <a:bodyPr/>
        <a:lstStyle/>
        <a:p>
          <a:pPr rtl="0"/>
          <a:r>
            <a:rPr lang="en-US" b="1" i="0" u="none" strike="noStrike" cap="none" baseline="0" noProof="0" dirty="0">
              <a:solidFill>
                <a:schemeClr val="tx1"/>
              </a:solidFill>
              <a:latin typeface="Rockwell"/>
            </a:rPr>
            <a:t> Crew (director ID)</a:t>
          </a:r>
          <a:endParaRPr lang="en-US" b="1" dirty="0">
            <a:solidFill>
              <a:schemeClr val="tx1"/>
            </a:solidFill>
            <a:latin typeface="Rockwell"/>
          </a:endParaRPr>
        </a:p>
      </dgm:t>
    </dgm:pt>
    <dgm:pt modelId="{5FA496B0-2DCE-4183-A052-9833FEAB93CB}" type="parTrans" cxnId="{8AFD0C7A-92DA-4E35-99CF-6A94B839BD87}">
      <dgm:prSet/>
      <dgm:spPr/>
    </dgm:pt>
    <dgm:pt modelId="{F76671F2-2BC1-4D15-8BF2-BB0CB93B5F2C}" type="sibTrans" cxnId="{8AFD0C7A-92DA-4E35-99CF-6A94B839BD87}">
      <dgm:prSet/>
      <dgm:spPr/>
    </dgm:pt>
    <dgm:pt modelId="{18DA17B8-1696-464E-A8A6-3D70E3262244}">
      <dgm:prSet phldr="0"/>
      <dgm:spPr/>
      <dgm:t>
        <a:bodyPr/>
        <a:lstStyle/>
        <a:p>
          <a:pPr rtl="0"/>
          <a:r>
            <a:rPr lang="en-US" b="1" i="0" u="none" strike="noStrike" cap="none" baseline="0" noProof="0" dirty="0">
              <a:solidFill>
                <a:schemeClr val="tx1"/>
              </a:solidFill>
              <a:latin typeface="Rockwell"/>
            </a:rPr>
            <a:t> Basics (movie title, </a:t>
          </a:r>
          <a:r>
            <a:rPr lang="en-US" b="1" i="0" u="none" strike="noStrike" cap="none" baseline="0" noProof="0" dirty="0">
              <a:solidFill>
                <a:srgbClr val="FF0000"/>
              </a:solidFill>
              <a:latin typeface="Rockwell"/>
            </a:rPr>
            <a:t>genre</a:t>
          </a:r>
          <a:r>
            <a:rPr lang="en-US" b="1" i="0" u="none" strike="noStrike" cap="none" baseline="0" noProof="0" dirty="0">
              <a:solidFill>
                <a:schemeClr val="tx1"/>
              </a:solidFill>
              <a:latin typeface="Rockwell"/>
            </a:rPr>
            <a:t>)</a:t>
          </a:r>
          <a:endParaRPr lang="en-US" b="1" dirty="0">
            <a:solidFill>
              <a:schemeClr val="tx1"/>
            </a:solidFill>
            <a:latin typeface="Rockwell"/>
          </a:endParaRPr>
        </a:p>
      </dgm:t>
    </dgm:pt>
    <dgm:pt modelId="{4D79A516-D261-49E5-BC17-1CAC9AF0A8DE}" type="parTrans" cxnId="{85F298F2-C373-428A-A93B-CAE0046EE503}">
      <dgm:prSet/>
      <dgm:spPr/>
    </dgm:pt>
    <dgm:pt modelId="{995A9A4B-DC3F-4308-806B-C119271D3AE0}" type="sibTrans" cxnId="{85F298F2-C373-428A-A93B-CAE0046EE503}">
      <dgm:prSet/>
      <dgm:spPr/>
    </dgm:pt>
    <dgm:pt modelId="{BAEE9A4B-99A6-4CDF-820F-95D0CA3DC67A}" type="pres">
      <dgm:prSet presAssocID="{13413C06-469D-4E43-8420-1975B3127DF4}" presName="CompostProcess" presStyleCnt="0">
        <dgm:presLayoutVars>
          <dgm:dir/>
          <dgm:resizeHandles val="exact"/>
        </dgm:presLayoutVars>
      </dgm:prSet>
      <dgm:spPr/>
    </dgm:pt>
    <dgm:pt modelId="{C02EA084-F52E-4D59-8A99-050CDA93B2D4}" type="pres">
      <dgm:prSet presAssocID="{13413C06-469D-4E43-8420-1975B3127DF4}" presName="arrow" presStyleLbl="bgShp" presStyleIdx="0" presStyleCnt="1"/>
      <dgm:spPr/>
    </dgm:pt>
    <dgm:pt modelId="{310605AE-1EC7-4566-A323-49028D4D503B}" type="pres">
      <dgm:prSet presAssocID="{13413C06-469D-4E43-8420-1975B3127DF4}" presName="linearProcess" presStyleCnt="0"/>
      <dgm:spPr/>
    </dgm:pt>
    <dgm:pt modelId="{5FEE4AE0-8BD5-4273-B1A1-A11C01300FFC}" type="pres">
      <dgm:prSet presAssocID="{CA673105-470D-45F6-8212-703DEC003C31}" presName="textNode" presStyleLbl="node1" presStyleIdx="0" presStyleCnt="5">
        <dgm:presLayoutVars>
          <dgm:bulletEnabled val="1"/>
        </dgm:presLayoutVars>
      </dgm:prSet>
      <dgm:spPr/>
    </dgm:pt>
    <dgm:pt modelId="{F810207D-F020-43A3-99B8-E7E0CAB453B9}" type="pres">
      <dgm:prSet presAssocID="{3E59288A-23F1-4EA6-A2F1-2B772F76CE9C}" presName="sibTrans" presStyleCnt="0"/>
      <dgm:spPr/>
    </dgm:pt>
    <dgm:pt modelId="{4AF61643-EAB8-4238-B034-4D738F389D34}" type="pres">
      <dgm:prSet presAssocID="{B374BCC4-F8BB-4FB7-9DDC-B2CC06DED8EA}" presName="textNode" presStyleLbl="node1" presStyleIdx="1" presStyleCnt="5">
        <dgm:presLayoutVars>
          <dgm:bulletEnabled val="1"/>
        </dgm:presLayoutVars>
      </dgm:prSet>
      <dgm:spPr/>
    </dgm:pt>
    <dgm:pt modelId="{91D235D3-88ED-4230-8C83-5D4A2B1A6199}" type="pres">
      <dgm:prSet presAssocID="{9F4334FA-F983-4807-985E-7704D2894A62}" presName="sibTrans" presStyleCnt="0"/>
      <dgm:spPr/>
    </dgm:pt>
    <dgm:pt modelId="{B67863EC-7CB8-4421-B764-4899C6DA2882}" type="pres">
      <dgm:prSet presAssocID="{18DA17B8-1696-464E-A8A6-3D70E3262244}" presName="textNode" presStyleLbl="node1" presStyleIdx="2" presStyleCnt="5">
        <dgm:presLayoutVars>
          <dgm:bulletEnabled val="1"/>
        </dgm:presLayoutVars>
      </dgm:prSet>
      <dgm:spPr/>
    </dgm:pt>
    <dgm:pt modelId="{3FA46344-A035-4E7C-A1FD-F19EC0060E33}" type="pres">
      <dgm:prSet presAssocID="{995A9A4B-DC3F-4308-806B-C119271D3AE0}" presName="sibTrans" presStyleCnt="0"/>
      <dgm:spPr/>
    </dgm:pt>
    <dgm:pt modelId="{86A07D76-A1E0-4A0D-8925-A8E845ECB18E}" type="pres">
      <dgm:prSet presAssocID="{7BF81ACA-E3B6-4938-8C34-E931A03923CB}" presName="textNode" presStyleLbl="node1" presStyleIdx="3" presStyleCnt="5">
        <dgm:presLayoutVars>
          <dgm:bulletEnabled val="1"/>
        </dgm:presLayoutVars>
      </dgm:prSet>
      <dgm:spPr/>
    </dgm:pt>
    <dgm:pt modelId="{5474D537-2100-4637-B9A6-CC94C6B8B73D}" type="pres">
      <dgm:prSet presAssocID="{F76671F2-2BC1-4D15-8BF2-BB0CB93B5F2C}" presName="sibTrans" presStyleCnt="0"/>
      <dgm:spPr/>
    </dgm:pt>
    <dgm:pt modelId="{B4464097-C8D9-4984-BD5D-9F6EE71D4AA8}" type="pres">
      <dgm:prSet presAssocID="{13E7DD2E-6F2D-43DA-BE66-1D09C20B0C48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3FBF6C19-BEF8-4130-839E-3087DFE6E2C4}" srcId="{13413C06-469D-4E43-8420-1975B3127DF4}" destId="{CA673105-470D-45F6-8212-703DEC003C31}" srcOrd="0" destOrd="0" parTransId="{F814E447-D2CD-421B-B99A-E55109FC5602}" sibTransId="{3E59288A-23F1-4EA6-A2F1-2B772F76CE9C}"/>
    <dgm:cxn modelId="{52082C1B-ECA4-4023-8D0B-E98DE62691F1}" type="presOf" srcId="{CA673105-470D-45F6-8212-703DEC003C31}" destId="{5FEE4AE0-8BD5-4273-B1A1-A11C01300FFC}" srcOrd="0" destOrd="0" presId="urn:microsoft.com/office/officeart/2005/8/layout/hProcess9"/>
    <dgm:cxn modelId="{A2F82C32-345A-4E9E-A2AC-A0AB922B8381}" srcId="{13413C06-469D-4E43-8420-1975B3127DF4}" destId="{B374BCC4-F8BB-4FB7-9DDC-B2CC06DED8EA}" srcOrd="1" destOrd="0" parTransId="{6B219D54-BC5C-4427-82F8-5C4795A9C574}" sibTransId="{9F4334FA-F983-4807-985E-7704D2894A62}"/>
    <dgm:cxn modelId="{95268B50-F60D-42C3-B89F-97DC02B96BAC}" type="presOf" srcId="{13E7DD2E-6F2D-43DA-BE66-1D09C20B0C48}" destId="{B4464097-C8D9-4984-BD5D-9F6EE71D4AA8}" srcOrd="0" destOrd="0" presId="urn:microsoft.com/office/officeart/2005/8/layout/hProcess9"/>
    <dgm:cxn modelId="{8AFD0C7A-92DA-4E35-99CF-6A94B839BD87}" srcId="{13413C06-469D-4E43-8420-1975B3127DF4}" destId="{7BF81ACA-E3B6-4938-8C34-E931A03923CB}" srcOrd="3" destOrd="0" parTransId="{5FA496B0-2DCE-4183-A052-9833FEAB93CB}" sibTransId="{F76671F2-2BC1-4D15-8BF2-BB0CB93B5F2C}"/>
    <dgm:cxn modelId="{C5916A93-F0F0-41B2-9493-D0268B9BE4F1}" type="presOf" srcId="{7BF81ACA-E3B6-4938-8C34-E931A03923CB}" destId="{86A07D76-A1E0-4A0D-8925-A8E845ECB18E}" srcOrd="0" destOrd="0" presId="urn:microsoft.com/office/officeart/2005/8/layout/hProcess9"/>
    <dgm:cxn modelId="{CB531494-10D8-4A22-B9B7-AC81BC377B9D}" srcId="{13413C06-469D-4E43-8420-1975B3127DF4}" destId="{13E7DD2E-6F2D-43DA-BE66-1D09C20B0C48}" srcOrd="4" destOrd="0" parTransId="{E9BFAE97-AC5E-46B2-9B08-DDA2BC4F1A68}" sibTransId="{EF76BB76-4A42-4609-A152-86A6FCDBE113}"/>
    <dgm:cxn modelId="{C22AE8A9-B9F1-4E75-A028-43FE56FF3704}" type="presOf" srcId="{B374BCC4-F8BB-4FB7-9DDC-B2CC06DED8EA}" destId="{4AF61643-EAB8-4238-B034-4D738F389D34}" srcOrd="0" destOrd="0" presId="urn:microsoft.com/office/officeart/2005/8/layout/hProcess9"/>
    <dgm:cxn modelId="{DB86F2CF-BF62-474F-82C9-67EE36EC1129}" type="presOf" srcId="{13413C06-469D-4E43-8420-1975B3127DF4}" destId="{BAEE9A4B-99A6-4CDF-820F-95D0CA3DC67A}" srcOrd="0" destOrd="0" presId="urn:microsoft.com/office/officeart/2005/8/layout/hProcess9"/>
    <dgm:cxn modelId="{122738E0-976E-4DAF-BD2A-9B38210B302D}" type="presOf" srcId="{18DA17B8-1696-464E-A8A6-3D70E3262244}" destId="{B67863EC-7CB8-4421-B764-4899C6DA2882}" srcOrd="0" destOrd="0" presId="urn:microsoft.com/office/officeart/2005/8/layout/hProcess9"/>
    <dgm:cxn modelId="{85F298F2-C373-428A-A93B-CAE0046EE503}" srcId="{13413C06-469D-4E43-8420-1975B3127DF4}" destId="{18DA17B8-1696-464E-A8A6-3D70E3262244}" srcOrd="2" destOrd="0" parTransId="{4D79A516-D261-49E5-BC17-1CAC9AF0A8DE}" sibTransId="{995A9A4B-DC3F-4308-806B-C119271D3AE0}"/>
    <dgm:cxn modelId="{30059F2C-A907-4B80-87BF-3F287AFE5FDF}" type="presParOf" srcId="{BAEE9A4B-99A6-4CDF-820F-95D0CA3DC67A}" destId="{C02EA084-F52E-4D59-8A99-050CDA93B2D4}" srcOrd="0" destOrd="0" presId="urn:microsoft.com/office/officeart/2005/8/layout/hProcess9"/>
    <dgm:cxn modelId="{6D499D17-FD15-4310-A9F9-5F7949BE6128}" type="presParOf" srcId="{BAEE9A4B-99A6-4CDF-820F-95D0CA3DC67A}" destId="{310605AE-1EC7-4566-A323-49028D4D503B}" srcOrd="1" destOrd="0" presId="urn:microsoft.com/office/officeart/2005/8/layout/hProcess9"/>
    <dgm:cxn modelId="{A1E17D8C-AEDA-4238-BECC-8B1ACB841907}" type="presParOf" srcId="{310605AE-1EC7-4566-A323-49028D4D503B}" destId="{5FEE4AE0-8BD5-4273-B1A1-A11C01300FFC}" srcOrd="0" destOrd="0" presId="urn:microsoft.com/office/officeart/2005/8/layout/hProcess9"/>
    <dgm:cxn modelId="{96618DE7-6971-45BF-82E7-59579F190575}" type="presParOf" srcId="{310605AE-1EC7-4566-A323-49028D4D503B}" destId="{F810207D-F020-43A3-99B8-E7E0CAB453B9}" srcOrd="1" destOrd="0" presId="urn:microsoft.com/office/officeart/2005/8/layout/hProcess9"/>
    <dgm:cxn modelId="{E1106417-B359-4937-85FE-BC5A527D4D5F}" type="presParOf" srcId="{310605AE-1EC7-4566-A323-49028D4D503B}" destId="{4AF61643-EAB8-4238-B034-4D738F389D34}" srcOrd="2" destOrd="0" presId="urn:microsoft.com/office/officeart/2005/8/layout/hProcess9"/>
    <dgm:cxn modelId="{32692394-3031-45E3-9DFA-D6EB6C71F7C4}" type="presParOf" srcId="{310605AE-1EC7-4566-A323-49028D4D503B}" destId="{91D235D3-88ED-4230-8C83-5D4A2B1A6199}" srcOrd="3" destOrd="0" presId="urn:microsoft.com/office/officeart/2005/8/layout/hProcess9"/>
    <dgm:cxn modelId="{2D9BE4C9-6908-4A88-9096-606C612381CA}" type="presParOf" srcId="{310605AE-1EC7-4566-A323-49028D4D503B}" destId="{B67863EC-7CB8-4421-B764-4899C6DA2882}" srcOrd="4" destOrd="0" presId="urn:microsoft.com/office/officeart/2005/8/layout/hProcess9"/>
    <dgm:cxn modelId="{33891C63-BFC6-4FC2-A24E-7A6A75437097}" type="presParOf" srcId="{310605AE-1EC7-4566-A323-49028D4D503B}" destId="{3FA46344-A035-4E7C-A1FD-F19EC0060E33}" srcOrd="5" destOrd="0" presId="urn:microsoft.com/office/officeart/2005/8/layout/hProcess9"/>
    <dgm:cxn modelId="{85391ADC-8FBF-44D2-ACE0-7F29528C33ED}" type="presParOf" srcId="{310605AE-1EC7-4566-A323-49028D4D503B}" destId="{86A07D76-A1E0-4A0D-8925-A8E845ECB18E}" srcOrd="6" destOrd="0" presId="urn:microsoft.com/office/officeart/2005/8/layout/hProcess9"/>
    <dgm:cxn modelId="{6F420E01-B4EE-4ABF-8AEF-8D0947FC51BA}" type="presParOf" srcId="{310605AE-1EC7-4566-A323-49028D4D503B}" destId="{5474D537-2100-4637-B9A6-CC94C6B8B73D}" srcOrd="7" destOrd="0" presId="urn:microsoft.com/office/officeart/2005/8/layout/hProcess9"/>
    <dgm:cxn modelId="{6A465AD7-6A7B-4FEB-BB8A-087514289BC5}" type="presParOf" srcId="{310605AE-1EC7-4566-A323-49028D4D503B}" destId="{B4464097-C8D9-4984-BD5D-9F6EE71D4AA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413C06-469D-4E43-8420-1975B3127DF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A673105-470D-45F6-8212-703DEC003C31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Rockwell"/>
            </a:rPr>
            <a:t> </a:t>
          </a:r>
          <a:r>
            <a:rPr lang="en-US" b="1" i="0" u="none" strike="noStrike" cap="none" baseline="0" noProof="0" dirty="0">
              <a:solidFill>
                <a:schemeClr val="tx1"/>
              </a:solidFill>
              <a:latin typeface="Rockwell"/>
            </a:rPr>
            <a:t>Directors only</a:t>
          </a:r>
        </a:p>
      </dgm:t>
    </dgm:pt>
    <dgm:pt modelId="{F814E447-D2CD-421B-B99A-E55109FC5602}" type="parTrans" cxnId="{3FBF6C19-BEF8-4130-839E-3087DFE6E2C4}">
      <dgm:prSet/>
      <dgm:spPr/>
    </dgm:pt>
    <dgm:pt modelId="{3E59288A-23F1-4EA6-A2F1-2B772F76CE9C}" type="sibTrans" cxnId="{3FBF6C19-BEF8-4130-839E-3087DFE6E2C4}">
      <dgm:prSet/>
      <dgm:spPr/>
    </dgm:pt>
    <dgm:pt modelId="{13E7DD2E-6F2D-43DA-BE66-1D09C20B0C48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Rockwell"/>
            </a:rPr>
            <a:t> Four rating regions</a:t>
          </a:r>
        </a:p>
      </dgm:t>
    </dgm:pt>
    <dgm:pt modelId="{E9BFAE97-AC5E-46B2-9B08-DDA2BC4F1A68}" type="parTrans" cxnId="{CB531494-10D8-4A22-B9B7-AC81BC377B9D}">
      <dgm:prSet/>
      <dgm:spPr/>
    </dgm:pt>
    <dgm:pt modelId="{EF76BB76-4A42-4609-A152-86A6FCDBE113}" type="sibTrans" cxnId="{CB531494-10D8-4A22-B9B7-AC81BC377B9D}">
      <dgm:prSet/>
      <dgm:spPr/>
    </dgm:pt>
    <dgm:pt modelId="{B374BCC4-F8BB-4FB7-9DDC-B2CC06DED8EA}">
      <dgm:prSet phldr="0"/>
      <dgm:spPr/>
      <dgm:t>
        <a:bodyPr/>
        <a:lstStyle/>
        <a:p>
          <a:pPr rtl="0"/>
          <a:r>
            <a:rPr lang="en-US" b="1" i="0" u="none" strike="noStrike" cap="none" baseline="0" noProof="0" dirty="0">
              <a:solidFill>
                <a:schemeClr val="tx1"/>
              </a:solidFill>
              <a:latin typeface="Rockwell"/>
            </a:rPr>
            <a:t> Director Name Indices</a:t>
          </a:r>
        </a:p>
      </dgm:t>
    </dgm:pt>
    <dgm:pt modelId="{6B219D54-BC5C-4427-82F8-5C4795A9C574}" type="parTrans" cxnId="{A2F82C32-345A-4E9E-A2AC-A0AB922B8381}">
      <dgm:prSet/>
      <dgm:spPr/>
    </dgm:pt>
    <dgm:pt modelId="{9F4334FA-F983-4807-985E-7704D2894A62}" type="sibTrans" cxnId="{A2F82C32-345A-4E9E-A2AC-A0AB922B8381}">
      <dgm:prSet/>
      <dgm:spPr/>
    </dgm:pt>
    <dgm:pt modelId="{7BF81ACA-E3B6-4938-8C34-E931A03923CB}">
      <dgm:prSet phldr="0"/>
      <dgm:spPr/>
      <dgm:t>
        <a:bodyPr/>
        <a:lstStyle/>
        <a:p>
          <a:pPr rtl="0"/>
          <a:r>
            <a:rPr lang="en-US" b="1" i="0" u="none" strike="noStrike" cap="none" baseline="0" noProof="0" dirty="0">
              <a:solidFill>
                <a:schemeClr val="tx1"/>
              </a:solidFill>
              <a:latin typeface="Rockwell"/>
            </a:rPr>
            <a:t> </a:t>
          </a:r>
          <a:r>
            <a:rPr lang="en-US" b="1" dirty="0">
              <a:solidFill>
                <a:schemeClr val="tx1"/>
              </a:solidFill>
              <a:latin typeface="Rockwell"/>
            </a:rPr>
            <a:t>Useless columns deleted</a:t>
          </a:r>
        </a:p>
      </dgm:t>
    </dgm:pt>
    <dgm:pt modelId="{5FA496B0-2DCE-4183-A052-9833FEAB93CB}" type="parTrans" cxnId="{8AFD0C7A-92DA-4E35-99CF-6A94B839BD87}">
      <dgm:prSet/>
      <dgm:spPr/>
    </dgm:pt>
    <dgm:pt modelId="{F76671F2-2BC1-4D15-8BF2-BB0CB93B5F2C}" type="sibTrans" cxnId="{8AFD0C7A-92DA-4E35-99CF-6A94B839BD87}">
      <dgm:prSet/>
      <dgm:spPr/>
    </dgm:pt>
    <dgm:pt modelId="{18DA17B8-1696-464E-A8A6-3D70E3262244}">
      <dgm:prSet phldr="0"/>
      <dgm:spPr/>
      <dgm:t>
        <a:bodyPr/>
        <a:lstStyle/>
        <a:p>
          <a:pPr rtl="0"/>
          <a:r>
            <a:rPr lang="en-US" b="1" i="0" u="none" strike="noStrike" cap="none" baseline="0" noProof="0" dirty="0">
              <a:solidFill>
                <a:schemeClr val="tx1"/>
              </a:solidFill>
              <a:latin typeface="Rockwell"/>
            </a:rPr>
            <a:t> </a:t>
          </a:r>
          <a:r>
            <a:rPr lang="en-US" b="1" i="0" u="none" strike="noStrike" cap="none" baseline="0" noProof="0" dirty="0" err="1">
              <a:solidFill>
                <a:schemeClr val="tx1"/>
              </a:solidFill>
              <a:latin typeface="Rockwell"/>
            </a:rPr>
            <a:t>NaN</a:t>
          </a:r>
          <a:r>
            <a:rPr lang="en-US" b="1" i="0" u="none" strike="noStrike" cap="none" baseline="0" noProof="0" dirty="0">
              <a:solidFill>
                <a:schemeClr val="tx1"/>
              </a:solidFill>
              <a:latin typeface="Rockwell"/>
            </a:rPr>
            <a:t> in </a:t>
          </a:r>
          <a:r>
            <a:rPr lang="en-US" b="1" i="0" u="none" strike="noStrike" cap="none" baseline="0" noProof="0" dirty="0">
              <a:solidFill>
                <a:srgbClr val="FF0000"/>
              </a:solidFill>
              <a:latin typeface="Rockwell"/>
            </a:rPr>
            <a:t>genre</a:t>
          </a:r>
          <a:r>
            <a:rPr lang="en-US" b="1" dirty="0">
              <a:solidFill>
                <a:schemeClr val="tx1"/>
              </a:solidFill>
              <a:latin typeface="Rockwell"/>
            </a:rPr>
            <a:t> removed </a:t>
          </a:r>
        </a:p>
      </dgm:t>
    </dgm:pt>
    <dgm:pt modelId="{4D79A516-D261-49E5-BC17-1CAC9AF0A8DE}" type="parTrans" cxnId="{85F298F2-C373-428A-A93B-CAE0046EE503}">
      <dgm:prSet/>
      <dgm:spPr/>
    </dgm:pt>
    <dgm:pt modelId="{995A9A4B-DC3F-4308-806B-C119271D3AE0}" type="sibTrans" cxnId="{85F298F2-C373-428A-A93B-CAE0046EE503}">
      <dgm:prSet/>
      <dgm:spPr/>
    </dgm:pt>
    <dgm:pt modelId="{BAEE9A4B-99A6-4CDF-820F-95D0CA3DC67A}" type="pres">
      <dgm:prSet presAssocID="{13413C06-469D-4E43-8420-1975B3127DF4}" presName="CompostProcess" presStyleCnt="0">
        <dgm:presLayoutVars>
          <dgm:dir/>
          <dgm:resizeHandles val="exact"/>
        </dgm:presLayoutVars>
      </dgm:prSet>
      <dgm:spPr/>
    </dgm:pt>
    <dgm:pt modelId="{C02EA084-F52E-4D59-8A99-050CDA93B2D4}" type="pres">
      <dgm:prSet presAssocID="{13413C06-469D-4E43-8420-1975B3127DF4}" presName="arrow" presStyleLbl="bgShp" presStyleIdx="0" presStyleCnt="1"/>
      <dgm:spPr/>
    </dgm:pt>
    <dgm:pt modelId="{310605AE-1EC7-4566-A323-49028D4D503B}" type="pres">
      <dgm:prSet presAssocID="{13413C06-469D-4E43-8420-1975B3127DF4}" presName="linearProcess" presStyleCnt="0"/>
      <dgm:spPr/>
    </dgm:pt>
    <dgm:pt modelId="{5FEE4AE0-8BD5-4273-B1A1-A11C01300FFC}" type="pres">
      <dgm:prSet presAssocID="{CA673105-470D-45F6-8212-703DEC003C31}" presName="textNode" presStyleLbl="node1" presStyleIdx="0" presStyleCnt="5">
        <dgm:presLayoutVars>
          <dgm:bulletEnabled val="1"/>
        </dgm:presLayoutVars>
      </dgm:prSet>
      <dgm:spPr/>
    </dgm:pt>
    <dgm:pt modelId="{F810207D-F020-43A3-99B8-E7E0CAB453B9}" type="pres">
      <dgm:prSet presAssocID="{3E59288A-23F1-4EA6-A2F1-2B772F76CE9C}" presName="sibTrans" presStyleCnt="0"/>
      <dgm:spPr/>
    </dgm:pt>
    <dgm:pt modelId="{4AF61643-EAB8-4238-B034-4D738F389D34}" type="pres">
      <dgm:prSet presAssocID="{B374BCC4-F8BB-4FB7-9DDC-B2CC06DED8EA}" presName="textNode" presStyleLbl="node1" presStyleIdx="1" presStyleCnt="5">
        <dgm:presLayoutVars>
          <dgm:bulletEnabled val="1"/>
        </dgm:presLayoutVars>
      </dgm:prSet>
      <dgm:spPr/>
    </dgm:pt>
    <dgm:pt modelId="{91D235D3-88ED-4230-8C83-5D4A2B1A6199}" type="pres">
      <dgm:prSet presAssocID="{9F4334FA-F983-4807-985E-7704D2894A62}" presName="sibTrans" presStyleCnt="0"/>
      <dgm:spPr/>
    </dgm:pt>
    <dgm:pt modelId="{B67863EC-7CB8-4421-B764-4899C6DA2882}" type="pres">
      <dgm:prSet presAssocID="{18DA17B8-1696-464E-A8A6-3D70E3262244}" presName="textNode" presStyleLbl="node1" presStyleIdx="2" presStyleCnt="5">
        <dgm:presLayoutVars>
          <dgm:bulletEnabled val="1"/>
        </dgm:presLayoutVars>
      </dgm:prSet>
      <dgm:spPr/>
    </dgm:pt>
    <dgm:pt modelId="{3FA46344-A035-4E7C-A1FD-F19EC0060E33}" type="pres">
      <dgm:prSet presAssocID="{995A9A4B-DC3F-4308-806B-C119271D3AE0}" presName="sibTrans" presStyleCnt="0"/>
      <dgm:spPr/>
    </dgm:pt>
    <dgm:pt modelId="{86A07D76-A1E0-4A0D-8925-A8E845ECB18E}" type="pres">
      <dgm:prSet presAssocID="{7BF81ACA-E3B6-4938-8C34-E931A03923CB}" presName="textNode" presStyleLbl="node1" presStyleIdx="3" presStyleCnt="5">
        <dgm:presLayoutVars>
          <dgm:bulletEnabled val="1"/>
        </dgm:presLayoutVars>
      </dgm:prSet>
      <dgm:spPr/>
    </dgm:pt>
    <dgm:pt modelId="{5474D537-2100-4637-B9A6-CC94C6B8B73D}" type="pres">
      <dgm:prSet presAssocID="{F76671F2-2BC1-4D15-8BF2-BB0CB93B5F2C}" presName="sibTrans" presStyleCnt="0"/>
      <dgm:spPr/>
    </dgm:pt>
    <dgm:pt modelId="{B4464097-C8D9-4984-BD5D-9F6EE71D4AA8}" type="pres">
      <dgm:prSet presAssocID="{13E7DD2E-6F2D-43DA-BE66-1D09C20B0C48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3FBF6C19-BEF8-4130-839E-3087DFE6E2C4}" srcId="{13413C06-469D-4E43-8420-1975B3127DF4}" destId="{CA673105-470D-45F6-8212-703DEC003C31}" srcOrd="0" destOrd="0" parTransId="{F814E447-D2CD-421B-B99A-E55109FC5602}" sibTransId="{3E59288A-23F1-4EA6-A2F1-2B772F76CE9C}"/>
    <dgm:cxn modelId="{52082C1B-ECA4-4023-8D0B-E98DE62691F1}" type="presOf" srcId="{CA673105-470D-45F6-8212-703DEC003C31}" destId="{5FEE4AE0-8BD5-4273-B1A1-A11C01300FFC}" srcOrd="0" destOrd="0" presId="urn:microsoft.com/office/officeart/2005/8/layout/hProcess9"/>
    <dgm:cxn modelId="{A2F82C32-345A-4E9E-A2AC-A0AB922B8381}" srcId="{13413C06-469D-4E43-8420-1975B3127DF4}" destId="{B374BCC4-F8BB-4FB7-9DDC-B2CC06DED8EA}" srcOrd="1" destOrd="0" parTransId="{6B219D54-BC5C-4427-82F8-5C4795A9C574}" sibTransId="{9F4334FA-F983-4807-985E-7704D2894A62}"/>
    <dgm:cxn modelId="{95268B50-F60D-42C3-B89F-97DC02B96BAC}" type="presOf" srcId="{13E7DD2E-6F2D-43DA-BE66-1D09C20B0C48}" destId="{B4464097-C8D9-4984-BD5D-9F6EE71D4AA8}" srcOrd="0" destOrd="0" presId="urn:microsoft.com/office/officeart/2005/8/layout/hProcess9"/>
    <dgm:cxn modelId="{8AFD0C7A-92DA-4E35-99CF-6A94B839BD87}" srcId="{13413C06-469D-4E43-8420-1975B3127DF4}" destId="{7BF81ACA-E3B6-4938-8C34-E931A03923CB}" srcOrd="3" destOrd="0" parTransId="{5FA496B0-2DCE-4183-A052-9833FEAB93CB}" sibTransId="{F76671F2-2BC1-4D15-8BF2-BB0CB93B5F2C}"/>
    <dgm:cxn modelId="{C5916A93-F0F0-41B2-9493-D0268B9BE4F1}" type="presOf" srcId="{7BF81ACA-E3B6-4938-8C34-E931A03923CB}" destId="{86A07D76-A1E0-4A0D-8925-A8E845ECB18E}" srcOrd="0" destOrd="0" presId="urn:microsoft.com/office/officeart/2005/8/layout/hProcess9"/>
    <dgm:cxn modelId="{CB531494-10D8-4A22-B9B7-AC81BC377B9D}" srcId="{13413C06-469D-4E43-8420-1975B3127DF4}" destId="{13E7DD2E-6F2D-43DA-BE66-1D09C20B0C48}" srcOrd="4" destOrd="0" parTransId="{E9BFAE97-AC5E-46B2-9B08-DDA2BC4F1A68}" sibTransId="{EF76BB76-4A42-4609-A152-86A6FCDBE113}"/>
    <dgm:cxn modelId="{C22AE8A9-B9F1-4E75-A028-43FE56FF3704}" type="presOf" srcId="{B374BCC4-F8BB-4FB7-9DDC-B2CC06DED8EA}" destId="{4AF61643-EAB8-4238-B034-4D738F389D34}" srcOrd="0" destOrd="0" presId="urn:microsoft.com/office/officeart/2005/8/layout/hProcess9"/>
    <dgm:cxn modelId="{DB86F2CF-BF62-474F-82C9-67EE36EC1129}" type="presOf" srcId="{13413C06-469D-4E43-8420-1975B3127DF4}" destId="{BAEE9A4B-99A6-4CDF-820F-95D0CA3DC67A}" srcOrd="0" destOrd="0" presId="urn:microsoft.com/office/officeart/2005/8/layout/hProcess9"/>
    <dgm:cxn modelId="{122738E0-976E-4DAF-BD2A-9B38210B302D}" type="presOf" srcId="{18DA17B8-1696-464E-A8A6-3D70E3262244}" destId="{B67863EC-7CB8-4421-B764-4899C6DA2882}" srcOrd="0" destOrd="0" presId="urn:microsoft.com/office/officeart/2005/8/layout/hProcess9"/>
    <dgm:cxn modelId="{85F298F2-C373-428A-A93B-CAE0046EE503}" srcId="{13413C06-469D-4E43-8420-1975B3127DF4}" destId="{18DA17B8-1696-464E-A8A6-3D70E3262244}" srcOrd="2" destOrd="0" parTransId="{4D79A516-D261-49E5-BC17-1CAC9AF0A8DE}" sibTransId="{995A9A4B-DC3F-4308-806B-C119271D3AE0}"/>
    <dgm:cxn modelId="{30059F2C-A907-4B80-87BF-3F287AFE5FDF}" type="presParOf" srcId="{BAEE9A4B-99A6-4CDF-820F-95D0CA3DC67A}" destId="{C02EA084-F52E-4D59-8A99-050CDA93B2D4}" srcOrd="0" destOrd="0" presId="urn:microsoft.com/office/officeart/2005/8/layout/hProcess9"/>
    <dgm:cxn modelId="{6D499D17-FD15-4310-A9F9-5F7949BE6128}" type="presParOf" srcId="{BAEE9A4B-99A6-4CDF-820F-95D0CA3DC67A}" destId="{310605AE-1EC7-4566-A323-49028D4D503B}" srcOrd="1" destOrd="0" presId="urn:microsoft.com/office/officeart/2005/8/layout/hProcess9"/>
    <dgm:cxn modelId="{A1E17D8C-AEDA-4238-BECC-8B1ACB841907}" type="presParOf" srcId="{310605AE-1EC7-4566-A323-49028D4D503B}" destId="{5FEE4AE0-8BD5-4273-B1A1-A11C01300FFC}" srcOrd="0" destOrd="0" presId="urn:microsoft.com/office/officeart/2005/8/layout/hProcess9"/>
    <dgm:cxn modelId="{96618DE7-6971-45BF-82E7-59579F190575}" type="presParOf" srcId="{310605AE-1EC7-4566-A323-49028D4D503B}" destId="{F810207D-F020-43A3-99B8-E7E0CAB453B9}" srcOrd="1" destOrd="0" presId="urn:microsoft.com/office/officeart/2005/8/layout/hProcess9"/>
    <dgm:cxn modelId="{E1106417-B359-4937-85FE-BC5A527D4D5F}" type="presParOf" srcId="{310605AE-1EC7-4566-A323-49028D4D503B}" destId="{4AF61643-EAB8-4238-B034-4D738F389D34}" srcOrd="2" destOrd="0" presId="urn:microsoft.com/office/officeart/2005/8/layout/hProcess9"/>
    <dgm:cxn modelId="{32692394-3031-45E3-9DFA-D6EB6C71F7C4}" type="presParOf" srcId="{310605AE-1EC7-4566-A323-49028D4D503B}" destId="{91D235D3-88ED-4230-8C83-5D4A2B1A6199}" srcOrd="3" destOrd="0" presId="urn:microsoft.com/office/officeart/2005/8/layout/hProcess9"/>
    <dgm:cxn modelId="{2D9BE4C9-6908-4A88-9096-606C612381CA}" type="presParOf" srcId="{310605AE-1EC7-4566-A323-49028D4D503B}" destId="{B67863EC-7CB8-4421-B764-4899C6DA2882}" srcOrd="4" destOrd="0" presId="urn:microsoft.com/office/officeart/2005/8/layout/hProcess9"/>
    <dgm:cxn modelId="{33891C63-BFC6-4FC2-A24E-7A6A75437097}" type="presParOf" srcId="{310605AE-1EC7-4566-A323-49028D4D503B}" destId="{3FA46344-A035-4E7C-A1FD-F19EC0060E33}" srcOrd="5" destOrd="0" presId="urn:microsoft.com/office/officeart/2005/8/layout/hProcess9"/>
    <dgm:cxn modelId="{85391ADC-8FBF-44D2-ACE0-7F29528C33ED}" type="presParOf" srcId="{310605AE-1EC7-4566-A323-49028D4D503B}" destId="{86A07D76-A1E0-4A0D-8925-A8E845ECB18E}" srcOrd="6" destOrd="0" presId="urn:microsoft.com/office/officeart/2005/8/layout/hProcess9"/>
    <dgm:cxn modelId="{6F420E01-B4EE-4ABF-8AEF-8D0947FC51BA}" type="presParOf" srcId="{310605AE-1EC7-4566-A323-49028D4D503B}" destId="{5474D537-2100-4637-B9A6-CC94C6B8B73D}" srcOrd="7" destOrd="0" presId="urn:microsoft.com/office/officeart/2005/8/layout/hProcess9"/>
    <dgm:cxn modelId="{6A465AD7-6A7B-4FEB-BB8A-087514289BC5}" type="presParOf" srcId="{310605AE-1EC7-4566-A323-49028D4D503B}" destId="{B4464097-C8D9-4984-BD5D-9F6EE71D4AA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28ABBD-F598-404A-93CA-CDB3D64C87EE}" type="doc">
      <dgm:prSet loTypeId="urn:microsoft.com/office/officeart/2005/8/layout/defaul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411285DF-F3F3-4DFB-9876-F3E6C75CD806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tx2"/>
              </a:solidFill>
              <a:latin typeface="Cambria"/>
              <a:ea typeface="Cambria"/>
            </a:rPr>
            <a:t> </a:t>
          </a:r>
          <a:r>
            <a:rPr lang="en-US" b="1" i="0" u="none" strike="noStrike" cap="none" baseline="0" noProof="0">
              <a:solidFill>
                <a:schemeClr val="tx2"/>
              </a:solidFill>
              <a:latin typeface="Cambria"/>
              <a:ea typeface="Cambria"/>
            </a:rPr>
            <a:t>9-10 R1 (425/28360), 0.85%</a:t>
          </a:r>
        </a:p>
      </dgm:t>
    </dgm:pt>
    <dgm:pt modelId="{A76FAB12-51A2-4169-9914-33912F197A4E}" type="parTrans" cxnId="{3C031173-4EE3-4247-A884-4BC5F6859388}">
      <dgm:prSet/>
      <dgm:spPr/>
      <dgm:t>
        <a:bodyPr/>
        <a:lstStyle/>
        <a:p>
          <a:endParaRPr lang="en-US"/>
        </a:p>
      </dgm:t>
    </dgm:pt>
    <dgm:pt modelId="{8FFD72C1-97EC-4FE4-B0EC-8457A914A3CA}" type="sibTrans" cxnId="{3C031173-4EE3-4247-A884-4BC5F6859388}">
      <dgm:prSet/>
      <dgm:spPr/>
      <dgm:t>
        <a:bodyPr/>
        <a:lstStyle/>
        <a:p>
          <a:endParaRPr lang="en-US"/>
        </a:p>
      </dgm:t>
    </dgm:pt>
    <dgm:pt modelId="{AAD5EE1B-7B2E-47C0-9673-810654E78598}">
      <dgm:prSet phldrT="[Text]" phldr="0"/>
      <dgm:spPr/>
      <dgm:t>
        <a:bodyPr/>
        <a:lstStyle/>
        <a:p>
          <a:pPr rtl="0"/>
          <a:r>
            <a:rPr lang="en-US" b="1">
              <a:solidFill>
                <a:schemeClr val="tx2"/>
              </a:solidFill>
              <a:latin typeface="Cambria"/>
              <a:ea typeface="Cambria"/>
            </a:rPr>
            <a:t> 8-9 R2 (3592/28360), 7.22%</a:t>
          </a:r>
        </a:p>
      </dgm:t>
    </dgm:pt>
    <dgm:pt modelId="{F7AFB402-CA7D-47BB-B7CE-79291E739CBA}" type="parTrans" cxnId="{587690FE-8BE4-4A26-8D13-28C2D16FF933}">
      <dgm:prSet/>
      <dgm:spPr/>
      <dgm:t>
        <a:bodyPr/>
        <a:lstStyle/>
        <a:p>
          <a:endParaRPr lang="en-US"/>
        </a:p>
      </dgm:t>
    </dgm:pt>
    <dgm:pt modelId="{22A1D289-A346-4F32-8237-B65B0A74DB09}" type="sibTrans" cxnId="{587690FE-8BE4-4A26-8D13-28C2D16FF933}">
      <dgm:prSet/>
      <dgm:spPr/>
      <dgm:t>
        <a:bodyPr/>
        <a:lstStyle/>
        <a:p>
          <a:endParaRPr lang="en-US"/>
        </a:p>
      </dgm:t>
    </dgm:pt>
    <dgm:pt modelId="{38D3C24D-4581-4926-AA3E-8EB3D420D3CD}">
      <dgm:prSet phldrT="[Text]" phldr="0"/>
      <dgm:spPr/>
      <dgm:t>
        <a:bodyPr/>
        <a:lstStyle/>
        <a:p>
          <a:pPr rtl="0"/>
          <a:r>
            <a:rPr lang="en-US" b="1">
              <a:solidFill>
                <a:schemeClr val="tx2"/>
              </a:solidFill>
              <a:latin typeface="Cambria"/>
              <a:ea typeface="Cambria"/>
            </a:rPr>
            <a:t> 7-8 R3 (9534/28360), 19.17%</a:t>
          </a:r>
        </a:p>
      </dgm:t>
    </dgm:pt>
    <dgm:pt modelId="{D452BDFB-5BBB-4708-91E2-ABF33BD2AD64}" type="parTrans" cxnId="{0A8B3B0C-6A9D-446E-8CAC-48D45C01F8AE}">
      <dgm:prSet/>
      <dgm:spPr/>
      <dgm:t>
        <a:bodyPr/>
        <a:lstStyle/>
        <a:p>
          <a:endParaRPr lang="en-US"/>
        </a:p>
      </dgm:t>
    </dgm:pt>
    <dgm:pt modelId="{F8EDECBB-ACBD-4B1C-8919-C4CD38E32378}" type="sibTrans" cxnId="{0A8B3B0C-6A9D-446E-8CAC-48D45C01F8AE}">
      <dgm:prSet/>
      <dgm:spPr/>
      <dgm:t>
        <a:bodyPr/>
        <a:lstStyle/>
        <a:p>
          <a:endParaRPr lang="en-US"/>
        </a:p>
      </dgm:t>
    </dgm:pt>
    <dgm:pt modelId="{A7A0A719-F606-4304-9809-3B8457F07E10}">
      <dgm:prSet phldrT="[Text]" phldr="0"/>
      <dgm:spPr/>
      <dgm:t>
        <a:bodyPr/>
        <a:lstStyle/>
        <a:p>
          <a:pPr rtl="0"/>
          <a:r>
            <a:rPr lang="en-US" b="1">
              <a:solidFill>
                <a:schemeClr val="tx2"/>
              </a:solidFill>
              <a:latin typeface="Cambria"/>
              <a:ea typeface="Cambria"/>
            </a:rPr>
            <a:t> 6-7 R4 (14809/28360), 29.78%</a:t>
          </a:r>
        </a:p>
      </dgm:t>
    </dgm:pt>
    <dgm:pt modelId="{C3EBC634-452D-4CD2-9592-F7C3A5B29E54}" type="parTrans" cxnId="{5A9E2067-22F2-4944-A6CB-627AD01BA1B3}">
      <dgm:prSet/>
      <dgm:spPr/>
      <dgm:t>
        <a:bodyPr/>
        <a:lstStyle/>
        <a:p>
          <a:endParaRPr lang="en-US"/>
        </a:p>
      </dgm:t>
    </dgm:pt>
    <dgm:pt modelId="{0FE6ED9D-0316-4F68-B186-53A2F33B7A63}" type="sibTrans" cxnId="{5A9E2067-22F2-4944-A6CB-627AD01BA1B3}">
      <dgm:prSet/>
      <dgm:spPr/>
      <dgm:t>
        <a:bodyPr/>
        <a:lstStyle/>
        <a:p>
          <a:endParaRPr lang="en-US"/>
        </a:p>
      </dgm:t>
    </dgm:pt>
    <dgm:pt modelId="{F44C2403-53E4-4016-A9C6-4EE576E56C60}" type="pres">
      <dgm:prSet presAssocID="{5E28ABBD-F598-404A-93CA-CDB3D64C87EE}" presName="diagram" presStyleCnt="0">
        <dgm:presLayoutVars>
          <dgm:dir/>
          <dgm:resizeHandles val="exact"/>
        </dgm:presLayoutVars>
      </dgm:prSet>
      <dgm:spPr/>
    </dgm:pt>
    <dgm:pt modelId="{83C4FD32-21DE-438C-AAF7-30C467DBE298}" type="pres">
      <dgm:prSet presAssocID="{411285DF-F3F3-4DFB-9876-F3E6C75CD806}" presName="node" presStyleLbl="node1" presStyleIdx="0" presStyleCnt="4">
        <dgm:presLayoutVars>
          <dgm:bulletEnabled val="1"/>
        </dgm:presLayoutVars>
      </dgm:prSet>
      <dgm:spPr/>
    </dgm:pt>
    <dgm:pt modelId="{DC250796-048C-4F7F-A24A-CC311A98C004}" type="pres">
      <dgm:prSet presAssocID="{8FFD72C1-97EC-4FE4-B0EC-8457A914A3CA}" presName="sibTrans" presStyleCnt="0"/>
      <dgm:spPr/>
    </dgm:pt>
    <dgm:pt modelId="{0541E20B-AF06-469B-87E1-2FC2B6982424}" type="pres">
      <dgm:prSet presAssocID="{AAD5EE1B-7B2E-47C0-9673-810654E78598}" presName="node" presStyleLbl="node1" presStyleIdx="1" presStyleCnt="4">
        <dgm:presLayoutVars>
          <dgm:bulletEnabled val="1"/>
        </dgm:presLayoutVars>
      </dgm:prSet>
      <dgm:spPr/>
    </dgm:pt>
    <dgm:pt modelId="{D5875241-A05F-4CFF-8225-294F300181B9}" type="pres">
      <dgm:prSet presAssocID="{22A1D289-A346-4F32-8237-B65B0A74DB09}" presName="sibTrans" presStyleCnt="0"/>
      <dgm:spPr/>
    </dgm:pt>
    <dgm:pt modelId="{EA55DF5E-6F12-4319-B639-7DD354BEDA0D}" type="pres">
      <dgm:prSet presAssocID="{38D3C24D-4581-4926-AA3E-8EB3D420D3CD}" presName="node" presStyleLbl="node1" presStyleIdx="2" presStyleCnt="4">
        <dgm:presLayoutVars>
          <dgm:bulletEnabled val="1"/>
        </dgm:presLayoutVars>
      </dgm:prSet>
      <dgm:spPr/>
    </dgm:pt>
    <dgm:pt modelId="{66A37242-4CD7-49BA-94CA-7EA3FA59963B}" type="pres">
      <dgm:prSet presAssocID="{F8EDECBB-ACBD-4B1C-8919-C4CD38E32378}" presName="sibTrans" presStyleCnt="0"/>
      <dgm:spPr/>
    </dgm:pt>
    <dgm:pt modelId="{03DD1762-4632-4136-955E-1867C51E4771}" type="pres">
      <dgm:prSet presAssocID="{A7A0A719-F606-4304-9809-3B8457F07E10}" presName="node" presStyleLbl="node1" presStyleIdx="3" presStyleCnt="4">
        <dgm:presLayoutVars>
          <dgm:bulletEnabled val="1"/>
        </dgm:presLayoutVars>
      </dgm:prSet>
      <dgm:spPr/>
    </dgm:pt>
  </dgm:ptLst>
  <dgm:cxnLst>
    <dgm:cxn modelId="{0A8B3B0C-6A9D-446E-8CAC-48D45C01F8AE}" srcId="{5E28ABBD-F598-404A-93CA-CDB3D64C87EE}" destId="{38D3C24D-4581-4926-AA3E-8EB3D420D3CD}" srcOrd="2" destOrd="0" parTransId="{D452BDFB-5BBB-4708-91E2-ABF33BD2AD64}" sibTransId="{F8EDECBB-ACBD-4B1C-8919-C4CD38E32378}"/>
    <dgm:cxn modelId="{14A2A011-C562-45AF-9A5C-98DFF32B8820}" type="presOf" srcId="{AAD5EE1B-7B2E-47C0-9673-810654E78598}" destId="{0541E20B-AF06-469B-87E1-2FC2B6982424}" srcOrd="0" destOrd="0" presId="urn:microsoft.com/office/officeart/2005/8/layout/default"/>
    <dgm:cxn modelId="{4062345E-1F3D-445B-9C9B-98B9EDBEA177}" type="presOf" srcId="{A7A0A719-F606-4304-9809-3B8457F07E10}" destId="{03DD1762-4632-4136-955E-1867C51E4771}" srcOrd="0" destOrd="0" presId="urn:microsoft.com/office/officeart/2005/8/layout/default"/>
    <dgm:cxn modelId="{AF2CBE45-0CC4-4751-8DC8-B863A7753A8B}" type="presOf" srcId="{38D3C24D-4581-4926-AA3E-8EB3D420D3CD}" destId="{EA55DF5E-6F12-4319-B639-7DD354BEDA0D}" srcOrd="0" destOrd="0" presId="urn:microsoft.com/office/officeart/2005/8/layout/default"/>
    <dgm:cxn modelId="{5A9E2067-22F2-4944-A6CB-627AD01BA1B3}" srcId="{5E28ABBD-F598-404A-93CA-CDB3D64C87EE}" destId="{A7A0A719-F606-4304-9809-3B8457F07E10}" srcOrd="3" destOrd="0" parTransId="{C3EBC634-452D-4CD2-9592-F7C3A5B29E54}" sibTransId="{0FE6ED9D-0316-4F68-B186-53A2F33B7A63}"/>
    <dgm:cxn modelId="{3C031173-4EE3-4247-A884-4BC5F6859388}" srcId="{5E28ABBD-F598-404A-93CA-CDB3D64C87EE}" destId="{411285DF-F3F3-4DFB-9876-F3E6C75CD806}" srcOrd="0" destOrd="0" parTransId="{A76FAB12-51A2-4169-9914-33912F197A4E}" sibTransId="{8FFD72C1-97EC-4FE4-B0EC-8457A914A3CA}"/>
    <dgm:cxn modelId="{ECBF3A9E-C5A9-4982-963E-C1131D521301}" type="presOf" srcId="{411285DF-F3F3-4DFB-9876-F3E6C75CD806}" destId="{83C4FD32-21DE-438C-AAF7-30C467DBE298}" srcOrd="0" destOrd="0" presId="urn:microsoft.com/office/officeart/2005/8/layout/default"/>
    <dgm:cxn modelId="{3CCB36E4-7279-449D-8FBC-999541717DE1}" type="presOf" srcId="{5E28ABBD-F598-404A-93CA-CDB3D64C87EE}" destId="{F44C2403-53E4-4016-A9C6-4EE576E56C60}" srcOrd="0" destOrd="0" presId="urn:microsoft.com/office/officeart/2005/8/layout/default"/>
    <dgm:cxn modelId="{587690FE-8BE4-4A26-8D13-28C2D16FF933}" srcId="{5E28ABBD-F598-404A-93CA-CDB3D64C87EE}" destId="{AAD5EE1B-7B2E-47C0-9673-810654E78598}" srcOrd="1" destOrd="0" parTransId="{F7AFB402-CA7D-47BB-B7CE-79291E739CBA}" sibTransId="{22A1D289-A346-4F32-8237-B65B0A74DB09}"/>
    <dgm:cxn modelId="{5AF783A8-0B73-43FE-8EFD-E207069FCC9C}" type="presParOf" srcId="{F44C2403-53E4-4016-A9C6-4EE576E56C60}" destId="{83C4FD32-21DE-438C-AAF7-30C467DBE298}" srcOrd="0" destOrd="0" presId="urn:microsoft.com/office/officeart/2005/8/layout/default"/>
    <dgm:cxn modelId="{66F083BE-F81E-4612-83E3-40A07752FF32}" type="presParOf" srcId="{F44C2403-53E4-4016-A9C6-4EE576E56C60}" destId="{DC250796-048C-4F7F-A24A-CC311A98C004}" srcOrd="1" destOrd="0" presId="urn:microsoft.com/office/officeart/2005/8/layout/default"/>
    <dgm:cxn modelId="{E1962ED6-73A2-4D7A-9743-5A0C32B55ED4}" type="presParOf" srcId="{F44C2403-53E4-4016-A9C6-4EE576E56C60}" destId="{0541E20B-AF06-469B-87E1-2FC2B6982424}" srcOrd="2" destOrd="0" presId="urn:microsoft.com/office/officeart/2005/8/layout/default"/>
    <dgm:cxn modelId="{94E1A39B-BCBC-499E-B3EC-3A4D3F983143}" type="presParOf" srcId="{F44C2403-53E4-4016-A9C6-4EE576E56C60}" destId="{D5875241-A05F-4CFF-8225-294F300181B9}" srcOrd="3" destOrd="0" presId="urn:microsoft.com/office/officeart/2005/8/layout/default"/>
    <dgm:cxn modelId="{EBFB68D6-3464-474E-ABE7-D74FAB794302}" type="presParOf" srcId="{F44C2403-53E4-4016-A9C6-4EE576E56C60}" destId="{EA55DF5E-6F12-4319-B639-7DD354BEDA0D}" srcOrd="4" destOrd="0" presId="urn:microsoft.com/office/officeart/2005/8/layout/default"/>
    <dgm:cxn modelId="{3893DE9B-7352-4A4D-B133-9F3DE3E8AE10}" type="presParOf" srcId="{F44C2403-53E4-4016-A9C6-4EE576E56C60}" destId="{66A37242-4CD7-49BA-94CA-7EA3FA59963B}" srcOrd="5" destOrd="0" presId="urn:microsoft.com/office/officeart/2005/8/layout/default"/>
    <dgm:cxn modelId="{CE1ECB2F-63CB-41D4-88A7-B046ADEBE2BE}" type="presParOf" srcId="{F44C2403-53E4-4016-A9C6-4EE576E56C60}" destId="{03DD1762-4632-4136-955E-1867C51E477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28ABBD-F598-404A-93CA-CDB3D64C87EE}" type="doc">
      <dgm:prSet loTypeId="urn:microsoft.com/office/officeart/2005/8/layout/defaul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411285DF-F3F3-4DFB-9876-F3E6C75CD806}">
      <dgm:prSet phldrT="[Text]" phldr="0"/>
      <dgm:spPr/>
      <dgm:t>
        <a:bodyPr/>
        <a:lstStyle/>
        <a:p>
          <a:pPr rtl="0"/>
          <a:r>
            <a:rPr lang="en-US" b="0" dirty="0">
              <a:latin typeface="Rockwell"/>
            </a:rPr>
            <a:t> </a:t>
          </a:r>
          <a:r>
            <a:rPr lang="en-US" b="1" i="0" u="none" strike="noStrike" cap="none" baseline="0" noProof="0" dirty="0">
              <a:solidFill>
                <a:schemeClr val="tx2"/>
              </a:solidFill>
              <a:latin typeface="Century Schoolbook"/>
              <a:ea typeface="Cambria"/>
            </a:rPr>
            <a:t>R1: Doc (1), Dra (2), Com (3), Bio (4), Mus (5</a:t>
          </a:r>
          <a:r>
            <a:rPr lang="en-US" b="1" i="0" u="none" strike="noStrike" cap="none" baseline="0" noProof="0" dirty="0">
              <a:solidFill>
                <a:srgbClr val="010000"/>
              </a:solidFill>
              <a:latin typeface="Century Schoolbook"/>
              <a:ea typeface="Cambria"/>
            </a:rPr>
            <a:t>)</a:t>
          </a:r>
        </a:p>
      </dgm:t>
    </dgm:pt>
    <dgm:pt modelId="{A76FAB12-51A2-4169-9914-33912F197A4E}" type="parTrans" cxnId="{3C031173-4EE3-4247-A884-4BC5F6859388}">
      <dgm:prSet/>
      <dgm:spPr/>
      <dgm:t>
        <a:bodyPr/>
        <a:lstStyle/>
        <a:p>
          <a:endParaRPr lang="en-US"/>
        </a:p>
      </dgm:t>
    </dgm:pt>
    <dgm:pt modelId="{8FFD72C1-97EC-4FE4-B0EC-8457A914A3CA}" type="sibTrans" cxnId="{3C031173-4EE3-4247-A884-4BC5F6859388}">
      <dgm:prSet/>
      <dgm:spPr/>
      <dgm:t>
        <a:bodyPr/>
        <a:lstStyle/>
        <a:p>
          <a:endParaRPr lang="en-US"/>
        </a:p>
      </dgm:t>
    </dgm:pt>
    <dgm:pt modelId="{AAD5EE1B-7B2E-47C0-9673-810654E78598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2"/>
              </a:solidFill>
              <a:latin typeface="Century Schoolbook"/>
              <a:ea typeface="Cambria"/>
            </a:rPr>
            <a:t> R2: Dra (1), Doc (2), Com (3), Bio (4), </a:t>
          </a:r>
          <a:r>
            <a:rPr lang="en-US" b="1" dirty="0" err="1">
              <a:solidFill>
                <a:schemeClr val="tx2"/>
              </a:solidFill>
              <a:latin typeface="Century Schoolbook"/>
              <a:ea typeface="Cambria"/>
            </a:rPr>
            <a:t>Thr</a:t>
          </a:r>
          <a:r>
            <a:rPr lang="en-US" b="1" dirty="0">
              <a:solidFill>
                <a:schemeClr val="tx2"/>
              </a:solidFill>
              <a:latin typeface="Century Schoolbook"/>
              <a:ea typeface="Cambria"/>
            </a:rPr>
            <a:t> (5) </a:t>
          </a:r>
        </a:p>
      </dgm:t>
    </dgm:pt>
    <dgm:pt modelId="{F7AFB402-CA7D-47BB-B7CE-79291E739CBA}" type="parTrans" cxnId="{587690FE-8BE4-4A26-8D13-28C2D16FF933}">
      <dgm:prSet/>
      <dgm:spPr/>
      <dgm:t>
        <a:bodyPr/>
        <a:lstStyle/>
        <a:p>
          <a:endParaRPr lang="en-US"/>
        </a:p>
      </dgm:t>
    </dgm:pt>
    <dgm:pt modelId="{22A1D289-A346-4F32-8237-B65B0A74DB09}" type="sibTrans" cxnId="{587690FE-8BE4-4A26-8D13-28C2D16FF933}">
      <dgm:prSet/>
      <dgm:spPr/>
      <dgm:t>
        <a:bodyPr/>
        <a:lstStyle/>
        <a:p>
          <a:endParaRPr lang="en-US"/>
        </a:p>
      </dgm:t>
    </dgm:pt>
    <dgm:pt modelId="{38D3C24D-4581-4926-AA3E-8EB3D420D3CD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2"/>
              </a:solidFill>
              <a:latin typeface="Century Schoolbook"/>
              <a:ea typeface="Cambria"/>
            </a:rPr>
            <a:t> R3: Dra (1), Doc (2), Com (3), Rom (4), </a:t>
          </a:r>
          <a:r>
            <a:rPr lang="en-US" b="1" dirty="0" err="1">
              <a:solidFill>
                <a:schemeClr val="tx2"/>
              </a:solidFill>
              <a:latin typeface="Century Schoolbook"/>
              <a:ea typeface="Cambria"/>
            </a:rPr>
            <a:t>Thr</a:t>
          </a:r>
          <a:r>
            <a:rPr lang="en-US" b="1" dirty="0">
              <a:solidFill>
                <a:schemeClr val="tx2"/>
              </a:solidFill>
              <a:latin typeface="Century Schoolbook"/>
              <a:ea typeface="Cambria"/>
            </a:rPr>
            <a:t> (5)</a:t>
          </a:r>
        </a:p>
      </dgm:t>
    </dgm:pt>
    <dgm:pt modelId="{D452BDFB-5BBB-4708-91E2-ABF33BD2AD64}" type="parTrans" cxnId="{0A8B3B0C-6A9D-446E-8CAC-48D45C01F8AE}">
      <dgm:prSet/>
      <dgm:spPr/>
      <dgm:t>
        <a:bodyPr/>
        <a:lstStyle/>
        <a:p>
          <a:endParaRPr lang="en-US"/>
        </a:p>
      </dgm:t>
    </dgm:pt>
    <dgm:pt modelId="{F8EDECBB-ACBD-4B1C-8919-C4CD38E32378}" type="sibTrans" cxnId="{0A8B3B0C-6A9D-446E-8CAC-48D45C01F8AE}">
      <dgm:prSet/>
      <dgm:spPr/>
      <dgm:t>
        <a:bodyPr/>
        <a:lstStyle/>
        <a:p>
          <a:endParaRPr lang="en-US"/>
        </a:p>
      </dgm:t>
    </dgm:pt>
    <dgm:pt modelId="{A7A0A719-F606-4304-9809-3B8457F07E10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2"/>
              </a:solidFill>
              <a:latin typeface="Century Schoolbook"/>
              <a:ea typeface="Cambria"/>
            </a:rPr>
            <a:t> R4: Dra (1), Com (2), Rom (3), </a:t>
          </a:r>
          <a:r>
            <a:rPr lang="en-US" b="1" dirty="0" err="1">
              <a:solidFill>
                <a:schemeClr val="tx2"/>
              </a:solidFill>
              <a:latin typeface="Century Schoolbook"/>
              <a:ea typeface="Cambria"/>
            </a:rPr>
            <a:t>Thr</a:t>
          </a:r>
          <a:r>
            <a:rPr lang="en-US" b="1" dirty="0">
              <a:solidFill>
                <a:schemeClr val="tx2"/>
              </a:solidFill>
              <a:latin typeface="Century Schoolbook"/>
              <a:ea typeface="Cambria"/>
            </a:rPr>
            <a:t> (4), Act (5)</a:t>
          </a:r>
        </a:p>
      </dgm:t>
    </dgm:pt>
    <dgm:pt modelId="{C3EBC634-452D-4CD2-9592-F7C3A5B29E54}" type="parTrans" cxnId="{5A9E2067-22F2-4944-A6CB-627AD01BA1B3}">
      <dgm:prSet/>
      <dgm:spPr/>
      <dgm:t>
        <a:bodyPr/>
        <a:lstStyle/>
        <a:p>
          <a:endParaRPr lang="en-US"/>
        </a:p>
      </dgm:t>
    </dgm:pt>
    <dgm:pt modelId="{0FE6ED9D-0316-4F68-B186-53A2F33B7A63}" type="sibTrans" cxnId="{5A9E2067-22F2-4944-A6CB-627AD01BA1B3}">
      <dgm:prSet/>
      <dgm:spPr/>
      <dgm:t>
        <a:bodyPr/>
        <a:lstStyle/>
        <a:p>
          <a:endParaRPr lang="en-US"/>
        </a:p>
      </dgm:t>
    </dgm:pt>
    <dgm:pt modelId="{F44C2403-53E4-4016-A9C6-4EE576E56C60}" type="pres">
      <dgm:prSet presAssocID="{5E28ABBD-F598-404A-93CA-CDB3D64C87EE}" presName="diagram" presStyleCnt="0">
        <dgm:presLayoutVars>
          <dgm:dir/>
          <dgm:resizeHandles val="exact"/>
        </dgm:presLayoutVars>
      </dgm:prSet>
      <dgm:spPr/>
    </dgm:pt>
    <dgm:pt modelId="{83C4FD32-21DE-438C-AAF7-30C467DBE298}" type="pres">
      <dgm:prSet presAssocID="{411285DF-F3F3-4DFB-9876-F3E6C75CD806}" presName="node" presStyleLbl="node1" presStyleIdx="0" presStyleCnt="4">
        <dgm:presLayoutVars>
          <dgm:bulletEnabled val="1"/>
        </dgm:presLayoutVars>
      </dgm:prSet>
      <dgm:spPr/>
    </dgm:pt>
    <dgm:pt modelId="{DC250796-048C-4F7F-A24A-CC311A98C004}" type="pres">
      <dgm:prSet presAssocID="{8FFD72C1-97EC-4FE4-B0EC-8457A914A3CA}" presName="sibTrans" presStyleCnt="0"/>
      <dgm:spPr/>
    </dgm:pt>
    <dgm:pt modelId="{0541E20B-AF06-469B-87E1-2FC2B6982424}" type="pres">
      <dgm:prSet presAssocID="{AAD5EE1B-7B2E-47C0-9673-810654E78598}" presName="node" presStyleLbl="node1" presStyleIdx="1" presStyleCnt="4">
        <dgm:presLayoutVars>
          <dgm:bulletEnabled val="1"/>
        </dgm:presLayoutVars>
      </dgm:prSet>
      <dgm:spPr/>
    </dgm:pt>
    <dgm:pt modelId="{D5875241-A05F-4CFF-8225-294F300181B9}" type="pres">
      <dgm:prSet presAssocID="{22A1D289-A346-4F32-8237-B65B0A74DB09}" presName="sibTrans" presStyleCnt="0"/>
      <dgm:spPr/>
    </dgm:pt>
    <dgm:pt modelId="{EA55DF5E-6F12-4319-B639-7DD354BEDA0D}" type="pres">
      <dgm:prSet presAssocID="{38D3C24D-4581-4926-AA3E-8EB3D420D3CD}" presName="node" presStyleLbl="node1" presStyleIdx="2" presStyleCnt="4">
        <dgm:presLayoutVars>
          <dgm:bulletEnabled val="1"/>
        </dgm:presLayoutVars>
      </dgm:prSet>
      <dgm:spPr/>
    </dgm:pt>
    <dgm:pt modelId="{66A37242-4CD7-49BA-94CA-7EA3FA59963B}" type="pres">
      <dgm:prSet presAssocID="{F8EDECBB-ACBD-4B1C-8919-C4CD38E32378}" presName="sibTrans" presStyleCnt="0"/>
      <dgm:spPr/>
    </dgm:pt>
    <dgm:pt modelId="{03DD1762-4632-4136-955E-1867C51E4771}" type="pres">
      <dgm:prSet presAssocID="{A7A0A719-F606-4304-9809-3B8457F07E10}" presName="node" presStyleLbl="node1" presStyleIdx="3" presStyleCnt="4">
        <dgm:presLayoutVars>
          <dgm:bulletEnabled val="1"/>
        </dgm:presLayoutVars>
      </dgm:prSet>
      <dgm:spPr/>
    </dgm:pt>
  </dgm:ptLst>
  <dgm:cxnLst>
    <dgm:cxn modelId="{0A8B3B0C-6A9D-446E-8CAC-48D45C01F8AE}" srcId="{5E28ABBD-F598-404A-93CA-CDB3D64C87EE}" destId="{38D3C24D-4581-4926-AA3E-8EB3D420D3CD}" srcOrd="2" destOrd="0" parTransId="{D452BDFB-5BBB-4708-91E2-ABF33BD2AD64}" sibTransId="{F8EDECBB-ACBD-4B1C-8919-C4CD38E32378}"/>
    <dgm:cxn modelId="{B48B7610-CB81-4309-BFC6-59A5142FFC10}" type="presOf" srcId="{38D3C24D-4581-4926-AA3E-8EB3D420D3CD}" destId="{EA55DF5E-6F12-4319-B639-7DD354BEDA0D}" srcOrd="0" destOrd="0" presId="urn:microsoft.com/office/officeart/2005/8/layout/default"/>
    <dgm:cxn modelId="{5A9E2067-22F2-4944-A6CB-627AD01BA1B3}" srcId="{5E28ABBD-F598-404A-93CA-CDB3D64C87EE}" destId="{A7A0A719-F606-4304-9809-3B8457F07E10}" srcOrd="3" destOrd="0" parTransId="{C3EBC634-452D-4CD2-9592-F7C3A5B29E54}" sibTransId="{0FE6ED9D-0316-4F68-B186-53A2F33B7A63}"/>
    <dgm:cxn modelId="{95329A4C-F563-42D9-841D-646127944784}" type="presOf" srcId="{A7A0A719-F606-4304-9809-3B8457F07E10}" destId="{03DD1762-4632-4136-955E-1867C51E4771}" srcOrd="0" destOrd="0" presId="urn:microsoft.com/office/officeart/2005/8/layout/default"/>
    <dgm:cxn modelId="{3C031173-4EE3-4247-A884-4BC5F6859388}" srcId="{5E28ABBD-F598-404A-93CA-CDB3D64C87EE}" destId="{411285DF-F3F3-4DFB-9876-F3E6C75CD806}" srcOrd="0" destOrd="0" parTransId="{A76FAB12-51A2-4169-9914-33912F197A4E}" sibTransId="{8FFD72C1-97EC-4FE4-B0EC-8457A914A3CA}"/>
    <dgm:cxn modelId="{CE7F4296-57C7-4B5C-AE9E-28B5ECB17343}" type="presOf" srcId="{411285DF-F3F3-4DFB-9876-F3E6C75CD806}" destId="{83C4FD32-21DE-438C-AAF7-30C467DBE298}" srcOrd="0" destOrd="0" presId="urn:microsoft.com/office/officeart/2005/8/layout/default"/>
    <dgm:cxn modelId="{2BB87DC3-9B76-4204-A5F7-38A129148B66}" type="presOf" srcId="{AAD5EE1B-7B2E-47C0-9673-810654E78598}" destId="{0541E20B-AF06-469B-87E1-2FC2B6982424}" srcOrd="0" destOrd="0" presId="urn:microsoft.com/office/officeart/2005/8/layout/default"/>
    <dgm:cxn modelId="{3CCB36E4-7279-449D-8FBC-999541717DE1}" type="presOf" srcId="{5E28ABBD-F598-404A-93CA-CDB3D64C87EE}" destId="{F44C2403-53E4-4016-A9C6-4EE576E56C60}" srcOrd="0" destOrd="0" presId="urn:microsoft.com/office/officeart/2005/8/layout/default"/>
    <dgm:cxn modelId="{587690FE-8BE4-4A26-8D13-28C2D16FF933}" srcId="{5E28ABBD-F598-404A-93CA-CDB3D64C87EE}" destId="{AAD5EE1B-7B2E-47C0-9673-810654E78598}" srcOrd="1" destOrd="0" parTransId="{F7AFB402-CA7D-47BB-B7CE-79291E739CBA}" sibTransId="{22A1D289-A346-4F32-8237-B65B0A74DB09}"/>
    <dgm:cxn modelId="{F4F0A0F3-3EEC-4184-AFC5-4B0305C159FD}" type="presParOf" srcId="{F44C2403-53E4-4016-A9C6-4EE576E56C60}" destId="{83C4FD32-21DE-438C-AAF7-30C467DBE298}" srcOrd="0" destOrd="0" presId="urn:microsoft.com/office/officeart/2005/8/layout/default"/>
    <dgm:cxn modelId="{69F862B2-8700-4AD5-9F6A-1D59E526FE60}" type="presParOf" srcId="{F44C2403-53E4-4016-A9C6-4EE576E56C60}" destId="{DC250796-048C-4F7F-A24A-CC311A98C004}" srcOrd="1" destOrd="0" presId="urn:microsoft.com/office/officeart/2005/8/layout/default"/>
    <dgm:cxn modelId="{0B03BE5D-0FE8-4906-9E61-D53B651A826A}" type="presParOf" srcId="{F44C2403-53E4-4016-A9C6-4EE576E56C60}" destId="{0541E20B-AF06-469B-87E1-2FC2B6982424}" srcOrd="2" destOrd="0" presId="urn:microsoft.com/office/officeart/2005/8/layout/default"/>
    <dgm:cxn modelId="{55CFC900-18F4-442B-B654-44C528F8294D}" type="presParOf" srcId="{F44C2403-53E4-4016-A9C6-4EE576E56C60}" destId="{D5875241-A05F-4CFF-8225-294F300181B9}" srcOrd="3" destOrd="0" presId="urn:microsoft.com/office/officeart/2005/8/layout/default"/>
    <dgm:cxn modelId="{DEEC6C1B-1564-46F6-B1BE-D02C8D885E7C}" type="presParOf" srcId="{F44C2403-53E4-4016-A9C6-4EE576E56C60}" destId="{EA55DF5E-6F12-4319-B639-7DD354BEDA0D}" srcOrd="4" destOrd="0" presId="urn:microsoft.com/office/officeart/2005/8/layout/default"/>
    <dgm:cxn modelId="{EAE7F960-D45E-490D-8A03-EAEFD6A798F3}" type="presParOf" srcId="{F44C2403-53E4-4016-A9C6-4EE576E56C60}" destId="{66A37242-4CD7-49BA-94CA-7EA3FA59963B}" srcOrd="5" destOrd="0" presId="urn:microsoft.com/office/officeart/2005/8/layout/default"/>
    <dgm:cxn modelId="{381FA176-806D-4F6A-B3BB-08DD64AEFDE9}" type="presParOf" srcId="{F44C2403-53E4-4016-A9C6-4EE576E56C60}" destId="{03DD1762-4632-4136-955E-1867C51E477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EA084-F52E-4D59-8A99-050CDA93B2D4}">
      <dsp:nvSpPr>
        <dsp:cNvPr id="0" name=""/>
        <dsp:cNvSpPr/>
      </dsp:nvSpPr>
      <dsp:spPr>
        <a:xfrm>
          <a:off x="888520" y="0"/>
          <a:ext cx="10069898" cy="358571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E4AE0-8BD5-4273-B1A1-A11C01300FFC}">
      <dsp:nvSpPr>
        <dsp:cNvPr id="0" name=""/>
        <dsp:cNvSpPr/>
      </dsp:nvSpPr>
      <dsp:spPr>
        <a:xfrm>
          <a:off x="5206" y="1075714"/>
          <a:ext cx="2276255" cy="143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tx1"/>
              </a:solidFill>
              <a:latin typeface="Rockwell"/>
            </a:rPr>
            <a:t> Name (primary profession)</a:t>
          </a:r>
          <a:endParaRPr lang="en-US" sz="2600" b="1" i="0" u="none" strike="noStrike" kern="1200" cap="none" baseline="0" noProof="0" dirty="0">
            <a:solidFill>
              <a:schemeClr val="tx1"/>
            </a:solidFill>
            <a:latin typeface="Rockwell"/>
          </a:endParaRPr>
        </a:p>
      </dsp:txBody>
      <dsp:txXfrm>
        <a:off x="75222" y="1145730"/>
        <a:ext cx="2136223" cy="1294253"/>
      </dsp:txXfrm>
    </dsp:sp>
    <dsp:sp modelId="{4AF61643-EAB8-4238-B034-4D738F389D34}">
      <dsp:nvSpPr>
        <dsp:cNvPr id="0" name=""/>
        <dsp:cNvSpPr/>
      </dsp:nvSpPr>
      <dsp:spPr>
        <a:xfrm>
          <a:off x="2395274" y="1075714"/>
          <a:ext cx="2276255" cy="143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none" strike="noStrike" kern="1200" cap="none" baseline="0" noProof="0" dirty="0">
              <a:solidFill>
                <a:schemeClr val="tx1"/>
              </a:solidFill>
              <a:latin typeface="Rockwell"/>
            </a:rPr>
            <a:t> Principals (role category)</a:t>
          </a:r>
        </a:p>
      </dsp:txBody>
      <dsp:txXfrm>
        <a:off x="2465290" y="1145730"/>
        <a:ext cx="2136223" cy="1294253"/>
      </dsp:txXfrm>
    </dsp:sp>
    <dsp:sp modelId="{B67863EC-7CB8-4421-B764-4899C6DA2882}">
      <dsp:nvSpPr>
        <dsp:cNvPr id="0" name=""/>
        <dsp:cNvSpPr/>
      </dsp:nvSpPr>
      <dsp:spPr>
        <a:xfrm>
          <a:off x="4785341" y="1075714"/>
          <a:ext cx="2276255" cy="143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none" strike="noStrike" kern="1200" cap="none" baseline="0" noProof="0" dirty="0">
              <a:solidFill>
                <a:schemeClr val="tx1"/>
              </a:solidFill>
              <a:latin typeface="Rockwell"/>
            </a:rPr>
            <a:t> Basics (movie title, </a:t>
          </a:r>
          <a:r>
            <a:rPr lang="en-US" sz="2600" b="1" i="0" u="none" strike="noStrike" kern="1200" cap="none" baseline="0" noProof="0" dirty="0">
              <a:solidFill>
                <a:srgbClr val="FF0000"/>
              </a:solidFill>
              <a:latin typeface="Rockwell"/>
            </a:rPr>
            <a:t>genre</a:t>
          </a:r>
          <a:r>
            <a:rPr lang="en-US" sz="2600" b="1" i="0" u="none" strike="noStrike" kern="1200" cap="none" baseline="0" noProof="0" dirty="0">
              <a:solidFill>
                <a:schemeClr val="tx1"/>
              </a:solidFill>
              <a:latin typeface="Rockwell"/>
            </a:rPr>
            <a:t>)</a:t>
          </a:r>
          <a:endParaRPr lang="en-US" sz="2600" b="1" kern="1200" dirty="0">
            <a:solidFill>
              <a:schemeClr val="tx1"/>
            </a:solidFill>
            <a:latin typeface="Rockwell"/>
          </a:endParaRPr>
        </a:p>
      </dsp:txBody>
      <dsp:txXfrm>
        <a:off x="4855357" y="1145730"/>
        <a:ext cx="2136223" cy="1294253"/>
      </dsp:txXfrm>
    </dsp:sp>
    <dsp:sp modelId="{86A07D76-A1E0-4A0D-8925-A8E845ECB18E}">
      <dsp:nvSpPr>
        <dsp:cNvPr id="0" name=""/>
        <dsp:cNvSpPr/>
      </dsp:nvSpPr>
      <dsp:spPr>
        <a:xfrm>
          <a:off x="7175409" y="1075714"/>
          <a:ext cx="2276255" cy="143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none" strike="noStrike" kern="1200" cap="none" baseline="0" noProof="0" dirty="0">
              <a:solidFill>
                <a:schemeClr val="tx1"/>
              </a:solidFill>
              <a:latin typeface="Rockwell"/>
            </a:rPr>
            <a:t> Crew (director ID)</a:t>
          </a:r>
          <a:endParaRPr lang="en-US" sz="2600" b="1" kern="1200" dirty="0">
            <a:solidFill>
              <a:schemeClr val="tx1"/>
            </a:solidFill>
            <a:latin typeface="Rockwell"/>
          </a:endParaRPr>
        </a:p>
      </dsp:txBody>
      <dsp:txXfrm>
        <a:off x="7245425" y="1145730"/>
        <a:ext cx="2136223" cy="1294253"/>
      </dsp:txXfrm>
    </dsp:sp>
    <dsp:sp modelId="{B4464097-C8D9-4984-BD5D-9F6EE71D4AA8}">
      <dsp:nvSpPr>
        <dsp:cNvPr id="0" name=""/>
        <dsp:cNvSpPr/>
      </dsp:nvSpPr>
      <dsp:spPr>
        <a:xfrm>
          <a:off x="9565477" y="1075714"/>
          <a:ext cx="2276255" cy="143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tx1"/>
              </a:solidFill>
              <a:latin typeface="Rockwell"/>
            </a:rPr>
            <a:t> </a:t>
          </a:r>
          <a:r>
            <a:rPr lang="en-US" sz="2600" b="1" kern="1200" dirty="0">
              <a:solidFill>
                <a:srgbClr val="FF0000"/>
              </a:solidFill>
              <a:latin typeface="Rockwell"/>
            </a:rPr>
            <a:t>Rating</a:t>
          </a:r>
          <a:r>
            <a:rPr lang="en-US" sz="2600" b="1" kern="1200" dirty="0">
              <a:solidFill>
                <a:schemeClr val="tx1"/>
              </a:solidFill>
              <a:latin typeface="Rockwell"/>
            </a:rPr>
            <a:t> </a:t>
          </a:r>
        </a:p>
      </dsp:txBody>
      <dsp:txXfrm>
        <a:off x="9635493" y="1145730"/>
        <a:ext cx="2136223" cy="1294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EA084-F52E-4D59-8A99-050CDA93B2D4}">
      <dsp:nvSpPr>
        <dsp:cNvPr id="0" name=""/>
        <dsp:cNvSpPr/>
      </dsp:nvSpPr>
      <dsp:spPr>
        <a:xfrm>
          <a:off x="888520" y="0"/>
          <a:ext cx="10069898" cy="358571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E4AE0-8BD5-4273-B1A1-A11C01300FFC}">
      <dsp:nvSpPr>
        <dsp:cNvPr id="0" name=""/>
        <dsp:cNvSpPr/>
      </dsp:nvSpPr>
      <dsp:spPr>
        <a:xfrm>
          <a:off x="5053" y="1075714"/>
          <a:ext cx="2262432" cy="143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chemeClr val="tx1"/>
              </a:solidFill>
              <a:latin typeface="Rockwell"/>
            </a:rPr>
            <a:t> </a:t>
          </a:r>
          <a:r>
            <a:rPr lang="en-US" sz="2700" b="1" i="0" u="none" strike="noStrike" kern="1200" cap="none" baseline="0" noProof="0" dirty="0">
              <a:solidFill>
                <a:schemeClr val="tx1"/>
              </a:solidFill>
              <a:latin typeface="Rockwell"/>
            </a:rPr>
            <a:t>Directors only</a:t>
          </a:r>
        </a:p>
      </dsp:txBody>
      <dsp:txXfrm>
        <a:off x="75069" y="1145730"/>
        <a:ext cx="2122400" cy="1294253"/>
      </dsp:txXfrm>
    </dsp:sp>
    <dsp:sp modelId="{4AF61643-EAB8-4238-B034-4D738F389D34}">
      <dsp:nvSpPr>
        <dsp:cNvPr id="0" name=""/>
        <dsp:cNvSpPr/>
      </dsp:nvSpPr>
      <dsp:spPr>
        <a:xfrm>
          <a:off x="2398653" y="1075714"/>
          <a:ext cx="2262432" cy="143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u="none" strike="noStrike" kern="1200" cap="none" baseline="0" noProof="0" dirty="0">
              <a:solidFill>
                <a:schemeClr val="tx1"/>
              </a:solidFill>
              <a:latin typeface="Rockwell"/>
            </a:rPr>
            <a:t> Director Name Indices</a:t>
          </a:r>
        </a:p>
      </dsp:txBody>
      <dsp:txXfrm>
        <a:off x="2468669" y="1145730"/>
        <a:ext cx="2122400" cy="1294253"/>
      </dsp:txXfrm>
    </dsp:sp>
    <dsp:sp modelId="{B67863EC-7CB8-4421-B764-4899C6DA2882}">
      <dsp:nvSpPr>
        <dsp:cNvPr id="0" name=""/>
        <dsp:cNvSpPr/>
      </dsp:nvSpPr>
      <dsp:spPr>
        <a:xfrm>
          <a:off x="4792253" y="1075714"/>
          <a:ext cx="2262432" cy="143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u="none" strike="noStrike" kern="1200" cap="none" baseline="0" noProof="0" dirty="0">
              <a:solidFill>
                <a:schemeClr val="tx1"/>
              </a:solidFill>
              <a:latin typeface="Rockwell"/>
            </a:rPr>
            <a:t> </a:t>
          </a:r>
          <a:r>
            <a:rPr lang="en-US" sz="2700" b="1" i="0" u="none" strike="noStrike" kern="1200" cap="none" baseline="0" noProof="0" dirty="0" err="1">
              <a:solidFill>
                <a:schemeClr val="tx1"/>
              </a:solidFill>
              <a:latin typeface="Rockwell"/>
            </a:rPr>
            <a:t>NaN</a:t>
          </a:r>
          <a:r>
            <a:rPr lang="en-US" sz="2700" b="1" i="0" u="none" strike="noStrike" kern="1200" cap="none" baseline="0" noProof="0" dirty="0">
              <a:solidFill>
                <a:schemeClr val="tx1"/>
              </a:solidFill>
              <a:latin typeface="Rockwell"/>
            </a:rPr>
            <a:t> in </a:t>
          </a:r>
          <a:r>
            <a:rPr lang="en-US" sz="2700" b="1" i="0" u="none" strike="noStrike" kern="1200" cap="none" baseline="0" noProof="0" dirty="0">
              <a:solidFill>
                <a:srgbClr val="FF0000"/>
              </a:solidFill>
              <a:latin typeface="Rockwell"/>
            </a:rPr>
            <a:t>genre</a:t>
          </a:r>
          <a:r>
            <a:rPr lang="en-US" sz="2700" b="1" kern="1200" dirty="0">
              <a:solidFill>
                <a:schemeClr val="tx1"/>
              </a:solidFill>
              <a:latin typeface="Rockwell"/>
            </a:rPr>
            <a:t> removed </a:t>
          </a:r>
        </a:p>
      </dsp:txBody>
      <dsp:txXfrm>
        <a:off x="4862269" y="1145730"/>
        <a:ext cx="2122400" cy="1294253"/>
      </dsp:txXfrm>
    </dsp:sp>
    <dsp:sp modelId="{86A07D76-A1E0-4A0D-8925-A8E845ECB18E}">
      <dsp:nvSpPr>
        <dsp:cNvPr id="0" name=""/>
        <dsp:cNvSpPr/>
      </dsp:nvSpPr>
      <dsp:spPr>
        <a:xfrm>
          <a:off x="7185852" y="1075714"/>
          <a:ext cx="2262432" cy="143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u="none" strike="noStrike" kern="1200" cap="none" baseline="0" noProof="0" dirty="0">
              <a:solidFill>
                <a:schemeClr val="tx1"/>
              </a:solidFill>
              <a:latin typeface="Rockwell"/>
            </a:rPr>
            <a:t> </a:t>
          </a:r>
          <a:r>
            <a:rPr lang="en-US" sz="2700" b="1" kern="1200" dirty="0">
              <a:solidFill>
                <a:schemeClr val="tx1"/>
              </a:solidFill>
              <a:latin typeface="Rockwell"/>
            </a:rPr>
            <a:t>Useless columns deleted</a:t>
          </a:r>
        </a:p>
      </dsp:txBody>
      <dsp:txXfrm>
        <a:off x="7255868" y="1145730"/>
        <a:ext cx="2122400" cy="1294253"/>
      </dsp:txXfrm>
    </dsp:sp>
    <dsp:sp modelId="{B4464097-C8D9-4984-BD5D-9F6EE71D4AA8}">
      <dsp:nvSpPr>
        <dsp:cNvPr id="0" name=""/>
        <dsp:cNvSpPr/>
      </dsp:nvSpPr>
      <dsp:spPr>
        <a:xfrm>
          <a:off x="9579452" y="1075714"/>
          <a:ext cx="2262432" cy="143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chemeClr val="tx1"/>
              </a:solidFill>
              <a:latin typeface="Rockwell"/>
            </a:rPr>
            <a:t> Four rating regions</a:t>
          </a:r>
        </a:p>
      </dsp:txBody>
      <dsp:txXfrm>
        <a:off x="9649468" y="1145730"/>
        <a:ext cx="2122400" cy="12942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FD32-21DE-438C-AAF7-30C467DBE298}">
      <dsp:nvSpPr>
        <dsp:cNvPr id="0" name=""/>
        <dsp:cNvSpPr/>
      </dsp:nvSpPr>
      <dsp:spPr>
        <a:xfrm>
          <a:off x="502" y="365586"/>
          <a:ext cx="1958020" cy="1174812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2"/>
              </a:solidFill>
              <a:latin typeface="Cambria"/>
              <a:ea typeface="Cambria"/>
            </a:rPr>
            <a:t> </a:t>
          </a:r>
          <a:r>
            <a:rPr lang="en-US" sz="1900" b="1" i="0" u="none" strike="noStrike" kern="1200" cap="none" baseline="0" noProof="0">
              <a:solidFill>
                <a:schemeClr val="tx2"/>
              </a:solidFill>
              <a:latin typeface="Cambria"/>
              <a:ea typeface="Cambria"/>
            </a:rPr>
            <a:t>9-10 R1 (425/28360), 0.85%</a:t>
          </a:r>
        </a:p>
      </dsp:txBody>
      <dsp:txXfrm>
        <a:off x="502" y="365586"/>
        <a:ext cx="1958020" cy="1174812"/>
      </dsp:txXfrm>
    </dsp:sp>
    <dsp:sp modelId="{0541E20B-AF06-469B-87E1-2FC2B6982424}">
      <dsp:nvSpPr>
        <dsp:cNvPr id="0" name=""/>
        <dsp:cNvSpPr/>
      </dsp:nvSpPr>
      <dsp:spPr>
        <a:xfrm>
          <a:off x="2154324" y="365586"/>
          <a:ext cx="1958020" cy="1174812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solidFill>
                <a:schemeClr val="tx2"/>
              </a:solidFill>
              <a:latin typeface="Cambria"/>
              <a:ea typeface="Cambria"/>
            </a:rPr>
            <a:t> 8-9 R2 (3592/28360), 7.22%</a:t>
          </a:r>
        </a:p>
      </dsp:txBody>
      <dsp:txXfrm>
        <a:off x="2154324" y="365586"/>
        <a:ext cx="1958020" cy="1174812"/>
      </dsp:txXfrm>
    </dsp:sp>
    <dsp:sp modelId="{EA55DF5E-6F12-4319-B639-7DD354BEDA0D}">
      <dsp:nvSpPr>
        <dsp:cNvPr id="0" name=""/>
        <dsp:cNvSpPr/>
      </dsp:nvSpPr>
      <dsp:spPr>
        <a:xfrm>
          <a:off x="502" y="1736201"/>
          <a:ext cx="1958020" cy="1174812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solidFill>
                <a:schemeClr val="tx2"/>
              </a:solidFill>
              <a:latin typeface="Cambria"/>
              <a:ea typeface="Cambria"/>
            </a:rPr>
            <a:t> 7-8 R3 (9534/28360), 19.17%</a:t>
          </a:r>
        </a:p>
      </dsp:txBody>
      <dsp:txXfrm>
        <a:off x="502" y="1736201"/>
        <a:ext cx="1958020" cy="1174812"/>
      </dsp:txXfrm>
    </dsp:sp>
    <dsp:sp modelId="{03DD1762-4632-4136-955E-1867C51E4771}">
      <dsp:nvSpPr>
        <dsp:cNvPr id="0" name=""/>
        <dsp:cNvSpPr/>
      </dsp:nvSpPr>
      <dsp:spPr>
        <a:xfrm>
          <a:off x="2154324" y="1736201"/>
          <a:ext cx="1958020" cy="1174812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solidFill>
                <a:schemeClr val="tx2"/>
              </a:solidFill>
              <a:latin typeface="Cambria"/>
              <a:ea typeface="Cambria"/>
            </a:rPr>
            <a:t> 6-7 R4 (14809/28360), 29.78%</a:t>
          </a:r>
        </a:p>
      </dsp:txBody>
      <dsp:txXfrm>
        <a:off x="2154324" y="1736201"/>
        <a:ext cx="1958020" cy="1174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FD32-21DE-438C-AAF7-30C467DBE298}">
      <dsp:nvSpPr>
        <dsp:cNvPr id="0" name=""/>
        <dsp:cNvSpPr/>
      </dsp:nvSpPr>
      <dsp:spPr>
        <a:xfrm>
          <a:off x="227514" y="212"/>
          <a:ext cx="1979070" cy="1187442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latin typeface="Rockwell"/>
            </a:rPr>
            <a:t> </a:t>
          </a:r>
          <a:r>
            <a:rPr lang="en-US" sz="1900" b="1" i="0" u="none" strike="noStrike" kern="1200" cap="none" baseline="0" noProof="0" dirty="0">
              <a:solidFill>
                <a:schemeClr val="tx2"/>
              </a:solidFill>
              <a:latin typeface="Century Schoolbook"/>
              <a:ea typeface="Cambria"/>
            </a:rPr>
            <a:t>R1: Doc (1), Dra (2), Com (3), Bio (4), Mus (5</a:t>
          </a:r>
          <a:r>
            <a:rPr lang="en-US" sz="1900" b="1" i="0" u="none" strike="noStrike" kern="1200" cap="none" baseline="0" noProof="0" dirty="0">
              <a:solidFill>
                <a:srgbClr val="010000"/>
              </a:solidFill>
              <a:latin typeface="Century Schoolbook"/>
              <a:ea typeface="Cambria"/>
            </a:rPr>
            <a:t>)</a:t>
          </a:r>
        </a:p>
      </dsp:txBody>
      <dsp:txXfrm>
        <a:off x="227514" y="212"/>
        <a:ext cx="1979070" cy="1187442"/>
      </dsp:txXfrm>
    </dsp:sp>
    <dsp:sp modelId="{0541E20B-AF06-469B-87E1-2FC2B6982424}">
      <dsp:nvSpPr>
        <dsp:cNvPr id="0" name=""/>
        <dsp:cNvSpPr/>
      </dsp:nvSpPr>
      <dsp:spPr>
        <a:xfrm>
          <a:off x="2404492" y="212"/>
          <a:ext cx="1979070" cy="1187442"/>
        </a:xfrm>
        <a:prstGeom prst="rect">
          <a:avLst/>
        </a:prstGeom>
        <a:solidFill>
          <a:schemeClr val="accent2">
            <a:shade val="80000"/>
            <a:hueOff val="-73073"/>
            <a:satOff val="-101"/>
            <a:lumOff val="845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2"/>
              </a:solidFill>
              <a:latin typeface="Century Schoolbook"/>
              <a:ea typeface="Cambria"/>
            </a:rPr>
            <a:t> R2: Dra (1), Doc (2), Com (3), Bio (4), </a:t>
          </a:r>
          <a:r>
            <a:rPr lang="en-US" sz="1900" b="1" kern="1200" dirty="0" err="1">
              <a:solidFill>
                <a:schemeClr val="tx2"/>
              </a:solidFill>
              <a:latin typeface="Century Schoolbook"/>
              <a:ea typeface="Cambria"/>
            </a:rPr>
            <a:t>Thr</a:t>
          </a:r>
          <a:r>
            <a:rPr lang="en-US" sz="1900" b="1" kern="1200" dirty="0">
              <a:solidFill>
                <a:schemeClr val="tx2"/>
              </a:solidFill>
              <a:latin typeface="Century Schoolbook"/>
              <a:ea typeface="Cambria"/>
            </a:rPr>
            <a:t> (5) </a:t>
          </a:r>
        </a:p>
      </dsp:txBody>
      <dsp:txXfrm>
        <a:off x="2404492" y="212"/>
        <a:ext cx="1979070" cy="1187442"/>
      </dsp:txXfrm>
    </dsp:sp>
    <dsp:sp modelId="{EA55DF5E-6F12-4319-B639-7DD354BEDA0D}">
      <dsp:nvSpPr>
        <dsp:cNvPr id="0" name=""/>
        <dsp:cNvSpPr/>
      </dsp:nvSpPr>
      <dsp:spPr>
        <a:xfrm>
          <a:off x="227514" y="1385561"/>
          <a:ext cx="1979070" cy="1187442"/>
        </a:xfrm>
        <a:prstGeom prst="rect">
          <a:avLst/>
        </a:prstGeom>
        <a:solidFill>
          <a:schemeClr val="accent2">
            <a:shade val="80000"/>
            <a:hueOff val="-146146"/>
            <a:satOff val="-201"/>
            <a:lumOff val="169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2"/>
              </a:solidFill>
              <a:latin typeface="Century Schoolbook"/>
              <a:ea typeface="Cambria"/>
            </a:rPr>
            <a:t> R3: Dra (1), Doc (2), Com (3), Rom (4), </a:t>
          </a:r>
          <a:r>
            <a:rPr lang="en-US" sz="1900" b="1" kern="1200" dirty="0" err="1">
              <a:solidFill>
                <a:schemeClr val="tx2"/>
              </a:solidFill>
              <a:latin typeface="Century Schoolbook"/>
              <a:ea typeface="Cambria"/>
            </a:rPr>
            <a:t>Thr</a:t>
          </a:r>
          <a:r>
            <a:rPr lang="en-US" sz="1900" b="1" kern="1200" dirty="0">
              <a:solidFill>
                <a:schemeClr val="tx2"/>
              </a:solidFill>
              <a:latin typeface="Century Schoolbook"/>
              <a:ea typeface="Cambria"/>
            </a:rPr>
            <a:t> (5)</a:t>
          </a:r>
        </a:p>
      </dsp:txBody>
      <dsp:txXfrm>
        <a:off x="227514" y="1385561"/>
        <a:ext cx="1979070" cy="1187442"/>
      </dsp:txXfrm>
    </dsp:sp>
    <dsp:sp modelId="{03DD1762-4632-4136-955E-1867C51E4771}">
      <dsp:nvSpPr>
        <dsp:cNvPr id="0" name=""/>
        <dsp:cNvSpPr/>
      </dsp:nvSpPr>
      <dsp:spPr>
        <a:xfrm>
          <a:off x="2404492" y="1385561"/>
          <a:ext cx="1979070" cy="1187442"/>
        </a:xfrm>
        <a:prstGeom prst="rect">
          <a:avLst/>
        </a:prstGeom>
        <a:solidFill>
          <a:schemeClr val="accent2">
            <a:shade val="80000"/>
            <a:hueOff val="-219218"/>
            <a:satOff val="-302"/>
            <a:lumOff val="25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2"/>
              </a:solidFill>
              <a:latin typeface="Century Schoolbook"/>
              <a:ea typeface="Cambria"/>
            </a:rPr>
            <a:t> R4: Dra (1), Com (2), Rom (3), </a:t>
          </a:r>
          <a:r>
            <a:rPr lang="en-US" sz="1900" b="1" kern="1200" dirty="0" err="1">
              <a:solidFill>
                <a:schemeClr val="tx2"/>
              </a:solidFill>
              <a:latin typeface="Century Schoolbook"/>
              <a:ea typeface="Cambria"/>
            </a:rPr>
            <a:t>Thr</a:t>
          </a:r>
          <a:r>
            <a:rPr lang="en-US" sz="1900" b="1" kern="1200" dirty="0">
              <a:solidFill>
                <a:schemeClr val="tx2"/>
              </a:solidFill>
              <a:latin typeface="Century Schoolbook"/>
              <a:ea typeface="Cambria"/>
            </a:rPr>
            <a:t> (4), Act (5)</a:t>
          </a:r>
        </a:p>
      </dsp:txBody>
      <dsp:txXfrm>
        <a:off x="2404492" y="1385561"/>
        <a:ext cx="1979070" cy="1187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11" Type="http://schemas.openxmlformats.org/officeDocument/2006/relationships/image" Target="../media/image34.jpeg"/><Relationship Id="rId5" Type="http://schemas.openxmlformats.org/officeDocument/2006/relationships/image" Target="../media/image28.jpeg"/><Relationship Id="rId10" Type="http://schemas.openxmlformats.org/officeDocument/2006/relationships/image" Target="../media/image33.jpe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Relationship Id="rId9" Type="http://schemas.openxmlformats.org/officeDocument/2006/relationships/image" Target="../media/image4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9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Mindy Jen</a:t>
            </a:r>
          </a:p>
          <a:p>
            <a:r>
              <a:rPr lang="en-US" dirty="0"/>
              <a:t>June 22, 2020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5FB941-F7E5-40D0-8A83-AA240D3D404A}"/>
              </a:ext>
            </a:extLst>
          </p:cNvPr>
          <p:cNvSpPr txBox="1"/>
          <p:nvPr/>
        </p:nvSpPr>
        <p:spPr>
          <a:xfrm>
            <a:off x="1362680" y="329905"/>
            <a:ext cx="1065940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Rockwell"/>
                <a:cs typeface="Times New Roman"/>
              </a:rPr>
              <a:t>Overall Top 100 Directors &amp; Their Movies (</a:t>
            </a:r>
            <a:r>
              <a:rPr lang="en-US" sz="3200" err="1">
                <a:latin typeface="Rockwell"/>
                <a:cs typeface="Times New Roman"/>
              </a:rPr>
              <a:t>imdb</a:t>
            </a:r>
            <a:r>
              <a:rPr lang="en-US" sz="3200" dirty="0">
                <a:latin typeface="Rockwell"/>
                <a:cs typeface="Times New Roman"/>
              </a:rPr>
              <a:t>*)</a:t>
            </a:r>
          </a:p>
          <a:p>
            <a:r>
              <a:rPr lang="en-US" sz="3200">
                <a:latin typeface="Rockwell"/>
                <a:cs typeface="Times New Roman"/>
              </a:rPr>
              <a:t>Released year (based on tmdb) all found after 2010</a:t>
            </a:r>
            <a:endParaRPr lang="en-US" sz="3200" dirty="0">
              <a:latin typeface="Rockwell"/>
              <a:cs typeface="Times New Roman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D0FBE5C-F18D-4475-ACE6-885E88DE3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5" y="1402351"/>
            <a:ext cx="4195312" cy="2399901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5D4B0A0-1706-4E96-991F-25D787FAF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966" y="1397754"/>
            <a:ext cx="4195312" cy="23803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FF9B2E-2B75-4EF4-8038-B41AB5C172F3}"/>
              </a:ext>
            </a:extLst>
          </p:cNvPr>
          <p:cNvSpPr txBox="1"/>
          <p:nvPr/>
        </p:nvSpPr>
        <p:spPr>
          <a:xfrm>
            <a:off x="5443268" y="1575757"/>
            <a:ext cx="39940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Rating : 8.0-9.0</a:t>
            </a:r>
          </a:p>
          <a:p>
            <a:r>
              <a:rPr lang="en-US" b="1"/>
              <a:t>34 movies overlapped in Top 100 </a:t>
            </a:r>
            <a:endParaRPr lang="en-US" b="1" dirty="0"/>
          </a:p>
          <a:p>
            <a:r>
              <a:rPr lang="en-US" b="1"/>
              <a:t>directors' imdb* movies &amp; tmdb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36D16-A2F3-4A0A-B3CA-0A283003ADF9}"/>
              </a:ext>
            </a:extLst>
          </p:cNvPr>
          <p:cNvSpPr txBox="1"/>
          <p:nvPr/>
        </p:nvSpPr>
        <p:spPr>
          <a:xfrm>
            <a:off x="1360098" y="1575756"/>
            <a:ext cx="39940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Rating : 9.0-10.0</a:t>
            </a:r>
          </a:p>
          <a:p>
            <a:r>
              <a:rPr lang="en-US" b="1"/>
              <a:t>11movies overlapped in Top 100 </a:t>
            </a:r>
            <a:endParaRPr lang="en-US" b="1" dirty="0"/>
          </a:p>
          <a:p>
            <a:r>
              <a:rPr lang="en-US" b="1"/>
              <a:t>directors' imdb* movies &amp; tmdb</a:t>
            </a:r>
            <a:endParaRPr lang="en-US"/>
          </a:p>
        </p:txBody>
      </p:sp>
      <p:pic>
        <p:nvPicPr>
          <p:cNvPr id="2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893195-3B25-40B2-9AB3-8BE3DC31C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04" y="4057565"/>
            <a:ext cx="4195313" cy="23803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7D7666-FDE9-4B95-BEE9-8C099BA0C34B}"/>
              </a:ext>
            </a:extLst>
          </p:cNvPr>
          <p:cNvSpPr txBox="1"/>
          <p:nvPr/>
        </p:nvSpPr>
        <p:spPr>
          <a:xfrm>
            <a:off x="1144437" y="4235567"/>
            <a:ext cx="39940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Rating : 7.0-8.0</a:t>
            </a:r>
          </a:p>
          <a:p>
            <a:r>
              <a:rPr lang="en-US" b="1"/>
              <a:t>100 movies overlapped in Top 100 </a:t>
            </a:r>
            <a:endParaRPr lang="en-US" b="1" dirty="0"/>
          </a:p>
          <a:p>
            <a:r>
              <a:rPr lang="en-US" b="1"/>
              <a:t>directors' imdb* movies &amp; tmdb</a:t>
            </a:r>
            <a:endParaRPr lang="en-US"/>
          </a:p>
        </p:txBody>
      </p:sp>
      <p:pic>
        <p:nvPicPr>
          <p:cNvPr id="6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6E98096-FF5B-4F04-ADDB-E28F041D2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966" y="4058539"/>
            <a:ext cx="4195313" cy="23783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A2B4F2-C82B-45D4-B9C4-4BAF16E58275}"/>
              </a:ext>
            </a:extLst>
          </p:cNvPr>
          <p:cNvSpPr txBox="1"/>
          <p:nvPr/>
        </p:nvSpPr>
        <p:spPr>
          <a:xfrm>
            <a:off x="5443267" y="4235568"/>
            <a:ext cx="39940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Rating : 6.0-7.0</a:t>
            </a:r>
          </a:p>
          <a:p>
            <a:r>
              <a:rPr lang="en-US" b="1"/>
              <a:t>200 movies overlapped in Top 100 </a:t>
            </a:r>
          </a:p>
          <a:p>
            <a:r>
              <a:rPr lang="en-US" b="1"/>
              <a:t>directors' imdb* movies &amp; tmdb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1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F7DADDE-8F8E-4657-B11C-58BB3F9C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60" y="1829599"/>
            <a:ext cx="4853352" cy="30906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2A8277-7128-4720-A5AE-08A29DE481EF}"/>
              </a:ext>
            </a:extLst>
          </p:cNvPr>
          <p:cNvSpPr txBox="1"/>
          <p:nvPr/>
        </p:nvSpPr>
        <p:spPr>
          <a:xfrm>
            <a:off x="1363785" y="2086708"/>
            <a:ext cx="3378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mean 6.2 </a:t>
            </a:r>
          </a:p>
          <a:p>
            <a:r>
              <a:rPr lang="en-US"/>
              <a:t>median 6.3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F54F8-035C-4E03-8374-42665CEF8FEA}"/>
              </a:ext>
            </a:extLst>
          </p:cNvPr>
          <p:cNvSpPr txBox="1"/>
          <p:nvPr/>
        </p:nvSpPr>
        <p:spPr>
          <a:xfrm>
            <a:off x="854557" y="351051"/>
            <a:ext cx="918425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Rockwell"/>
                <a:cs typeface="Times New Roman"/>
              </a:rPr>
              <a:t>Overall average rating for those imdb* movies </a:t>
            </a:r>
            <a:r>
              <a:rPr lang="en-US" sz="3200">
                <a:latin typeface="Rockwell"/>
                <a:cs typeface="Times New Roman"/>
              </a:rPr>
              <a:t>also appeared in The Numbers data-sets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478E2-2E20-4234-9974-D619D5A9CE5B}"/>
              </a:ext>
            </a:extLst>
          </p:cNvPr>
          <p:cNvSpPr txBox="1"/>
          <p:nvPr/>
        </p:nvSpPr>
        <p:spPr>
          <a:xfrm>
            <a:off x="5007708" y="413824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</a:rPr>
              <a:t>9-10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015FF-F559-4CF6-9555-E0110718EDD3}"/>
              </a:ext>
            </a:extLst>
          </p:cNvPr>
          <p:cNvSpPr txBox="1"/>
          <p:nvPr/>
        </p:nvSpPr>
        <p:spPr>
          <a:xfrm>
            <a:off x="4607169" y="364978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</a:rPr>
              <a:t>8-9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6D2DC-A1D1-4BF5-A353-6044E81141CA}"/>
              </a:ext>
            </a:extLst>
          </p:cNvPr>
          <p:cNvSpPr txBox="1"/>
          <p:nvPr/>
        </p:nvSpPr>
        <p:spPr>
          <a:xfrm>
            <a:off x="4196861" y="279009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</a:rPr>
              <a:t>7-8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BBE5D-EFF9-436B-AE43-392A0817378D}"/>
              </a:ext>
            </a:extLst>
          </p:cNvPr>
          <p:cNvSpPr txBox="1"/>
          <p:nvPr/>
        </p:nvSpPr>
        <p:spPr>
          <a:xfrm>
            <a:off x="3786554" y="215509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</a:rPr>
              <a:t>6-7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0EFA27-89B1-4ACC-9DFA-BB8809327819}"/>
              </a:ext>
            </a:extLst>
          </p:cNvPr>
          <p:cNvSpPr/>
          <p:nvPr/>
        </p:nvSpPr>
        <p:spPr>
          <a:xfrm>
            <a:off x="3788752" y="2088905"/>
            <a:ext cx="1777998" cy="2647460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A0A9D-177C-4094-A170-C038103A22DE}"/>
              </a:ext>
            </a:extLst>
          </p:cNvPr>
          <p:cNvSpPr txBox="1"/>
          <p:nvPr/>
        </p:nvSpPr>
        <p:spPr>
          <a:xfrm>
            <a:off x="3698631" y="4929552"/>
            <a:ext cx="2078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Top 100 Directors in the search process</a:t>
            </a:r>
            <a:endParaRPr lang="en-US" b="1" dirty="0"/>
          </a:p>
        </p:txBody>
      </p:sp>
      <p:pic>
        <p:nvPicPr>
          <p:cNvPr id="14" name="Picture 1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CB63EF4-BDF5-44B7-B605-4E6A350E8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84" y="1385442"/>
            <a:ext cx="4853354" cy="244588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9FCD6B-BE3A-455B-A1CF-E6E899CE524E}"/>
              </a:ext>
            </a:extLst>
          </p:cNvPr>
          <p:cNvCxnSpPr/>
          <p:nvPr/>
        </p:nvCxnSpPr>
        <p:spPr>
          <a:xfrm flipV="1">
            <a:off x="5553319" y="1602643"/>
            <a:ext cx="836246" cy="511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F0364C-43EB-4684-9FB5-D047C87618D7}"/>
              </a:ext>
            </a:extLst>
          </p:cNvPr>
          <p:cNvSpPr txBox="1"/>
          <p:nvPr/>
        </p:nvSpPr>
        <p:spPr>
          <a:xfrm>
            <a:off x="8475785" y="1529861"/>
            <a:ext cx="31339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mean     0.12843846*1e8</a:t>
            </a:r>
          </a:p>
          <a:p>
            <a:r>
              <a:rPr lang="en-US"/>
              <a:t>median –0.0250000.0*1e8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0EF540-418A-41D6-A9FC-926847280ECE}"/>
              </a:ext>
            </a:extLst>
          </p:cNvPr>
          <p:cNvSpPr txBox="1"/>
          <p:nvPr/>
        </p:nvSpPr>
        <p:spPr>
          <a:xfrm>
            <a:off x="9198707" y="2086705"/>
            <a:ext cx="207889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Top 100 Directors in the search process</a:t>
            </a:r>
          </a:p>
          <a:p>
            <a:r>
              <a:rPr lang="en-US" b="1"/>
              <a:t>Domestic profit</a:t>
            </a:r>
            <a:endParaRPr lang="en-US" b="1" dirty="0"/>
          </a:p>
        </p:txBody>
      </p:sp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8D89613-47E9-4109-892F-C2A43AFA7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785" y="3866826"/>
            <a:ext cx="4853353" cy="19574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9EB841-01B4-433E-B1E9-7DFCF50C3C7A}"/>
              </a:ext>
            </a:extLst>
          </p:cNvPr>
          <p:cNvSpPr txBox="1"/>
          <p:nvPr/>
        </p:nvSpPr>
        <p:spPr>
          <a:xfrm>
            <a:off x="8299938" y="404055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mean    0.89897846*1e9</a:t>
            </a:r>
          </a:p>
          <a:p>
            <a:r>
              <a:rPr lang="en-US"/>
              <a:t>median 0.016438538*1e9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04402B-5A4B-4C29-860F-A13E44372D89}"/>
              </a:ext>
            </a:extLst>
          </p:cNvPr>
          <p:cNvSpPr txBox="1"/>
          <p:nvPr/>
        </p:nvSpPr>
        <p:spPr>
          <a:xfrm>
            <a:off x="9296399" y="4597397"/>
            <a:ext cx="207889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Top 100 Directors in the search process</a:t>
            </a:r>
          </a:p>
          <a:p>
            <a:r>
              <a:rPr lang="en-US" b="1"/>
              <a:t>Worldwide profit</a:t>
            </a:r>
            <a:endParaRPr lang="en-US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2E3C28-FF89-4F72-AB30-F801F2BD4B11}"/>
              </a:ext>
            </a:extLst>
          </p:cNvPr>
          <p:cNvCxnSpPr>
            <a:cxnSpLocks/>
          </p:cNvCxnSpPr>
          <p:nvPr/>
        </p:nvCxnSpPr>
        <p:spPr>
          <a:xfrm>
            <a:off x="5475165" y="4722934"/>
            <a:ext cx="943707" cy="689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60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7159013-CFE6-42D8-9AA0-325D6B9B2EC1}"/>
              </a:ext>
            </a:extLst>
          </p:cNvPr>
          <p:cNvSpPr txBox="1"/>
          <p:nvPr/>
        </p:nvSpPr>
        <p:spPr>
          <a:xfrm>
            <a:off x="740780" y="364602"/>
            <a:ext cx="1105767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Rockwell"/>
              </a:rPr>
              <a:t>Top 100 Directors &amp; their movies </a:t>
            </a:r>
            <a:endParaRPr lang="en-US"/>
          </a:p>
          <a:p>
            <a:r>
              <a:rPr lang="en-US" sz="3200">
                <a:latin typeface="Rockwell"/>
              </a:rPr>
              <a:t>(average rating: </a:t>
            </a:r>
            <a:r>
              <a:rPr lang="en-US" sz="3200" b="1" i="1" u="sng">
                <a:solidFill>
                  <a:schemeClr val="accent3">
                    <a:lumMod val="50000"/>
                  </a:schemeClr>
                </a:solidFill>
                <a:latin typeface="Rockwell"/>
              </a:rPr>
              <a:t>8.0 - 9.0</a:t>
            </a:r>
            <a:r>
              <a:rPr lang="en-US" sz="3200">
                <a:latin typeface="Rockwell"/>
              </a:rPr>
              <a:t>)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033304-70C9-4C9B-A1D9-A091D6B9D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472000"/>
              </p:ext>
            </p:extLst>
          </p:nvPr>
        </p:nvGraphicFramePr>
        <p:xfrm>
          <a:off x="277090" y="2378363"/>
          <a:ext cx="11667958" cy="384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093">
                  <a:extLst>
                    <a:ext uri="{9D8B030D-6E8A-4147-A177-3AD203B41FA5}">
                      <a16:colId xmlns:a16="http://schemas.microsoft.com/office/drawing/2014/main" val="2270004422"/>
                    </a:ext>
                  </a:extLst>
                </a:gridCol>
                <a:gridCol w="1673749">
                  <a:extLst>
                    <a:ext uri="{9D8B030D-6E8A-4147-A177-3AD203B41FA5}">
                      <a16:colId xmlns:a16="http://schemas.microsoft.com/office/drawing/2014/main" val="272600227"/>
                    </a:ext>
                  </a:extLst>
                </a:gridCol>
                <a:gridCol w="1142654">
                  <a:extLst>
                    <a:ext uri="{9D8B030D-6E8A-4147-A177-3AD203B41FA5}">
                      <a16:colId xmlns:a16="http://schemas.microsoft.com/office/drawing/2014/main" val="2040639370"/>
                    </a:ext>
                  </a:extLst>
                </a:gridCol>
                <a:gridCol w="772498">
                  <a:extLst>
                    <a:ext uri="{9D8B030D-6E8A-4147-A177-3AD203B41FA5}">
                      <a16:colId xmlns:a16="http://schemas.microsoft.com/office/drawing/2014/main" val="2089110645"/>
                    </a:ext>
                  </a:extLst>
                </a:gridCol>
                <a:gridCol w="1882968">
                  <a:extLst>
                    <a:ext uri="{9D8B030D-6E8A-4147-A177-3AD203B41FA5}">
                      <a16:colId xmlns:a16="http://schemas.microsoft.com/office/drawing/2014/main" val="1884480804"/>
                    </a:ext>
                  </a:extLst>
                </a:gridCol>
                <a:gridCol w="1544999">
                  <a:extLst>
                    <a:ext uri="{9D8B030D-6E8A-4147-A177-3AD203B41FA5}">
                      <a16:colId xmlns:a16="http://schemas.microsoft.com/office/drawing/2014/main" val="1402677270"/>
                    </a:ext>
                  </a:extLst>
                </a:gridCol>
                <a:gridCol w="1561093">
                  <a:extLst>
                    <a:ext uri="{9D8B030D-6E8A-4147-A177-3AD203B41FA5}">
                      <a16:colId xmlns:a16="http://schemas.microsoft.com/office/drawing/2014/main" val="3746469607"/>
                    </a:ext>
                  </a:extLst>
                </a:gridCol>
                <a:gridCol w="1528904">
                  <a:extLst>
                    <a:ext uri="{9D8B030D-6E8A-4147-A177-3AD203B41FA5}">
                      <a16:colId xmlns:a16="http://schemas.microsoft.com/office/drawing/2014/main" val="2619129639"/>
                    </a:ext>
                  </a:extLst>
                </a:gridCol>
              </a:tblGrid>
              <a:tr h="641501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primary_name</a:t>
                      </a:r>
                      <a:endParaRPr lang="en-US" sz="1100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primary_title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start_year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movie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release_date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domestic_profit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worldwide_profit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05156754"/>
                  </a:ext>
                </a:extLst>
              </a:tr>
              <a:tr h="641501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Christopher Nolan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Inception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Inception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16-Jul-10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132576195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675524642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89952393"/>
                  </a:ext>
                </a:extLst>
              </a:tr>
              <a:tr h="641501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  <a:latin typeface="Calibri"/>
                        </a:rPr>
                        <a:t>Christopher Nolan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Interstellar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Interstellar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5-Nov-14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23017894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501379375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76052233"/>
                  </a:ext>
                </a:extLst>
              </a:tr>
              <a:tr h="641501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Tim Van Someren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Coriolanus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Coriolanus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20-Jan-12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-9250359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-7820377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40655520"/>
                  </a:ext>
                </a:extLst>
              </a:tr>
              <a:tr h="641501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Denis Villeneuve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Incendies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Incendies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17-Sep-10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57096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9238343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1830512"/>
                  </a:ext>
                </a:extLst>
              </a:tr>
              <a:tr h="641501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  <a:latin typeface="Calibri"/>
                        </a:rPr>
                        <a:t>Denis Villeneuve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Prisoners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Prisoners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20-Sep-13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15002302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67402302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47183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9CC284-F303-454D-BB69-406AF2EA5D90}"/>
              </a:ext>
            </a:extLst>
          </p:cNvPr>
          <p:cNvSpPr/>
          <p:nvPr/>
        </p:nvSpPr>
        <p:spPr>
          <a:xfrm>
            <a:off x="113057" y="2176915"/>
            <a:ext cx="4783033" cy="4459176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9C64C2-55D8-444A-93AF-E9A4B649936B}"/>
              </a:ext>
            </a:extLst>
          </p:cNvPr>
          <p:cNvSpPr/>
          <p:nvPr/>
        </p:nvSpPr>
        <p:spPr>
          <a:xfrm>
            <a:off x="5195103" y="2176914"/>
            <a:ext cx="6789017" cy="4459176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4F546-F976-493A-974B-4D480B59EBA7}"/>
              </a:ext>
            </a:extLst>
          </p:cNvPr>
          <p:cNvSpPr txBox="1"/>
          <p:nvPr/>
        </p:nvSpPr>
        <p:spPr>
          <a:xfrm>
            <a:off x="1394870" y="1713173"/>
            <a:ext cx="3032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imdb* movie data-set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2C5DF6-016F-432F-8E9A-7FB7854F71F9}"/>
              </a:ext>
            </a:extLst>
          </p:cNvPr>
          <p:cNvSpPr txBox="1"/>
          <p:nvPr/>
        </p:nvSpPr>
        <p:spPr>
          <a:xfrm>
            <a:off x="6265882" y="1713172"/>
            <a:ext cx="34955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tn_budget movie data-set</a:t>
            </a:r>
          </a:p>
        </p:txBody>
      </p:sp>
    </p:spTree>
    <p:extLst>
      <p:ext uri="{BB962C8B-B14F-4D97-AF65-F5344CB8AC3E}">
        <p14:creationId xmlns:p14="http://schemas.microsoft.com/office/powerpoint/2010/main" val="334591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AB36212-D665-476E-A776-7E0B20308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95049"/>
              </p:ext>
            </p:extLst>
          </p:nvPr>
        </p:nvGraphicFramePr>
        <p:xfrm>
          <a:off x="675189" y="2093088"/>
          <a:ext cx="10643108" cy="456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637">
                  <a:extLst>
                    <a:ext uri="{9D8B030D-6E8A-4147-A177-3AD203B41FA5}">
                      <a16:colId xmlns:a16="http://schemas.microsoft.com/office/drawing/2014/main" val="1391123277"/>
                    </a:ext>
                  </a:extLst>
                </a:gridCol>
                <a:gridCol w="1654661">
                  <a:extLst>
                    <a:ext uri="{9D8B030D-6E8A-4147-A177-3AD203B41FA5}">
                      <a16:colId xmlns:a16="http://schemas.microsoft.com/office/drawing/2014/main" val="1682340422"/>
                    </a:ext>
                  </a:extLst>
                </a:gridCol>
                <a:gridCol w="995599">
                  <a:extLst>
                    <a:ext uri="{9D8B030D-6E8A-4147-A177-3AD203B41FA5}">
                      <a16:colId xmlns:a16="http://schemas.microsoft.com/office/drawing/2014/main" val="3267359940"/>
                    </a:ext>
                  </a:extLst>
                </a:gridCol>
                <a:gridCol w="673081">
                  <a:extLst>
                    <a:ext uri="{9D8B030D-6E8A-4147-A177-3AD203B41FA5}">
                      <a16:colId xmlns:a16="http://schemas.microsoft.com/office/drawing/2014/main" val="3586249430"/>
                    </a:ext>
                  </a:extLst>
                </a:gridCol>
                <a:gridCol w="1640637">
                  <a:extLst>
                    <a:ext uri="{9D8B030D-6E8A-4147-A177-3AD203B41FA5}">
                      <a16:colId xmlns:a16="http://schemas.microsoft.com/office/drawing/2014/main" val="4186383066"/>
                    </a:ext>
                  </a:extLst>
                </a:gridCol>
                <a:gridCol w="1346164">
                  <a:extLst>
                    <a:ext uri="{9D8B030D-6E8A-4147-A177-3AD203B41FA5}">
                      <a16:colId xmlns:a16="http://schemas.microsoft.com/office/drawing/2014/main" val="1807977029"/>
                    </a:ext>
                  </a:extLst>
                </a:gridCol>
                <a:gridCol w="1360187">
                  <a:extLst>
                    <a:ext uri="{9D8B030D-6E8A-4147-A177-3AD203B41FA5}">
                      <a16:colId xmlns:a16="http://schemas.microsoft.com/office/drawing/2014/main" val="4059283858"/>
                    </a:ext>
                  </a:extLst>
                </a:gridCol>
                <a:gridCol w="1332142">
                  <a:extLst>
                    <a:ext uri="{9D8B030D-6E8A-4147-A177-3AD203B41FA5}">
                      <a16:colId xmlns:a16="http://schemas.microsoft.com/office/drawing/2014/main" val="1308950656"/>
                    </a:ext>
                  </a:extLst>
                </a:gridCol>
              </a:tblGrid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primary_name</a:t>
                      </a:r>
                      <a:endParaRPr lang="en-US" sz="1100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primary_title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start_year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movie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release_date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domestic_profit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worldwide_profit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51501633"/>
                  </a:ext>
                </a:extLst>
              </a:tr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Alejandro G. Iñárritu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Biutiful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Biutiful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28-Jan-11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-29898763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-10312476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11964349"/>
                  </a:ext>
                </a:extLst>
              </a:tr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Spike Lee 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BlacKkKlansman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BlacKkKlansman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10-Aug-18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34275340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78017335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83228018"/>
                  </a:ext>
                </a:extLst>
              </a:tr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Dexter Fletcher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Rocketman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Rocketman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31-May-19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16342725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67642725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47159085"/>
                  </a:ext>
                </a:extLst>
              </a:tr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Martin Scorsese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Hugo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Hugo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23-Nov-11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-106135493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47784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45053358"/>
                  </a:ext>
                </a:extLst>
              </a:tr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  <a:latin typeface="Calibri"/>
                        </a:rPr>
                        <a:t>Martin Scorsese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Silence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Silence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23-Dec-16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-39399823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-22773374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56998791"/>
                  </a:ext>
                </a:extLst>
              </a:tr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Ryan Coogler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Creed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Creed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25-Nov-15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72767581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136567581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38760314"/>
                  </a:ext>
                </a:extLst>
              </a:tr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Steven Spielberg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Lincoln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Lincoln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9-Nov-12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117207973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208346281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08555536"/>
                  </a:ext>
                </a:extLst>
              </a:tr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Dibakar Banerjee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Shanghai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Shanghai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2-Oct-15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-49953575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-34494078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50150985"/>
                  </a:ext>
                </a:extLst>
              </a:tr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James Wan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Aquaman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Aquaman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21-Dec-18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175061807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986894640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79785794"/>
                  </a:ext>
                </a:extLst>
              </a:tr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Robert Zemeckis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Flight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Flight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2-Nov-12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62772375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129558438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08871881"/>
                  </a:ext>
                </a:extLst>
              </a:tr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  <a:latin typeface="Calibri"/>
                        </a:rPr>
                        <a:t>Robert Zemeckis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Allied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Allied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23-Nov-16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-65901936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13266661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621601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5D13A1-2A82-4153-BC69-FB5AEFA894CF}"/>
              </a:ext>
            </a:extLst>
          </p:cNvPr>
          <p:cNvSpPr txBox="1"/>
          <p:nvPr/>
        </p:nvSpPr>
        <p:spPr>
          <a:xfrm>
            <a:off x="740780" y="364602"/>
            <a:ext cx="1105767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Rockwell"/>
              </a:rPr>
              <a:t>Top 100 Directors &amp; their movies </a:t>
            </a:r>
            <a:endParaRPr lang="en-US"/>
          </a:p>
          <a:p>
            <a:r>
              <a:rPr lang="en-US" sz="3200">
                <a:latin typeface="Rockwell"/>
              </a:rPr>
              <a:t>(average rating: </a:t>
            </a:r>
            <a:r>
              <a:rPr lang="en-US" sz="3200" b="1" i="1" u="sng">
                <a:solidFill>
                  <a:schemeClr val="accent3">
                    <a:lumMod val="50000"/>
                  </a:schemeClr>
                </a:solidFill>
                <a:latin typeface="Rockwell"/>
              </a:rPr>
              <a:t>7.0 - 8.0</a:t>
            </a:r>
            <a:r>
              <a:rPr lang="en-US" sz="3200">
                <a:latin typeface="Rockwell"/>
              </a:rPr>
              <a:t>)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68185-7326-4C96-BF02-544AD4665FC1}"/>
              </a:ext>
            </a:extLst>
          </p:cNvPr>
          <p:cNvSpPr txBox="1"/>
          <p:nvPr/>
        </p:nvSpPr>
        <p:spPr>
          <a:xfrm>
            <a:off x="1385224" y="1433451"/>
            <a:ext cx="3032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imdb* movie data-set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7BB74-B078-4BAA-83DA-070E7D121039}"/>
              </a:ext>
            </a:extLst>
          </p:cNvPr>
          <p:cNvSpPr txBox="1"/>
          <p:nvPr/>
        </p:nvSpPr>
        <p:spPr>
          <a:xfrm>
            <a:off x="6265882" y="1433450"/>
            <a:ext cx="34955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tn_budget movie data-set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10126E-019D-4671-A96F-F7E568BE086F}"/>
              </a:ext>
            </a:extLst>
          </p:cNvPr>
          <p:cNvSpPr/>
          <p:nvPr/>
        </p:nvSpPr>
        <p:spPr>
          <a:xfrm>
            <a:off x="355512" y="1881850"/>
            <a:ext cx="4885478" cy="4933561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4E74EE-D6D7-4B28-9A7E-70FA31A7980E}"/>
              </a:ext>
            </a:extLst>
          </p:cNvPr>
          <p:cNvSpPr/>
          <p:nvPr/>
        </p:nvSpPr>
        <p:spPr>
          <a:xfrm>
            <a:off x="5322687" y="1881849"/>
            <a:ext cx="6245797" cy="4979743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1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B14A44-5999-4E50-BF19-3A8501CB7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976748"/>
              </p:ext>
            </p:extLst>
          </p:nvPr>
        </p:nvGraphicFramePr>
        <p:xfrm>
          <a:off x="839164" y="2093088"/>
          <a:ext cx="1055765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464">
                  <a:extLst>
                    <a:ext uri="{9D8B030D-6E8A-4147-A177-3AD203B41FA5}">
                      <a16:colId xmlns:a16="http://schemas.microsoft.com/office/drawing/2014/main" val="1919265999"/>
                    </a:ext>
                  </a:extLst>
                </a:gridCol>
                <a:gridCol w="1641374">
                  <a:extLst>
                    <a:ext uri="{9D8B030D-6E8A-4147-A177-3AD203B41FA5}">
                      <a16:colId xmlns:a16="http://schemas.microsoft.com/office/drawing/2014/main" val="1504916011"/>
                    </a:ext>
                  </a:extLst>
                </a:gridCol>
                <a:gridCol w="987606">
                  <a:extLst>
                    <a:ext uri="{9D8B030D-6E8A-4147-A177-3AD203B41FA5}">
                      <a16:colId xmlns:a16="http://schemas.microsoft.com/office/drawing/2014/main" val="4061950867"/>
                    </a:ext>
                  </a:extLst>
                </a:gridCol>
                <a:gridCol w="667677">
                  <a:extLst>
                    <a:ext uri="{9D8B030D-6E8A-4147-A177-3AD203B41FA5}">
                      <a16:colId xmlns:a16="http://schemas.microsoft.com/office/drawing/2014/main" val="2914558251"/>
                    </a:ext>
                  </a:extLst>
                </a:gridCol>
                <a:gridCol w="1627464">
                  <a:extLst>
                    <a:ext uri="{9D8B030D-6E8A-4147-A177-3AD203B41FA5}">
                      <a16:colId xmlns:a16="http://schemas.microsoft.com/office/drawing/2014/main" val="469278642"/>
                    </a:ext>
                  </a:extLst>
                </a:gridCol>
                <a:gridCol w="1335355">
                  <a:extLst>
                    <a:ext uri="{9D8B030D-6E8A-4147-A177-3AD203B41FA5}">
                      <a16:colId xmlns:a16="http://schemas.microsoft.com/office/drawing/2014/main" val="3214485879"/>
                    </a:ext>
                  </a:extLst>
                </a:gridCol>
                <a:gridCol w="1349265">
                  <a:extLst>
                    <a:ext uri="{9D8B030D-6E8A-4147-A177-3AD203B41FA5}">
                      <a16:colId xmlns:a16="http://schemas.microsoft.com/office/drawing/2014/main" val="123982821"/>
                    </a:ext>
                  </a:extLst>
                </a:gridCol>
                <a:gridCol w="1321445">
                  <a:extLst>
                    <a:ext uri="{9D8B030D-6E8A-4147-A177-3AD203B41FA5}">
                      <a16:colId xmlns:a16="http://schemas.microsoft.com/office/drawing/2014/main" val="30950563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primary_name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primary_title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start_year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movie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release_date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domestic_profit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worldwide_profit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13062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Jaume Collet-Serra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Non-Stop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Non-Stop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28-Feb-14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41742160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172383055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94052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Jaume Collet-Serra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Unknown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Unknown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18-Feb-11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23686397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96123083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92860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Tim Burton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Frankenweenie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Frankenweenie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5-Oct-12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-3712212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42150788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43240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Tim Burton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Dumbo 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Dumbo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29-Mar-19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-56116682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175004422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427145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David Gordon Green 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Stronger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Stronger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22-Sep-17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-25788871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-21213248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11879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David Gordon Green 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Joe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Joe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11-Apr-14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-3626625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-3626625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88247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David Gordon Green 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Halloween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Halloween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19-Oct-18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149342015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244900667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90775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Robin B. Murray 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Stronger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Stronger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22-Sep-17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-25788871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-21213248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77620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Steven Soderbergh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Contagion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Contagion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9-Sep-11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15658097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77551594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14082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Steven Soderbergh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Unsane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Unsane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23-Mar-18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6190044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12744931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116996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Ridley Scott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Prometheus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Prometheus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8-Jun-12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1477084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277448265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17151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Paul Feig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Bridesmaids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Bridesmaids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13-May-11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136711718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257132023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14670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Ron Howard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Inferno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Inferno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28-Oct-16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-40656426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144519367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58342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Jeff Tomsic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Tag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Tag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15-Jun-18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26730625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49026186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46987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Daniel Espinosa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Life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Life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24-Mar-17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-27765978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42929666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79540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Pablo Larraín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Jackie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Jackie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2-Dec-16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4960394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27588512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146920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Baltasar Kormákur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Adrift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Adrift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1-Jun-18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-3554989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22897191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743154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Baltasar Kormákur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Contraband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Contraband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13-Jan-12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41528000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73406855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65311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Mike Flanagan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Oculus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Oculus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11-Apr-14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22695246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39115496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055718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5D13A1-2A82-4153-BC69-FB5AEFA894CF}"/>
              </a:ext>
            </a:extLst>
          </p:cNvPr>
          <p:cNvSpPr txBox="1"/>
          <p:nvPr/>
        </p:nvSpPr>
        <p:spPr>
          <a:xfrm>
            <a:off x="740780" y="364602"/>
            <a:ext cx="1118307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Rockwell"/>
              </a:rPr>
              <a:t>Top 100 Directors &amp; their movies </a:t>
            </a:r>
          </a:p>
          <a:p>
            <a:r>
              <a:rPr lang="en-US" sz="3200">
                <a:latin typeface="Rockwell"/>
              </a:rPr>
              <a:t>(average rating: </a:t>
            </a:r>
            <a:r>
              <a:rPr lang="en-US" sz="3200" b="1" i="1" u="sng">
                <a:solidFill>
                  <a:schemeClr val="accent3">
                    <a:lumMod val="50000"/>
                  </a:schemeClr>
                </a:solidFill>
                <a:latin typeface="Rockwell"/>
              </a:rPr>
              <a:t>6.0 - 7.0</a:t>
            </a:r>
            <a:r>
              <a:rPr lang="en-US" sz="3200">
                <a:latin typeface="Rockwell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68185-7326-4C96-BF02-544AD4665FC1}"/>
              </a:ext>
            </a:extLst>
          </p:cNvPr>
          <p:cNvSpPr txBox="1"/>
          <p:nvPr/>
        </p:nvSpPr>
        <p:spPr>
          <a:xfrm>
            <a:off x="1394870" y="1394869"/>
            <a:ext cx="3032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imdb* movie data-set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7BB74-B078-4BAA-83DA-070E7D121039}"/>
              </a:ext>
            </a:extLst>
          </p:cNvPr>
          <p:cNvSpPr txBox="1"/>
          <p:nvPr/>
        </p:nvSpPr>
        <p:spPr>
          <a:xfrm>
            <a:off x="6806034" y="1394868"/>
            <a:ext cx="34955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tn_budget movie data-set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10126E-019D-4671-A96F-F7E568BE086F}"/>
              </a:ext>
            </a:extLst>
          </p:cNvPr>
          <p:cNvSpPr/>
          <p:nvPr/>
        </p:nvSpPr>
        <p:spPr>
          <a:xfrm>
            <a:off x="381964" y="1852914"/>
            <a:ext cx="4957821" cy="4909592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4E74EE-D6D7-4B28-9A7E-70FA31A7980E}"/>
              </a:ext>
            </a:extLst>
          </p:cNvPr>
          <p:cNvSpPr/>
          <p:nvPr/>
        </p:nvSpPr>
        <p:spPr>
          <a:xfrm>
            <a:off x="5532698" y="1852914"/>
            <a:ext cx="6240681" cy="4909591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7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75404E1E-F23C-4D17-948F-17A09A682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68" y="1325784"/>
            <a:ext cx="1265982" cy="1795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7FDDF8-39DF-4D4C-8E9B-6692167EDFF3}"/>
              </a:ext>
            </a:extLst>
          </p:cNvPr>
          <p:cNvSpPr txBox="1"/>
          <p:nvPr/>
        </p:nvSpPr>
        <p:spPr>
          <a:xfrm>
            <a:off x="808299" y="313288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Christopher Nolan</a:t>
            </a:r>
          </a:p>
          <a:p>
            <a:r>
              <a:rPr lang="en-US">
                <a:latin typeface="Century Schoolbook"/>
              </a:rPr>
              <a:t>(49, USA)</a:t>
            </a:r>
            <a:endParaRPr lang="en-US" dirty="0">
              <a:latin typeface="Century Schoolbook"/>
            </a:endParaRPr>
          </a:p>
        </p:txBody>
      </p:sp>
      <p:pic>
        <p:nvPicPr>
          <p:cNvPr id="4" name="Picture 5" descr="A person wearing a suit and tie smiling at the camera&#10;&#10;Description generated with very high confidence">
            <a:extLst>
              <a:ext uri="{FF2B5EF4-FFF2-40B4-BE49-F238E27FC236}">
                <a16:creationId xmlns:a16="http://schemas.microsoft.com/office/drawing/2014/main" id="{90D37001-12DD-4BCB-8FB7-34A21A155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886" y="1324985"/>
            <a:ext cx="1391228" cy="1806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24980-4290-4B87-958E-9B06788F0012}"/>
              </a:ext>
            </a:extLst>
          </p:cNvPr>
          <p:cNvSpPr txBox="1"/>
          <p:nvPr/>
        </p:nvSpPr>
        <p:spPr>
          <a:xfrm>
            <a:off x="2877127" y="313112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Denis Villeneuve</a:t>
            </a:r>
          </a:p>
          <a:p>
            <a:r>
              <a:rPr lang="en-US">
                <a:latin typeface="Century Schoolbook"/>
              </a:rPr>
              <a:t>(52, Canada)</a:t>
            </a:r>
          </a:p>
        </p:txBody>
      </p:sp>
      <p:pic>
        <p:nvPicPr>
          <p:cNvPr id="9" name="Picture 9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71A5F150-DB76-4A12-BE30-99BDB931B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625" y="1322070"/>
            <a:ext cx="1398386" cy="18008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6B8DC-9110-483A-B8B6-094154484FE5}"/>
              </a:ext>
            </a:extLst>
          </p:cNvPr>
          <p:cNvSpPr txBox="1"/>
          <p:nvPr/>
        </p:nvSpPr>
        <p:spPr>
          <a:xfrm>
            <a:off x="7125855" y="313112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Spike Lee </a:t>
            </a:r>
            <a:endParaRPr lang="en-US"/>
          </a:p>
          <a:p>
            <a:r>
              <a:rPr lang="en-US">
                <a:latin typeface="Century Schoolbook"/>
              </a:rPr>
              <a:t>(63, USA)</a:t>
            </a:r>
            <a:endParaRPr lang="en-US"/>
          </a:p>
        </p:txBody>
      </p:sp>
      <p:pic>
        <p:nvPicPr>
          <p:cNvPr id="11" name="Picture 11" descr="A person wearing glasses and smiling at the camera&#10;&#10;Description generated with very high confidence">
            <a:extLst>
              <a:ext uri="{FF2B5EF4-FFF2-40B4-BE49-F238E27FC236}">
                <a16:creationId xmlns:a16="http://schemas.microsoft.com/office/drawing/2014/main" id="{5CE478BB-6827-4F37-AE19-4BF3D3746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796" y="1273319"/>
            <a:ext cx="1298864" cy="18290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8B387B-F8A5-4D4B-A387-3BF0EC43BBA1}"/>
              </a:ext>
            </a:extLst>
          </p:cNvPr>
          <p:cNvSpPr txBox="1"/>
          <p:nvPr/>
        </p:nvSpPr>
        <p:spPr>
          <a:xfrm>
            <a:off x="9331036" y="313112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Dexter Fletcher </a:t>
            </a:r>
            <a:endParaRPr lang="en-US"/>
          </a:p>
          <a:p>
            <a:r>
              <a:rPr lang="en-US">
                <a:latin typeface="Century Schoolbook"/>
              </a:rPr>
              <a:t>(54, UK)</a:t>
            </a:r>
            <a:endParaRPr lang="en-US"/>
          </a:p>
        </p:txBody>
      </p:sp>
      <p:pic>
        <p:nvPicPr>
          <p:cNvPr id="15" name="Picture 15" descr="A person holding a microphone posing for the camera&#10;&#10;Description generated with high confidence">
            <a:extLst>
              <a:ext uri="{FF2B5EF4-FFF2-40B4-BE49-F238E27FC236}">
                <a16:creationId xmlns:a16="http://schemas.microsoft.com/office/drawing/2014/main" id="{C48CD9DE-48B0-4AFC-8177-4AA60E0A56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1981" y="3888509"/>
            <a:ext cx="1389039" cy="17248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9006FF-0FF4-4DA0-9A78-316B4B2683B2}"/>
              </a:ext>
            </a:extLst>
          </p:cNvPr>
          <p:cNvSpPr txBox="1"/>
          <p:nvPr/>
        </p:nvSpPr>
        <p:spPr>
          <a:xfrm>
            <a:off x="2969490" y="563649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Ryan Coogler</a:t>
            </a:r>
          </a:p>
          <a:p>
            <a:r>
              <a:rPr lang="en-US">
                <a:latin typeface="Century Schoolbook"/>
              </a:rPr>
              <a:t>(34, USA)</a:t>
            </a:r>
            <a:endParaRPr lang="en-US" dirty="0">
              <a:latin typeface="Century Schoolbook"/>
            </a:endParaRPr>
          </a:p>
        </p:txBody>
      </p:sp>
      <p:pic>
        <p:nvPicPr>
          <p:cNvPr id="17" name="Picture 17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C60728A2-2630-4585-8973-2EF31AF6C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614" y="3889663"/>
            <a:ext cx="1402773" cy="17225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8A65E8-E924-46BC-8269-714EEB510F44}"/>
              </a:ext>
            </a:extLst>
          </p:cNvPr>
          <p:cNvSpPr txBox="1"/>
          <p:nvPr/>
        </p:nvSpPr>
        <p:spPr>
          <a:xfrm>
            <a:off x="4724400" y="5613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Steven Spielberg</a:t>
            </a:r>
          </a:p>
          <a:p>
            <a:r>
              <a:rPr lang="en-US">
                <a:latin typeface="Century Schoolbook"/>
              </a:rPr>
              <a:t>(73, USA)</a:t>
            </a:r>
            <a:endParaRPr lang="en-US" dirty="0">
              <a:latin typeface="Century Schoolbook"/>
            </a:endParaRPr>
          </a:p>
        </p:txBody>
      </p:sp>
      <p:pic>
        <p:nvPicPr>
          <p:cNvPr id="21" name="Picture 21" descr="A person holding a microphone&#10;&#10;Description generated with high confidence">
            <a:extLst>
              <a:ext uri="{FF2B5EF4-FFF2-40B4-BE49-F238E27FC236}">
                <a16:creationId xmlns:a16="http://schemas.microsoft.com/office/drawing/2014/main" id="{7B01B49A-8209-48D4-BCF8-4423BD24FA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4795" y="3781280"/>
            <a:ext cx="1298864" cy="18354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BC36FA8-4B51-4327-AFCD-D840F33EC933}"/>
              </a:ext>
            </a:extLst>
          </p:cNvPr>
          <p:cNvSpPr txBox="1"/>
          <p:nvPr/>
        </p:nvSpPr>
        <p:spPr>
          <a:xfrm>
            <a:off x="9331037" y="563649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James Wan</a:t>
            </a:r>
          </a:p>
          <a:p>
            <a:r>
              <a:rPr lang="en-US">
                <a:latin typeface="Century Schoolbook"/>
              </a:rPr>
              <a:t>(43, Australia</a:t>
            </a:r>
            <a:r>
              <a:rPr lang="en-US">
                <a:latin typeface="Linux Libertine"/>
              </a:rPr>
              <a:t>)</a:t>
            </a:r>
            <a:endParaRPr lang="en-US" dirty="0">
              <a:latin typeface="Linux Libertin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8124D-CE4B-4E37-975D-E13FE42D274B}"/>
              </a:ext>
            </a:extLst>
          </p:cNvPr>
          <p:cNvSpPr txBox="1"/>
          <p:nvPr/>
        </p:nvSpPr>
        <p:spPr>
          <a:xfrm>
            <a:off x="3050309" y="48490"/>
            <a:ext cx="678410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800"/>
              <a:t>Our final-list</a:t>
            </a:r>
            <a:endParaRPr lang="en-US" sz="8800" dirty="0"/>
          </a:p>
        </p:txBody>
      </p:sp>
      <p:pic>
        <p:nvPicPr>
          <p:cNvPr id="24" name="Picture 2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F96AD38B-640F-47A2-81A1-F72707BF52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5100" y="1325129"/>
            <a:ext cx="1297709" cy="18062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3AC46E2-EBC9-436E-8077-E8FF5CE0174C}"/>
              </a:ext>
            </a:extLst>
          </p:cNvPr>
          <p:cNvSpPr txBox="1"/>
          <p:nvPr/>
        </p:nvSpPr>
        <p:spPr>
          <a:xfrm>
            <a:off x="4872299" y="313288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>
                <a:latin typeface="Century Schoolbook"/>
              </a:rPr>
              <a:t>Robert Zemeckis</a:t>
            </a:r>
            <a:endParaRPr lang="en-US">
              <a:latin typeface="Century Schoolbook"/>
            </a:endParaRPr>
          </a:p>
          <a:p>
            <a:r>
              <a:rPr lang="en-US">
                <a:latin typeface="Century Schoolbook"/>
              </a:rPr>
              <a:t>(68, USA)</a:t>
            </a:r>
            <a:endParaRPr lang="en-US" dirty="0">
              <a:latin typeface="Century Schoolbook"/>
            </a:endParaRPr>
          </a:p>
        </p:txBody>
      </p:sp>
      <p:pic>
        <p:nvPicPr>
          <p:cNvPr id="27" name="Picture 27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D1436F65-0B87-483D-A9F2-A740828AB2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2855" y="3888220"/>
            <a:ext cx="1281835" cy="17254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333FB8-C6CF-490A-9C39-7AE7E16C20ED}"/>
              </a:ext>
            </a:extLst>
          </p:cNvPr>
          <p:cNvSpPr txBox="1"/>
          <p:nvPr/>
        </p:nvSpPr>
        <p:spPr>
          <a:xfrm>
            <a:off x="602673" y="563649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Jaume Collet-Serra</a:t>
            </a:r>
          </a:p>
          <a:p>
            <a:r>
              <a:rPr lang="en-US">
                <a:latin typeface="Century Schoolbook"/>
              </a:rPr>
              <a:t>(46, Spain)</a:t>
            </a:r>
            <a:endParaRPr lang="en-US" dirty="0">
              <a:latin typeface="Century Schoolbook"/>
            </a:endParaRPr>
          </a:p>
        </p:txBody>
      </p:sp>
      <p:pic>
        <p:nvPicPr>
          <p:cNvPr id="30" name="Picture 30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691A566F-BB22-4A5E-A01C-88FFADA577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4665" y="3818947"/>
            <a:ext cx="1369581" cy="182937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96EE7F8-758C-4C54-8C5E-14B746A7B3DC}"/>
              </a:ext>
            </a:extLst>
          </p:cNvPr>
          <p:cNvSpPr txBox="1"/>
          <p:nvPr/>
        </p:nvSpPr>
        <p:spPr>
          <a:xfrm>
            <a:off x="7252854" y="564803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Tim Burton</a:t>
            </a:r>
          </a:p>
          <a:p>
            <a:r>
              <a:rPr lang="en-US">
                <a:latin typeface="Century Schoolbook"/>
              </a:rPr>
              <a:t>(61, USA)</a:t>
            </a:r>
          </a:p>
        </p:txBody>
      </p:sp>
    </p:spTree>
    <p:extLst>
      <p:ext uri="{BB962C8B-B14F-4D97-AF65-F5344CB8AC3E}">
        <p14:creationId xmlns:p14="http://schemas.microsoft.com/office/powerpoint/2010/main" val="546310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BEA560-5A9F-40E7-AECE-54F5B434DD4B}"/>
              </a:ext>
            </a:extLst>
          </p:cNvPr>
          <p:cNvSpPr txBox="1"/>
          <p:nvPr/>
        </p:nvSpPr>
        <p:spPr>
          <a:xfrm>
            <a:off x="3050309" y="48490"/>
            <a:ext cx="678410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800"/>
              <a:t>Our final-list</a:t>
            </a:r>
            <a:endParaRPr lang="en-US" sz="8800" dirty="0"/>
          </a:p>
        </p:txBody>
      </p:sp>
      <p:pic>
        <p:nvPicPr>
          <p:cNvPr id="11" name="Picture 11" descr="A picture containing person, person, holding, wearing&#10;&#10;Description generated with very high confidence">
            <a:extLst>
              <a:ext uri="{FF2B5EF4-FFF2-40B4-BE49-F238E27FC236}">
                <a16:creationId xmlns:a16="http://schemas.microsoft.com/office/drawing/2014/main" id="{A321AB1B-C6D2-4F1B-A758-F92ACC66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0" y="1369868"/>
            <a:ext cx="1472046" cy="20631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A9E79B-1DDD-4659-A1CB-91C08B09C096}"/>
              </a:ext>
            </a:extLst>
          </p:cNvPr>
          <p:cNvSpPr txBox="1"/>
          <p:nvPr/>
        </p:nvSpPr>
        <p:spPr>
          <a:xfrm>
            <a:off x="144509" y="342926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David Gordon Green</a:t>
            </a:r>
          </a:p>
          <a:p>
            <a:r>
              <a:rPr lang="en-US">
                <a:latin typeface="Century Schoolbook"/>
              </a:rPr>
              <a:t>(45, USA)</a:t>
            </a:r>
            <a:endParaRPr lang="en-US" dirty="0">
              <a:latin typeface="Century Schoolbook"/>
            </a:endParaRPr>
          </a:p>
        </p:txBody>
      </p:sp>
      <p:pic>
        <p:nvPicPr>
          <p:cNvPr id="13" name="Picture 13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52708281-2304-4D9B-8664-DD2952614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103" y="1367444"/>
            <a:ext cx="1478741" cy="20449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EBF7AB-AA1D-4487-868A-F81A2F6A938B}"/>
              </a:ext>
            </a:extLst>
          </p:cNvPr>
          <p:cNvSpPr txBox="1"/>
          <p:nvPr/>
        </p:nvSpPr>
        <p:spPr>
          <a:xfrm>
            <a:off x="2534126" y="343130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Steven Soderbergh</a:t>
            </a:r>
          </a:p>
          <a:p>
            <a:r>
              <a:rPr lang="en-US">
                <a:latin typeface="Century Schoolbook"/>
              </a:rPr>
              <a:t>(57, USA)</a:t>
            </a:r>
            <a:endParaRPr lang="en-US" dirty="0">
              <a:latin typeface="Century Schoolbook"/>
            </a:endParaRPr>
          </a:p>
        </p:txBody>
      </p:sp>
      <p:pic>
        <p:nvPicPr>
          <p:cNvPr id="15" name="Picture 15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10B76F9F-3D9B-49AC-8CA9-EA2217500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855" y="1352078"/>
            <a:ext cx="1554019" cy="20601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4D4930-7C38-4625-8BF8-AC084EC848B0}"/>
              </a:ext>
            </a:extLst>
          </p:cNvPr>
          <p:cNvSpPr txBox="1"/>
          <p:nvPr/>
        </p:nvSpPr>
        <p:spPr>
          <a:xfrm>
            <a:off x="4941134" y="34101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Ridley Scott</a:t>
            </a:r>
          </a:p>
          <a:p>
            <a:r>
              <a:rPr lang="en-US">
                <a:latin typeface="Century Schoolbook"/>
              </a:rPr>
              <a:t>(82, UK)</a:t>
            </a:r>
            <a:endParaRPr lang="en-US" dirty="0">
              <a:latin typeface="Century Schoolbook"/>
            </a:endParaRPr>
          </a:p>
        </p:txBody>
      </p:sp>
      <p:pic>
        <p:nvPicPr>
          <p:cNvPr id="17" name="Picture 17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138ECB55-525F-4355-BA28-45627BFED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286" y="1324503"/>
            <a:ext cx="1748260" cy="20536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B12109-AA36-48C7-B72E-4D779C7E56B9}"/>
              </a:ext>
            </a:extLst>
          </p:cNvPr>
          <p:cNvSpPr txBox="1"/>
          <p:nvPr/>
        </p:nvSpPr>
        <p:spPr>
          <a:xfrm>
            <a:off x="7304152" y="34120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Paul Feig</a:t>
            </a:r>
          </a:p>
          <a:p>
            <a:r>
              <a:rPr lang="en-US">
                <a:latin typeface="Century Schoolbook"/>
              </a:rPr>
              <a:t>(57, USA)</a:t>
            </a:r>
            <a:endParaRPr lang="en-US" dirty="0">
              <a:latin typeface="Century Schoolbook"/>
            </a:endParaRPr>
          </a:p>
        </p:txBody>
      </p:sp>
      <p:pic>
        <p:nvPicPr>
          <p:cNvPr id="19" name="Picture 19" descr="A person standing in front of a car&#10;&#10;Description generated with very high confidence">
            <a:extLst>
              <a:ext uri="{FF2B5EF4-FFF2-40B4-BE49-F238E27FC236}">
                <a16:creationId xmlns:a16="http://schemas.microsoft.com/office/drawing/2014/main" id="{7B4AFDA5-5DCA-44CE-9A59-62F471A77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4301" y="1311254"/>
            <a:ext cx="1420311" cy="20555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DF1708D-FCDF-4ECA-B9FF-EB59E2D2BED2}"/>
              </a:ext>
            </a:extLst>
          </p:cNvPr>
          <p:cNvSpPr txBox="1"/>
          <p:nvPr/>
        </p:nvSpPr>
        <p:spPr>
          <a:xfrm>
            <a:off x="9682223" y="338366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Ron Howard</a:t>
            </a:r>
          </a:p>
          <a:p>
            <a:r>
              <a:rPr lang="en-US">
                <a:latin typeface="Century Schoolbook"/>
              </a:rPr>
              <a:t>(66, USA)</a:t>
            </a:r>
            <a:endParaRPr lang="en-US" dirty="0">
              <a:latin typeface="Century Schoolbook"/>
            </a:endParaRPr>
          </a:p>
        </p:txBody>
      </p:sp>
      <p:pic>
        <p:nvPicPr>
          <p:cNvPr id="21" name="Picture 21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ECE96828-4C70-47C0-9604-92056B4BEF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362" y="4173645"/>
            <a:ext cx="1469986" cy="1944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4080B8-4334-43E5-B331-CE52ED4EEB3F}"/>
              </a:ext>
            </a:extLst>
          </p:cNvPr>
          <p:cNvSpPr txBox="1"/>
          <p:nvPr/>
        </p:nvSpPr>
        <p:spPr>
          <a:xfrm>
            <a:off x="393539" y="611336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Daniel Espinosa</a:t>
            </a:r>
          </a:p>
          <a:p>
            <a:r>
              <a:rPr lang="en-US">
                <a:latin typeface="Century Schoolbook"/>
              </a:rPr>
              <a:t>(43, USA)</a:t>
            </a:r>
            <a:endParaRPr lang="en-US" dirty="0">
              <a:latin typeface="Century Schoolbook"/>
            </a:endParaRPr>
          </a:p>
        </p:txBody>
      </p:sp>
      <p:pic>
        <p:nvPicPr>
          <p:cNvPr id="4" name="Picture 4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3FA48A68-FFC9-4D6A-8FA6-167BDA3B35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0324" y="4171411"/>
            <a:ext cx="1547149" cy="1929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2D4ED9-E793-444D-85F9-6F850814DB4F}"/>
              </a:ext>
            </a:extLst>
          </p:cNvPr>
          <p:cNvSpPr txBox="1"/>
          <p:nvPr/>
        </p:nvSpPr>
        <p:spPr>
          <a:xfrm>
            <a:off x="2602375" y="611336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Baltasar Kormákur</a:t>
            </a:r>
          </a:p>
          <a:p>
            <a:r>
              <a:rPr lang="en-US">
                <a:latin typeface="Century Schoolbook"/>
              </a:rPr>
              <a:t>(54, Iceland)</a:t>
            </a:r>
            <a:endParaRPr lang="en-US" dirty="0">
              <a:latin typeface="Century Schoolbook"/>
            </a:endParaRPr>
          </a:p>
        </p:txBody>
      </p:sp>
      <p:pic>
        <p:nvPicPr>
          <p:cNvPr id="6" name="Picture 6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A187FE06-3A7D-4DA2-B3DA-7B2B467CDA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5615" y="4172472"/>
            <a:ext cx="1556794" cy="1946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A759B9-C0CD-4E9D-8116-65FEBA0E35C4}"/>
              </a:ext>
            </a:extLst>
          </p:cNvPr>
          <p:cNvSpPr txBox="1"/>
          <p:nvPr/>
        </p:nvSpPr>
        <p:spPr>
          <a:xfrm>
            <a:off x="5004122" y="611336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Mike Flanagan</a:t>
            </a:r>
          </a:p>
          <a:p>
            <a:r>
              <a:rPr lang="en-US">
                <a:latin typeface="Century Schoolbook"/>
              </a:rPr>
              <a:t>(42, USA)</a:t>
            </a:r>
            <a:endParaRPr lang="en-US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163334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6191A26-6559-4B9E-9B93-607D1A90C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" y="1731"/>
            <a:ext cx="12141196" cy="3428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B3A42B-613D-43C1-B143-058B07DD8937}"/>
              </a:ext>
            </a:extLst>
          </p:cNvPr>
          <p:cNvSpPr txBox="1"/>
          <p:nvPr/>
        </p:nvSpPr>
        <p:spPr>
          <a:xfrm>
            <a:off x="7541492" y="579582"/>
            <a:ext cx="447501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[175061807.0, 155594089.0, 136711718.0, 119926519.0, 117207973.0, 72767581.0, 72767581.0, 65428557.0, 37973011.0, 34275340.0, 26730625.0, 22695246.0, 21848141.0, 16342725.0, 15059398.0]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CD3CBDEB-33EB-42C5-8E77-7B0CF15AE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" y="3430729"/>
            <a:ext cx="12141199" cy="34255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F6C9B-4BC2-469E-94C7-B74129FA2DCA}"/>
              </a:ext>
            </a:extLst>
          </p:cNvPr>
          <p:cNvSpPr txBox="1"/>
          <p:nvPr/>
        </p:nvSpPr>
        <p:spPr>
          <a:xfrm>
            <a:off x="7437581" y="3893127"/>
            <a:ext cx="457892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[1176904017.0, 986894640.0, 277448265.0, 268506138.0, 257132023.0, 220060794.0, 217155210.0, 208346281.0, 144519367.0, 142825099.0, 136567581.0, 136567581.0, 96304046.0, 90296525.0, 78017335.0]</a:t>
            </a:r>
          </a:p>
        </p:txBody>
      </p:sp>
    </p:spTree>
    <p:extLst>
      <p:ext uri="{BB962C8B-B14F-4D97-AF65-F5344CB8AC3E}">
        <p14:creationId xmlns:p14="http://schemas.microsoft.com/office/powerpoint/2010/main" val="1609232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C0670C-59EE-48DD-B813-C682E12FFE23}"/>
              </a:ext>
            </a:extLst>
          </p:cNvPr>
          <p:cNvSpPr txBox="1"/>
          <p:nvPr/>
        </p:nvSpPr>
        <p:spPr>
          <a:xfrm>
            <a:off x="902605" y="828136"/>
            <a:ext cx="1111948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Rockwell"/>
                <a:cs typeface="Times New Roman"/>
              </a:rPr>
              <a:t>Overall Top 100 Directors &amp; Their Primary </a:t>
            </a:r>
            <a:r>
              <a:rPr lang="en-US" sz="3200">
                <a:latin typeface="Rockwell"/>
                <a:cs typeface="Times New Roman"/>
              </a:rPr>
              <a:t>Professions (imdb*) over Top 5 imdb* movie genres </a:t>
            </a:r>
            <a:endParaRPr lang="en-US" sz="3200" dirty="0">
              <a:latin typeface="Rockwell"/>
              <a:cs typeface="Times New Roman"/>
            </a:endParaRPr>
          </a:p>
        </p:txBody>
      </p:sp>
      <p:pic>
        <p:nvPicPr>
          <p:cNvPr id="2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221B284-6A4C-49D2-B31F-19DFC4978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2" y="2097204"/>
            <a:ext cx="9097992" cy="4043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6DAE7B-C0A2-421F-823F-E899DBBDAD64}"/>
              </a:ext>
            </a:extLst>
          </p:cNvPr>
          <p:cNvSpPr txBox="1"/>
          <p:nvPr/>
        </p:nvSpPr>
        <p:spPr>
          <a:xfrm>
            <a:off x="3789872" y="4422476"/>
            <a:ext cx="626565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entury Schoolbook"/>
              </a:rPr>
              <a:t>No dependency between movie genres and director's primary profession</a:t>
            </a:r>
            <a:endParaRPr lang="en-US" sz="2400" b="1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32636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3610868A-E874-468E-BA16-98A0AB0730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1031038"/>
              </p:ext>
            </p:extLst>
          </p:nvPr>
        </p:nvGraphicFramePr>
        <p:xfrm>
          <a:off x="190224" y="657930"/>
          <a:ext cx="11846939" cy="3585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46" name="TextBox 845">
            <a:extLst>
              <a:ext uri="{FF2B5EF4-FFF2-40B4-BE49-F238E27FC236}">
                <a16:creationId xmlns:a16="http://schemas.microsoft.com/office/drawing/2014/main" id="{59BAF9BF-D0C7-4D0A-A8A2-499BB2E06A1C}"/>
              </a:ext>
            </a:extLst>
          </p:cNvPr>
          <p:cNvSpPr txBox="1"/>
          <p:nvPr/>
        </p:nvSpPr>
        <p:spPr>
          <a:xfrm>
            <a:off x="971910" y="828136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Rockwell"/>
                <a:cs typeface="Times New Roman"/>
              </a:rPr>
              <a:t>IMDB*</a:t>
            </a:r>
          </a:p>
        </p:txBody>
      </p:sp>
      <p:sp>
        <p:nvSpPr>
          <p:cNvPr id="847" name="TextBox 846">
            <a:extLst>
              <a:ext uri="{FF2B5EF4-FFF2-40B4-BE49-F238E27FC236}">
                <a16:creationId xmlns:a16="http://schemas.microsoft.com/office/drawing/2014/main" id="{1DA54530-B58A-4F5E-BAB4-1B3086F5CC39}"/>
              </a:ext>
            </a:extLst>
          </p:cNvPr>
          <p:cNvSpPr txBox="1"/>
          <p:nvPr/>
        </p:nvSpPr>
        <p:spPr>
          <a:xfrm>
            <a:off x="309652" y="3328898"/>
            <a:ext cx="1938068" cy="646331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Rockwell"/>
              </a:rPr>
              <a:t>Name ID only</a:t>
            </a:r>
          </a:p>
          <a:p>
            <a:r>
              <a:rPr lang="en-US" b="1" dirty="0">
                <a:latin typeface="Rockwell"/>
              </a:rPr>
              <a:t>606648</a:t>
            </a:r>
          </a:p>
        </p:txBody>
      </p:sp>
      <p:sp>
        <p:nvSpPr>
          <p:cNvPr id="848" name="TextBox 847">
            <a:extLst>
              <a:ext uri="{FF2B5EF4-FFF2-40B4-BE49-F238E27FC236}">
                <a16:creationId xmlns:a16="http://schemas.microsoft.com/office/drawing/2014/main" id="{63DFDD34-68CE-44CD-B68A-4FE93A20CAB4}"/>
              </a:ext>
            </a:extLst>
          </p:cNvPr>
          <p:cNvSpPr txBox="1"/>
          <p:nvPr/>
        </p:nvSpPr>
        <p:spPr>
          <a:xfrm>
            <a:off x="2653160" y="3328897"/>
            <a:ext cx="2124974" cy="646331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Rockwell"/>
              </a:rPr>
              <a:t>Name &amp; Title IDs</a:t>
            </a:r>
          </a:p>
          <a:p>
            <a:r>
              <a:rPr lang="en-US" b="1" dirty="0">
                <a:latin typeface="Rockwell"/>
              </a:rPr>
              <a:t>1028186</a:t>
            </a:r>
          </a:p>
        </p:txBody>
      </p:sp>
      <p:sp>
        <p:nvSpPr>
          <p:cNvPr id="849" name="TextBox 848">
            <a:extLst>
              <a:ext uri="{FF2B5EF4-FFF2-40B4-BE49-F238E27FC236}">
                <a16:creationId xmlns:a16="http://schemas.microsoft.com/office/drawing/2014/main" id="{CA77B9BD-68D0-4EEB-AE54-C596A3CBCDDA}"/>
              </a:ext>
            </a:extLst>
          </p:cNvPr>
          <p:cNvSpPr txBox="1"/>
          <p:nvPr/>
        </p:nvSpPr>
        <p:spPr>
          <a:xfrm>
            <a:off x="5235739" y="3328896"/>
            <a:ext cx="1766278" cy="646331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Rockwell"/>
              </a:rPr>
              <a:t>Title ID only</a:t>
            </a:r>
          </a:p>
          <a:p>
            <a:r>
              <a:rPr lang="en-US" b="1" dirty="0">
                <a:latin typeface="Rockwell"/>
              </a:rPr>
              <a:t>146144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C9C544BF-F439-48D2-BC1B-315D92E9474C}"/>
              </a:ext>
            </a:extLst>
          </p:cNvPr>
          <p:cNvSpPr txBox="1"/>
          <p:nvPr/>
        </p:nvSpPr>
        <p:spPr>
          <a:xfrm>
            <a:off x="7603395" y="3338664"/>
            <a:ext cx="1727202" cy="646331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Rockwell"/>
              </a:rPr>
              <a:t>Title ID only</a:t>
            </a:r>
          </a:p>
          <a:p>
            <a:r>
              <a:rPr lang="en-US" b="1" dirty="0">
                <a:latin typeface="Rockwell"/>
              </a:rPr>
              <a:t>146144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7686CAD0-76C5-4C82-88F9-AE28BAC5A16F}"/>
              </a:ext>
            </a:extLst>
          </p:cNvPr>
          <p:cNvSpPr txBox="1"/>
          <p:nvPr/>
        </p:nvSpPr>
        <p:spPr>
          <a:xfrm>
            <a:off x="9936030" y="3328896"/>
            <a:ext cx="1649047" cy="646331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Rockwell"/>
              </a:rPr>
              <a:t>Title ID only</a:t>
            </a:r>
          </a:p>
          <a:p>
            <a:r>
              <a:rPr lang="en-US" b="1" dirty="0">
                <a:latin typeface="Rockwell"/>
              </a:rPr>
              <a:t>73856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D33388ED-0DF4-4827-8EE3-2FBAF8149898}"/>
              </a:ext>
            </a:extLst>
          </p:cNvPr>
          <p:cNvSpPr txBox="1"/>
          <p:nvPr/>
        </p:nvSpPr>
        <p:spPr>
          <a:xfrm>
            <a:off x="411193" y="4839419"/>
            <a:ext cx="403716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solidFill>
                  <a:schemeClr val="accent4"/>
                </a:solidFill>
                <a:latin typeface="Book Antiqua"/>
              </a:rPr>
              <a:t>1027912</a:t>
            </a:r>
          </a:p>
          <a:p>
            <a:r>
              <a:rPr lang="en-US" sz="2000" b="1" dirty="0">
                <a:solidFill>
                  <a:schemeClr val="tx2"/>
                </a:solidFill>
                <a:latin typeface="Book Antiqua"/>
              </a:rPr>
              <a:t>b/c Title IDs are different for one given Name ID</a:t>
            </a:r>
          </a:p>
        </p:txBody>
      </p:sp>
      <p:sp>
        <p:nvSpPr>
          <p:cNvPr id="881" name="Arrow: Down 880">
            <a:extLst>
              <a:ext uri="{FF2B5EF4-FFF2-40B4-BE49-F238E27FC236}">
                <a16:creationId xmlns:a16="http://schemas.microsoft.com/office/drawing/2014/main" id="{49458A08-2517-4819-909E-D532E7FB93FF}"/>
              </a:ext>
            </a:extLst>
          </p:cNvPr>
          <p:cNvSpPr/>
          <p:nvPr/>
        </p:nvSpPr>
        <p:spPr>
          <a:xfrm>
            <a:off x="2229691" y="3959690"/>
            <a:ext cx="488830" cy="977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Arrow: Down 897">
            <a:extLst>
              <a:ext uri="{FF2B5EF4-FFF2-40B4-BE49-F238E27FC236}">
                <a16:creationId xmlns:a16="http://schemas.microsoft.com/office/drawing/2014/main" id="{DBC3C8F5-A877-4E2F-9BF8-F55DB3A4B8BC}"/>
              </a:ext>
            </a:extLst>
          </p:cNvPr>
          <p:cNvSpPr/>
          <p:nvPr/>
        </p:nvSpPr>
        <p:spPr>
          <a:xfrm>
            <a:off x="4616332" y="3959689"/>
            <a:ext cx="488830" cy="977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6F6E5500-2867-4EA7-80C7-5DC1B2E9B0D9}"/>
              </a:ext>
            </a:extLst>
          </p:cNvPr>
          <p:cNvSpPr txBox="1"/>
          <p:nvPr/>
        </p:nvSpPr>
        <p:spPr>
          <a:xfrm>
            <a:off x="4853798" y="4825042"/>
            <a:ext cx="40371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solidFill>
                  <a:schemeClr val="accent4"/>
                </a:solidFill>
                <a:latin typeface="Book Antiqua"/>
              </a:rPr>
              <a:t>1027912</a:t>
            </a:r>
          </a:p>
          <a:p>
            <a:r>
              <a:rPr lang="en-US" sz="2000" b="1" dirty="0">
                <a:solidFill>
                  <a:schemeClr val="tx2"/>
                </a:solidFill>
                <a:latin typeface="Book Antiqua"/>
              </a:rPr>
              <a:t>b/c Name IDs are different for one given Title ID</a:t>
            </a:r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A90074C1-38F0-482F-BB9B-03C802AC9F05}"/>
              </a:ext>
            </a:extLst>
          </p:cNvPr>
          <p:cNvSpPr txBox="1"/>
          <p:nvPr/>
        </p:nvSpPr>
        <p:spPr>
          <a:xfrm>
            <a:off x="483908" y="5842240"/>
            <a:ext cx="2872596" cy="70788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"One person showed up in several movies"</a:t>
            </a:r>
          </a:p>
        </p:txBody>
      </p:sp>
      <p:sp>
        <p:nvSpPr>
          <p:cNvPr id="901" name="TextBox 900">
            <a:extLst>
              <a:ext uri="{FF2B5EF4-FFF2-40B4-BE49-F238E27FC236}">
                <a16:creationId xmlns:a16="http://schemas.microsoft.com/office/drawing/2014/main" id="{2B662B7E-FAF4-4FD1-8769-0EE8775B1199}"/>
              </a:ext>
            </a:extLst>
          </p:cNvPr>
          <p:cNvSpPr txBox="1"/>
          <p:nvPr/>
        </p:nvSpPr>
        <p:spPr>
          <a:xfrm>
            <a:off x="4773706" y="5915786"/>
            <a:ext cx="3372671" cy="70788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"One movie included several roles"</a:t>
            </a:r>
          </a:p>
        </p:txBody>
      </p:sp>
      <p:sp>
        <p:nvSpPr>
          <p:cNvPr id="902" name="Arrow: Down 901">
            <a:extLst>
              <a:ext uri="{FF2B5EF4-FFF2-40B4-BE49-F238E27FC236}">
                <a16:creationId xmlns:a16="http://schemas.microsoft.com/office/drawing/2014/main" id="{DB088785-0EC3-4567-83E4-433C1F182AEA}"/>
              </a:ext>
            </a:extLst>
          </p:cNvPr>
          <p:cNvSpPr/>
          <p:nvPr/>
        </p:nvSpPr>
        <p:spPr>
          <a:xfrm>
            <a:off x="7362407" y="3959688"/>
            <a:ext cx="488830" cy="977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Arrow: Down 903">
            <a:extLst>
              <a:ext uri="{FF2B5EF4-FFF2-40B4-BE49-F238E27FC236}">
                <a16:creationId xmlns:a16="http://schemas.microsoft.com/office/drawing/2014/main" id="{38B5FD7F-F4AA-4D8B-A6F3-F7399059D1CB}"/>
              </a:ext>
            </a:extLst>
          </p:cNvPr>
          <p:cNvSpPr/>
          <p:nvPr/>
        </p:nvSpPr>
        <p:spPr>
          <a:xfrm>
            <a:off x="9447123" y="3887801"/>
            <a:ext cx="488830" cy="977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1E9ADD87-4ECA-4B47-BF99-F3FDFFEBA498}"/>
              </a:ext>
            </a:extLst>
          </p:cNvPr>
          <p:cNvSpPr txBox="1"/>
          <p:nvPr/>
        </p:nvSpPr>
        <p:spPr>
          <a:xfrm>
            <a:off x="8504540" y="4822830"/>
            <a:ext cx="40371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solidFill>
                  <a:schemeClr val="accent4"/>
                </a:solidFill>
                <a:latin typeface="Book Antiqua"/>
              </a:rPr>
              <a:t>629598</a:t>
            </a:r>
          </a:p>
          <a:p>
            <a:r>
              <a:rPr lang="en-US" sz="2000" b="1" dirty="0">
                <a:solidFill>
                  <a:schemeClr val="tx2"/>
                </a:solidFill>
                <a:latin typeface="Book Antiqua"/>
              </a:rPr>
              <a:t>b/c Name IDs are different for one given Title ID</a:t>
            </a:r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B13C5EA9-75ED-43B8-88B5-6CEB9089EEB6}"/>
              </a:ext>
            </a:extLst>
          </p:cNvPr>
          <p:cNvSpPr txBox="1"/>
          <p:nvPr/>
        </p:nvSpPr>
        <p:spPr>
          <a:xfrm>
            <a:off x="8401408" y="5920394"/>
            <a:ext cx="3118671" cy="70788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"Movies without rating info were dropped"</a:t>
            </a:r>
          </a:p>
        </p:txBody>
      </p:sp>
    </p:spTree>
    <p:extLst>
      <p:ext uri="{BB962C8B-B14F-4D97-AF65-F5344CB8AC3E}">
        <p14:creationId xmlns:p14="http://schemas.microsoft.com/office/powerpoint/2010/main" val="32979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2">
            <a:extLst>
              <a:ext uri="{FF2B5EF4-FFF2-40B4-BE49-F238E27FC236}">
                <a16:creationId xmlns:a16="http://schemas.microsoft.com/office/drawing/2014/main" id="{7D7B6F73-2470-487E-82AE-7344D50F61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96697"/>
              </p:ext>
            </p:extLst>
          </p:nvPr>
        </p:nvGraphicFramePr>
        <p:xfrm>
          <a:off x="190224" y="657930"/>
          <a:ext cx="11846939" cy="3585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90ED52-99C3-450B-BECD-A5E268A51E68}"/>
              </a:ext>
            </a:extLst>
          </p:cNvPr>
          <p:cNvSpPr txBox="1"/>
          <p:nvPr/>
        </p:nvSpPr>
        <p:spPr>
          <a:xfrm>
            <a:off x="971910" y="828136"/>
            <a:ext cx="83831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Rockwell"/>
                <a:cs typeface="Times New Roman"/>
              </a:rPr>
              <a:t>Data Selections/Cleaning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E4C2A55-6DAD-4BF8-B578-A595E45E5F2B}"/>
              </a:ext>
            </a:extLst>
          </p:cNvPr>
          <p:cNvSpPr txBox="1"/>
          <p:nvPr/>
        </p:nvSpPr>
        <p:spPr>
          <a:xfrm>
            <a:off x="309652" y="33288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Rockwell"/>
              </a:rPr>
              <a:t>50077</a:t>
            </a:r>
            <a:endParaRPr 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ED34F35-3794-409E-B515-C3F4FE001241}"/>
              </a:ext>
            </a:extLst>
          </p:cNvPr>
          <p:cNvSpPr txBox="1"/>
          <p:nvPr/>
        </p:nvSpPr>
        <p:spPr>
          <a:xfrm>
            <a:off x="191937" y="3786278"/>
            <a:ext cx="2700068" cy="707886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"Required only one role be in each movie"</a:t>
            </a:r>
            <a:endParaRPr lang="en-US" dirty="0"/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B142EF60-6864-4E3D-8CC2-472CF16F95C2}"/>
              </a:ext>
            </a:extLst>
          </p:cNvPr>
          <p:cNvSpPr txBox="1"/>
          <p:nvPr/>
        </p:nvSpPr>
        <p:spPr>
          <a:xfrm>
            <a:off x="2653161" y="33288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Rockwell"/>
              </a:rPr>
              <a:t>50077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68D66-0551-41CE-B0A6-B5C9E269ABAB}"/>
              </a:ext>
            </a:extLst>
          </p:cNvPr>
          <p:cNvSpPr txBox="1"/>
          <p:nvPr/>
        </p:nvSpPr>
        <p:spPr>
          <a:xfrm>
            <a:off x="4939161" y="33288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Rockwell"/>
              </a:rPr>
              <a:t>49734</a:t>
            </a:r>
            <a:endParaRPr lang="en-US" b="1" dirty="0">
              <a:latin typeface="Rockwell"/>
            </a:endParaRPr>
          </a:p>
        </p:txBody>
      </p:sp>
      <p:graphicFrame>
        <p:nvGraphicFramePr>
          <p:cNvPr id="758" name="Diagram 758">
            <a:extLst>
              <a:ext uri="{FF2B5EF4-FFF2-40B4-BE49-F238E27FC236}">
                <a16:creationId xmlns:a16="http://schemas.microsoft.com/office/drawing/2014/main" id="{A3B77352-0762-44D7-83CC-9BB43D136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155210"/>
              </p:ext>
            </p:extLst>
          </p:nvPr>
        </p:nvGraphicFramePr>
        <p:xfrm>
          <a:off x="3048001" y="3651739"/>
          <a:ext cx="4112847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40" name="Diagram 758">
            <a:extLst>
              <a:ext uri="{FF2B5EF4-FFF2-40B4-BE49-F238E27FC236}">
                <a16:creationId xmlns:a16="http://schemas.microsoft.com/office/drawing/2014/main" id="{7AFE8C70-0382-4ADE-A72B-ACB5F0F02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259314"/>
              </p:ext>
            </p:extLst>
          </p:nvPr>
        </p:nvGraphicFramePr>
        <p:xfrm>
          <a:off x="7053385" y="3993662"/>
          <a:ext cx="4611077" cy="257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F74DACC-3EA3-4CF6-B219-79950F59FEC5}"/>
              </a:ext>
            </a:extLst>
          </p:cNvPr>
          <p:cNvSpPr txBox="1"/>
          <p:nvPr/>
        </p:nvSpPr>
        <p:spPr>
          <a:xfrm>
            <a:off x="7459622" y="3328897"/>
            <a:ext cx="4501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Rockwell"/>
              </a:rPr>
              <a:t>49734 (4.8% left, compared to 1027912)</a:t>
            </a:r>
            <a:endParaRPr lang="en-US" b="1" dirty="0"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59248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A picture containing screenshot, drawing&#10;&#10;Description generated with very high confidence">
            <a:extLst>
              <a:ext uri="{FF2B5EF4-FFF2-40B4-BE49-F238E27FC236}">
                <a16:creationId xmlns:a16="http://schemas.microsoft.com/office/drawing/2014/main" id="{4211E506-7FFC-4E59-9D67-DF05D9AC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31" y="2518117"/>
            <a:ext cx="4990123" cy="3023380"/>
          </a:xfrm>
          <a:prstGeom prst="rect">
            <a:avLst/>
          </a:prstGeom>
        </p:spPr>
      </p:pic>
      <p:pic>
        <p:nvPicPr>
          <p:cNvPr id="3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8A7721C-D082-47B8-9637-653126F36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175" y="1551328"/>
            <a:ext cx="1304925" cy="1304925"/>
          </a:xfrm>
          <a:prstGeom prst="rect">
            <a:avLst/>
          </a:prstGeom>
        </p:spPr>
      </p:pic>
      <p:pic>
        <p:nvPicPr>
          <p:cNvPr id="5" name="Picture 3" descr="A picture containing drawing, food, plate&#10;&#10;Description generated with very high confidence">
            <a:extLst>
              <a:ext uri="{FF2B5EF4-FFF2-40B4-BE49-F238E27FC236}">
                <a16:creationId xmlns:a16="http://schemas.microsoft.com/office/drawing/2014/main" id="{4E70B912-5B73-4C7B-A249-E2448260B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350" y="1551328"/>
            <a:ext cx="1304925" cy="1304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2066BC-FFC6-46AF-8262-52500DC3286D}"/>
              </a:ext>
            </a:extLst>
          </p:cNvPr>
          <p:cNvSpPr txBox="1"/>
          <p:nvPr/>
        </p:nvSpPr>
        <p:spPr>
          <a:xfrm>
            <a:off x="1589998" y="5538795"/>
            <a:ext cx="5332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Rockwell"/>
              </a:rPr>
              <a:t>merely 11% of TMDB movies found in IMDB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99DBF-95FF-4B51-9E2E-3AD9D9E78E40}"/>
              </a:ext>
            </a:extLst>
          </p:cNvPr>
          <p:cNvSpPr txBox="1"/>
          <p:nvPr/>
        </p:nvSpPr>
        <p:spPr>
          <a:xfrm>
            <a:off x="5300785" y="29757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Blue :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5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C7E1674-85F6-4F27-8778-DADD473D0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2088455"/>
            <a:ext cx="5158596" cy="3083655"/>
          </a:xfrm>
          <a:prstGeom prst="rect">
            <a:avLst/>
          </a:prstGeom>
        </p:spPr>
      </p:pic>
      <p:pic>
        <p:nvPicPr>
          <p:cNvPr id="15" name="Picture 1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7F13421-5791-4E78-996C-2581F849D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494" y="2088455"/>
            <a:ext cx="5158596" cy="3083655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C06036D-0A08-4848-88EA-5D54FEA86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29" y="1209405"/>
            <a:ext cx="1304925" cy="1304925"/>
          </a:xfrm>
          <a:prstGeom prst="rect">
            <a:avLst/>
          </a:prstGeom>
        </p:spPr>
      </p:pic>
      <p:pic>
        <p:nvPicPr>
          <p:cNvPr id="9" name="Picture 9" descr="A picture containing clock, drawing&#10;&#10;Description generated with very high confidence">
            <a:extLst>
              <a:ext uri="{FF2B5EF4-FFF2-40B4-BE49-F238E27FC236}">
                <a16:creationId xmlns:a16="http://schemas.microsoft.com/office/drawing/2014/main" id="{64EB7AEC-DA0B-4491-A1CD-BD5465F35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026" y="1212040"/>
            <a:ext cx="3763986" cy="12996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845C32-C648-4A2C-AF51-B7B4A02F3920}"/>
              </a:ext>
            </a:extLst>
          </p:cNvPr>
          <p:cNvSpPr txBox="1"/>
          <p:nvPr/>
        </p:nvSpPr>
        <p:spPr>
          <a:xfrm>
            <a:off x="184150" y="5137150"/>
            <a:ext cx="5332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Rockwell"/>
              </a:rPr>
              <a:t>34% of TMDB movies found in </a:t>
            </a:r>
            <a:r>
              <a:rPr lang="en-US" b="1" err="1">
                <a:solidFill>
                  <a:schemeClr val="tx2"/>
                </a:solidFill>
                <a:latin typeface="Rockwell"/>
              </a:rPr>
              <a:t>TN_Budget</a:t>
            </a:r>
            <a:endParaRPr lang="en-US" b="1">
              <a:solidFill>
                <a:schemeClr val="tx2"/>
              </a:solidFill>
              <a:latin typeface="Rockwell"/>
            </a:endParaRPr>
          </a:p>
        </p:txBody>
      </p:sp>
      <p:pic>
        <p:nvPicPr>
          <p:cNvPr id="3" name="Picture 3" descr="A picture containing drawing, food, plate&#10;&#10;Description generated with very high confidence">
            <a:extLst>
              <a:ext uri="{FF2B5EF4-FFF2-40B4-BE49-F238E27FC236}">
                <a16:creationId xmlns:a16="http://schemas.microsoft.com/office/drawing/2014/main" id="{999BF836-DDD8-4B9D-B72C-3F848A5C6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1273" y="1209405"/>
            <a:ext cx="1304925" cy="1304925"/>
          </a:xfrm>
          <a:prstGeom prst="rect">
            <a:avLst/>
          </a:prstGeom>
        </p:spPr>
      </p:pic>
      <p:pic>
        <p:nvPicPr>
          <p:cNvPr id="8" name="Picture 9" descr="A picture containing clock, drawing&#10;&#10;Description generated with very high confidence">
            <a:extLst>
              <a:ext uri="{FF2B5EF4-FFF2-40B4-BE49-F238E27FC236}">
                <a16:creationId xmlns:a16="http://schemas.microsoft.com/office/drawing/2014/main" id="{FB9FDA17-03B8-4E3B-8158-DC7814987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969" y="1212039"/>
            <a:ext cx="3763986" cy="1299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B03DCB-5E76-4D8C-932D-5ED1C699DCE6}"/>
              </a:ext>
            </a:extLst>
          </p:cNvPr>
          <p:cNvSpPr txBox="1"/>
          <p:nvPr/>
        </p:nvSpPr>
        <p:spPr>
          <a:xfrm>
            <a:off x="6719766" y="5137149"/>
            <a:ext cx="5263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Rockwell"/>
              </a:rPr>
              <a:t>41% of IMDB movies found in </a:t>
            </a:r>
            <a:r>
              <a:rPr lang="en-US" b="1" err="1">
                <a:solidFill>
                  <a:schemeClr val="tx2"/>
                </a:solidFill>
                <a:latin typeface="Rockwell"/>
              </a:rPr>
              <a:t>TN_Budget</a:t>
            </a:r>
            <a:endParaRPr lang="en-US" b="1">
              <a:solidFill>
                <a:schemeClr val="tx2"/>
              </a:solidFill>
              <a:latin typeface="Rockwel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4A2DB-F19D-499A-8662-75708B0D74E8}"/>
              </a:ext>
            </a:extLst>
          </p:cNvPr>
          <p:cNvSpPr txBox="1"/>
          <p:nvPr/>
        </p:nvSpPr>
        <p:spPr>
          <a:xfrm>
            <a:off x="3767016" y="277055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Blue : both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D0E89-304C-46C6-82B6-F772DEFFB719}"/>
              </a:ext>
            </a:extLst>
          </p:cNvPr>
          <p:cNvSpPr txBox="1"/>
          <p:nvPr/>
        </p:nvSpPr>
        <p:spPr>
          <a:xfrm>
            <a:off x="10234247" y="289755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Blue :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8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4BFFE8A-231E-4A4E-AC44-0025BD86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17" y="2145965"/>
            <a:ext cx="5158596" cy="3083655"/>
          </a:xfrm>
          <a:prstGeom prst="rect">
            <a:avLst/>
          </a:prstGeom>
        </p:spPr>
      </p:pic>
      <p:pic>
        <p:nvPicPr>
          <p:cNvPr id="6" name="Picture 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10C69A64-166D-4C20-A16B-EEC216380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5" y="2195732"/>
            <a:ext cx="5148271" cy="3098215"/>
          </a:xfrm>
          <a:prstGeom prst="rect">
            <a:avLst/>
          </a:prstGeom>
        </p:spPr>
      </p:pic>
      <p:pic>
        <p:nvPicPr>
          <p:cNvPr id="5" name="Picture 9" descr="A picture containing clock, drawing&#10;&#10;Description generated with very high confidence">
            <a:extLst>
              <a:ext uri="{FF2B5EF4-FFF2-40B4-BE49-F238E27FC236}">
                <a16:creationId xmlns:a16="http://schemas.microsoft.com/office/drawing/2014/main" id="{15ED12B7-4AE9-4892-AB2C-2D2F67EF6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969" y="1212039"/>
            <a:ext cx="3763986" cy="1299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A80498-9E70-41D9-9901-459FA3356ADC}"/>
              </a:ext>
            </a:extLst>
          </p:cNvPr>
          <p:cNvSpPr txBox="1"/>
          <p:nvPr/>
        </p:nvSpPr>
        <p:spPr>
          <a:xfrm>
            <a:off x="86457" y="5293458"/>
            <a:ext cx="50487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Rockwell"/>
              </a:rPr>
              <a:t>48% of Top 100 directors' movies from imdb* </a:t>
            </a:r>
            <a:r>
              <a:rPr lang="en-US" b="1">
                <a:solidFill>
                  <a:schemeClr val="tx2"/>
                </a:solidFill>
                <a:latin typeface="Rockwell"/>
              </a:rPr>
              <a:t>data-sets found in TMDB</a:t>
            </a:r>
            <a:endParaRPr lang="en-US" b="1">
              <a:solidFill>
                <a:schemeClr val="tx2"/>
              </a:solidFill>
            </a:endParaRPr>
          </a:p>
        </p:txBody>
      </p:sp>
      <p:pic>
        <p:nvPicPr>
          <p:cNvPr id="10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6422BC72-754C-4CDC-8C2B-C93C0F005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707" y="1207476"/>
            <a:ext cx="1375508" cy="1307124"/>
          </a:xfrm>
          <a:prstGeom prst="rect">
            <a:avLst/>
          </a:prstGeom>
        </p:spPr>
      </p:pic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640DDFF9-7E9A-4CF1-9BB9-7B8E70351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245" y="1207476"/>
            <a:ext cx="1375508" cy="13071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9EE59-318D-42A1-B217-A065FAE1E625}"/>
              </a:ext>
            </a:extLst>
          </p:cNvPr>
          <p:cNvSpPr txBox="1"/>
          <p:nvPr/>
        </p:nvSpPr>
        <p:spPr>
          <a:xfrm>
            <a:off x="6807688" y="5234843"/>
            <a:ext cx="50487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Rockwell"/>
              </a:rPr>
              <a:t>33% of Top 100 directors' movies from </a:t>
            </a:r>
            <a:r>
              <a:rPr lang="en-US" b="1" dirty="0">
                <a:solidFill>
                  <a:schemeClr val="tx2"/>
                </a:solidFill>
                <a:latin typeface="Rockwell"/>
              </a:rPr>
              <a:t>imdb* data-sets found in TN_Budget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1278CC0-1E10-432D-9483-ACF1C532E8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2406" y="1209405"/>
            <a:ext cx="1304925" cy="1304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39D442-79D3-4972-8F5A-21F948FE835E}"/>
              </a:ext>
            </a:extLst>
          </p:cNvPr>
          <p:cNvSpPr txBox="1"/>
          <p:nvPr/>
        </p:nvSpPr>
        <p:spPr>
          <a:xfrm>
            <a:off x="10234247" y="289755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Blue : both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A26483-89D3-4DEA-9BA1-2F19A20A829E}"/>
              </a:ext>
            </a:extLst>
          </p:cNvPr>
          <p:cNvSpPr txBox="1"/>
          <p:nvPr/>
        </p:nvSpPr>
        <p:spPr>
          <a:xfrm>
            <a:off x="3767016" y="277055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Blue :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A picture containing screenshot, drawing&#10;&#10;Description generated with very high confidence">
            <a:extLst>
              <a:ext uri="{FF2B5EF4-FFF2-40B4-BE49-F238E27FC236}">
                <a16:creationId xmlns:a16="http://schemas.microsoft.com/office/drawing/2014/main" id="{11B41627-444C-43F6-AFFF-907298C0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362" y="2088455"/>
            <a:ext cx="5158596" cy="3083655"/>
          </a:xfrm>
          <a:prstGeom prst="rect">
            <a:avLst/>
          </a:prstGeom>
        </p:spPr>
      </p:pic>
      <p:pic>
        <p:nvPicPr>
          <p:cNvPr id="5" name="Picture 10" descr="A picture containing clock, drawing&#10;&#10;Description generated with very high confidence">
            <a:extLst>
              <a:ext uri="{FF2B5EF4-FFF2-40B4-BE49-F238E27FC236}">
                <a16:creationId xmlns:a16="http://schemas.microsoft.com/office/drawing/2014/main" id="{99CE315F-B4E5-4AD0-AA4E-C425B42D6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3" y="2088455"/>
            <a:ext cx="5158596" cy="3083655"/>
          </a:xfrm>
          <a:prstGeom prst="rect">
            <a:avLst/>
          </a:prstGeom>
        </p:spPr>
      </p:pic>
      <p:pic>
        <p:nvPicPr>
          <p:cNvPr id="4" name="Picture 4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8E9C40F6-09AB-4CB7-8E28-56D2C8D68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664" y="1209137"/>
            <a:ext cx="1319843" cy="1305464"/>
          </a:xfrm>
          <a:prstGeom prst="rect">
            <a:avLst/>
          </a:prstGeom>
        </p:spPr>
      </p:pic>
      <p:pic>
        <p:nvPicPr>
          <p:cNvPr id="6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9440A31-1228-45D4-AAE4-F336A62CD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406" y="1209405"/>
            <a:ext cx="1304925" cy="1304925"/>
          </a:xfrm>
          <a:prstGeom prst="rect">
            <a:avLst/>
          </a:prstGeom>
        </p:spPr>
      </p:pic>
      <p:pic>
        <p:nvPicPr>
          <p:cNvPr id="8" name="Picture 9" descr="A picture containing clock, drawing&#10;&#10;Description generated with very high confidence">
            <a:extLst>
              <a:ext uri="{FF2B5EF4-FFF2-40B4-BE49-F238E27FC236}">
                <a16:creationId xmlns:a16="http://schemas.microsoft.com/office/drawing/2014/main" id="{656189EA-390A-4FE3-8899-C25AF9F88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4969" y="1212039"/>
            <a:ext cx="3763986" cy="1299656"/>
          </a:xfrm>
          <a:prstGeom prst="rect">
            <a:avLst/>
          </a:prstGeom>
        </p:spPr>
      </p:pic>
      <p:pic>
        <p:nvPicPr>
          <p:cNvPr id="9" name="Picture 4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180C0B03-B4C4-48C2-BA16-5903EA09B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626" y="1209136"/>
            <a:ext cx="1319843" cy="13054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08245E-D8CA-4FD8-9182-DAF880CC38F1}"/>
              </a:ext>
            </a:extLst>
          </p:cNvPr>
          <p:cNvSpPr txBox="1"/>
          <p:nvPr/>
        </p:nvSpPr>
        <p:spPr>
          <a:xfrm>
            <a:off x="124797" y="5172909"/>
            <a:ext cx="5048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Rockwell"/>
              </a:rPr>
              <a:t>1.89% of high profit movies found in </a:t>
            </a:r>
            <a:r>
              <a:rPr lang="en-US" b="1">
                <a:solidFill>
                  <a:schemeClr val="tx2"/>
                </a:solidFill>
                <a:latin typeface="Rockwell"/>
              </a:rPr>
              <a:t>TMDB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FCF1D-D99F-4242-B14A-BFACC3FCA761}"/>
              </a:ext>
            </a:extLst>
          </p:cNvPr>
          <p:cNvSpPr txBox="1"/>
          <p:nvPr/>
        </p:nvSpPr>
        <p:spPr>
          <a:xfrm>
            <a:off x="6441987" y="5172909"/>
            <a:ext cx="56238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Rockwell"/>
              </a:rPr>
              <a:t>7.89% of  high profit movies </a:t>
            </a:r>
            <a:r>
              <a:rPr lang="en-US" b="1" dirty="0">
                <a:solidFill>
                  <a:schemeClr val="tx2"/>
                </a:solidFill>
                <a:latin typeface="Rockwell"/>
              </a:rPr>
              <a:t>found in TN_Budget</a:t>
            </a:r>
            <a:endParaRPr lang="en-US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54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EEF028-1779-40E4-B2B9-93001E2DD593}"/>
              </a:ext>
            </a:extLst>
          </p:cNvPr>
          <p:cNvSpPr txBox="1"/>
          <p:nvPr/>
        </p:nvSpPr>
        <p:spPr>
          <a:xfrm>
            <a:off x="2642449" y="535058"/>
            <a:ext cx="812917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Rockwell"/>
                <a:cs typeface="Times New Roman"/>
              </a:rPr>
              <a:t>Overall Top 100 Directors &amp; Their Movies (imdb*) over Top 5 movie genres (imdb*)</a:t>
            </a:r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47E4B50-5529-4ADF-9719-40F8AADF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16" y="2087036"/>
            <a:ext cx="9083613" cy="4049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02AAD-7152-4AF1-8987-0E154FD8ECC3}"/>
              </a:ext>
            </a:extLst>
          </p:cNvPr>
          <p:cNvSpPr txBox="1"/>
          <p:nvPr/>
        </p:nvSpPr>
        <p:spPr>
          <a:xfrm>
            <a:off x="76090" y="1665893"/>
            <a:ext cx="12042398" cy="36933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Rockwell"/>
              </a:rPr>
              <a:t>Evaluating Top 100 directors / per rating region based on </a:t>
            </a:r>
            <a:r>
              <a:rPr lang="en-US">
                <a:latin typeface="Rockwell"/>
              </a:rPr>
              <a:t>different genre weights over a range of rating regions 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ACC92C-E76C-4648-9C8B-4A3F147AAF46}"/>
              </a:ext>
            </a:extLst>
          </p:cNvPr>
          <p:cNvSpPr txBox="1"/>
          <p:nvPr/>
        </p:nvSpPr>
        <p:spPr>
          <a:xfrm>
            <a:off x="3229707" y="4157784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5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4D31B-E3A3-4976-935B-6457462730A9}"/>
              </a:ext>
            </a:extLst>
          </p:cNvPr>
          <p:cNvSpPr txBox="1"/>
          <p:nvPr/>
        </p:nvSpPr>
        <p:spPr>
          <a:xfrm>
            <a:off x="4753707" y="3552091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DE86E-D568-4570-A5FD-A3C9A868D8FE}"/>
              </a:ext>
            </a:extLst>
          </p:cNvPr>
          <p:cNvSpPr txBox="1"/>
          <p:nvPr/>
        </p:nvSpPr>
        <p:spPr>
          <a:xfrm>
            <a:off x="6648937" y="3552091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1D4B3-1306-4BF0-A727-721422073AAA}"/>
              </a:ext>
            </a:extLst>
          </p:cNvPr>
          <p:cNvSpPr txBox="1"/>
          <p:nvPr/>
        </p:nvSpPr>
        <p:spPr>
          <a:xfrm>
            <a:off x="8680937" y="3552091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5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434DD-40D2-4A70-A563-FB0372126A78}"/>
              </a:ext>
            </a:extLst>
          </p:cNvPr>
          <p:cNvSpPr txBox="1"/>
          <p:nvPr/>
        </p:nvSpPr>
        <p:spPr>
          <a:xfrm>
            <a:off x="3229706" y="3552091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4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137A1C-7F1B-48D2-BAA3-8803D992C999}"/>
              </a:ext>
            </a:extLst>
          </p:cNvPr>
          <p:cNvSpPr txBox="1"/>
          <p:nvPr/>
        </p:nvSpPr>
        <p:spPr>
          <a:xfrm>
            <a:off x="5603629" y="4157783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F30D4-8110-4B63-A3ED-484F247433EC}"/>
              </a:ext>
            </a:extLst>
          </p:cNvPr>
          <p:cNvSpPr txBox="1"/>
          <p:nvPr/>
        </p:nvSpPr>
        <p:spPr>
          <a:xfrm>
            <a:off x="6863859" y="4157783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4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47686-30E5-4331-AEF2-157FFE376530}"/>
              </a:ext>
            </a:extLst>
          </p:cNvPr>
          <p:cNvSpPr txBox="1"/>
          <p:nvPr/>
        </p:nvSpPr>
        <p:spPr>
          <a:xfrm>
            <a:off x="2897551" y="4743936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61F91-29C0-46F0-A7B0-5D20172DFA9C}"/>
              </a:ext>
            </a:extLst>
          </p:cNvPr>
          <p:cNvSpPr txBox="1"/>
          <p:nvPr/>
        </p:nvSpPr>
        <p:spPr>
          <a:xfrm>
            <a:off x="2848706" y="5320321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84D19-5406-4756-BE2E-D3EE16570010}"/>
              </a:ext>
            </a:extLst>
          </p:cNvPr>
          <p:cNvSpPr txBox="1"/>
          <p:nvPr/>
        </p:nvSpPr>
        <p:spPr>
          <a:xfrm>
            <a:off x="4411781" y="4743937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CC73C-1B0A-43AE-9916-71368B5F9E85}"/>
              </a:ext>
            </a:extLst>
          </p:cNvPr>
          <p:cNvSpPr txBox="1"/>
          <p:nvPr/>
        </p:nvSpPr>
        <p:spPr>
          <a:xfrm>
            <a:off x="3591166" y="4743936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C4F285-FB7D-4719-9704-61B121C71224}"/>
              </a:ext>
            </a:extLst>
          </p:cNvPr>
          <p:cNvSpPr txBox="1"/>
          <p:nvPr/>
        </p:nvSpPr>
        <p:spPr>
          <a:xfrm>
            <a:off x="3190629" y="5320321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8EECC-FF11-4AA9-A3AF-E27C008FC755}"/>
              </a:ext>
            </a:extLst>
          </p:cNvPr>
          <p:cNvSpPr txBox="1"/>
          <p:nvPr/>
        </p:nvSpPr>
        <p:spPr>
          <a:xfrm>
            <a:off x="2848705" y="2389551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0166F-286D-4BE8-A5AC-A16F9DC4A806}"/>
              </a:ext>
            </a:extLst>
          </p:cNvPr>
          <p:cNvSpPr txBox="1"/>
          <p:nvPr/>
        </p:nvSpPr>
        <p:spPr>
          <a:xfrm>
            <a:off x="2897551" y="2975705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1933FE-BCB1-458D-B3BE-E1350D638412}"/>
              </a:ext>
            </a:extLst>
          </p:cNvPr>
          <p:cNvSpPr txBox="1"/>
          <p:nvPr/>
        </p:nvSpPr>
        <p:spPr>
          <a:xfrm>
            <a:off x="3229705" y="2389551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9E59D-B891-40C8-95DE-38CE611F74C7}"/>
              </a:ext>
            </a:extLst>
          </p:cNvPr>
          <p:cNvSpPr txBox="1"/>
          <p:nvPr/>
        </p:nvSpPr>
        <p:spPr>
          <a:xfrm>
            <a:off x="5398474" y="4743936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40932D-22C4-47AD-8089-F67F36903EB8}"/>
              </a:ext>
            </a:extLst>
          </p:cNvPr>
          <p:cNvSpPr txBox="1"/>
          <p:nvPr/>
        </p:nvSpPr>
        <p:spPr>
          <a:xfrm>
            <a:off x="3444627" y="2975705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777EAD-2C07-4FC6-9D78-52B82AB1C9AE}"/>
              </a:ext>
            </a:extLst>
          </p:cNvPr>
          <p:cNvSpPr txBox="1"/>
          <p:nvPr/>
        </p:nvSpPr>
        <p:spPr>
          <a:xfrm>
            <a:off x="3669320" y="2389551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4A15C70-D927-478D-93AA-425F06F8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1" y="2166861"/>
            <a:ext cx="11721121" cy="31592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DF2F67-9BD4-43ED-A7BE-2B410E1CFBA2}"/>
              </a:ext>
            </a:extLst>
          </p:cNvPr>
          <p:cNvSpPr txBox="1"/>
          <p:nvPr/>
        </p:nvSpPr>
        <p:spPr>
          <a:xfrm>
            <a:off x="963247" y="5447323"/>
            <a:ext cx="95230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Top 1 : Drama , Top 2 : Comedy , Top 3 : Documentary , Top 4 : Thriller , Top 5 : Horror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4136F-E33A-4213-95F2-BC4F9C136DC6}"/>
              </a:ext>
            </a:extLst>
          </p:cNvPr>
          <p:cNvSpPr txBox="1"/>
          <p:nvPr/>
        </p:nvSpPr>
        <p:spPr>
          <a:xfrm>
            <a:off x="2642449" y="535058"/>
            <a:ext cx="81291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Rockwell"/>
                <a:cs typeface="Times New Roman"/>
              </a:rPr>
              <a:t>Top 19 movie genres (tmdb*)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6E4C1-D269-4902-BA29-0F6AB6447AFF}"/>
              </a:ext>
            </a:extLst>
          </p:cNvPr>
          <p:cNvSpPr txBox="1"/>
          <p:nvPr/>
        </p:nvSpPr>
        <p:spPr>
          <a:xfrm>
            <a:off x="377093" y="1119554"/>
            <a:ext cx="1161366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Century Schoolbook"/>
              </a:rPr>
              <a:t>{"genres": [{"id": 28, "name": "Action"}, {"id": 12, "name": "Adventure"}, {"id": 16, "name": "Animation"}, {"id": 35, "name": "Comedy"}, {"id": 80, "name": "Crime"}, {"id": 99, "name": "Documentary"}, {"id": 18, "name": "Drama"}, {"id": 10751, "name": "Family"}, {"id": 14, "name": "Fantasy"}, {"id": 36, "name": "History"}, {"id": 27, "name": "Horror"}, {"id": 10402, "name": "Music"}, {"id": 9648, "name": "Mystery"}, {"id": 10749, "name": "Romance"}, {"id": 878, "name": "Science Fiction"}, {"id": 10770, "name": "TV Movie"}, {"id": 53, "name": "Thriller"}, {"id": 10752, "name": "War"}, {"id": 37, "name": "Western"}]}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89BE8-0194-4171-A7CD-FBAD81FEFC43}"/>
              </a:ext>
            </a:extLst>
          </p:cNvPr>
          <p:cNvSpPr txBox="1"/>
          <p:nvPr/>
        </p:nvSpPr>
        <p:spPr>
          <a:xfrm>
            <a:off x="1588478" y="2653322"/>
            <a:ext cx="102655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5">
                    <a:lumMod val="75000"/>
                  </a:schemeClr>
                </a:solidFill>
                <a:latin typeface="Century Schoolbook"/>
              </a:rPr>
              <a:t>Top 5 high profit margin genres (based on Mike's study):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entury Schoolbook"/>
            </a:endParaRPr>
          </a:p>
          <a:p>
            <a:r>
              <a:rPr lang="en-US" b="1">
                <a:solidFill>
                  <a:schemeClr val="accent5">
                    <a:lumMod val="75000"/>
                  </a:schemeClr>
                </a:solidFill>
                <a:latin typeface="Century Schoolbook"/>
              </a:rPr>
              <a:t>Top 1 : Mystery , Top 2 : Animation , Top 3 : Horror , Top 4 : Sci-fi , Top 5 : Adventure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B5D294-6A90-4883-A07A-F1414E2964D8}"/>
              </a:ext>
            </a:extLst>
          </p:cNvPr>
          <p:cNvSpPr/>
          <p:nvPr/>
        </p:nvSpPr>
        <p:spPr>
          <a:xfrm>
            <a:off x="8364414" y="4407876"/>
            <a:ext cx="273538" cy="918307"/>
          </a:xfrm>
          <a:prstGeom prst="round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76E8CB-6F42-40DD-80DE-276158F39720}"/>
              </a:ext>
            </a:extLst>
          </p:cNvPr>
          <p:cNvSpPr/>
          <p:nvPr/>
        </p:nvSpPr>
        <p:spPr>
          <a:xfrm>
            <a:off x="6713414" y="4407876"/>
            <a:ext cx="273538" cy="918307"/>
          </a:xfrm>
          <a:prstGeom prst="round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4595FE-7F60-40F0-A4A3-9B5C4D5DE035}"/>
              </a:ext>
            </a:extLst>
          </p:cNvPr>
          <p:cNvSpPr/>
          <p:nvPr/>
        </p:nvSpPr>
        <p:spPr>
          <a:xfrm>
            <a:off x="3440721" y="4407876"/>
            <a:ext cx="273538" cy="918307"/>
          </a:xfrm>
          <a:prstGeom prst="round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5C0A95-B5A1-44B5-81D4-64F9AA45D812}"/>
              </a:ext>
            </a:extLst>
          </p:cNvPr>
          <p:cNvSpPr/>
          <p:nvPr/>
        </p:nvSpPr>
        <p:spPr>
          <a:xfrm>
            <a:off x="5091721" y="4407875"/>
            <a:ext cx="273538" cy="918307"/>
          </a:xfrm>
          <a:prstGeom prst="round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100251-1765-4138-9DB7-AC935CB4A2A9}"/>
              </a:ext>
            </a:extLst>
          </p:cNvPr>
          <p:cNvSpPr/>
          <p:nvPr/>
        </p:nvSpPr>
        <p:spPr>
          <a:xfrm>
            <a:off x="7280028" y="4407875"/>
            <a:ext cx="273538" cy="918307"/>
          </a:xfrm>
          <a:prstGeom prst="round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266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Droplet</vt:lpstr>
      <vt:lpstr>Module 1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2262</cp:revision>
  <dcterms:created xsi:type="dcterms:W3CDTF">2020-06-22T11:53:05Z</dcterms:created>
  <dcterms:modified xsi:type="dcterms:W3CDTF">2020-06-24T16:42:33Z</dcterms:modified>
</cp:coreProperties>
</file>