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80" r:id="rId7"/>
    <p:sldId id="276" r:id="rId8"/>
    <p:sldId id="282" r:id="rId9"/>
    <p:sldId id="279" r:id="rId10"/>
    <p:sldId id="281" r:id="rId11"/>
    <p:sldId id="278" r:id="rId12"/>
    <p:sldId id="277" r:id="rId13"/>
    <p:sldId id="283" r:id="rId14"/>
    <p:sldId id="28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AE389-074C-4074-B46C-F3A28CD349F8}" v="2193" dt="2020-07-27T15:40:02.542"/>
    <p1510:client id="{29C70C0A-95FF-4CC5-AD0C-6BC70A56F0B5}" v="50" dt="2020-07-20T15:16:2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dy Jen" userId="2d6de2bb35c2fa7e" providerId="Windows Live" clId="Web-{29C70C0A-95FF-4CC5-AD0C-6BC70A56F0B5}"/>
    <pc:docChg chg="addSld modSld addMainMaster delMainMaster">
      <pc:chgData name="Mindy Jen" userId="2d6de2bb35c2fa7e" providerId="Windows Live" clId="Web-{29C70C0A-95FF-4CC5-AD0C-6BC70A56F0B5}" dt="2020-07-20T15:16:28.578" v="48"/>
      <pc:docMkLst>
        <pc:docMk/>
      </pc:docMkLst>
      <pc:sldChg chg="modSp mod modClrScheme chgLayout">
        <pc:chgData name="Mindy Jen" userId="2d6de2bb35c2fa7e" providerId="Windows Live" clId="Web-{29C70C0A-95FF-4CC5-AD0C-6BC70A56F0B5}" dt="2020-07-20T15:15:19.938" v="45" actId="20577"/>
        <pc:sldMkLst>
          <pc:docMk/>
          <pc:sldMk cId="3417721485" sldId="256"/>
        </pc:sldMkLst>
        <pc:spChg chg="mod ord">
          <ac:chgData name="Mindy Jen" userId="2d6de2bb35c2fa7e" providerId="Windows Live" clId="Web-{29C70C0A-95FF-4CC5-AD0C-6BC70A56F0B5}" dt="2020-07-20T15:14:37.843" v="14" actId="20577"/>
          <ac:spMkLst>
            <pc:docMk/>
            <pc:sldMk cId="3417721485" sldId="256"/>
            <ac:spMk id="2" creationId="{340C7600-5BA8-4A54-887F-74AF87750A31}"/>
          </ac:spMkLst>
        </pc:spChg>
        <pc:spChg chg="mod ord">
          <ac:chgData name="Mindy Jen" userId="2d6de2bb35c2fa7e" providerId="Windows Live" clId="Web-{29C70C0A-95FF-4CC5-AD0C-6BC70A56F0B5}" dt="2020-07-20T15:15:19.938" v="45" actId="20577"/>
          <ac:spMkLst>
            <pc:docMk/>
            <pc:sldMk cId="3417721485" sldId="256"/>
            <ac:spMk id="3" creationId="{AE584786-6548-4BB4-95FD-977AD1F362C6}"/>
          </ac:spMkLst>
        </pc:spChg>
      </pc:sldChg>
      <pc:sldChg chg="delSp modSp mod modClrScheme delDesignElem chgLayout">
        <pc:chgData name="Mindy Jen" userId="2d6de2bb35c2fa7e" providerId="Windows Live" clId="Web-{29C70C0A-95FF-4CC5-AD0C-6BC70A56F0B5}" dt="2020-07-20T15:13:54.187" v="0"/>
        <pc:sldMkLst>
          <pc:docMk/>
          <pc:sldMk cId="2913824905" sldId="258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2913824905" sldId="258"/>
            <ac:spMk id="2" creationId="{BE99F444-FCBD-B140-9C05-E443FA0805C4}"/>
          </ac:spMkLst>
        </pc:spChg>
        <pc:grpChg chg="del">
          <ac:chgData name="Mindy Jen" userId="2d6de2bb35c2fa7e" providerId="Windows Live" clId="Web-{29C70C0A-95FF-4CC5-AD0C-6BC70A56F0B5}" dt="2020-07-20T15:13:54.187" v="0"/>
          <ac:grpSpMkLst>
            <pc:docMk/>
            <pc:sldMk cId="2913824905" sldId="258"/>
            <ac:grpSpMk id="179" creationId="{CFEF753B-CA1B-4178-80F5-095B7FEA21C4}"/>
          </ac:grpSpMkLst>
        </pc:grpChg>
        <pc:grpChg chg="del">
          <ac:chgData name="Mindy Jen" userId="2d6de2bb35c2fa7e" providerId="Windows Live" clId="Web-{29C70C0A-95FF-4CC5-AD0C-6BC70A56F0B5}" dt="2020-07-20T15:13:54.187" v="0"/>
          <ac:grpSpMkLst>
            <pc:docMk/>
            <pc:sldMk cId="2913824905" sldId="258"/>
            <ac:grpSpMk id="261" creationId="{29858C9E-401F-4216-8087-A25D1B58814D}"/>
          </ac:grpSpMkLst>
        </pc:grpChg>
        <pc:graphicFrameChg chg="mod ord">
          <ac:chgData name="Mindy Jen" userId="2d6de2bb35c2fa7e" providerId="Windows Live" clId="Web-{29C70C0A-95FF-4CC5-AD0C-6BC70A56F0B5}" dt="2020-07-20T15:13:54.187" v="0"/>
          <ac:graphicFrameMkLst>
            <pc:docMk/>
            <pc:sldMk cId="2913824905" sldId="258"/>
            <ac:graphicFrameMk id="5" creationId="{C983627E-F26C-354F-BF0A-ECCD7E968A2B}"/>
          </ac:graphicFrameMkLst>
        </pc:graphicFrameChg>
      </pc:sldChg>
      <pc:sldChg chg="modSp mod modClrScheme chgLayout">
        <pc:chgData name="Mindy Jen" userId="2d6de2bb35c2fa7e" providerId="Windows Live" clId="Web-{29C70C0A-95FF-4CC5-AD0C-6BC70A56F0B5}" dt="2020-07-20T15:13:54.187" v="0"/>
        <pc:sldMkLst>
          <pc:docMk/>
          <pc:sldMk cId="1429390259" sldId="260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1429390259" sldId="260"/>
            <ac:spMk id="2" creationId="{F188652B-B439-4AB5-8773-417F1E05177E}"/>
          </ac:spMkLst>
        </pc:spChg>
        <pc:graphicFrameChg chg="mod ord">
          <ac:chgData name="Mindy Jen" userId="2d6de2bb35c2fa7e" providerId="Windows Live" clId="Web-{29C70C0A-95FF-4CC5-AD0C-6BC70A56F0B5}" dt="2020-07-20T15:13:54.187" v="0"/>
          <ac:graphicFrameMkLst>
            <pc:docMk/>
            <pc:sldMk cId="1429390259" sldId="260"/>
            <ac:graphicFrameMk id="6" creationId="{B969B0A3-888C-49AE-AB43-78DF29C9BE9B}"/>
          </ac:graphicFrameMkLst>
        </pc:graphicFrameChg>
      </pc:sldChg>
      <pc:sldChg chg="modSp mod modClrScheme chgLayout">
        <pc:chgData name="Mindy Jen" userId="2d6de2bb35c2fa7e" providerId="Windows Live" clId="Web-{29C70C0A-95FF-4CC5-AD0C-6BC70A56F0B5}" dt="2020-07-20T15:13:54.187" v="0"/>
        <pc:sldMkLst>
          <pc:docMk/>
          <pc:sldMk cId="1974828406" sldId="264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1974828406" sldId="264"/>
            <ac:spMk id="2" creationId="{144E241E-3110-4B1C-B9B0-F17B90FEEC1D}"/>
          </ac:spMkLst>
        </pc:spChg>
        <pc:graphicFrameChg chg="mod ord">
          <ac:chgData name="Mindy Jen" userId="2d6de2bb35c2fa7e" providerId="Windows Live" clId="Web-{29C70C0A-95FF-4CC5-AD0C-6BC70A56F0B5}" dt="2020-07-20T15:13:54.187" v="0"/>
          <ac:graphicFrameMkLst>
            <pc:docMk/>
            <pc:sldMk cId="1974828406" sldId="264"/>
            <ac:graphicFrameMk id="5" creationId="{21A182E9-AC38-4344-9247-5AB4B8F03A26}"/>
          </ac:graphicFrameMkLst>
        </pc:graphicFrameChg>
        <pc:picChg chg="mod ord">
          <ac:chgData name="Mindy Jen" userId="2d6de2bb35c2fa7e" providerId="Windows Live" clId="Web-{29C70C0A-95FF-4CC5-AD0C-6BC70A56F0B5}" dt="2020-07-20T15:13:54.187" v="0"/>
          <ac:picMkLst>
            <pc:docMk/>
            <pc:sldMk cId="1974828406" sldId="264"/>
            <ac:picMk id="4" creationId="{2739CFE1-3E46-48B5-9BDB-769492BA7A53}"/>
          </ac:picMkLst>
        </pc:picChg>
      </pc:sldChg>
      <pc:sldChg chg="modSp mod modClrScheme chgLayout">
        <pc:chgData name="Mindy Jen" userId="2d6de2bb35c2fa7e" providerId="Windows Live" clId="Web-{29C70C0A-95FF-4CC5-AD0C-6BC70A56F0B5}" dt="2020-07-20T15:13:54.187" v="0"/>
        <pc:sldMkLst>
          <pc:docMk/>
          <pc:sldMk cId="2939930866" sldId="274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2939930866" sldId="274"/>
            <ac:spMk id="2" creationId="{D44BCB7C-A6FC-4118-9027-468ECFDE6455}"/>
          </ac:spMkLst>
        </pc:spChg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2939930866" sldId="274"/>
            <ac:spMk id="3" creationId="{4B64FA72-B055-4AE3-A6FD-8071BD687CBE}"/>
          </ac:spMkLst>
        </pc:spChg>
      </pc:sldChg>
      <pc:sldChg chg="new">
        <pc:chgData name="Mindy Jen" userId="2d6de2bb35c2fa7e" providerId="Windows Live" clId="Web-{29C70C0A-95FF-4CC5-AD0C-6BC70A56F0B5}" dt="2020-07-20T15:16:28.578" v="48"/>
        <pc:sldMkLst>
          <pc:docMk/>
          <pc:sldMk cId="362928193" sldId="275"/>
        </pc:sldMkLst>
      </pc:sldChg>
      <pc:sldMasterChg chg="del delSldLayout">
        <pc:chgData name="Mindy Jen" userId="2d6de2bb35c2fa7e" providerId="Windows Live" clId="Web-{29C70C0A-95FF-4CC5-AD0C-6BC70A56F0B5}" dt="2020-07-20T15:13:54.187" v="0"/>
        <pc:sldMasterMkLst>
          <pc:docMk/>
          <pc:sldMasterMk cId="645065765" sldId="2147483744"/>
        </pc:sldMasterMkLst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202325018" sldId="2147483745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466546179" sldId="2147483746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074580271" sldId="2147483747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623104670" sldId="2147483748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987299386" sldId="2147483749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4240550557" sldId="2147483750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293073901" sldId="2147483751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140976417" sldId="2147483752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179080689" sldId="2147483753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386312784" sldId="2147483754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498008873" sldId="2147483755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20505379" sldId="2147483756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178569399" sldId="2147483757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044187618" sldId="2147483758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4285960841" sldId="2147483759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202126091" sldId="2147483760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447542997" sldId="2147483761"/>
          </pc:sldLayoutMkLst>
        </pc:sldLayoutChg>
      </pc:sldMasterChg>
      <pc:sldMasterChg chg="add addSldLayout modSldLayout">
        <pc:chgData name="Mindy Jen" userId="2d6de2bb35c2fa7e" providerId="Windows Live" clId="Web-{29C70C0A-95FF-4CC5-AD0C-6BC70A56F0B5}" dt="2020-07-20T15:13:54.187" v="0"/>
        <pc:sldMasterMkLst>
          <pc:docMk/>
          <pc:sldMasterMk cId="3115780754" sldId="2147483762"/>
        </pc:sldMasterMkLst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057724243" sldId="2147483763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641260026" sldId="2147483764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554125367" sldId="2147483765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477690956" sldId="2147483766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845152453" sldId="2147483767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69101598" sldId="2147483768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4114594543" sldId="2147483769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731791007" sldId="2147483770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796191828" sldId="2147483771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1972452600" sldId="2147483772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054984523" sldId="2147483773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340454627" sldId="2147483774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464405526" sldId="2147483775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12777521" sldId="2147483776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1005244157" sldId="2147483777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381174970" sldId="2147483778"/>
          </pc:sldLayoutMkLst>
        </pc:sldLayoutChg>
      </pc:sldMasterChg>
    </pc:docChg>
  </pc:docChgLst>
  <pc:docChgLst>
    <pc:chgData name="Mindy Jen" userId="2d6de2bb35c2fa7e" providerId="Windows Live" clId="Web-{25DAE389-074C-4074-B46C-F3A28CD349F8}"/>
    <pc:docChg chg="addSld delSld modSld sldOrd">
      <pc:chgData name="Mindy Jen" userId="2d6de2bb35c2fa7e" providerId="Windows Live" clId="Web-{25DAE389-074C-4074-B46C-F3A28CD349F8}" dt="2020-07-27T15:40:02.542" v="2211" actId="1076"/>
      <pc:docMkLst>
        <pc:docMk/>
      </pc:docMkLst>
      <pc:sldChg chg="addSp delSp modSp mod setBg">
        <pc:chgData name="Mindy Jen" userId="2d6de2bb35c2fa7e" providerId="Windows Live" clId="Web-{25DAE389-074C-4074-B46C-F3A28CD349F8}" dt="2020-07-27T11:28:00.573" v="210"/>
        <pc:sldMkLst>
          <pc:docMk/>
          <pc:sldMk cId="3417721485" sldId="256"/>
        </pc:sldMkLst>
        <pc:spChg chg="mo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" creationId="{AE584786-6548-4BB4-95FD-977AD1F362C6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14" creationId="{66D61E08-70C3-48D8-BEA0-787111DC30DA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16" creationId="{FC55298F-0AE5-478E-AD2B-03C2614C583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18" creationId="{C180E4EA-0B63-4779-A895-7E90E71088F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0" creationId="{CEE01D9D-3DE8-4EED-B0D3-8F3C79CC767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2" creationId="{89AF5CE9-607F-43F4-8983-DCD6DA4051FD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4" creationId="{6EEA2DBD-9E1E-4521-8C01-F32AD18A89E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6" creationId="{15BBD2C1-BA9B-46A9-A27A-33498B169272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1" creationId="{3559A5F2-8BE0-4998-A1E4-1B145465A981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3" creationId="{3A6596D4-D53C-424F-9F16-CC8686C079E0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9" creationId="{9772CABD-4211-42AA-B349-D4002E52F1EF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1" creationId="{BBD91630-4DBA-4294-8016-FEB5C3B0CED1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3" creationId="{E67D1587-504D-41BC-9D48-B61257BFBCF0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5" creationId="{8765DD1A-F044-4DE7-8A9B-7C30DC85A4AF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7" creationId="{2FE2170D-72D6-48A8-8E9A-BFF3BF03D032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9" creationId="{01D19436-094D-463D-AFEA-870FDBD03797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51" creationId="{9A2DE6E0-967C-4C58-8558-EC08F1138BD1}"/>
          </ac:spMkLst>
        </pc:spChg>
        <pc:picChg chg="mod">
          <ac:chgData name="Mindy Jen" userId="2d6de2bb35c2fa7e" providerId="Windows Live" clId="Web-{25DAE389-074C-4074-B46C-F3A28CD349F8}" dt="2020-07-27T11:28:00.573" v="210"/>
          <ac:picMkLst>
            <pc:docMk/>
            <pc:sldMk cId="3417721485" sldId="256"/>
            <ac:picMk id="5" creationId="{7C454B0C-0819-4D56-9275-BCE254DA659D}"/>
          </ac:picMkLst>
        </pc:picChg>
        <pc:cxnChg chg="add del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10" creationId="{A57C1A16-B8AB-4D99-A195-A38F556A6486}"/>
          </ac:cxnSpMkLst>
        </pc:cxnChg>
        <pc:cxnChg chg="add del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12" creationId="{F8A9B20B-D1DD-4573-B5EC-558029519236}"/>
          </ac:cxnSpMkLst>
        </pc:cxnChg>
        <pc:cxnChg chg="add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35" creationId="{81BB890B-70D4-42FE-A599-6AEF1A42D972}"/>
          </ac:cxnSpMkLst>
        </pc:cxnChg>
        <pc:cxnChg chg="add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37" creationId="{3842D646-B58C-43C8-8152-01BC782B725D}"/>
          </ac:cxnSpMkLst>
        </pc:cxnChg>
      </pc:sldChg>
      <pc:sldChg chg="del">
        <pc:chgData name="Mindy Jen" userId="2d6de2bb35c2fa7e" providerId="Windows Live" clId="Web-{25DAE389-074C-4074-B46C-F3A28CD349F8}" dt="2020-07-27T11:06:42.866" v="20"/>
        <pc:sldMkLst>
          <pc:docMk/>
          <pc:sldMk cId="2913824905" sldId="258"/>
        </pc:sldMkLst>
      </pc:sldChg>
      <pc:sldChg chg="del">
        <pc:chgData name="Mindy Jen" userId="2d6de2bb35c2fa7e" providerId="Windows Live" clId="Web-{25DAE389-074C-4074-B46C-F3A28CD349F8}" dt="2020-07-27T11:06:46.789" v="21"/>
        <pc:sldMkLst>
          <pc:docMk/>
          <pc:sldMk cId="1429390259" sldId="260"/>
        </pc:sldMkLst>
      </pc:sldChg>
      <pc:sldChg chg="del">
        <pc:chgData name="Mindy Jen" userId="2d6de2bb35c2fa7e" providerId="Windows Live" clId="Web-{25DAE389-074C-4074-B46C-F3A28CD349F8}" dt="2020-07-27T11:06:54.211" v="22"/>
        <pc:sldMkLst>
          <pc:docMk/>
          <pc:sldMk cId="1974828406" sldId="264"/>
        </pc:sldMkLst>
      </pc:sldChg>
      <pc:sldChg chg="addSp modSp mod setBg">
        <pc:chgData name="Mindy Jen" userId="2d6de2bb35c2fa7e" providerId="Windows Live" clId="Web-{25DAE389-074C-4074-B46C-F3A28CD349F8}" dt="2020-07-27T12:18:06.665" v="808"/>
        <pc:sldMkLst>
          <pc:docMk/>
          <pc:sldMk cId="2939930866" sldId="274"/>
        </pc:sldMkLst>
        <pc:spChg chg="mo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" creationId="{D44BCB7C-A6FC-4118-9027-468ECFDE6455}"/>
          </ac:spMkLst>
        </pc:spChg>
        <pc:spChg chg="mo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3" creationId="{4B64FA72-B055-4AE3-A6FD-8071BD687CBE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10" creationId="{3559A5F2-8BE0-4998-A1E4-1B145465A981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12" creationId="{3A6596D4-D53C-424F-9F16-CC8686C079E0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18" creationId="{9772CABD-4211-42AA-B349-D4002E52F1EF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0" creationId="{BBD91630-4DBA-4294-8016-FEB5C3B0CED1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2" creationId="{E67D1587-504D-41BC-9D48-B61257BFBCF0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4" creationId="{8765DD1A-F044-4DE7-8A9B-7C30DC85A4AF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6" creationId="{2FE2170D-72D6-48A8-8E9A-BFF3BF03D032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8" creationId="{01D19436-094D-463D-AFEA-870FDBD03797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30" creationId="{9A2DE6E0-967C-4C58-8558-EC08F1138BD1}"/>
          </ac:spMkLst>
        </pc:spChg>
        <pc:picChg chg="mod">
          <ac:chgData name="Mindy Jen" userId="2d6de2bb35c2fa7e" providerId="Windows Live" clId="Web-{25DAE389-074C-4074-B46C-F3A28CD349F8}" dt="2020-07-27T12:18:06.665" v="808"/>
          <ac:picMkLst>
            <pc:docMk/>
            <pc:sldMk cId="2939930866" sldId="274"/>
            <ac:picMk id="5" creationId="{20A520D0-11CF-4639-8537-F56A8A2FDCFD}"/>
          </ac:picMkLst>
        </pc:picChg>
        <pc:cxnChg chg="add">
          <ac:chgData name="Mindy Jen" userId="2d6de2bb35c2fa7e" providerId="Windows Live" clId="Web-{25DAE389-074C-4074-B46C-F3A28CD349F8}" dt="2020-07-27T12:18:06.665" v="808"/>
          <ac:cxnSpMkLst>
            <pc:docMk/>
            <pc:sldMk cId="2939930866" sldId="274"/>
            <ac:cxnSpMk id="14" creationId="{81BB890B-70D4-42FE-A599-6AEF1A42D972}"/>
          </ac:cxnSpMkLst>
        </pc:cxnChg>
        <pc:cxnChg chg="add">
          <ac:chgData name="Mindy Jen" userId="2d6de2bb35c2fa7e" providerId="Windows Live" clId="Web-{25DAE389-074C-4074-B46C-F3A28CD349F8}" dt="2020-07-27T12:18:06.665" v="808"/>
          <ac:cxnSpMkLst>
            <pc:docMk/>
            <pc:sldMk cId="2939930866" sldId="274"/>
            <ac:cxnSpMk id="16" creationId="{3842D646-B58C-43C8-8152-01BC782B725D}"/>
          </ac:cxnSpMkLst>
        </pc:cxnChg>
      </pc:sldChg>
      <pc:sldChg chg="addSp delSp modSp mod setBg">
        <pc:chgData name="Mindy Jen" userId="2d6de2bb35c2fa7e" providerId="Windows Live" clId="Web-{25DAE389-074C-4074-B46C-F3A28CD349F8}" dt="2020-07-27T12:09:40.175" v="653" actId="14100"/>
        <pc:sldMkLst>
          <pc:docMk/>
          <pc:sldMk cId="362928193" sldId="275"/>
        </pc:sldMkLst>
        <pc:spChg chg="mod">
          <ac:chgData name="Mindy Jen" userId="2d6de2bb35c2fa7e" providerId="Windows Live" clId="Web-{25DAE389-074C-4074-B46C-F3A28CD349F8}" dt="2020-07-27T12:08:37.971" v="645" actId="1076"/>
          <ac:spMkLst>
            <pc:docMk/>
            <pc:sldMk cId="362928193" sldId="275"/>
            <ac:spMk id="2" creationId="{E21EF18D-4507-4C3C-B32F-5A6CE6F38B90}"/>
          </ac:spMkLst>
        </pc:spChg>
        <pc:spChg chg="del mod">
          <ac:chgData name="Mindy Jen" userId="2d6de2bb35c2fa7e" providerId="Windows Live" clId="Web-{25DAE389-074C-4074-B46C-F3A28CD349F8}" dt="2020-07-27T11:12:27.341" v="24"/>
          <ac:spMkLst>
            <pc:docMk/>
            <pc:sldMk cId="362928193" sldId="275"/>
            <ac:spMk id="3" creationId="{ADFCD5DF-8540-489C-83BA-E132DB5FF2CC}"/>
          </ac:spMkLst>
        </pc:spChg>
        <pc:spChg chg="add mod">
          <ac:chgData name="Mindy Jen" userId="2d6de2bb35c2fa7e" providerId="Windows Live" clId="Web-{25DAE389-074C-4074-B46C-F3A28CD349F8}" dt="2020-07-27T12:08:51.799" v="647" actId="14100"/>
          <ac:spMkLst>
            <pc:docMk/>
            <pc:sldMk cId="362928193" sldId="275"/>
            <ac:spMk id="8" creationId="{96783E32-79D4-445A-B87B-51700E564C48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3" creationId="{9F4444CE-BC8D-4D61-B303-4C05614E62AB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5" creationId="{62423CA5-E2E1-4789-B759-9906C1C94063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7" creationId="{73772B81-181F-48B7-8826-4D9686D15DF5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9" creationId="{B2205F6E-03C6-4E92-877C-E2482F6599AA}"/>
          </ac:spMkLst>
        </pc:spChg>
        <pc:picChg chg="add mod">
          <ac:chgData name="Mindy Jen" userId="2d6de2bb35c2fa7e" providerId="Windows Live" clId="Web-{25DAE389-074C-4074-B46C-F3A28CD349F8}" dt="2020-07-27T12:09:40.175" v="653" actId="14100"/>
          <ac:picMkLst>
            <pc:docMk/>
            <pc:sldMk cId="362928193" sldId="275"/>
            <ac:picMk id="3" creationId="{145E41EC-C4D6-4DB7-BCE1-BFA322E67A40}"/>
          </ac:picMkLst>
        </pc:picChg>
        <pc:picChg chg="add del mod ord">
          <ac:chgData name="Mindy Jen" userId="2d6de2bb35c2fa7e" providerId="Windows Live" clId="Web-{25DAE389-074C-4074-B46C-F3A28CD349F8}" dt="2020-07-27T12:06:36.892" v="561"/>
          <ac:picMkLst>
            <pc:docMk/>
            <pc:sldMk cId="362928193" sldId="275"/>
            <ac:picMk id="4" creationId="{37D7D7CB-439D-4A23-A1DF-15DA1D3BB4BD}"/>
          </ac:picMkLst>
        </pc:picChg>
      </pc:sldChg>
      <pc:sldChg chg="addSp delSp modSp new mod setBg setClrOvrMap">
        <pc:chgData name="Mindy Jen" userId="2d6de2bb35c2fa7e" providerId="Windows Live" clId="Web-{25DAE389-074C-4074-B46C-F3A28CD349F8}" dt="2020-07-27T12:38:41.459" v="1084" actId="20577"/>
        <pc:sldMkLst>
          <pc:docMk/>
          <pc:sldMk cId="3179051282" sldId="276"/>
        </pc:sldMkLst>
        <pc:spChg chg="del mod">
          <ac:chgData name="Mindy Jen" userId="2d6de2bb35c2fa7e" providerId="Windows Live" clId="Web-{25DAE389-074C-4074-B46C-F3A28CD349F8}" dt="2020-07-27T11:56:31.958" v="326"/>
          <ac:spMkLst>
            <pc:docMk/>
            <pc:sldMk cId="3179051282" sldId="276"/>
            <ac:spMk id="2" creationId="{C55766E1-6537-4559-B862-7D79C85BF66C}"/>
          </ac:spMkLst>
        </pc:spChg>
        <pc:spChg chg="add mod">
          <ac:chgData name="Mindy Jen" userId="2d6de2bb35c2fa7e" providerId="Windows Live" clId="Web-{25DAE389-074C-4074-B46C-F3A28CD349F8}" dt="2020-07-27T12:38:41.459" v="1084" actId="20577"/>
          <ac:spMkLst>
            <pc:docMk/>
            <pc:sldMk cId="3179051282" sldId="276"/>
            <ac:spMk id="5" creationId="{CBC2F7E7-5B2C-44CB-9105-8F62ABCE0433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35" creationId="{9179DE42-5613-4B35-A1E6-6CCBAA13C743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1" creationId="{52FB45E9-914E-4471-AC87-E475CD51767D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3" creationId="{C310626D-5743-49D4-8F7D-88C4F8F0577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5" creationId="{3C195FC1-B568-4C72-9902-34CB35DDD7A1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7" creationId="{EF2BDF77-362C-43F0-8CBB-A969EC2AE0C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9" creationId="{4BE96B01-3929-432D-B8C2-ADBCB74C2EF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51" creationId="{2A6FCDE6-CDE2-4C51-B18E-A95CFB67971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53" creationId="{9D2E8756-2465-473A-BA2A-2DB1D6224745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75" creationId="{66D61E08-70C3-48D8-BEA0-787111DC30DA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77" creationId="{FC55298F-0AE5-478E-AD2B-03C2614C583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79" creationId="{C180E4EA-0B63-4779-A895-7E90E71088F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1" creationId="{CEE01D9D-3DE8-4EED-B0D3-8F3C79CC767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3" creationId="{89AF5CE9-607F-43F4-8983-DCD6DA4051FD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5" creationId="{6EEA2DBD-9E1E-4521-8C01-F32AD18A89E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7" creationId="{15BBD2C1-BA9B-46A9-A27A-33498B169272}"/>
          </ac:spMkLst>
        </pc:spChg>
        <pc:grpChg chg="add del">
          <ac:chgData name="Mindy Jen" userId="2d6de2bb35c2fa7e" providerId="Windows Live" clId="Web-{25DAE389-074C-4074-B46C-F3A28CD349F8}" dt="2020-07-27T11:54:19.764" v="307"/>
          <ac:grpSpMkLst>
            <pc:docMk/>
            <pc:sldMk cId="3179051282" sldId="276"/>
            <ac:grpSpMk id="8" creationId="{88C9B83F-64CD-41C1-925F-A08801FFD0BD}"/>
          </ac:grpSpMkLst>
        </pc:grpChg>
        <pc:grpChg chg="add del">
          <ac:chgData name="Mindy Jen" userId="2d6de2bb35c2fa7e" providerId="Windows Live" clId="Web-{25DAE389-074C-4074-B46C-F3A28CD349F8}" dt="2020-07-27T11:56:36.573" v="327"/>
          <ac:grpSpMkLst>
            <pc:docMk/>
            <pc:sldMk cId="3179051282" sldId="276"/>
            <ac:grpSpMk id="23" creationId="{28460BD8-AE3F-4AC9-9D0B-717052AA5D3A}"/>
          </ac:grpSpMkLst>
        </pc:grpChg>
        <pc:grpChg chg="add del">
          <ac:chgData name="Mindy Jen" userId="2d6de2bb35c2fa7e" providerId="Windows Live" clId="Web-{25DAE389-074C-4074-B46C-F3A28CD349F8}" dt="2020-07-27T11:58:14.567" v="390"/>
          <ac:grpSpMkLst>
            <pc:docMk/>
            <pc:sldMk cId="3179051282" sldId="276"/>
            <ac:grpSpMk id="59" creationId="{88C9B83F-64CD-41C1-925F-A08801FFD0BD}"/>
          </ac:grpSpMkLst>
        </pc:grpChg>
        <pc:grpChg chg="add del">
          <ac:chgData name="Mindy Jen" userId="2d6de2bb35c2fa7e" providerId="Windows Live" clId="Web-{25DAE389-074C-4074-B46C-F3A28CD349F8}" dt="2020-07-27T12:02:30.608" v="446"/>
          <ac:grpSpMkLst>
            <pc:docMk/>
            <pc:sldMk cId="3179051282" sldId="276"/>
            <ac:grpSpMk id="92" creationId="{B4DE830A-B531-4A3B-96F6-0ECE88B08555}"/>
          </ac:grpSpMkLst>
        </pc:grpChg>
        <pc:grpChg chg="add del">
          <ac:chgData name="Mindy Jen" userId="2d6de2bb35c2fa7e" providerId="Windows Live" clId="Web-{25DAE389-074C-4074-B46C-F3A28CD349F8}" dt="2020-07-27T12:02:30.608" v="446"/>
          <ac:grpSpMkLst>
            <pc:docMk/>
            <pc:sldMk cId="3179051282" sldId="276"/>
            <ac:grpSpMk id="107" creationId="{88C9B83F-64CD-41C1-925F-A08801FFD0BD}"/>
          </ac:grpSpMkLst>
        </pc:grpChg>
        <pc:picChg chg="add del mod">
          <ac:chgData name="Mindy Jen" userId="2d6de2bb35c2fa7e" providerId="Windows Live" clId="Web-{25DAE389-074C-4074-B46C-F3A28CD349F8}" dt="2020-07-27T11:54:11.584" v="306"/>
          <ac:picMkLst>
            <pc:docMk/>
            <pc:sldMk cId="3179051282" sldId="276"/>
            <ac:picMk id="3" creationId="{AECD5DD0-C8A1-4B86-A466-98E699B374F4}"/>
          </ac:picMkLst>
        </pc:picChg>
        <pc:picChg chg="add mod">
          <ac:chgData name="Mindy Jen" userId="2d6de2bb35c2fa7e" providerId="Windows Live" clId="Web-{25DAE389-074C-4074-B46C-F3A28CD349F8}" dt="2020-07-27T12:21:23.057" v="813" actId="14100"/>
          <ac:picMkLst>
            <pc:docMk/>
            <pc:sldMk cId="3179051282" sldId="276"/>
            <ac:picMk id="6" creationId="{E4992D63-91B2-4BA7-9614-FE95B0CA093F}"/>
          </ac:picMkLst>
        </pc:picChg>
        <pc:picChg chg="add del mod ord">
          <ac:chgData name="Mindy Jen" userId="2d6de2bb35c2fa7e" providerId="Windows Live" clId="Web-{25DAE389-074C-4074-B46C-F3A28CD349F8}" dt="2020-07-27T11:58:39.166" v="392"/>
          <ac:picMkLst>
            <pc:docMk/>
            <pc:sldMk cId="3179051282" sldId="276"/>
            <ac:picMk id="55" creationId="{8BBEDE58-3208-42EB-BD50-A17F2C793530}"/>
          </ac:picMkLst>
        </pc:picChg>
        <pc:cxnChg chg="add del">
          <ac:chgData name="Mindy Jen" userId="2d6de2bb35c2fa7e" providerId="Windows Live" clId="Web-{25DAE389-074C-4074-B46C-F3A28CD349F8}" dt="2020-07-27T11:56:36.573" v="327"/>
          <ac:cxnSpMkLst>
            <pc:docMk/>
            <pc:sldMk cId="3179051282" sldId="276"/>
            <ac:cxnSpMk id="37" creationId="{EB898B32-3891-4C3A-8F58-C5969D2E9033}"/>
          </ac:cxnSpMkLst>
        </pc:cxnChg>
        <pc:cxnChg chg="add del">
          <ac:chgData name="Mindy Jen" userId="2d6de2bb35c2fa7e" providerId="Windows Live" clId="Web-{25DAE389-074C-4074-B46C-F3A28CD349F8}" dt="2020-07-27T11:56:36.573" v="327"/>
          <ac:cxnSpMkLst>
            <pc:docMk/>
            <pc:sldMk cId="3179051282" sldId="276"/>
            <ac:cxnSpMk id="39" creationId="{4AE4806D-B8F9-4679-A68A-9BD21C01A301}"/>
          </ac:cxnSpMkLst>
        </pc:cxnChg>
        <pc:cxnChg chg="add del">
          <ac:chgData name="Mindy Jen" userId="2d6de2bb35c2fa7e" providerId="Windows Live" clId="Web-{25DAE389-074C-4074-B46C-F3A28CD349F8}" dt="2020-07-27T11:58:14.567" v="390"/>
          <ac:cxnSpMkLst>
            <pc:docMk/>
            <pc:sldMk cId="3179051282" sldId="276"/>
            <ac:cxnSpMk id="71" creationId="{A57C1A16-B8AB-4D99-A195-A38F556A6486}"/>
          </ac:cxnSpMkLst>
        </pc:cxnChg>
        <pc:cxnChg chg="add del">
          <ac:chgData name="Mindy Jen" userId="2d6de2bb35c2fa7e" providerId="Windows Live" clId="Web-{25DAE389-074C-4074-B46C-F3A28CD349F8}" dt="2020-07-27T11:58:14.567" v="390"/>
          <ac:cxnSpMkLst>
            <pc:docMk/>
            <pc:sldMk cId="3179051282" sldId="276"/>
            <ac:cxnSpMk id="73" creationId="{F8A9B20B-D1DD-4573-B5EC-558029519236}"/>
          </ac:cxnSpMkLst>
        </pc:cxnChg>
      </pc:sldChg>
      <pc:sldChg chg="addSp delSp modSp new ord">
        <pc:chgData name="Mindy Jen" userId="2d6de2bb35c2fa7e" providerId="Windows Live" clId="Web-{25DAE389-074C-4074-B46C-F3A28CD349F8}" dt="2020-07-27T15:17:28.630" v="1583"/>
        <pc:sldMkLst>
          <pc:docMk/>
          <pc:sldMk cId="1086185747" sldId="277"/>
        </pc:sldMkLst>
        <pc:spChg chg="del">
          <ac:chgData name="Mindy Jen" userId="2d6de2bb35c2fa7e" providerId="Windows Live" clId="Web-{25DAE389-074C-4074-B46C-F3A28CD349F8}" dt="2020-07-27T12:02:51.999" v="448"/>
          <ac:spMkLst>
            <pc:docMk/>
            <pc:sldMk cId="1086185747" sldId="277"/>
            <ac:spMk id="2" creationId="{C5C872F2-C1E0-4931-BD46-5A938BE04B2B}"/>
          </ac:spMkLst>
        </pc:spChg>
        <pc:spChg chg="add mod">
          <ac:chgData name="Mindy Jen" userId="2d6de2bb35c2fa7e" providerId="Windows Live" clId="Web-{25DAE389-074C-4074-B46C-F3A28CD349F8}" dt="2020-07-27T12:39:51.210" v="1116" actId="1076"/>
          <ac:spMkLst>
            <pc:docMk/>
            <pc:sldMk cId="1086185747" sldId="277"/>
            <ac:spMk id="4" creationId="{7DEC5D39-259E-409E-8B88-8733305C8ACB}"/>
          </ac:spMkLst>
        </pc:spChg>
        <pc:spChg chg="add mod">
          <ac:chgData name="Mindy Jen" userId="2d6de2bb35c2fa7e" providerId="Windows Live" clId="Web-{25DAE389-074C-4074-B46C-F3A28CD349F8}" dt="2020-07-27T12:12:50.083" v="673" actId="20577"/>
          <ac:spMkLst>
            <pc:docMk/>
            <pc:sldMk cId="1086185747" sldId="277"/>
            <ac:spMk id="6" creationId="{6EDF2F33-C718-4E66-ADDB-9ED4CB28A7A8}"/>
          </ac:spMkLst>
        </pc:spChg>
        <pc:spChg chg="add mod">
          <ac:chgData name="Mindy Jen" userId="2d6de2bb35c2fa7e" providerId="Windows Live" clId="Web-{25DAE389-074C-4074-B46C-F3A28CD349F8}" dt="2020-07-27T12:22:34.121" v="820" actId="1076"/>
          <ac:spMkLst>
            <pc:docMk/>
            <pc:sldMk cId="1086185747" sldId="277"/>
            <ac:spMk id="7" creationId="{4153C457-D93A-47BF-B053-62796BCBD417}"/>
          </ac:spMkLst>
        </pc:spChg>
        <pc:spChg chg="add mod">
          <ac:chgData name="Mindy Jen" userId="2d6de2bb35c2fa7e" providerId="Windows Live" clId="Web-{25DAE389-074C-4074-B46C-F3A28CD349F8}" dt="2020-07-27T12:22:26.730" v="819" actId="1076"/>
          <ac:spMkLst>
            <pc:docMk/>
            <pc:sldMk cId="1086185747" sldId="277"/>
            <ac:spMk id="8" creationId="{E5E15000-FD6F-4BB8-8331-27E5D8276C3D}"/>
          </ac:spMkLst>
        </pc:spChg>
        <pc:spChg chg="add mod">
          <ac:chgData name="Mindy Jen" userId="2d6de2bb35c2fa7e" providerId="Windows Live" clId="Web-{25DAE389-074C-4074-B46C-F3A28CD349F8}" dt="2020-07-27T12:22:20.261" v="818" actId="1076"/>
          <ac:spMkLst>
            <pc:docMk/>
            <pc:sldMk cId="1086185747" sldId="277"/>
            <ac:spMk id="9" creationId="{C3939836-2005-415A-9656-E12780D03699}"/>
          </ac:spMkLst>
        </pc:spChg>
        <pc:spChg chg="add mod">
          <ac:chgData name="Mindy Jen" userId="2d6de2bb35c2fa7e" providerId="Windows Live" clId="Web-{25DAE389-074C-4074-B46C-F3A28CD349F8}" dt="2020-07-27T12:22:39.074" v="821" actId="1076"/>
          <ac:spMkLst>
            <pc:docMk/>
            <pc:sldMk cId="1086185747" sldId="277"/>
            <ac:spMk id="10" creationId="{27BD4D83-7B4F-405E-ACE1-9F3A6215E6D4}"/>
          </ac:spMkLst>
        </pc:spChg>
        <pc:spChg chg="add mod">
          <ac:chgData name="Mindy Jen" userId="2d6de2bb35c2fa7e" providerId="Windows Live" clId="Web-{25DAE389-074C-4074-B46C-F3A28CD349F8}" dt="2020-07-27T12:22:14.027" v="817" actId="1076"/>
          <ac:spMkLst>
            <pc:docMk/>
            <pc:sldMk cId="1086185747" sldId="277"/>
            <ac:spMk id="11" creationId="{98DB22B6-F294-410C-8126-F8063164CFD2}"/>
          </ac:spMkLst>
        </pc:spChg>
        <pc:spChg chg="add mod">
          <ac:chgData name="Mindy Jen" userId="2d6de2bb35c2fa7e" providerId="Windows Live" clId="Web-{25DAE389-074C-4074-B46C-F3A28CD349F8}" dt="2020-07-27T12:22:08.167" v="816" actId="1076"/>
          <ac:spMkLst>
            <pc:docMk/>
            <pc:sldMk cId="1086185747" sldId="277"/>
            <ac:spMk id="12" creationId="{55B88B0E-E120-4A0B-B947-08AF8A6B3523}"/>
          </ac:spMkLst>
        </pc:spChg>
        <pc:picChg chg="add mod">
          <ac:chgData name="Mindy Jen" userId="2d6de2bb35c2fa7e" providerId="Windows Live" clId="Web-{25DAE389-074C-4074-B46C-F3A28CD349F8}" dt="2020-07-27T12:22:02.401" v="815" actId="14100"/>
          <ac:picMkLst>
            <pc:docMk/>
            <pc:sldMk cId="1086185747" sldId="277"/>
            <ac:picMk id="5" creationId="{A082F49F-D799-486C-97AA-E00AAE3730FB}"/>
          </ac:picMkLst>
        </pc:picChg>
      </pc:sldChg>
      <pc:sldChg chg="addSp delSp modSp new mod setBg">
        <pc:chgData name="Mindy Jen" userId="2d6de2bb35c2fa7e" providerId="Windows Live" clId="Web-{25DAE389-074C-4074-B46C-F3A28CD349F8}" dt="2020-07-27T13:17:23.890" v="1334" actId="1076"/>
        <pc:sldMkLst>
          <pc:docMk/>
          <pc:sldMk cId="1997440944" sldId="278"/>
        </pc:sldMkLst>
        <pc:spChg chg="del">
          <ac:chgData name="Mindy Jen" userId="2d6de2bb35c2fa7e" providerId="Windows Live" clId="Web-{25DAE389-074C-4074-B46C-F3A28CD349F8}" dt="2020-07-27T12:24:54.500" v="826"/>
          <ac:spMkLst>
            <pc:docMk/>
            <pc:sldMk cId="1997440944" sldId="278"/>
            <ac:spMk id="2" creationId="{5D96C0AD-ECC2-4942-BA34-E657BC80F944}"/>
          </ac:spMkLst>
        </pc:spChg>
        <pc:spChg chg="del mod">
          <ac:chgData name="Mindy Jen" userId="2d6de2bb35c2fa7e" providerId="Windows Live" clId="Web-{25DAE389-074C-4074-B46C-F3A28CD349F8}" dt="2020-07-27T12:24:51.372" v="825"/>
          <ac:spMkLst>
            <pc:docMk/>
            <pc:sldMk cId="1997440944" sldId="278"/>
            <ac:spMk id="3" creationId="{0F81CCF4-82F3-41E1-AB62-12FABD396484}"/>
          </ac:spMkLst>
        </pc:spChg>
        <pc:spChg chg="del">
          <ac:chgData name="Mindy Jen" userId="2d6de2bb35c2fa7e" providerId="Windows Live" clId="Web-{25DAE389-074C-4074-B46C-F3A28CD349F8}" dt="2020-07-27T12:24:56.544" v="827"/>
          <ac:spMkLst>
            <pc:docMk/>
            <pc:sldMk cId="1997440944" sldId="278"/>
            <ac:spMk id="4" creationId="{1D6FD2FF-C6D3-4CF1-B2A7-F1207B0FFA24}"/>
          </ac:spMkLst>
        </pc:spChg>
        <pc:spChg chg="add mod">
          <ac:chgData name="Mindy Jen" userId="2d6de2bb35c2fa7e" providerId="Windows Live" clId="Web-{25DAE389-074C-4074-B46C-F3A28CD349F8}" dt="2020-07-27T13:17:23.890" v="1334" actId="1076"/>
          <ac:spMkLst>
            <pc:docMk/>
            <pc:sldMk cId="1997440944" sldId="278"/>
            <ac:spMk id="6" creationId="{696BD8A1-6F93-4BEF-8CB8-6EFE55FE77D0}"/>
          </ac:spMkLst>
        </pc:spChg>
        <pc:spChg chg="add">
          <ac:chgData name="Mindy Jen" userId="2d6de2bb35c2fa7e" providerId="Windows Live" clId="Web-{25DAE389-074C-4074-B46C-F3A28CD349F8}" dt="2020-07-27T12:33:13.534" v="937"/>
          <ac:spMkLst>
            <pc:docMk/>
            <pc:sldMk cId="1997440944" sldId="278"/>
            <ac:spMk id="27" creationId="{BD11ECC6-8551-4768-8DFD-CD41AF420A37}"/>
          </ac:spMkLst>
        </pc:spChg>
        <pc:spChg chg="add">
          <ac:chgData name="Mindy Jen" userId="2d6de2bb35c2fa7e" providerId="Windows Live" clId="Web-{25DAE389-074C-4074-B46C-F3A28CD349F8}" dt="2020-07-27T12:33:13.534" v="937"/>
          <ac:spMkLst>
            <pc:docMk/>
            <pc:sldMk cId="1997440944" sldId="278"/>
            <ac:spMk id="40" creationId="{8E2EB503-A017-4457-A105-53638C97DEB8}"/>
          </ac:spMkLst>
        </pc:spChg>
        <pc:grpChg chg="add del">
          <ac:chgData name="Mindy Jen" userId="2d6de2bb35c2fa7e" providerId="Windows Live" clId="Web-{25DAE389-074C-4074-B46C-F3A28CD349F8}" dt="2020-07-27T12:31:48.204" v="925"/>
          <ac:grpSpMkLst>
            <pc:docMk/>
            <pc:sldMk cId="1997440944" sldId="278"/>
            <ac:grpSpMk id="11" creationId="{5EA39187-0197-4C1D-BE4A-06B353C7B215}"/>
          </ac:grpSpMkLst>
        </pc:grpChg>
        <pc:grpChg chg="add del">
          <ac:chgData name="Mindy Jen" userId="2d6de2bb35c2fa7e" providerId="Windows Live" clId="Web-{25DAE389-074C-4074-B46C-F3A28CD349F8}" dt="2020-07-27T12:31:41.048" v="923"/>
          <ac:grpSpMkLst>
            <pc:docMk/>
            <pc:sldMk cId="1997440944" sldId="278"/>
            <ac:grpSpMk id="14" creationId="{90A61547-2555-4DE2-A37F-A53E54917441}"/>
          </ac:grpSpMkLst>
        </pc:grpChg>
        <pc:grpChg chg="add">
          <ac:chgData name="Mindy Jen" userId="2d6de2bb35c2fa7e" providerId="Windows Live" clId="Web-{25DAE389-074C-4074-B46C-F3A28CD349F8}" dt="2020-07-27T12:33:13.534" v="937"/>
          <ac:grpSpMkLst>
            <pc:docMk/>
            <pc:sldMk cId="1997440944" sldId="278"/>
            <ac:grpSpMk id="15" creationId="{EBE86EA4-C4F1-4465-B306-7A2BC2285926}"/>
          </ac:grpSpMkLst>
        </pc:grpChg>
        <pc:grpChg chg="add">
          <ac:chgData name="Mindy Jen" userId="2d6de2bb35c2fa7e" providerId="Windows Live" clId="Web-{25DAE389-074C-4074-B46C-F3A28CD349F8}" dt="2020-07-27T12:33:13.534" v="937"/>
          <ac:grpSpMkLst>
            <pc:docMk/>
            <pc:sldMk cId="1997440944" sldId="278"/>
            <ac:grpSpMk id="29" creationId="{93657592-CA60-4F45-B1A0-88AA77242087}"/>
          </ac:grpSpMkLst>
        </pc:grpChg>
        <pc:picChg chg="add del mod ord">
          <ac:chgData name="Mindy Jen" userId="2d6de2bb35c2fa7e" providerId="Windows Live" clId="Web-{25DAE389-074C-4074-B46C-F3A28CD349F8}" dt="2020-07-27T12:33:13.534" v="937"/>
          <ac:picMkLst>
            <pc:docMk/>
            <pc:sldMk cId="1997440944" sldId="278"/>
            <ac:picMk id="7" creationId="{B4600D99-B2DA-425B-BDAC-D7A2EF1430D5}"/>
          </ac:picMkLst>
        </pc:picChg>
        <pc:picChg chg="add del mod">
          <ac:chgData name="Mindy Jen" userId="2d6de2bb35c2fa7e" providerId="Windows Live" clId="Web-{25DAE389-074C-4074-B46C-F3A28CD349F8}" dt="2020-07-27T12:30:41.751" v="918"/>
          <ac:picMkLst>
            <pc:docMk/>
            <pc:sldMk cId="1997440944" sldId="278"/>
            <ac:picMk id="8" creationId="{F16CC273-4936-4F03-8E49-BE5B2C540270}"/>
          </ac:picMkLst>
        </pc:picChg>
        <pc:picChg chg="add mod">
          <ac:chgData name="Mindy Jen" userId="2d6de2bb35c2fa7e" providerId="Windows Live" clId="Web-{25DAE389-074C-4074-B46C-F3A28CD349F8}" dt="2020-07-27T12:33:13.534" v="937"/>
          <ac:picMkLst>
            <pc:docMk/>
            <pc:sldMk cId="1997440944" sldId="278"/>
            <ac:picMk id="9" creationId="{1806267A-E5A6-4E7D-8CA0-A504C3A561B5}"/>
          </ac:picMkLst>
        </pc:picChg>
        <pc:picChg chg="add mod ord">
          <ac:chgData name="Mindy Jen" userId="2d6de2bb35c2fa7e" providerId="Windows Live" clId="Web-{25DAE389-074C-4074-B46C-F3A28CD349F8}" dt="2020-07-27T12:33:13.534" v="937"/>
          <ac:picMkLst>
            <pc:docMk/>
            <pc:sldMk cId="1997440944" sldId="278"/>
            <ac:picMk id="10" creationId="{A3198C3C-35EF-4B34-81E8-C94FD3D15D12}"/>
          </ac:picMkLst>
        </pc:picChg>
        <pc:cxnChg chg="add del">
          <ac:chgData name="Mindy Jen" userId="2d6de2bb35c2fa7e" providerId="Windows Live" clId="Web-{25DAE389-074C-4074-B46C-F3A28CD349F8}" dt="2020-07-27T12:31:48.204" v="925"/>
          <ac:cxnSpMkLst>
            <pc:docMk/>
            <pc:sldMk cId="1997440944" sldId="278"/>
            <ac:cxnSpMk id="26" creationId="{2EC607CC-319E-425D-8A0C-EC6E84F6C377}"/>
          </ac:cxnSpMkLst>
        </pc:cxnChg>
      </pc:sldChg>
      <pc:sldChg chg="addSp modSp new">
        <pc:chgData name="Mindy Jen" userId="2d6de2bb35c2fa7e" providerId="Windows Live" clId="Web-{25DAE389-074C-4074-B46C-F3A28CD349F8}" dt="2020-07-27T13:30:11.491" v="1522" actId="20577"/>
        <pc:sldMkLst>
          <pc:docMk/>
          <pc:sldMk cId="2549898356" sldId="279"/>
        </pc:sldMkLst>
        <pc:spChg chg="mod">
          <ac:chgData name="Mindy Jen" userId="2d6de2bb35c2fa7e" providerId="Windows Live" clId="Web-{25DAE389-074C-4074-B46C-F3A28CD349F8}" dt="2020-07-27T13:30:11.491" v="1522" actId="20577"/>
          <ac:spMkLst>
            <pc:docMk/>
            <pc:sldMk cId="2549898356" sldId="279"/>
            <ac:spMk id="2" creationId="{538CE74A-DF8C-4BCC-8F65-003D85FD167D}"/>
          </ac:spMkLst>
        </pc:spChg>
        <pc:spChg chg="add mod">
          <ac:chgData name="Mindy Jen" userId="2d6de2bb35c2fa7e" providerId="Windows Live" clId="Web-{25DAE389-074C-4074-B46C-F3A28CD349F8}" dt="2020-07-27T13:28:46.241" v="1434" actId="1076"/>
          <ac:spMkLst>
            <pc:docMk/>
            <pc:sldMk cId="2549898356" sldId="279"/>
            <ac:spMk id="4" creationId="{63DA4D88-4171-4BCC-885A-6524FE19EA35}"/>
          </ac:spMkLst>
        </pc:spChg>
        <pc:spChg chg="add mod">
          <ac:chgData name="Mindy Jen" userId="2d6de2bb35c2fa7e" providerId="Windows Live" clId="Web-{25DAE389-074C-4074-B46C-F3A28CD349F8}" dt="2020-07-27T13:29:16.897" v="1456" actId="20577"/>
          <ac:spMkLst>
            <pc:docMk/>
            <pc:sldMk cId="2549898356" sldId="279"/>
            <ac:spMk id="5" creationId="{26A044D5-C95E-45F9-8E9D-BA8A059ED6FB}"/>
          </ac:spMkLst>
        </pc:spChg>
        <pc:spChg chg="add mod">
          <ac:chgData name="Mindy Jen" userId="2d6de2bb35c2fa7e" providerId="Windows Live" clId="Web-{25DAE389-074C-4074-B46C-F3A28CD349F8}" dt="2020-07-27T13:29:40.460" v="1492" actId="20577"/>
          <ac:spMkLst>
            <pc:docMk/>
            <pc:sldMk cId="2549898356" sldId="279"/>
            <ac:spMk id="6" creationId="{0A4D83D6-E351-44DA-85DC-444660418FFC}"/>
          </ac:spMkLst>
        </pc:spChg>
        <pc:spChg chg="add mod">
          <ac:chgData name="Mindy Jen" userId="2d6de2bb35c2fa7e" providerId="Windows Live" clId="Web-{25DAE389-074C-4074-B46C-F3A28CD349F8}" dt="2020-07-27T13:29:56.804" v="1501" actId="20577"/>
          <ac:spMkLst>
            <pc:docMk/>
            <pc:sldMk cId="2549898356" sldId="279"/>
            <ac:spMk id="7" creationId="{302A9815-EDC9-4F79-B743-869067B8904C}"/>
          </ac:spMkLst>
        </pc:spChg>
        <pc:picChg chg="add mod">
          <ac:chgData name="Mindy Jen" userId="2d6de2bb35c2fa7e" providerId="Windows Live" clId="Web-{25DAE389-074C-4074-B46C-F3A28CD349F8}" dt="2020-07-27T13:26:44.692" v="1344" actId="14100"/>
          <ac:picMkLst>
            <pc:docMk/>
            <pc:sldMk cId="2549898356" sldId="279"/>
            <ac:picMk id="3" creationId="{F3979912-A507-47B6-8D1A-7C2DBAD99BF3}"/>
          </ac:picMkLst>
        </pc:picChg>
      </pc:sldChg>
      <pc:sldChg chg="addSp delSp modSp new">
        <pc:chgData name="Mindy Jen" userId="2d6de2bb35c2fa7e" providerId="Windows Live" clId="Web-{25DAE389-074C-4074-B46C-F3A28CD349F8}" dt="2020-07-27T13:02:26.771" v="1236" actId="20577"/>
        <pc:sldMkLst>
          <pc:docMk/>
          <pc:sldMk cId="1124290729" sldId="280"/>
        </pc:sldMkLst>
        <pc:spChg chg="mod">
          <ac:chgData name="Mindy Jen" userId="2d6de2bb35c2fa7e" providerId="Windows Live" clId="Web-{25DAE389-074C-4074-B46C-F3A28CD349F8}" dt="2020-07-27T12:38:10.458" v="1075" actId="1076"/>
          <ac:spMkLst>
            <pc:docMk/>
            <pc:sldMk cId="1124290729" sldId="280"/>
            <ac:spMk id="2" creationId="{18D6E106-01EC-47A0-AA4D-30B4205A9F52}"/>
          </ac:spMkLst>
        </pc:spChg>
        <pc:spChg chg="add mod">
          <ac:chgData name="Mindy Jen" userId="2d6de2bb35c2fa7e" providerId="Windows Live" clId="Web-{25DAE389-074C-4074-B46C-F3A28CD349F8}" dt="2020-07-27T13:02:01.052" v="1229" actId="20577"/>
          <ac:spMkLst>
            <pc:docMk/>
            <pc:sldMk cId="1124290729" sldId="280"/>
            <ac:spMk id="5" creationId="{623F0CE9-475D-4807-8D44-4FC10B4FA03D}"/>
          </ac:spMkLst>
        </pc:spChg>
        <pc:spChg chg="add mod">
          <ac:chgData name="Mindy Jen" userId="2d6de2bb35c2fa7e" providerId="Windows Live" clId="Web-{25DAE389-074C-4074-B46C-F3A28CD349F8}" dt="2020-07-27T13:01:56.552" v="1226" actId="20577"/>
          <ac:spMkLst>
            <pc:docMk/>
            <pc:sldMk cId="1124290729" sldId="280"/>
            <ac:spMk id="7" creationId="{61BBA459-0A87-4736-9283-9B45A8B5A97D}"/>
          </ac:spMkLst>
        </pc:spChg>
        <pc:spChg chg="add mod">
          <ac:chgData name="Mindy Jen" userId="2d6de2bb35c2fa7e" providerId="Windows Live" clId="Web-{25DAE389-074C-4074-B46C-F3A28CD349F8}" dt="2020-07-27T13:01:19.067" v="1213" actId="1076"/>
          <ac:spMkLst>
            <pc:docMk/>
            <pc:sldMk cId="1124290729" sldId="280"/>
            <ac:spMk id="8" creationId="{75E2DC62-2122-4493-BFE0-78999B347CCB}"/>
          </ac:spMkLst>
        </pc:spChg>
        <pc:spChg chg="add mod">
          <ac:chgData name="Mindy Jen" userId="2d6de2bb35c2fa7e" providerId="Windows Live" clId="Web-{25DAE389-074C-4074-B46C-F3A28CD349F8}" dt="2020-07-27T13:01:51.786" v="1223" actId="20577"/>
          <ac:spMkLst>
            <pc:docMk/>
            <pc:sldMk cId="1124290729" sldId="280"/>
            <ac:spMk id="10" creationId="{C70322A9-45E5-4726-B255-DB7BE1258FC5}"/>
          </ac:spMkLst>
        </pc:spChg>
        <pc:spChg chg="add mod">
          <ac:chgData name="Mindy Jen" userId="2d6de2bb35c2fa7e" providerId="Windows Live" clId="Web-{25DAE389-074C-4074-B46C-F3A28CD349F8}" dt="2020-07-27T12:43:04.946" v="1161" actId="1076"/>
          <ac:spMkLst>
            <pc:docMk/>
            <pc:sldMk cId="1124290729" sldId="280"/>
            <ac:spMk id="12" creationId="{B7A78A30-EEA9-4AC7-90E0-6D1C13194A0C}"/>
          </ac:spMkLst>
        </pc:spChg>
        <pc:spChg chg="add mod">
          <ac:chgData name="Mindy Jen" userId="2d6de2bb35c2fa7e" providerId="Windows Live" clId="Web-{25DAE389-074C-4074-B46C-F3A28CD349F8}" dt="2020-07-27T13:01:27.505" v="1214" actId="20577"/>
          <ac:spMkLst>
            <pc:docMk/>
            <pc:sldMk cId="1124290729" sldId="280"/>
            <ac:spMk id="14" creationId="{53DC5E1A-03D6-4A09-A696-F7BA45B34BAA}"/>
          </ac:spMkLst>
        </pc:spChg>
        <pc:spChg chg="add del mod">
          <ac:chgData name="Mindy Jen" userId="2d6de2bb35c2fa7e" providerId="Windows Live" clId="Web-{25DAE389-074C-4074-B46C-F3A28CD349F8}" dt="2020-07-27T12:59:46.035" v="1198"/>
          <ac:spMkLst>
            <pc:docMk/>
            <pc:sldMk cId="1124290729" sldId="280"/>
            <ac:spMk id="16" creationId="{722EFF59-27B6-42D6-9F2F-B82F82630BCA}"/>
          </ac:spMkLst>
        </pc:spChg>
        <pc:spChg chg="add mod">
          <ac:chgData name="Mindy Jen" userId="2d6de2bb35c2fa7e" providerId="Windows Live" clId="Web-{25DAE389-074C-4074-B46C-F3A28CD349F8}" dt="2020-07-27T13:02:26.771" v="1236" actId="20577"/>
          <ac:spMkLst>
            <pc:docMk/>
            <pc:sldMk cId="1124290729" sldId="280"/>
            <ac:spMk id="18" creationId="{0B89136C-8409-40C4-A88C-C98FA069CF3E}"/>
          </ac:spMkLst>
        </pc:spChg>
        <pc:spChg chg="add mod">
          <ac:chgData name="Mindy Jen" userId="2d6de2bb35c2fa7e" providerId="Windows Live" clId="Web-{25DAE389-074C-4074-B46C-F3A28CD349F8}" dt="2020-07-27T12:57:42.893" v="1184" actId="20577"/>
          <ac:spMkLst>
            <pc:docMk/>
            <pc:sldMk cId="1124290729" sldId="280"/>
            <ac:spMk id="19" creationId="{BA47F089-D450-4FD7-AF92-B5C2DBD949FD}"/>
          </ac:spMkLst>
        </pc:spChg>
        <pc:picChg chg="add mod">
          <ac:chgData name="Mindy Jen" userId="2d6de2bb35c2fa7e" providerId="Windows Live" clId="Web-{25DAE389-074C-4074-B46C-F3A28CD349F8}" dt="2020-07-27T12:41:01.773" v="1123" actId="14100"/>
          <ac:picMkLst>
            <pc:docMk/>
            <pc:sldMk cId="1124290729" sldId="280"/>
            <ac:picMk id="3" creationId="{920C018A-54A6-4ECB-ABB9-1C6E25E39313}"/>
          </ac:picMkLst>
        </pc:picChg>
      </pc:sldChg>
      <pc:sldChg chg="addSp modSp new">
        <pc:chgData name="Mindy Jen" userId="2d6de2bb35c2fa7e" providerId="Windows Live" clId="Web-{25DAE389-074C-4074-B46C-F3A28CD349F8}" dt="2020-07-27T15:06:56.362" v="1561" actId="14100"/>
        <pc:sldMkLst>
          <pc:docMk/>
          <pc:sldMk cId="4133996538" sldId="281"/>
        </pc:sldMkLst>
        <pc:spChg chg="add mod">
          <ac:chgData name="Mindy Jen" userId="2d6de2bb35c2fa7e" providerId="Windows Live" clId="Web-{25DAE389-074C-4074-B46C-F3A28CD349F8}" dt="2020-07-27T15:04:30.548" v="1552" actId="20577"/>
          <ac:spMkLst>
            <pc:docMk/>
            <pc:sldMk cId="4133996538" sldId="281"/>
            <ac:spMk id="3" creationId="{4FFA2AEA-D10B-4655-85E2-67039D19BDB4}"/>
          </ac:spMkLst>
        </pc:spChg>
        <pc:spChg chg="add">
          <ac:chgData name="Mindy Jen" userId="2d6de2bb35c2fa7e" providerId="Windows Live" clId="Web-{25DAE389-074C-4074-B46C-F3A28CD349F8}" dt="2020-07-27T15:03:03.017" v="1538"/>
          <ac:spMkLst>
            <pc:docMk/>
            <pc:sldMk cId="4133996538" sldId="281"/>
            <ac:spMk id="5" creationId="{09A8BA2E-8956-4CD2-B97A-7BAEEC294448}"/>
          </ac:spMkLst>
        </pc:spChg>
        <pc:spChg chg="add">
          <ac:chgData name="Mindy Jen" userId="2d6de2bb35c2fa7e" providerId="Windows Live" clId="Web-{25DAE389-074C-4074-B46C-F3A28CD349F8}" dt="2020-07-27T15:04:44.439" v="1553"/>
          <ac:spMkLst>
            <pc:docMk/>
            <pc:sldMk cId="4133996538" sldId="281"/>
            <ac:spMk id="7" creationId="{BFB5DEEA-76E0-4D94-8CF4-F154EB280D86}"/>
          </ac:spMkLst>
        </pc:spChg>
        <pc:spChg chg="add">
          <ac:chgData name="Mindy Jen" userId="2d6de2bb35c2fa7e" providerId="Windows Live" clId="Web-{25DAE389-074C-4074-B46C-F3A28CD349F8}" dt="2020-07-27T15:05:10.502" v="1555"/>
          <ac:spMkLst>
            <pc:docMk/>
            <pc:sldMk cId="4133996538" sldId="281"/>
            <ac:spMk id="9" creationId="{3C029DD8-0BA4-474A-9288-CFF112102115}"/>
          </ac:spMkLst>
        </pc:spChg>
        <pc:spChg chg="add">
          <ac:chgData name="Mindy Jen" userId="2d6de2bb35c2fa7e" providerId="Windows Live" clId="Web-{25DAE389-074C-4074-B46C-F3A28CD349F8}" dt="2020-07-27T15:05:25.064" v="1556"/>
          <ac:spMkLst>
            <pc:docMk/>
            <pc:sldMk cId="4133996538" sldId="281"/>
            <ac:spMk id="11" creationId="{4FDEB179-80B4-4B9D-A947-4976FB87A41D}"/>
          </ac:spMkLst>
        </pc:spChg>
        <pc:picChg chg="add mod">
          <ac:chgData name="Mindy Jen" userId="2d6de2bb35c2fa7e" providerId="Windows Live" clId="Web-{25DAE389-074C-4074-B46C-F3A28CD349F8}" dt="2020-07-27T15:06:56.362" v="1561" actId="14100"/>
          <ac:picMkLst>
            <pc:docMk/>
            <pc:sldMk cId="4133996538" sldId="281"/>
            <ac:picMk id="2" creationId="{554EB7FA-3D7C-44F2-8812-A61CFBFCBA53}"/>
          </ac:picMkLst>
        </pc:picChg>
      </pc:sldChg>
      <pc:sldChg chg="addSp modSp new ord">
        <pc:chgData name="Mindy Jen" userId="2d6de2bb35c2fa7e" providerId="Windows Live" clId="Web-{25DAE389-074C-4074-B46C-F3A28CD349F8}" dt="2020-07-27T15:17:11.114" v="1582"/>
        <pc:sldMkLst>
          <pc:docMk/>
          <pc:sldMk cId="3726047636" sldId="282"/>
        </pc:sldMkLst>
        <pc:spChg chg="add mod">
          <ac:chgData name="Mindy Jen" userId="2d6de2bb35c2fa7e" providerId="Windows Live" clId="Web-{25DAE389-074C-4074-B46C-F3A28CD349F8}" dt="2020-07-27T15:17:01.114" v="1581" actId="20577"/>
          <ac:spMkLst>
            <pc:docMk/>
            <pc:sldMk cId="3726047636" sldId="282"/>
            <ac:spMk id="3" creationId="{EE0D68AF-5988-4F51-BCB3-1B9D4C3E1EE3}"/>
          </ac:spMkLst>
        </pc:spChg>
        <pc:spChg chg="add">
          <ac:chgData name="Mindy Jen" userId="2d6de2bb35c2fa7e" providerId="Windows Live" clId="Web-{25DAE389-074C-4074-B46C-F3A28CD349F8}" dt="2020-07-27T15:14:22.223" v="1569"/>
          <ac:spMkLst>
            <pc:docMk/>
            <pc:sldMk cId="3726047636" sldId="282"/>
            <ac:spMk id="6" creationId="{C068258E-6ED1-419F-AFFB-E0C3710C2BCA}"/>
          </ac:spMkLst>
        </pc:spChg>
        <pc:spChg chg="add mod">
          <ac:chgData name="Mindy Jen" userId="2d6de2bb35c2fa7e" providerId="Windows Live" clId="Web-{25DAE389-074C-4074-B46C-F3A28CD349F8}" dt="2020-07-27T15:15:18.676" v="1576" actId="1076"/>
          <ac:spMkLst>
            <pc:docMk/>
            <pc:sldMk cId="3726047636" sldId="282"/>
            <ac:spMk id="8" creationId="{5E69BEC7-213A-424A-8CD9-A2EFD7F95CEE}"/>
          </ac:spMkLst>
        </pc:spChg>
        <pc:spChg chg="add">
          <ac:chgData name="Mindy Jen" userId="2d6de2bb35c2fa7e" providerId="Windows Live" clId="Web-{25DAE389-074C-4074-B46C-F3A28CD349F8}" dt="2020-07-27T15:15:01.786" v="1574"/>
          <ac:spMkLst>
            <pc:docMk/>
            <pc:sldMk cId="3726047636" sldId="282"/>
            <ac:spMk id="10" creationId="{3744FAE0-AA22-4CFD-94BD-B765D9C1E6CE}"/>
          </ac:spMkLst>
        </pc:spChg>
        <pc:spChg chg="add">
          <ac:chgData name="Mindy Jen" userId="2d6de2bb35c2fa7e" providerId="Windows Live" clId="Web-{25DAE389-074C-4074-B46C-F3A28CD349F8}" dt="2020-07-27T15:15:26.520" v="1577"/>
          <ac:spMkLst>
            <pc:docMk/>
            <pc:sldMk cId="3726047636" sldId="282"/>
            <ac:spMk id="12" creationId="{527C58E7-D7BE-40A2-AC5F-923B84F8E970}"/>
          </ac:spMkLst>
        </pc:spChg>
        <pc:picChg chg="add mod">
          <ac:chgData name="Mindy Jen" userId="2d6de2bb35c2fa7e" providerId="Windows Live" clId="Web-{25DAE389-074C-4074-B46C-F3A28CD349F8}" dt="2020-07-27T15:15:13.551" v="1575" actId="14100"/>
          <ac:picMkLst>
            <pc:docMk/>
            <pc:sldMk cId="3726047636" sldId="282"/>
            <ac:picMk id="4" creationId="{05F4B8CF-F099-43C9-9444-21EA059F2F1E}"/>
          </ac:picMkLst>
        </pc:picChg>
      </pc:sldChg>
      <pc:sldChg chg="addSp delSp modSp new mod setBg setClrOvrMap">
        <pc:chgData name="Mindy Jen" userId="2d6de2bb35c2fa7e" providerId="Windows Live" clId="Web-{25DAE389-074C-4074-B46C-F3A28CD349F8}" dt="2020-07-27T15:32:57.431" v="1891" actId="14100"/>
        <pc:sldMkLst>
          <pc:docMk/>
          <pc:sldMk cId="3960646503" sldId="283"/>
        </pc:sldMkLst>
        <pc:spChg chg="mod">
          <ac:chgData name="Mindy Jen" userId="2d6de2bb35c2fa7e" providerId="Windows Live" clId="Web-{25DAE389-074C-4074-B46C-F3A28CD349F8}" dt="2020-07-27T15:30:57.790" v="1818" actId="1076"/>
          <ac:spMkLst>
            <pc:docMk/>
            <pc:sldMk cId="3960646503" sldId="283"/>
            <ac:spMk id="2" creationId="{FE8B80CF-406A-426D-A517-D5E0DC135C04}"/>
          </ac:spMkLst>
        </pc:spChg>
        <pc:spChg chg="del mod">
          <ac:chgData name="Mindy Jen" userId="2d6de2bb35c2fa7e" providerId="Windows Live" clId="Web-{25DAE389-074C-4074-B46C-F3A28CD349F8}" dt="2020-07-27T15:23:43.382" v="1649"/>
          <ac:spMkLst>
            <pc:docMk/>
            <pc:sldMk cId="3960646503" sldId="283"/>
            <ac:spMk id="3" creationId="{858515A3-442D-4541-BD70-677B7C8D4301}"/>
          </ac:spMkLst>
        </pc:spChg>
        <pc:spChg chg="add del">
          <ac:chgData name="Mindy Jen" userId="2d6de2bb35c2fa7e" providerId="Windows Live" clId="Web-{25DAE389-074C-4074-B46C-F3A28CD349F8}" dt="2020-07-27T15:23:43.382" v="1649"/>
          <ac:spMkLst>
            <pc:docMk/>
            <pc:sldMk cId="3960646503" sldId="283"/>
            <ac:spMk id="8" creationId="{86C16C40-7C29-4ACC-B851-7E08E459B596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26" creationId="{655AE6B0-AC9E-4167-806F-E9DB135FC46B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39" creationId="{87BD1F4E-A66D-4C06-86DA-8D56CA7A3B41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56" creationId="{3559A5F2-8BE0-4998-A1E4-1B145465A981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58" creationId="{3A6596D4-D53C-424F-9F16-CC8686C079E0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64" creationId="{9772CABD-4211-42AA-B349-D4002E52F1EF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66" creationId="{BBD91630-4DBA-4294-8016-FEB5C3B0CED1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68" creationId="{E67D1587-504D-41BC-9D48-B61257BFBCF0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0" creationId="{8765DD1A-F044-4DE7-8A9B-7C30DC85A4AF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2" creationId="{2FE2170D-72D6-48A8-8E9A-BFF3BF03D032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4" creationId="{01D19436-094D-463D-AFEA-870FDBD03797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6" creationId="{9A2DE6E0-967C-4C58-8558-EC08F1138BD1}"/>
          </ac:spMkLst>
        </pc:spChg>
        <pc:spChg chg="add mod">
          <ac:chgData name="Mindy Jen" userId="2d6de2bb35c2fa7e" providerId="Windows Live" clId="Web-{25DAE389-074C-4074-B46C-F3A28CD349F8}" dt="2020-07-27T15:30:50.930" v="1817" actId="14100"/>
          <ac:spMkLst>
            <pc:docMk/>
            <pc:sldMk cId="3960646503" sldId="283"/>
            <ac:spMk id="89" creationId="{8F4C24DA-398D-4E8F-82EE-9A2278CBC8AC}"/>
          </ac:spMkLst>
        </pc:spChg>
        <pc:spChg chg="add mod">
          <ac:chgData name="Mindy Jen" userId="2d6de2bb35c2fa7e" providerId="Windows Live" clId="Web-{25DAE389-074C-4074-B46C-F3A28CD349F8}" dt="2020-07-27T15:30:41.852" v="1816" actId="14100"/>
          <ac:spMkLst>
            <pc:docMk/>
            <pc:sldMk cId="3960646503" sldId="283"/>
            <ac:spMk id="90" creationId="{3C98639F-BE4F-47D1-A2E3-FE46307CCAA4}"/>
          </ac:spMkLst>
        </pc:spChg>
        <pc:spChg chg="add mod">
          <ac:chgData name="Mindy Jen" userId="2d6de2bb35c2fa7e" providerId="Windows Live" clId="Web-{25DAE389-074C-4074-B46C-F3A28CD349F8}" dt="2020-07-27T15:30:23.071" v="1812" actId="14100"/>
          <ac:spMkLst>
            <pc:docMk/>
            <pc:sldMk cId="3960646503" sldId="283"/>
            <ac:spMk id="91" creationId="{E9C0AB26-31BD-4933-9610-38560A60C931}"/>
          </ac:spMkLst>
        </pc:spChg>
        <pc:spChg chg="add mod">
          <ac:chgData name="Mindy Jen" userId="2d6de2bb35c2fa7e" providerId="Windows Live" clId="Web-{25DAE389-074C-4074-B46C-F3A28CD349F8}" dt="2020-07-27T15:32:57.431" v="1891" actId="14100"/>
          <ac:spMkLst>
            <pc:docMk/>
            <pc:sldMk cId="3960646503" sldId="283"/>
            <ac:spMk id="92" creationId="{C262AD83-AE0A-47AD-8A62-8DBC40B964C3}"/>
          </ac:spMkLst>
        </pc:spChg>
        <pc:spChg chg="add mod">
          <ac:chgData name="Mindy Jen" userId="2d6de2bb35c2fa7e" providerId="Windows Live" clId="Web-{25DAE389-074C-4074-B46C-F3A28CD349F8}" dt="2020-07-27T15:32:46.884" v="1883" actId="14100"/>
          <ac:spMkLst>
            <pc:docMk/>
            <pc:sldMk cId="3960646503" sldId="283"/>
            <ac:spMk id="93" creationId="{5B086DD6-3EF9-4C7F-8A5C-BF2574446844}"/>
          </ac:spMkLst>
        </pc:spChg>
        <pc:spChg chg="add mod">
          <ac:chgData name="Mindy Jen" userId="2d6de2bb35c2fa7e" providerId="Windows Live" clId="Web-{25DAE389-074C-4074-B46C-F3A28CD349F8}" dt="2020-07-27T15:31:26.274" v="1835" actId="14100"/>
          <ac:spMkLst>
            <pc:docMk/>
            <pc:sldMk cId="3960646503" sldId="283"/>
            <ac:spMk id="94" creationId="{48A9FA92-89A4-4C5F-87CF-B000C49665F1}"/>
          </ac:spMkLst>
        </pc:spChg>
        <pc:spChg chg="add mod">
          <ac:chgData name="Mindy Jen" userId="2d6de2bb35c2fa7e" providerId="Windows Live" clId="Web-{25DAE389-074C-4074-B46C-F3A28CD349F8}" dt="2020-07-27T15:31:59.259" v="1865" actId="14100"/>
          <ac:spMkLst>
            <pc:docMk/>
            <pc:sldMk cId="3960646503" sldId="283"/>
            <ac:spMk id="95" creationId="{CF92617C-B943-4975-B7E2-8B8A44E3338B}"/>
          </ac:spMkLst>
        </pc:spChg>
        <pc:spChg chg="add mod">
          <ac:chgData name="Mindy Jen" userId="2d6de2bb35c2fa7e" providerId="Windows Live" clId="Web-{25DAE389-074C-4074-B46C-F3A28CD349F8}" dt="2020-07-27T15:32:21.540" v="1875" actId="14100"/>
          <ac:spMkLst>
            <pc:docMk/>
            <pc:sldMk cId="3960646503" sldId="283"/>
            <ac:spMk id="96" creationId="{A67E38A0-BA5D-4D84-B3CE-2A8E7E7969DF}"/>
          </ac:spMkLst>
        </pc:spChg>
        <pc:grpChg chg="add del">
          <ac:chgData name="Mindy Jen" userId="2d6de2bb35c2fa7e" providerId="Windows Live" clId="Web-{25DAE389-074C-4074-B46C-F3A28CD349F8}" dt="2020-07-27T15:23:43.382" v="1649"/>
          <ac:grpSpMkLst>
            <pc:docMk/>
            <pc:sldMk cId="3960646503" sldId="283"/>
            <ac:grpSpMk id="10" creationId="{CDD733AE-DD5E-4C77-8BCD-72BF12A06BB1}"/>
          </ac:grpSpMkLst>
        </pc:grpChg>
        <pc:grpChg chg="add del">
          <ac:chgData name="Mindy Jen" userId="2d6de2bb35c2fa7e" providerId="Windows Live" clId="Web-{25DAE389-074C-4074-B46C-F3A28CD349F8}" dt="2020-07-27T15:24:46.913" v="1661"/>
          <ac:grpSpMkLst>
            <pc:docMk/>
            <pc:sldMk cId="3960646503" sldId="283"/>
            <ac:grpSpMk id="28" creationId="{3523416A-383B-4FDC-B4C9-D8EDDFE9C043}"/>
          </ac:grpSpMkLst>
        </pc:grpChg>
        <pc:grpChg chg="add del">
          <ac:chgData name="Mindy Jen" userId="2d6de2bb35c2fa7e" providerId="Windows Live" clId="Web-{25DAE389-074C-4074-B46C-F3A28CD349F8}" dt="2020-07-27T15:24:46.913" v="1661"/>
          <ac:grpSpMkLst>
            <pc:docMk/>
            <pc:sldMk cId="3960646503" sldId="283"/>
            <ac:grpSpMk id="44" creationId="{88C9B83F-64CD-41C1-925F-A08801FFD0BD}"/>
          </ac:grpSpMkLst>
        </pc:grpChg>
        <pc:graphicFrameChg chg="add mod">
          <ac:chgData name="Mindy Jen" userId="2d6de2bb35c2fa7e" providerId="Windows Live" clId="Web-{25DAE389-074C-4074-B46C-F3A28CD349F8}" dt="2020-07-27T15:24:03.397" v="1652" actId="14100"/>
          <ac:graphicFrameMkLst>
            <pc:docMk/>
            <pc:sldMk cId="3960646503" sldId="283"/>
            <ac:graphicFrameMk id="22" creationId="{BEC015AD-201F-41B8-AC17-95D77C7DF129}"/>
          </ac:graphicFrameMkLst>
        </pc:graphicFrameChg>
        <pc:cxnChg chg="add del">
          <ac:chgData name="Mindy Jen" userId="2d6de2bb35c2fa7e" providerId="Windows Live" clId="Web-{25DAE389-074C-4074-B46C-F3A28CD349F8}" dt="2020-07-27T15:24:46.913" v="1661"/>
          <ac:cxnSpMkLst>
            <pc:docMk/>
            <pc:sldMk cId="3960646503" sldId="283"/>
            <ac:cxnSpMk id="60" creationId="{81BB890B-70D4-42FE-A599-6AEF1A42D972}"/>
          </ac:cxnSpMkLst>
        </pc:cxnChg>
        <pc:cxnChg chg="add del">
          <ac:chgData name="Mindy Jen" userId="2d6de2bb35c2fa7e" providerId="Windows Live" clId="Web-{25DAE389-074C-4074-B46C-F3A28CD349F8}" dt="2020-07-27T15:24:46.913" v="1661"/>
          <ac:cxnSpMkLst>
            <pc:docMk/>
            <pc:sldMk cId="3960646503" sldId="283"/>
            <ac:cxnSpMk id="62" creationId="{3842D646-B58C-43C8-8152-01BC782B725D}"/>
          </ac:cxnSpMkLst>
        </pc:cxnChg>
      </pc:sldChg>
      <pc:sldChg chg="addSp delSp modSp new mod setBg setClrOvrMap">
        <pc:chgData name="Mindy Jen" userId="2d6de2bb35c2fa7e" providerId="Windows Live" clId="Web-{25DAE389-074C-4074-B46C-F3A28CD349F8}" dt="2020-07-27T15:40:02.542" v="2211" actId="1076"/>
        <pc:sldMkLst>
          <pc:docMk/>
          <pc:sldMk cId="3000192350" sldId="284"/>
        </pc:sldMkLst>
        <pc:spChg chg="mod or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2" creationId="{793AA8C8-D3C1-4C2F-B272-1455564EB6B0}"/>
          </ac:spMkLst>
        </pc:spChg>
        <pc:spChg chg="del mod ord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3" creationId="{AA069CF6-9EAB-4B31-BBE7-9D28F1A03287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8" creationId="{C52ED567-06B3-4107-9773-BBB6BD78673C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10" creationId="{AF551D8B-3775-4477-88B7-7B7C350D34E4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16" creationId="{BB934D2B-85E2-4375-94EE-B66C16BF7999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18" creationId="{9B445E02-D785-4565-B842-9567BBC09508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0" creationId="{2C153736-D102-4F57-9DE7-615AFC02B0AC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2" creationId="{BA407A52-66F4-4CDE-A726-FF79F3EC342D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4" creationId="{D28FFB34-4FC3-46F5-B900-D3B774FD0BE6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6" creationId="{205F7B13-ACB5-46BE-8070-0431266B183B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8" creationId="{D52A0D23-45DD-4DF4-ADE6-A81F409BB9FB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33" creationId="{A65AC7D1-EAA9-48F5-B509-60A7F50BF703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35" creationId="{D6320AF9-619A-4175-865B-5663E1AEF4C5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1" creationId="{7E018740-5C2B-4A41-AC1A-7E68D1EC1954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3" creationId="{166F75A4-C475-4941-8EE2-B80A06A2C1BB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5" creationId="{A032553A-72E8-4B0D-8405-FF9771C9AF05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7" creationId="{765800AC-C3B9-498E-87BC-29FAE4C76B21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9" creationId="{1F9D6ACB-2FF4-49F9-978A-E0D5327FC635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51" creationId="{142BFA2A-77A0-4F60-A32A-685681C84889}"/>
          </ac:spMkLst>
        </pc:spChg>
        <pc:spChg chg="add del">
          <ac:chgData name="Mindy Jen" userId="2d6de2bb35c2fa7e" providerId="Windows Live" clId="Web-{25DAE389-074C-4074-B46C-F3A28CD349F8}" dt="2020-07-27T15:38:55.401" v="2169"/>
          <ac:spMkLst>
            <pc:docMk/>
            <pc:sldMk cId="3000192350" sldId="284"/>
            <ac:spMk id="57" creationId="{9F4444CE-BC8D-4D61-B303-4C05614E62AB}"/>
          </ac:spMkLst>
        </pc:spChg>
        <pc:spChg chg="add del">
          <ac:chgData name="Mindy Jen" userId="2d6de2bb35c2fa7e" providerId="Windows Live" clId="Web-{25DAE389-074C-4074-B46C-F3A28CD349F8}" dt="2020-07-27T15:38:55.401" v="2169"/>
          <ac:spMkLst>
            <pc:docMk/>
            <pc:sldMk cId="3000192350" sldId="284"/>
            <ac:spMk id="59" creationId="{73772B81-181F-48B7-8826-4D9686D15DF5}"/>
          </ac:spMkLst>
        </pc:spChg>
        <pc:spChg chg="add del">
          <ac:chgData name="Mindy Jen" userId="2d6de2bb35c2fa7e" providerId="Windows Live" clId="Web-{25DAE389-074C-4074-B46C-F3A28CD349F8}" dt="2020-07-27T15:38:55.401" v="2169"/>
          <ac:spMkLst>
            <pc:docMk/>
            <pc:sldMk cId="3000192350" sldId="284"/>
            <ac:spMk id="61" creationId="{B2205F6E-03C6-4E92-877C-E2482F6599AA}"/>
          </ac:spMkLst>
        </pc:spChg>
        <pc:spChg chg="add del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67" creationId="{9F4444CE-BC8D-4D61-B303-4C05614E62AB}"/>
          </ac:spMkLst>
        </pc:spChg>
        <pc:spChg chg="add del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69" creationId="{73772B81-181F-48B7-8826-4D9686D15DF5}"/>
          </ac:spMkLst>
        </pc:spChg>
        <pc:spChg chg="add del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71" creationId="{B2205F6E-03C6-4E92-877C-E2482F6599AA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88" creationId="{3559A5F2-8BE0-4998-A1E4-1B145465A981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90" creationId="{3A6596D4-D53C-424F-9F16-CC8686C079E0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96" creationId="{9772CABD-4211-42AA-B349-D4002E52F1EF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98" creationId="{BBD91630-4DBA-4294-8016-FEB5C3B0CED1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0" creationId="{E67D1587-504D-41BC-9D48-B61257BFBCF0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2" creationId="{8765DD1A-F044-4DE7-8A9B-7C30DC85A4AF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4" creationId="{2FE2170D-72D6-48A8-8E9A-BFF3BF03D032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6" creationId="{01D19436-094D-463D-AFEA-870FDBD03797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8" creationId="{9A2DE6E0-967C-4C58-8558-EC08F1138BD1}"/>
          </ac:spMkLst>
        </pc:spChg>
        <pc:spChg chg="add mod">
          <ac:chgData name="Mindy Jen" userId="2d6de2bb35c2fa7e" providerId="Windows Live" clId="Web-{25DAE389-074C-4074-B46C-F3A28CD349F8}" dt="2020-07-27T15:40:02.542" v="2211" actId="1076"/>
          <ac:spMkLst>
            <pc:docMk/>
            <pc:sldMk cId="3000192350" sldId="284"/>
            <ac:spMk id="308" creationId="{DB88E91B-93ED-45D9-AD7D-949AB1A9C81D}"/>
          </ac:spMkLst>
        </pc:spChg>
        <pc:grpChg chg="add">
          <ac:chgData name="Mindy Jen" userId="2d6de2bb35c2fa7e" providerId="Windows Live" clId="Web-{25DAE389-074C-4074-B46C-F3A28CD349F8}" dt="2020-07-27T15:39:11.323" v="2171"/>
          <ac:grpSpMkLst>
            <pc:docMk/>
            <pc:sldMk cId="3000192350" sldId="284"/>
            <ac:grpSpMk id="76" creationId="{88C9B83F-64CD-41C1-925F-A08801FFD0BD}"/>
          </ac:grpSpMkLst>
        </pc:grpChg>
        <pc:graphicFrameChg chg="add del mod modGraphic">
          <ac:chgData name="Mindy Jen" userId="2d6de2bb35c2fa7e" providerId="Windows Live" clId="Web-{25DAE389-074C-4074-B46C-F3A28CD349F8}" dt="2020-07-27T15:38:55.401" v="2169"/>
          <ac:graphicFrameMkLst>
            <pc:docMk/>
            <pc:sldMk cId="3000192350" sldId="284"/>
            <ac:graphicFrameMk id="53" creationId="{E14EF1B0-3FBC-4A69-B778-5B4EF47BA38A}"/>
          </ac:graphicFrameMkLst>
        </pc:graphicFrameChg>
        <pc:graphicFrameChg chg="add mod">
          <ac:chgData name="Mindy Jen" userId="2d6de2bb35c2fa7e" providerId="Windows Live" clId="Web-{25DAE389-074C-4074-B46C-F3A28CD349F8}" dt="2020-07-27T15:39:07.479" v="2170" actId="1076"/>
          <ac:graphicFrameMkLst>
            <pc:docMk/>
            <pc:sldMk cId="3000192350" sldId="284"/>
            <ac:graphicFrameMk id="63" creationId="{FE0E2A80-4142-4738-80B3-BBEF30372B7F}"/>
          </ac:graphicFrameMkLst>
        </pc:graphicFrameChg>
        <pc:cxnChg chg="add del">
          <ac:chgData name="Mindy Jen" userId="2d6de2bb35c2fa7e" providerId="Windows Live" clId="Web-{25DAE389-074C-4074-B46C-F3A28CD349F8}" dt="2020-07-27T15:33:43.837" v="1908"/>
          <ac:cxnSpMkLst>
            <pc:docMk/>
            <pc:sldMk cId="3000192350" sldId="284"/>
            <ac:cxnSpMk id="12" creationId="{1A901C3D-CFAE-460D-BD0E-7D22164D7DFB}"/>
          </ac:cxnSpMkLst>
        </pc:cxnChg>
        <pc:cxnChg chg="add del">
          <ac:chgData name="Mindy Jen" userId="2d6de2bb35c2fa7e" providerId="Windows Live" clId="Web-{25DAE389-074C-4074-B46C-F3A28CD349F8}" dt="2020-07-27T15:33:43.837" v="1908"/>
          <ac:cxnSpMkLst>
            <pc:docMk/>
            <pc:sldMk cId="3000192350" sldId="284"/>
            <ac:cxnSpMk id="14" creationId="{837C0EA9-1437-4437-9D20-2BBDA1AA9FF8}"/>
          </ac:cxnSpMkLst>
        </pc:cxnChg>
        <pc:cxnChg chg="add del">
          <ac:chgData name="Mindy Jen" userId="2d6de2bb35c2fa7e" providerId="Windows Live" clId="Web-{25DAE389-074C-4074-B46C-F3A28CD349F8}" dt="2020-07-27T15:37:48.073" v="2143"/>
          <ac:cxnSpMkLst>
            <pc:docMk/>
            <pc:sldMk cId="3000192350" sldId="284"/>
            <ac:cxnSpMk id="37" creationId="{063B6EC6-D752-4EE7-908B-F8F19E8C7FEA}"/>
          </ac:cxnSpMkLst>
        </pc:cxnChg>
        <pc:cxnChg chg="add del">
          <ac:chgData name="Mindy Jen" userId="2d6de2bb35c2fa7e" providerId="Windows Live" clId="Web-{25DAE389-074C-4074-B46C-F3A28CD349F8}" dt="2020-07-27T15:37:48.073" v="2143"/>
          <ac:cxnSpMkLst>
            <pc:docMk/>
            <pc:sldMk cId="3000192350" sldId="284"/>
            <ac:cxnSpMk id="39" creationId="{EFECD4E8-AD3E-4228-82A2-9461958EA94D}"/>
          </ac:cxnSpMkLst>
        </pc:cxnChg>
        <pc:cxnChg chg="add">
          <ac:chgData name="Mindy Jen" userId="2d6de2bb35c2fa7e" providerId="Windows Live" clId="Web-{25DAE389-074C-4074-B46C-F3A28CD349F8}" dt="2020-07-27T15:39:11.323" v="2171"/>
          <ac:cxnSpMkLst>
            <pc:docMk/>
            <pc:sldMk cId="3000192350" sldId="284"/>
            <ac:cxnSpMk id="92" creationId="{81BB890B-70D4-42FE-A599-6AEF1A42D972}"/>
          </ac:cxnSpMkLst>
        </pc:cxnChg>
        <pc:cxnChg chg="add">
          <ac:chgData name="Mindy Jen" userId="2d6de2bb35c2fa7e" providerId="Windows Live" clId="Web-{25DAE389-074C-4074-B46C-F3A28CD349F8}" dt="2020-07-27T15:39:11.323" v="2171"/>
          <ac:cxnSpMkLst>
            <pc:docMk/>
            <pc:sldMk cId="3000192350" sldId="284"/>
            <ac:cxnSpMk id="94" creationId="{3842D646-B58C-43C8-8152-01BC782B725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D022D-0178-44DC-BABD-08E0DD35A1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9A1832-2C74-45CA-984A-6F3515EF6E8E}">
      <dgm:prSet/>
      <dgm:spPr/>
      <dgm:t>
        <a:bodyPr/>
        <a:lstStyle/>
        <a:p>
          <a:r>
            <a:rPr lang="en-US"/>
            <a:t>housing price is highly sensitive to the variation of house interior area</a:t>
          </a:r>
        </a:p>
      </dgm:t>
    </dgm:pt>
    <dgm:pt modelId="{A193D7D2-9847-4187-92EF-BAB3E8B1C9F5}" type="parTrans" cxnId="{5ABB48E6-3657-48AD-B5F6-0F0495490930}">
      <dgm:prSet/>
      <dgm:spPr/>
      <dgm:t>
        <a:bodyPr/>
        <a:lstStyle/>
        <a:p>
          <a:endParaRPr lang="en-US"/>
        </a:p>
      </dgm:t>
    </dgm:pt>
    <dgm:pt modelId="{4F3FEECE-7878-4198-906C-00B98FDC55F4}" type="sibTrans" cxnId="{5ABB48E6-3657-48AD-B5F6-0F0495490930}">
      <dgm:prSet/>
      <dgm:spPr/>
      <dgm:t>
        <a:bodyPr/>
        <a:lstStyle/>
        <a:p>
          <a:endParaRPr lang="en-US"/>
        </a:p>
      </dgm:t>
    </dgm:pt>
    <dgm:pt modelId="{56E5396C-15A3-403A-8E4E-C032C4E8DCD5}">
      <dgm:prSet/>
      <dgm:spPr/>
      <dgm:t>
        <a:bodyPr/>
        <a:lstStyle/>
        <a:p>
          <a:r>
            <a:rPr lang="en-US"/>
            <a:t>house grading system in King county accounts for each house's age</a:t>
          </a:r>
        </a:p>
      </dgm:t>
    </dgm:pt>
    <dgm:pt modelId="{976E502F-6472-4750-89C3-F94C7C586982}" type="parTrans" cxnId="{63550816-B398-48D5-8739-A9AE55CFCF55}">
      <dgm:prSet/>
      <dgm:spPr/>
      <dgm:t>
        <a:bodyPr/>
        <a:lstStyle/>
        <a:p>
          <a:endParaRPr lang="en-US"/>
        </a:p>
      </dgm:t>
    </dgm:pt>
    <dgm:pt modelId="{7843C2EC-3C4F-4724-96E6-D6285F6C737E}" type="sibTrans" cxnId="{63550816-B398-48D5-8739-A9AE55CFCF55}">
      <dgm:prSet/>
      <dgm:spPr/>
      <dgm:t>
        <a:bodyPr/>
        <a:lstStyle/>
        <a:p>
          <a:endParaRPr lang="en-US"/>
        </a:p>
      </dgm:t>
    </dgm:pt>
    <dgm:pt modelId="{39A3E7EB-176C-4E3F-945B-CD4AA1F7474B}">
      <dgm:prSet/>
      <dgm:spPr/>
      <dgm:t>
        <a:bodyPr/>
        <a:lstStyle/>
        <a:p>
          <a:r>
            <a:rPr lang="en-US"/>
            <a:t>time length after house renovation to sold year determines house condition</a:t>
          </a:r>
        </a:p>
      </dgm:t>
    </dgm:pt>
    <dgm:pt modelId="{A60646A9-1D8A-43FF-97D7-C511FB574873}" type="parTrans" cxnId="{A1BDE106-C7C2-477E-BA47-FA394B7E5C7C}">
      <dgm:prSet/>
      <dgm:spPr/>
      <dgm:t>
        <a:bodyPr/>
        <a:lstStyle/>
        <a:p>
          <a:endParaRPr lang="en-US"/>
        </a:p>
      </dgm:t>
    </dgm:pt>
    <dgm:pt modelId="{357E5D84-23A7-4E2D-9904-29E1E2394770}" type="sibTrans" cxnId="{A1BDE106-C7C2-477E-BA47-FA394B7E5C7C}">
      <dgm:prSet/>
      <dgm:spPr/>
      <dgm:t>
        <a:bodyPr/>
        <a:lstStyle/>
        <a:p>
          <a:endParaRPr lang="en-US"/>
        </a:p>
      </dgm:t>
    </dgm:pt>
    <dgm:pt modelId="{A9E6E8AF-DE81-423B-96B9-C04983C47DD2}">
      <dgm:prSet/>
      <dgm:spPr/>
      <dgm:t>
        <a:bodyPr/>
        <a:lstStyle/>
        <a:p>
          <a:r>
            <a:rPr lang="en-US"/>
            <a:t>house tour correlates to house amenities, design and maintenance, e.g. pool, basement, floors and renovation (condition)</a:t>
          </a:r>
        </a:p>
      </dgm:t>
    </dgm:pt>
    <dgm:pt modelId="{7BF21BB4-10CF-4A36-B693-C91970BC5A6C}" type="parTrans" cxnId="{87196EB9-B42D-4E8A-8354-DC37EAD208F9}">
      <dgm:prSet/>
      <dgm:spPr/>
      <dgm:t>
        <a:bodyPr/>
        <a:lstStyle/>
        <a:p>
          <a:endParaRPr lang="en-US"/>
        </a:p>
      </dgm:t>
    </dgm:pt>
    <dgm:pt modelId="{2523A901-00B4-41C1-B2B8-56D2989DA551}" type="sibTrans" cxnId="{87196EB9-B42D-4E8A-8354-DC37EAD208F9}">
      <dgm:prSet/>
      <dgm:spPr/>
      <dgm:t>
        <a:bodyPr/>
        <a:lstStyle/>
        <a:p>
          <a:endParaRPr lang="en-US"/>
        </a:p>
      </dgm:t>
    </dgm:pt>
    <dgm:pt modelId="{D42D99F7-3307-40B1-818C-73DBC313D5FE}">
      <dgm:prSet/>
      <dgm:spPr/>
      <dgm:t>
        <a:bodyPr/>
        <a:lstStyle/>
        <a:p>
          <a:r>
            <a:rPr lang="en-US"/>
            <a:t>house selling price affected by its latitude (north to Vancouver and south to Portland, OR) ; instead, its longitude has no effect</a:t>
          </a:r>
        </a:p>
      </dgm:t>
    </dgm:pt>
    <dgm:pt modelId="{654C20A0-7864-41F1-9642-F602EC9B13D9}" type="parTrans" cxnId="{9EE40382-9CBD-4877-B7E1-2D8916DDCC85}">
      <dgm:prSet/>
      <dgm:spPr/>
      <dgm:t>
        <a:bodyPr/>
        <a:lstStyle/>
        <a:p>
          <a:endParaRPr lang="en-US"/>
        </a:p>
      </dgm:t>
    </dgm:pt>
    <dgm:pt modelId="{3D9F4D04-EDBB-422A-9F78-884737BD2183}" type="sibTrans" cxnId="{9EE40382-9CBD-4877-B7E1-2D8916DDCC85}">
      <dgm:prSet/>
      <dgm:spPr/>
      <dgm:t>
        <a:bodyPr/>
        <a:lstStyle/>
        <a:p>
          <a:endParaRPr lang="en-US"/>
        </a:p>
      </dgm:t>
    </dgm:pt>
    <dgm:pt modelId="{7503F7AE-5C67-4FDA-A2C2-6986BB2A9E0E}">
      <dgm:prSet/>
      <dgm:spPr/>
      <dgm:t>
        <a:bodyPr/>
        <a:lstStyle/>
        <a:p>
          <a:r>
            <a:rPr lang="en-US"/>
            <a:t>winter holiday season attracts more tours and greater discount on houses located further away from Seattle city</a:t>
          </a:r>
        </a:p>
      </dgm:t>
    </dgm:pt>
    <dgm:pt modelId="{D3A584EC-50A7-4C0B-B76B-038530073F4C}" type="parTrans" cxnId="{E2EB0598-63DD-4E28-923B-782D5550E780}">
      <dgm:prSet/>
      <dgm:spPr/>
      <dgm:t>
        <a:bodyPr/>
        <a:lstStyle/>
        <a:p>
          <a:endParaRPr lang="en-US"/>
        </a:p>
      </dgm:t>
    </dgm:pt>
    <dgm:pt modelId="{E76A17FB-CFF2-401B-8299-F403290A8752}" type="sibTrans" cxnId="{E2EB0598-63DD-4E28-923B-782D5550E780}">
      <dgm:prSet/>
      <dgm:spPr/>
      <dgm:t>
        <a:bodyPr/>
        <a:lstStyle/>
        <a:p>
          <a:endParaRPr lang="en-US"/>
        </a:p>
      </dgm:t>
    </dgm:pt>
    <dgm:pt modelId="{C707C639-D058-462C-9E8A-50D4566F9923}">
      <dgm:prSet/>
      <dgm:spPr/>
      <dgm:t>
        <a:bodyPr/>
        <a:lstStyle/>
        <a:p>
          <a:r>
            <a:rPr lang="en-US"/>
            <a:t>lot size weights more on selling price than house interior area</a:t>
          </a:r>
        </a:p>
      </dgm:t>
    </dgm:pt>
    <dgm:pt modelId="{A5DF2989-E72A-4381-AF4C-4F431A7BC090}" type="parTrans" cxnId="{022C90B3-6D55-4A31-87AB-C96731C589DF}">
      <dgm:prSet/>
      <dgm:spPr/>
      <dgm:t>
        <a:bodyPr/>
        <a:lstStyle/>
        <a:p>
          <a:endParaRPr lang="en-US"/>
        </a:p>
      </dgm:t>
    </dgm:pt>
    <dgm:pt modelId="{DECE5FA0-E771-43C1-B531-7DB13782C299}" type="sibTrans" cxnId="{022C90B3-6D55-4A31-87AB-C96731C589DF}">
      <dgm:prSet/>
      <dgm:spPr/>
      <dgm:t>
        <a:bodyPr/>
        <a:lstStyle/>
        <a:p>
          <a:endParaRPr lang="en-US"/>
        </a:p>
      </dgm:t>
    </dgm:pt>
    <dgm:pt modelId="{118BA784-A218-44B8-B6C9-EEA9DBE4C201}">
      <dgm:prSet/>
      <dgm:spPr/>
      <dgm:t>
        <a:bodyPr/>
        <a:lstStyle/>
        <a:p>
          <a:r>
            <a:rPr lang="en-US"/>
            <a:t>house price goes down from middle of summer through fall (end of fiscal year) till January of following year</a:t>
          </a:r>
        </a:p>
      </dgm:t>
    </dgm:pt>
    <dgm:pt modelId="{B85E4AAB-35FB-45A2-9F05-3E5A4F33164A}" type="parTrans" cxnId="{88987B5D-1EBB-42EC-824F-4B9FFBFBCE14}">
      <dgm:prSet/>
      <dgm:spPr/>
      <dgm:t>
        <a:bodyPr/>
        <a:lstStyle/>
        <a:p>
          <a:endParaRPr lang="en-US"/>
        </a:p>
      </dgm:t>
    </dgm:pt>
    <dgm:pt modelId="{64199BF6-9FFB-44CF-8928-5A37B28BA8F0}" type="sibTrans" cxnId="{88987B5D-1EBB-42EC-824F-4B9FFBFBCE14}">
      <dgm:prSet/>
      <dgm:spPr/>
      <dgm:t>
        <a:bodyPr/>
        <a:lstStyle/>
        <a:p>
          <a:endParaRPr lang="en-US"/>
        </a:p>
      </dgm:t>
    </dgm:pt>
    <dgm:pt modelId="{0914E431-EDB1-486A-A876-A573EF2E136C}" type="pres">
      <dgm:prSet presAssocID="{EBFD022D-0178-44DC-BABD-08E0DD35A15E}" presName="linear" presStyleCnt="0">
        <dgm:presLayoutVars>
          <dgm:animLvl val="lvl"/>
          <dgm:resizeHandles val="exact"/>
        </dgm:presLayoutVars>
      </dgm:prSet>
      <dgm:spPr/>
    </dgm:pt>
    <dgm:pt modelId="{905F3F22-2586-4289-8D08-4475496BBD66}" type="pres">
      <dgm:prSet presAssocID="{269A1832-2C74-45CA-984A-6F3515EF6E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76F346C-70BF-4B3D-BD10-FEC1077C95E2}" type="pres">
      <dgm:prSet presAssocID="{4F3FEECE-7878-4198-906C-00B98FDC55F4}" presName="spacer" presStyleCnt="0"/>
      <dgm:spPr/>
    </dgm:pt>
    <dgm:pt modelId="{DE940F85-6DDB-4605-B36F-98BDEE8A9CFB}" type="pres">
      <dgm:prSet presAssocID="{56E5396C-15A3-403A-8E4E-C032C4E8DCD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28E480E-FA34-44DB-BD10-20A35223AB98}" type="pres">
      <dgm:prSet presAssocID="{7843C2EC-3C4F-4724-96E6-D6285F6C737E}" presName="spacer" presStyleCnt="0"/>
      <dgm:spPr/>
    </dgm:pt>
    <dgm:pt modelId="{C68D75E0-261A-46DF-9194-095302D670F3}" type="pres">
      <dgm:prSet presAssocID="{39A3E7EB-176C-4E3F-945B-CD4AA1F7474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A15245C-C866-468D-A659-D6EF47D9780E}" type="pres">
      <dgm:prSet presAssocID="{357E5D84-23A7-4E2D-9904-29E1E2394770}" presName="spacer" presStyleCnt="0"/>
      <dgm:spPr/>
    </dgm:pt>
    <dgm:pt modelId="{146991CE-1BCF-4093-B48C-AFA45271F730}" type="pres">
      <dgm:prSet presAssocID="{A9E6E8AF-DE81-423B-96B9-C04983C47DD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FD3B49A-A05E-4D79-B770-0AC28FE8CA96}" type="pres">
      <dgm:prSet presAssocID="{2523A901-00B4-41C1-B2B8-56D2989DA551}" presName="spacer" presStyleCnt="0"/>
      <dgm:spPr/>
    </dgm:pt>
    <dgm:pt modelId="{708141EF-5BAE-45DE-9B11-3D7F6DD76380}" type="pres">
      <dgm:prSet presAssocID="{D42D99F7-3307-40B1-818C-73DBC313D5F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653125-E29A-44FD-AB01-7E7DA36C34C8}" type="pres">
      <dgm:prSet presAssocID="{3D9F4D04-EDBB-422A-9F78-884737BD2183}" presName="spacer" presStyleCnt="0"/>
      <dgm:spPr/>
    </dgm:pt>
    <dgm:pt modelId="{6A29F814-8D73-496C-B5BB-E1FFDFDA4CB7}" type="pres">
      <dgm:prSet presAssocID="{7503F7AE-5C67-4FDA-A2C2-6986BB2A9E0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E2C5FB9-28D9-4627-BB3D-7118290EC833}" type="pres">
      <dgm:prSet presAssocID="{E76A17FB-CFF2-401B-8299-F403290A8752}" presName="spacer" presStyleCnt="0"/>
      <dgm:spPr/>
    </dgm:pt>
    <dgm:pt modelId="{8E48BE25-6342-4667-9A6F-D9E4529590BE}" type="pres">
      <dgm:prSet presAssocID="{C707C639-D058-462C-9E8A-50D4566F992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9DCAB1B-6C01-4890-9020-92EA71DC8CF7}" type="pres">
      <dgm:prSet presAssocID="{DECE5FA0-E771-43C1-B531-7DB13782C299}" presName="spacer" presStyleCnt="0"/>
      <dgm:spPr/>
    </dgm:pt>
    <dgm:pt modelId="{F0FD710C-9D43-4E9F-8ED0-7BC9264073E0}" type="pres">
      <dgm:prSet presAssocID="{118BA784-A218-44B8-B6C9-EEA9DBE4C20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1BDE106-C7C2-477E-BA47-FA394B7E5C7C}" srcId="{EBFD022D-0178-44DC-BABD-08E0DD35A15E}" destId="{39A3E7EB-176C-4E3F-945B-CD4AA1F7474B}" srcOrd="2" destOrd="0" parTransId="{A60646A9-1D8A-43FF-97D7-C511FB574873}" sibTransId="{357E5D84-23A7-4E2D-9904-29E1E2394770}"/>
    <dgm:cxn modelId="{37CC620F-38D9-4821-9159-BCB2D83AC0C5}" type="presOf" srcId="{A9E6E8AF-DE81-423B-96B9-C04983C47DD2}" destId="{146991CE-1BCF-4093-B48C-AFA45271F730}" srcOrd="0" destOrd="0" presId="urn:microsoft.com/office/officeart/2005/8/layout/vList2"/>
    <dgm:cxn modelId="{63550816-B398-48D5-8739-A9AE55CFCF55}" srcId="{EBFD022D-0178-44DC-BABD-08E0DD35A15E}" destId="{56E5396C-15A3-403A-8E4E-C032C4E8DCD5}" srcOrd="1" destOrd="0" parTransId="{976E502F-6472-4750-89C3-F94C7C586982}" sibTransId="{7843C2EC-3C4F-4724-96E6-D6285F6C737E}"/>
    <dgm:cxn modelId="{987D982F-D322-4A45-B69E-20E5A8599238}" type="presOf" srcId="{D42D99F7-3307-40B1-818C-73DBC313D5FE}" destId="{708141EF-5BAE-45DE-9B11-3D7F6DD76380}" srcOrd="0" destOrd="0" presId="urn:microsoft.com/office/officeart/2005/8/layout/vList2"/>
    <dgm:cxn modelId="{2DF31A33-4592-4239-A67D-48A96CA80952}" type="presOf" srcId="{C707C639-D058-462C-9E8A-50D4566F9923}" destId="{8E48BE25-6342-4667-9A6F-D9E4529590BE}" srcOrd="0" destOrd="0" presId="urn:microsoft.com/office/officeart/2005/8/layout/vList2"/>
    <dgm:cxn modelId="{88987B5D-1EBB-42EC-824F-4B9FFBFBCE14}" srcId="{EBFD022D-0178-44DC-BABD-08E0DD35A15E}" destId="{118BA784-A218-44B8-B6C9-EEA9DBE4C201}" srcOrd="7" destOrd="0" parTransId="{B85E4AAB-35FB-45A2-9F05-3E5A4F33164A}" sibTransId="{64199BF6-9FFB-44CF-8928-5A37B28BA8F0}"/>
    <dgm:cxn modelId="{65F44D65-5EC8-49E9-B977-554B53D47733}" type="presOf" srcId="{56E5396C-15A3-403A-8E4E-C032C4E8DCD5}" destId="{DE940F85-6DDB-4605-B36F-98BDEE8A9CFB}" srcOrd="0" destOrd="0" presId="urn:microsoft.com/office/officeart/2005/8/layout/vList2"/>
    <dgm:cxn modelId="{B5A2F754-6234-4F89-85D1-A9D6EEA2FC25}" type="presOf" srcId="{118BA784-A218-44B8-B6C9-EEA9DBE4C201}" destId="{F0FD710C-9D43-4E9F-8ED0-7BC9264073E0}" srcOrd="0" destOrd="0" presId="urn:microsoft.com/office/officeart/2005/8/layout/vList2"/>
    <dgm:cxn modelId="{5E06BC55-ADC4-42C7-9F8C-12BB4676F4FD}" type="presOf" srcId="{EBFD022D-0178-44DC-BABD-08E0DD35A15E}" destId="{0914E431-EDB1-486A-A876-A573EF2E136C}" srcOrd="0" destOrd="0" presId="urn:microsoft.com/office/officeart/2005/8/layout/vList2"/>
    <dgm:cxn modelId="{9EE40382-9CBD-4877-B7E1-2D8916DDCC85}" srcId="{EBFD022D-0178-44DC-BABD-08E0DD35A15E}" destId="{D42D99F7-3307-40B1-818C-73DBC313D5FE}" srcOrd="4" destOrd="0" parTransId="{654C20A0-7864-41F1-9642-F602EC9B13D9}" sibTransId="{3D9F4D04-EDBB-422A-9F78-884737BD2183}"/>
    <dgm:cxn modelId="{304D2E84-3680-497B-8B2E-2FD62F683B83}" type="presOf" srcId="{269A1832-2C74-45CA-984A-6F3515EF6E8E}" destId="{905F3F22-2586-4289-8D08-4475496BBD66}" srcOrd="0" destOrd="0" presId="urn:microsoft.com/office/officeart/2005/8/layout/vList2"/>
    <dgm:cxn modelId="{9B8E1D87-55A7-4F4B-A60C-7220FDE27CFE}" type="presOf" srcId="{39A3E7EB-176C-4E3F-945B-CD4AA1F7474B}" destId="{C68D75E0-261A-46DF-9194-095302D670F3}" srcOrd="0" destOrd="0" presId="urn:microsoft.com/office/officeart/2005/8/layout/vList2"/>
    <dgm:cxn modelId="{E2EB0598-63DD-4E28-923B-782D5550E780}" srcId="{EBFD022D-0178-44DC-BABD-08E0DD35A15E}" destId="{7503F7AE-5C67-4FDA-A2C2-6986BB2A9E0E}" srcOrd="5" destOrd="0" parTransId="{D3A584EC-50A7-4C0B-B76B-038530073F4C}" sibTransId="{E76A17FB-CFF2-401B-8299-F403290A8752}"/>
    <dgm:cxn modelId="{022C90B3-6D55-4A31-87AB-C96731C589DF}" srcId="{EBFD022D-0178-44DC-BABD-08E0DD35A15E}" destId="{C707C639-D058-462C-9E8A-50D4566F9923}" srcOrd="6" destOrd="0" parTransId="{A5DF2989-E72A-4381-AF4C-4F431A7BC090}" sibTransId="{DECE5FA0-E771-43C1-B531-7DB13782C299}"/>
    <dgm:cxn modelId="{87196EB9-B42D-4E8A-8354-DC37EAD208F9}" srcId="{EBFD022D-0178-44DC-BABD-08E0DD35A15E}" destId="{A9E6E8AF-DE81-423B-96B9-C04983C47DD2}" srcOrd="3" destOrd="0" parTransId="{7BF21BB4-10CF-4A36-B693-C91970BC5A6C}" sibTransId="{2523A901-00B4-41C1-B2B8-56D2989DA551}"/>
    <dgm:cxn modelId="{DC361DBE-A1E0-401E-857E-CE47C3C72C5C}" type="presOf" srcId="{7503F7AE-5C67-4FDA-A2C2-6986BB2A9E0E}" destId="{6A29F814-8D73-496C-B5BB-E1FFDFDA4CB7}" srcOrd="0" destOrd="0" presId="urn:microsoft.com/office/officeart/2005/8/layout/vList2"/>
    <dgm:cxn modelId="{5ABB48E6-3657-48AD-B5F6-0F0495490930}" srcId="{EBFD022D-0178-44DC-BABD-08E0DD35A15E}" destId="{269A1832-2C74-45CA-984A-6F3515EF6E8E}" srcOrd="0" destOrd="0" parTransId="{A193D7D2-9847-4187-92EF-BAB3E8B1C9F5}" sibTransId="{4F3FEECE-7878-4198-906C-00B98FDC55F4}"/>
    <dgm:cxn modelId="{8EFE7511-9DED-4B77-BA09-C1D5BB5CE90A}" type="presParOf" srcId="{0914E431-EDB1-486A-A876-A573EF2E136C}" destId="{905F3F22-2586-4289-8D08-4475496BBD66}" srcOrd="0" destOrd="0" presId="urn:microsoft.com/office/officeart/2005/8/layout/vList2"/>
    <dgm:cxn modelId="{34CC5AB8-F94D-438A-B9F8-EE0D74ACB808}" type="presParOf" srcId="{0914E431-EDB1-486A-A876-A573EF2E136C}" destId="{C76F346C-70BF-4B3D-BD10-FEC1077C95E2}" srcOrd="1" destOrd="0" presId="urn:microsoft.com/office/officeart/2005/8/layout/vList2"/>
    <dgm:cxn modelId="{62124C5B-0E3A-46CB-8553-466D44C047AD}" type="presParOf" srcId="{0914E431-EDB1-486A-A876-A573EF2E136C}" destId="{DE940F85-6DDB-4605-B36F-98BDEE8A9CFB}" srcOrd="2" destOrd="0" presId="urn:microsoft.com/office/officeart/2005/8/layout/vList2"/>
    <dgm:cxn modelId="{0702B9F2-07EE-4500-8B35-AAE9D8910D4D}" type="presParOf" srcId="{0914E431-EDB1-486A-A876-A573EF2E136C}" destId="{228E480E-FA34-44DB-BD10-20A35223AB98}" srcOrd="3" destOrd="0" presId="urn:microsoft.com/office/officeart/2005/8/layout/vList2"/>
    <dgm:cxn modelId="{AF5DE10E-E23B-43CF-9240-04B755072401}" type="presParOf" srcId="{0914E431-EDB1-486A-A876-A573EF2E136C}" destId="{C68D75E0-261A-46DF-9194-095302D670F3}" srcOrd="4" destOrd="0" presId="urn:microsoft.com/office/officeart/2005/8/layout/vList2"/>
    <dgm:cxn modelId="{88809215-57F2-4F96-A350-060C5A61FBB3}" type="presParOf" srcId="{0914E431-EDB1-486A-A876-A573EF2E136C}" destId="{6A15245C-C866-468D-A659-D6EF47D9780E}" srcOrd="5" destOrd="0" presId="urn:microsoft.com/office/officeart/2005/8/layout/vList2"/>
    <dgm:cxn modelId="{71D76B6E-FF8A-4625-A853-7E2055B43A9E}" type="presParOf" srcId="{0914E431-EDB1-486A-A876-A573EF2E136C}" destId="{146991CE-1BCF-4093-B48C-AFA45271F730}" srcOrd="6" destOrd="0" presId="urn:microsoft.com/office/officeart/2005/8/layout/vList2"/>
    <dgm:cxn modelId="{2C00E072-4CCC-41BB-A75C-AEB41A818036}" type="presParOf" srcId="{0914E431-EDB1-486A-A876-A573EF2E136C}" destId="{BFD3B49A-A05E-4D79-B770-0AC28FE8CA96}" srcOrd="7" destOrd="0" presId="urn:microsoft.com/office/officeart/2005/8/layout/vList2"/>
    <dgm:cxn modelId="{8CF106B7-7707-4599-BFA9-6C2290758E81}" type="presParOf" srcId="{0914E431-EDB1-486A-A876-A573EF2E136C}" destId="{708141EF-5BAE-45DE-9B11-3D7F6DD76380}" srcOrd="8" destOrd="0" presId="urn:microsoft.com/office/officeart/2005/8/layout/vList2"/>
    <dgm:cxn modelId="{715EEE5B-8EF4-4ADC-A95E-85FBEAACC793}" type="presParOf" srcId="{0914E431-EDB1-486A-A876-A573EF2E136C}" destId="{E8653125-E29A-44FD-AB01-7E7DA36C34C8}" srcOrd="9" destOrd="0" presId="urn:microsoft.com/office/officeart/2005/8/layout/vList2"/>
    <dgm:cxn modelId="{03AEFF32-6D34-4824-AFF4-A37555BDA570}" type="presParOf" srcId="{0914E431-EDB1-486A-A876-A573EF2E136C}" destId="{6A29F814-8D73-496C-B5BB-E1FFDFDA4CB7}" srcOrd="10" destOrd="0" presId="urn:microsoft.com/office/officeart/2005/8/layout/vList2"/>
    <dgm:cxn modelId="{FD0AED70-0A21-4DEE-9A79-DDFA5134B78C}" type="presParOf" srcId="{0914E431-EDB1-486A-A876-A573EF2E136C}" destId="{6E2C5FB9-28D9-4627-BB3D-7118290EC833}" srcOrd="11" destOrd="0" presId="urn:microsoft.com/office/officeart/2005/8/layout/vList2"/>
    <dgm:cxn modelId="{75402892-13E1-4CDC-8982-7D81D865E188}" type="presParOf" srcId="{0914E431-EDB1-486A-A876-A573EF2E136C}" destId="{8E48BE25-6342-4667-9A6F-D9E4529590BE}" srcOrd="12" destOrd="0" presId="urn:microsoft.com/office/officeart/2005/8/layout/vList2"/>
    <dgm:cxn modelId="{00B9F859-4B2E-4F79-B0A6-DF0A69B42EB9}" type="presParOf" srcId="{0914E431-EDB1-486A-A876-A573EF2E136C}" destId="{29DCAB1B-6C01-4890-9020-92EA71DC8CF7}" srcOrd="13" destOrd="0" presId="urn:microsoft.com/office/officeart/2005/8/layout/vList2"/>
    <dgm:cxn modelId="{8BF2E7CF-5C8F-4521-992F-9C438DBD2F3D}" type="presParOf" srcId="{0914E431-EDB1-486A-A876-A573EF2E136C}" destId="{F0FD710C-9D43-4E9F-8ED0-7BC9264073E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C9327-10FA-4EB0-AE63-3C57FADB11E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7EB3E9-3E86-4F24-ACAE-DC6DD619F7F7}">
      <dgm:prSet/>
      <dgm:spPr/>
      <dgm:t>
        <a:bodyPr/>
        <a:lstStyle/>
        <a:p>
          <a:r>
            <a:rPr lang="en-US"/>
            <a:t>Relate</a:t>
          </a:r>
        </a:p>
      </dgm:t>
    </dgm:pt>
    <dgm:pt modelId="{CDD07558-AEAC-447A-902C-2C324C8EA58C}" type="parTrans" cxnId="{9BD796FF-E8DF-4700-B0C1-4A3147DFBE95}">
      <dgm:prSet/>
      <dgm:spPr/>
      <dgm:t>
        <a:bodyPr/>
        <a:lstStyle/>
        <a:p>
          <a:endParaRPr lang="en-US"/>
        </a:p>
      </dgm:t>
    </dgm:pt>
    <dgm:pt modelId="{CF536196-1F45-45F3-A827-3B643B3109EA}" type="sibTrans" cxnId="{9BD796FF-E8DF-4700-B0C1-4A3147DFBE95}">
      <dgm:prSet/>
      <dgm:spPr/>
      <dgm:t>
        <a:bodyPr/>
        <a:lstStyle/>
        <a:p>
          <a:endParaRPr lang="en-US"/>
        </a:p>
      </dgm:t>
    </dgm:pt>
    <dgm:pt modelId="{F9137A34-65A9-417C-8256-4DBF5616171A}">
      <dgm:prSet/>
      <dgm:spPr/>
      <dgm:t>
        <a:bodyPr/>
        <a:lstStyle/>
        <a:p>
          <a:r>
            <a:rPr lang="en-US"/>
            <a:t>relate zipcode to city name</a:t>
          </a:r>
        </a:p>
      </dgm:t>
    </dgm:pt>
    <dgm:pt modelId="{C5FB7420-B9D6-4C9E-80AC-ACDCFF938349}" type="parTrans" cxnId="{01B73F3F-7363-406A-9E0D-06D199AEA073}">
      <dgm:prSet/>
      <dgm:spPr/>
      <dgm:t>
        <a:bodyPr/>
        <a:lstStyle/>
        <a:p>
          <a:endParaRPr lang="en-US"/>
        </a:p>
      </dgm:t>
    </dgm:pt>
    <dgm:pt modelId="{28AC8A0E-2279-41EF-AEB5-38496D3E6443}" type="sibTrans" cxnId="{01B73F3F-7363-406A-9E0D-06D199AEA073}">
      <dgm:prSet/>
      <dgm:spPr/>
      <dgm:t>
        <a:bodyPr/>
        <a:lstStyle/>
        <a:p>
          <a:endParaRPr lang="en-US"/>
        </a:p>
      </dgm:t>
    </dgm:pt>
    <dgm:pt modelId="{E8BDA43A-5E05-435D-A87F-B76E7CE50A0F}">
      <dgm:prSet/>
      <dgm:spPr/>
      <dgm:t>
        <a:bodyPr/>
        <a:lstStyle/>
        <a:p>
          <a:r>
            <a:rPr lang="en-US"/>
            <a:t>Relate</a:t>
          </a:r>
        </a:p>
      </dgm:t>
    </dgm:pt>
    <dgm:pt modelId="{4CE2A3DA-89C2-4E01-A34A-7E031849956D}" type="parTrans" cxnId="{0387AF83-F461-438D-91C6-9F626E051D1F}">
      <dgm:prSet/>
      <dgm:spPr/>
      <dgm:t>
        <a:bodyPr/>
        <a:lstStyle/>
        <a:p>
          <a:endParaRPr lang="en-US"/>
        </a:p>
      </dgm:t>
    </dgm:pt>
    <dgm:pt modelId="{3CE74181-8102-4B85-83FD-D1ABED275A47}" type="sibTrans" cxnId="{0387AF83-F461-438D-91C6-9F626E051D1F}">
      <dgm:prSet/>
      <dgm:spPr/>
      <dgm:t>
        <a:bodyPr/>
        <a:lstStyle/>
        <a:p>
          <a:endParaRPr lang="en-US"/>
        </a:p>
      </dgm:t>
    </dgm:pt>
    <dgm:pt modelId="{8C7AD53E-7511-464E-AC61-094B9E15F8AA}">
      <dgm:prSet/>
      <dgm:spPr/>
      <dgm:t>
        <a:bodyPr/>
        <a:lstStyle/>
        <a:p>
          <a:r>
            <a:rPr lang="en-US"/>
            <a:t>relate house age with grading scale </a:t>
          </a:r>
        </a:p>
      </dgm:t>
    </dgm:pt>
    <dgm:pt modelId="{FAFDBE03-E0F7-401D-8FB2-928B750FB8DE}" type="parTrans" cxnId="{13D61222-9FAE-48DF-8353-B13E12B0D14D}">
      <dgm:prSet/>
      <dgm:spPr/>
      <dgm:t>
        <a:bodyPr/>
        <a:lstStyle/>
        <a:p>
          <a:endParaRPr lang="en-US"/>
        </a:p>
      </dgm:t>
    </dgm:pt>
    <dgm:pt modelId="{46B4EB81-4406-4517-AE3A-D30F0F31FAC4}" type="sibTrans" cxnId="{13D61222-9FAE-48DF-8353-B13E12B0D14D}">
      <dgm:prSet/>
      <dgm:spPr/>
      <dgm:t>
        <a:bodyPr/>
        <a:lstStyle/>
        <a:p>
          <a:endParaRPr lang="en-US"/>
        </a:p>
      </dgm:t>
    </dgm:pt>
    <dgm:pt modelId="{7D42A2A2-964B-4A4C-9797-F6C4297D0EB2}">
      <dgm:prSet/>
      <dgm:spPr/>
      <dgm:t>
        <a:bodyPr/>
        <a:lstStyle/>
        <a:p>
          <a:r>
            <a:rPr lang="en-US"/>
            <a:t>Relate</a:t>
          </a:r>
        </a:p>
      </dgm:t>
    </dgm:pt>
    <dgm:pt modelId="{0E93F9B6-D6D3-4065-99C4-EECA04C43F79}" type="parTrans" cxnId="{BCD6FD94-77DF-4A75-AAAA-D0CBA14C21A2}">
      <dgm:prSet/>
      <dgm:spPr/>
      <dgm:t>
        <a:bodyPr/>
        <a:lstStyle/>
        <a:p>
          <a:endParaRPr lang="en-US"/>
        </a:p>
      </dgm:t>
    </dgm:pt>
    <dgm:pt modelId="{FCAE49B0-C9DB-4DA5-824A-B5A738A3518D}" type="sibTrans" cxnId="{BCD6FD94-77DF-4A75-AAAA-D0CBA14C21A2}">
      <dgm:prSet/>
      <dgm:spPr/>
      <dgm:t>
        <a:bodyPr/>
        <a:lstStyle/>
        <a:p>
          <a:endParaRPr lang="en-US"/>
        </a:p>
      </dgm:t>
    </dgm:pt>
    <dgm:pt modelId="{3A8DDD08-4B71-4795-8B24-22FC7A228687}">
      <dgm:prSet/>
      <dgm:spPr/>
      <dgm:t>
        <a:bodyPr/>
        <a:lstStyle/>
        <a:p>
          <a:r>
            <a:rPr lang="en-US"/>
            <a:t>relate house renovation with condition score</a:t>
          </a:r>
        </a:p>
      </dgm:t>
    </dgm:pt>
    <dgm:pt modelId="{589E33EC-0E8C-4AD5-8FDC-D1DBC911E23F}" type="parTrans" cxnId="{E9446AEE-FA10-401F-AADE-EB44111C4736}">
      <dgm:prSet/>
      <dgm:spPr/>
      <dgm:t>
        <a:bodyPr/>
        <a:lstStyle/>
        <a:p>
          <a:endParaRPr lang="en-US"/>
        </a:p>
      </dgm:t>
    </dgm:pt>
    <dgm:pt modelId="{B521B4B3-AE0C-4D2A-99B0-3BAF060976BA}" type="sibTrans" cxnId="{E9446AEE-FA10-401F-AADE-EB44111C4736}">
      <dgm:prSet/>
      <dgm:spPr/>
      <dgm:t>
        <a:bodyPr/>
        <a:lstStyle/>
        <a:p>
          <a:endParaRPr lang="en-US"/>
        </a:p>
      </dgm:t>
    </dgm:pt>
    <dgm:pt modelId="{B298C5DC-CC10-4444-A2C7-E5A7942E5075}">
      <dgm:prSet/>
      <dgm:spPr/>
      <dgm:t>
        <a:bodyPr/>
        <a:lstStyle/>
        <a:p>
          <a:r>
            <a:rPr lang="en-US"/>
            <a:t>Relate</a:t>
          </a:r>
        </a:p>
      </dgm:t>
    </dgm:pt>
    <dgm:pt modelId="{4AA9CA04-C61B-4617-8FE9-2C7BF4653588}" type="parTrans" cxnId="{2313C6EB-EF11-4499-8897-223AEEF364B1}">
      <dgm:prSet/>
      <dgm:spPr/>
      <dgm:t>
        <a:bodyPr/>
        <a:lstStyle/>
        <a:p>
          <a:endParaRPr lang="en-US"/>
        </a:p>
      </dgm:t>
    </dgm:pt>
    <dgm:pt modelId="{02ACCFEE-B859-4482-B7FC-A27C23665518}" type="sibTrans" cxnId="{2313C6EB-EF11-4499-8897-223AEEF364B1}">
      <dgm:prSet/>
      <dgm:spPr/>
      <dgm:t>
        <a:bodyPr/>
        <a:lstStyle/>
        <a:p>
          <a:endParaRPr lang="en-US"/>
        </a:p>
      </dgm:t>
    </dgm:pt>
    <dgm:pt modelId="{4635D9D9-D382-4860-BC04-CF6B175DED2A}">
      <dgm:prSet/>
      <dgm:spPr/>
      <dgm:t>
        <a:bodyPr/>
        <a:lstStyle/>
        <a:p>
          <a:r>
            <a:rPr lang="en-US"/>
            <a:t>relate house price with city</a:t>
          </a:r>
        </a:p>
      </dgm:t>
    </dgm:pt>
    <dgm:pt modelId="{B4B86990-C639-496C-90E3-F36A96C51B2D}" type="parTrans" cxnId="{BA1B6CF4-B5E1-4DD6-BDC8-A1CC1E5877F9}">
      <dgm:prSet/>
      <dgm:spPr/>
      <dgm:t>
        <a:bodyPr/>
        <a:lstStyle/>
        <a:p>
          <a:endParaRPr lang="en-US"/>
        </a:p>
      </dgm:t>
    </dgm:pt>
    <dgm:pt modelId="{38745CFC-819C-4195-A200-0E7EC33D1177}" type="sibTrans" cxnId="{BA1B6CF4-B5E1-4DD6-BDC8-A1CC1E5877F9}">
      <dgm:prSet/>
      <dgm:spPr/>
      <dgm:t>
        <a:bodyPr/>
        <a:lstStyle/>
        <a:p>
          <a:endParaRPr lang="en-US"/>
        </a:p>
      </dgm:t>
    </dgm:pt>
    <dgm:pt modelId="{8CA88D72-49E0-4A57-BE90-78F51F1A1BAB}" type="pres">
      <dgm:prSet presAssocID="{63DC9327-10FA-4EB0-AE63-3C57FADB11E3}" presName="Name0" presStyleCnt="0">
        <dgm:presLayoutVars>
          <dgm:dir/>
          <dgm:animLvl val="lvl"/>
          <dgm:resizeHandles val="exact"/>
        </dgm:presLayoutVars>
      </dgm:prSet>
      <dgm:spPr/>
    </dgm:pt>
    <dgm:pt modelId="{5B39F41C-5FB3-4055-9175-07BF779FCE5A}" type="pres">
      <dgm:prSet presAssocID="{F07EB3E9-3E86-4F24-ACAE-DC6DD619F7F7}" presName="composite" presStyleCnt="0"/>
      <dgm:spPr/>
    </dgm:pt>
    <dgm:pt modelId="{43306434-9296-46D4-88FF-3FA2F4EAFC1F}" type="pres">
      <dgm:prSet presAssocID="{F07EB3E9-3E86-4F24-ACAE-DC6DD619F7F7}" presName="parTx" presStyleLbl="alignNode1" presStyleIdx="0" presStyleCnt="4">
        <dgm:presLayoutVars>
          <dgm:chMax val="0"/>
          <dgm:chPref val="0"/>
        </dgm:presLayoutVars>
      </dgm:prSet>
      <dgm:spPr/>
    </dgm:pt>
    <dgm:pt modelId="{CF3CBAF9-CFF4-4FBC-9410-E24B429FDE1F}" type="pres">
      <dgm:prSet presAssocID="{F07EB3E9-3E86-4F24-ACAE-DC6DD619F7F7}" presName="desTx" presStyleLbl="alignAccFollowNode1" presStyleIdx="0" presStyleCnt="4">
        <dgm:presLayoutVars/>
      </dgm:prSet>
      <dgm:spPr/>
    </dgm:pt>
    <dgm:pt modelId="{17E06040-957E-479F-91CA-5438C56AF126}" type="pres">
      <dgm:prSet presAssocID="{CF536196-1F45-45F3-A827-3B643B3109EA}" presName="space" presStyleCnt="0"/>
      <dgm:spPr/>
    </dgm:pt>
    <dgm:pt modelId="{C7CB34EF-F3B1-4B8F-9C1E-278EBCC3987D}" type="pres">
      <dgm:prSet presAssocID="{E8BDA43A-5E05-435D-A87F-B76E7CE50A0F}" presName="composite" presStyleCnt="0"/>
      <dgm:spPr/>
    </dgm:pt>
    <dgm:pt modelId="{8733FB27-294E-4DF0-BD7D-D47C2C7BF670}" type="pres">
      <dgm:prSet presAssocID="{E8BDA43A-5E05-435D-A87F-B76E7CE50A0F}" presName="parTx" presStyleLbl="alignNode1" presStyleIdx="1" presStyleCnt="4">
        <dgm:presLayoutVars>
          <dgm:chMax val="0"/>
          <dgm:chPref val="0"/>
        </dgm:presLayoutVars>
      </dgm:prSet>
      <dgm:spPr/>
    </dgm:pt>
    <dgm:pt modelId="{5BBF92DA-B37F-423D-9FAA-99E710AFDD46}" type="pres">
      <dgm:prSet presAssocID="{E8BDA43A-5E05-435D-A87F-B76E7CE50A0F}" presName="desTx" presStyleLbl="alignAccFollowNode1" presStyleIdx="1" presStyleCnt="4">
        <dgm:presLayoutVars/>
      </dgm:prSet>
      <dgm:spPr/>
    </dgm:pt>
    <dgm:pt modelId="{67492D31-37BB-48FE-8ED3-8C6CF309E9A0}" type="pres">
      <dgm:prSet presAssocID="{3CE74181-8102-4B85-83FD-D1ABED275A47}" presName="space" presStyleCnt="0"/>
      <dgm:spPr/>
    </dgm:pt>
    <dgm:pt modelId="{C87070AF-4711-41C7-81DA-47E99B19132E}" type="pres">
      <dgm:prSet presAssocID="{7D42A2A2-964B-4A4C-9797-F6C4297D0EB2}" presName="composite" presStyleCnt="0"/>
      <dgm:spPr/>
    </dgm:pt>
    <dgm:pt modelId="{2930C02B-053F-44B5-8313-6329EECA10B7}" type="pres">
      <dgm:prSet presAssocID="{7D42A2A2-964B-4A4C-9797-F6C4297D0EB2}" presName="parTx" presStyleLbl="alignNode1" presStyleIdx="2" presStyleCnt="4">
        <dgm:presLayoutVars>
          <dgm:chMax val="0"/>
          <dgm:chPref val="0"/>
        </dgm:presLayoutVars>
      </dgm:prSet>
      <dgm:spPr/>
    </dgm:pt>
    <dgm:pt modelId="{5D39A6F7-4315-4ABB-85CF-DC7BAA808988}" type="pres">
      <dgm:prSet presAssocID="{7D42A2A2-964B-4A4C-9797-F6C4297D0EB2}" presName="desTx" presStyleLbl="alignAccFollowNode1" presStyleIdx="2" presStyleCnt="4">
        <dgm:presLayoutVars/>
      </dgm:prSet>
      <dgm:spPr/>
    </dgm:pt>
    <dgm:pt modelId="{EBA0A648-5FF8-49C2-BBE4-480812F1A33C}" type="pres">
      <dgm:prSet presAssocID="{FCAE49B0-C9DB-4DA5-824A-B5A738A3518D}" presName="space" presStyleCnt="0"/>
      <dgm:spPr/>
    </dgm:pt>
    <dgm:pt modelId="{95E3B868-6CBA-4435-B98B-490AD0159EA1}" type="pres">
      <dgm:prSet presAssocID="{B298C5DC-CC10-4444-A2C7-E5A7942E5075}" presName="composite" presStyleCnt="0"/>
      <dgm:spPr/>
    </dgm:pt>
    <dgm:pt modelId="{12042B18-601E-48CB-8E23-CB40B004810E}" type="pres">
      <dgm:prSet presAssocID="{B298C5DC-CC10-4444-A2C7-E5A7942E5075}" presName="parTx" presStyleLbl="alignNode1" presStyleIdx="3" presStyleCnt="4">
        <dgm:presLayoutVars>
          <dgm:chMax val="0"/>
          <dgm:chPref val="0"/>
        </dgm:presLayoutVars>
      </dgm:prSet>
      <dgm:spPr/>
    </dgm:pt>
    <dgm:pt modelId="{0AF131E3-BF42-4CC7-9775-FBF298214786}" type="pres">
      <dgm:prSet presAssocID="{B298C5DC-CC10-4444-A2C7-E5A7942E5075}" presName="desTx" presStyleLbl="alignAccFollowNode1" presStyleIdx="3" presStyleCnt="4">
        <dgm:presLayoutVars/>
      </dgm:prSet>
      <dgm:spPr/>
    </dgm:pt>
  </dgm:ptLst>
  <dgm:cxnLst>
    <dgm:cxn modelId="{EC62CE04-06CF-4D86-926F-0C9141531605}" type="presOf" srcId="{7D42A2A2-964B-4A4C-9797-F6C4297D0EB2}" destId="{2930C02B-053F-44B5-8313-6329EECA10B7}" srcOrd="0" destOrd="0" presId="urn:microsoft.com/office/officeart/2016/7/layout/HorizontalActionList"/>
    <dgm:cxn modelId="{475CD304-322A-497D-B099-64FFB70F3C0C}" type="presOf" srcId="{F07EB3E9-3E86-4F24-ACAE-DC6DD619F7F7}" destId="{43306434-9296-46D4-88FF-3FA2F4EAFC1F}" srcOrd="0" destOrd="0" presId="urn:microsoft.com/office/officeart/2016/7/layout/HorizontalActionList"/>
    <dgm:cxn modelId="{13D61222-9FAE-48DF-8353-B13E12B0D14D}" srcId="{E8BDA43A-5E05-435D-A87F-B76E7CE50A0F}" destId="{8C7AD53E-7511-464E-AC61-094B9E15F8AA}" srcOrd="0" destOrd="0" parTransId="{FAFDBE03-E0F7-401D-8FB2-928B750FB8DE}" sibTransId="{46B4EB81-4406-4517-AE3A-D30F0F31FAC4}"/>
    <dgm:cxn modelId="{98CA8D33-3AD3-4145-8790-C6E68BDA5FF8}" type="presOf" srcId="{3A8DDD08-4B71-4795-8B24-22FC7A228687}" destId="{5D39A6F7-4315-4ABB-85CF-DC7BAA808988}" srcOrd="0" destOrd="0" presId="urn:microsoft.com/office/officeart/2016/7/layout/HorizontalActionList"/>
    <dgm:cxn modelId="{65CD8536-79FB-4442-84EE-64261C16847F}" type="presOf" srcId="{E8BDA43A-5E05-435D-A87F-B76E7CE50A0F}" destId="{8733FB27-294E-4DF0-BD7D-D47C2C7BF670}" srcOrd="0" destOrd="0" presId="urn:microsoft.com/office/officeart/2016/7/layout/HorizontalActionList"/>
    <dgm:cxn modelId="{01B73F3F-7363-406A-9E0D-06D199AEA073}" srcId="{F07EB3E9-3E86-4F24-ACAE-DC6DD619F7F7}" destId="{F9137A34-65A9-417C-8256-4DBF5616171A}" srcOrd="0" destOrd="0" parTransId="{C5FB7420-B9D6-4C9E-80AC-ACDCFF938349}" sibTransId="{28AC8A0E-2279-41EF-AEB5-38496D3E6443}"/>
    <dgm:cxn modelId="{A454E362-2638-4865-A72E-73416EA7BED5}" type="presOf" srcId="{63DC9327-10FA-4EB0-AE63-3C57FADB11E3}" destId="{8CA88D72-49E0-4A57-BE90-78F51F1A1BAB}" srcOrd="0" destOrd="0" presId="urn:microsoft.com/office/officeart/2016/7/layout/HorizontalActionList"/>
    <dgm:cxn modelId="{F4BD326F-6789-4017-B3DE-14E6E43F6786}" type="presOf" srcId="{F9137A34-65A9-417C-8256-4DBF5616171A}" destId="{CF3CBAF9-CFF4-4FBC-9410-E24B429FDE1F}" srcOrd="0" destOrd="0" presId="urn:microsoft.com/office/officeart/2016/7/layout/HorizontalActionList"/>
    <dgm:cxn modelId="{4BAD2E53-73BB-4F0E-B3EE-0B265FE9F3CD}" type="presOf" srcId="{8C7AD53E-7511-464E-AC61-094B9E15F8AA}" destId="{5BBF92DA-B37F-423D-9FAA-99E710AFDD46}" srcOrd="0" destOrd="0" presId="urn:microsoft.com/office/officeart/2016/7/layout/HorizontalActionList"/>
    <dgm:cxn modelId="{0387AF83-F461-438D-91C6-9F626E051D1F}" srcId="{63DC9327-10FA-4EB0-AE63-3C57FADB11E3}" destId="{E8BDA43A-5E05-435D-A87F-B76E7CE50A0F}" srcOrd="1" destOrd="0" parTransId="{4CE2A3DA-89C2-4E01-A34A-7E031849956D}" sibTransId="{3CE74181-8102-4B85-83FD-D1ABED275A47}"/>
    <dgm:cxn modelId="{BCD6FD94-77DF-4A75-AAAA-D0CBA14C21A2}" srcId="{63DC9327-10FA-4EB0-AE63-3C57FADB11E3}" destId="{7D42A2A2-964B-4A4C-9797-F6C4297D0EB2}" srcOrd="2" destOrd="0" parTransId="{0E93F9B6-D6D3-4065-99C4-EECA04C43F79}" sibTransId="{FCAE49B0-C9DB-4DA5-824A-B5A738A3518D}"/>
    <dgm:cxn modelId="{0F5830C4-C7DA-407E-92F2-AAA1B89C01BC}" type="presOf" srcId="{4635D9D9-D382-4860-BC04-CF6B175DED2A}" destId="{0AF131E3-BF42-4CC7-9775-FBF298214786}" srcOrd="0" destOrd="0" presId="urn:microsoft.com/office/officeart/2016/7/layout/HorizontalActionList"/>
    <dgm:cxn modelId="{FFDA54E5-69E3-450F-824B-A934293459CC}" type="presOf" srcId="{B298C5DC-CC10-4444-A2C7-E5A7942E5075}" destId="{12042B18-601E-48CB-8E23-CB40B004810E}" srcOrd="0" destOrd="0" presId="urn:microsoft.com/office/officeart/2016/7/layout/HorizontalActionList"/>
    <dgm:cxn modelId="{2313C6EB-EF11-4499-8897-223AEEF364B1}" srcId="{63DC9327-10FA-4EB0-AE63-3C57FADB11E3}" destId="{B298C5DC-CC10-4444-A2C7-E5A7942E5075}" srcOrd="3" destOrd="0" parTransId="{4AA9CA04-C61B-4617-8FE9-2C7BF4653588}" sibTransId="{02ACCFEE-B859-4482-B7FC-A27C23665518}"/>
    <dgm:cxn modelId="{E9446AEE-FA10-401F-AADE-EB44111C4736}" srcId="{7D42A2A2-964B-4A4C-9797-F6C4297D0EB2}" destId="{3A8DDD08-4B71-4795-8B24-22FC7A228687}" srcOrd="0" destOrd="0" parTransId="{589E33EC-0E8C-4AD5-8FDC-D1DBC911E23F}" sibTransId="{B521B4B3-AE0C-4D2A-99B0-3BAF060976BA}"/>
    <dgm:cxn modelId="{BA1B6CF4-B5E1-4DD6-BDC8-A1CC1E5877F9}" srcId="{B298C5DC-CC10-4444-A2C7-E5A7942E5075}" destId="{4635D9D9-D382-4860-BC04-CF6B175DED2A}" srcOrd="0" destOrd="0" parTransId="{B4B86990-C639-496C-90E3-F36A96C51B2D}" sibTransId="{38745CFC-819C-4195-A200-0E7EC33D1177}"/>
    <dgm:cxn modelId="{9BD796FF-E8DF-4700-B0C1-4A3147DFBE95}" srcId="{63DC9327-10FA-4EB0-AE63-3C57FADB11E3}" destId="{F07EB3E9-3E86-4F24-ACAE-DC6DD619F7F7}" srcOrd="0" destOrd="0" parTransId="{CDD07558-AEAC-447A-902C-2C324C8EA58C}" sibTransId="{CF536196-1F45-45F3-A827-3B643B3109EA}"/>
    <dgm:cxn modelId="{C9CBB8BC-60D8-42F8-8B8F-30DE36D96138}" type="presParOf" srcId="{8CA88D72-49E0-4A57-BE90-78F51F1A1BAB}" destId="{5B39F41C-5FB3-4055-9175-07BF779FCE5A}" srcOrd="0" destOrd="0" presId="urn:microsoft.com/office/officeart/2016/7/layout/HorizontalActionList"/>
    <dgm:cxn modelId="{7FAD6F75-D3BC-4735-96D3-03F8518D35ED}" type="presParOf" srcId="{5B39F41C-5FB3-4055-9175-07BF779FCE5A}" destId="{43306434-9296-46D4-88FF-3FA2F4EAFC1F}" srcOrd="0" destOrd="0" presId="urn:microsoft.com/office/officeart/2016/7/layout/HorizontalActionList"/>
    <dgm:cxn modelId="{A33C7A60-5475-4645-9ADE-216394B0BD84}" type="presParOf" srcId="{5B39F41C-5FB3-4055-9175-07BF779FCE5A}" destId="{CF3CBAF9-CFF4-4FBC-9410-E24B429FDE1F}" srcOrd="1" destOrd="0" presId="urn:microsoft.com/office/officeart/2016/7/layout/HorizontalActionList"/>
    <dgm:cxn modelId="{5721A46F-DB7E-4DA8-9210-4ECF02959CC9}" type="presParOf" srcId="{8CA88D72-49E0-4A57-BE90-78F51F1A1BAB}" destId="{17E06040-957E-479F-91CA-5438C56AF126}" srcOrd="1" destOrd="0" presId="urn:microsoft.com/office/officeart/2016/7/layout/HorizontalActionList"/>
    <dgm:cxn modelId="{D767E131-225F-47CC-90A3-7AC0860C66AA}" type="presParOf" srcId="{8CA88D72-49E0-4A57-BE90-78F51F1A1BAB}" destId="{C7CB34EF-F3B1-4B8F-9C1E-278EBCC3987D}" srcOrd="2" destOrd="0" presId="urn:microsoft.com/office/officeart/2016/7/layout/HorizontalActionList"/>
    <dgm:cxn modelId="{B05AF11F-DA4E-45DF-9826-51A7A6210D17}" type="presParOf" srcId="{C7CB34EF-F3B1-4B8F-9C1E-278EBCC3987D}" destId="{8733FB27-294E-4DF0-BD7D-D47C2C7BF670}" srcOrd="0" destOrd="0" presId="urn:microsoft.com/office/officeart/2016/7/layout/HorizontalActionList"/>
    <dgm:cxn modelId="{FF1C1540-32F5-4476-BD2D-249D25E8D5C6}" type="presParOf" srcId="{C7CB34EF-F3B1-4B8F-9C1E-278EBCC3987D}" destId="{5BBF92DA-B37F-423D-9FAA-99E710AFDD46}" srcOrd="1" destOrd="0" presId="urn:microsoft.com/office/officeart/2016/7/layout/HorizontalActionList"/>
    <dgm:cxn modelId="{CA7D59D0-1D32-433F-B536-5C8D06844A23}" type="presParOf" srcId="{8CA88D72-49E0-4A57-BE90-78F51F1A1BAB}" destId="{67492D31-37BB-48FE-8ED3-8C6CF309E9A0}" srcOrd="3" destOrd="0" presId="urn:microsoft.com/office/officeart/2016/7/layout/HorizontalActionList"/>
    <dgm:cxn modelId="{21551EA0-037A-4515-AB6C-69624F065E54}" type="presParOf" srcId="{8CA88D72-49E0-4A57-BE90-78F51F1A1BAB}" destId="{C87070AF-4711-41C7-81DA-47E99B19132E}" srcOrd="4" destOrd="0" presId="urn:microsoft.com/office/officeart/2016/7/layout/HorizontalActionList"/>
    <dgm:cxn modelId="{B45721D1-F604-430C-864A-27CC08F5D7A7}" type="presParOf" srcId="{C87070AF-4711-41C7-81DA-47E99B19132E}" destId="{2930C02B-053F-44B5-8313-6329EECA10B7}" srcOrd="0" destOrd="0" presId="urn:microsoft.com/office/officeart/2016/7/layout/HorizontalActionList"/>
    <dgm:cxn modelId="{51AE99A3-88C0-46AE-AC81-708E7B0F2146}" type="presParOf" srcId="{C87070AF-4711-41C7-81DA-47E99B19132E}" destId="{5D39A6F7-4315-4ABB-85CF-DC7BAA808988}" srcOrd="1" destOrd="0" presId="urn:microsoft.com/office/officeart/2016/7/layout/HorizontalActionList"/>
    <dgm:cxn modelId="{D6296F77-228A-4A9F-A089-CD92B2D72EBE}" type="presParOf" srcId="{8CA88D72-49E0-4A57-BE90-78F51F1A1BAB}" destId="{EBA0A648-5FF8-49C2-BBE4-480812F1A33C}" srcOrd="5" destOrd="0" presId="urn:microsoft.com/office/officeart/2016/7/layout/HorizontalActionList"/>
    <dgm:cxn modelId="{513B46F9-8DA9-4007-A2A6-267A9414D894}" type="presParOf" srcId="{8CA88D72-49E0-4A57-BE90-78F51F1A1BAB}" destId="{95E3B868-6CBA-4435-B98B-490AD0159EA1}" srcOrd="6" destOrd="0" presId="urn:microsoft.com/office/officeart/2016/7/layout/HorizontalActionList"/>
    <dgm:cxn modelId="{E1840E7D-2B3F-4984-BE73-C4BBCF74150C}" type="presParOf" srcId="{95E3B868-6CBA-4435-B98B-490AD0159EA1}" destId="{12042B18-601E-48CB-8E23-CB40B004810E}" srcOrd="0" destOrd="0" presId="urn:microsoft.com/office/officeart/2016/7/layout/HorizontalActionList"/>
    <dgm:cxn modelId="{378FCF20-6DDA-4753-BFE9-706B8338A6DF}" type="presParOf" srcId="{95E3B868-6CBA-4435-B98B-490AD0159EA1}" destId="{0AF131E3-BF42-4CC7-9775-FBF29821478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F3F22-2586-4289-8D08-4475496BBD66}">
      <dsp:nvSpPr>
        <dsp:cNvPr id="0" name=""/>
        <dsp:cNvSpPr/>
      </dsp:nvSpPr>
      <dsp:spPr>
        <a:xfrm>
          <a:off x="0" y="60678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housing price is highly sensitive to the variation of house interior area</a:t>
          </a:r>
        </a:p>
      </dsp:txBody>
      <dsp:txXfrm>
        <a:off x="31556" y="638344"/>
        <a:ext cx="7002721" cy="583313"/>
      </dsp:txXfrm>
    </dsp:sp>
    <dsp:sp modelId="{DE940F85-6DDB-4605-B36F-98BDEE8A9CFB}">
      <dsp:nvSpPr>
        <dsp:cNvPr id="0" name=""/>
        <dsp:cNvSpPr/>
      </dsp:nvSpPr>
      <dsp:spPr>
        <a:xfrm>
          <a:off x="0" y="130217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grading system in King county accounts for each house's age</a:t>
          </a:r>
        </a:p>
      </dsp:txBody>
      <dsp:txXfrm>
        <a:off x="31556" y="1333729"/>
        <a:ext cx="7002721" cy="583313"/>
      </dsp:txXfrm>
    </dsp:sp>
    <dsp:sp modelId="{C68D75E0-261A-46DF-9194-095302D670F3}">
      <dsp:nvSpPr>
        <dsp:cNvPr id="0" name=""/>
        <dsp:cNvSpPr/>
      </dsp:nvSpPr>
      <dsp:spPr>
        <a:xfrm>
          <a:off x="0" y="199755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 length after house renovation to sold year determines house condition</a:t>
          </a:r>
        </a:p>
      </dsp:txBody>
      <dsp:txXfrm>
        <a:off x="31556" y="2029114"/>
        <a:ext cx="7002721" cy="583313"/>
      </dsp:txXfrm>
    </dsp:sp>
    <dsp:sp modelId="{146991CE-1BCF-4093-B48C-AFA45271F730}">
      <dsp:nvSpPr>
        <dsp:cNvPr id="0" name=""/>
        <dsp:cNvSpPr/>
      </dsp:nvSpPr>
      <dsp:spPr>
        <a:xfrm>
          <a:off x="0" y="269294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tour correlates to house amenities, design and maintenance, e.g. pool, basement, floors and renovation (condition)</a:t>
          </a:r>
        </a:p>
      </dsp:txBody>
      <dsp:txXfrm>
        <a:off x="31556" y="2724499"/>
        <a:ext cx="7002721" cy="583313"/>
      </dsp:txXfrm>
    </dsp:sp>
    <dsp:sp modelId="{708141EF-5BAE-45DE-9B11-3D7F6DD76380}">
      <dsp:nvSpPr>
        <dsp:cNvPr id="0" name=""/>
        <dsp:cNvSpPr/>
      </dsp:nvSpPr>
      <dsp:spPr>
        <a:xfrm>
          <a:off x="0" y="338832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selling price affected by its latitude (north to Vancouver and south to Portland, OR) ; instead, its longitude has no effect</a:t>
          </a:r>
        </a:p>
      </dsp:txBody>
      <dsp:txXfrm>
        <a:off x="31556" y="3419884"/>
        <a:ext cx="7002721" cy="583313"/>
      </dsp:txXfrm>
    </dsp:sp>
    <dsp:sp modelId="{6A29F814-8D73-496C-B5BB-E1FFDFDA4CB7}">
      <dsp:nvSpPr>
        <dsp:cNvPr id="0" name=""/>
        <dsp:cNvSpPr/>
      </dsp:nvSpPr>
      <dsp:spPr>
        <a:xfrm>
          <a:off x="0" y="408371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winter holiday season attracts more tours and greater discount on houses located further away from Seattle city</a:t>
          </a:r>
        </a:p>
      </dsp:txBody>
      <dsp:txXfrm>
        <a:off x="31556" y="4115269"/>
        <a:ext cx="7002721" cy="583313"/>
      </dsp:txXfrm>
    </dsp:sp>
    <dsp:sp modelId="{8E48BE25-6342-4667-9A6F-D9E4529590BE}">
      <dsp:nvSpPr>
        <dsp:cNvPr id="0" name=""/>
        <dsp:cNvSpPr/>
      </dsp:nvSpPr>
      <dsp:spPr>
        <a:xfrm>
          <a:off x="0" y="477909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lot size weights more on selling price than house interior area</a:t>
          </a:r>
        </a:p>
      </dsp:txBody>
      <dsp:txXfrm>
        <a:off x="31556" y="4810654"/>
        <a:ext cx="7002721" cy="583313"/>
      </dsp:txXfrm>
    </dsp:sp>
    <dsp:sp modelId="{F0FD710C-9D43-4E9F-8ED0-7BC9264073E0}">
      <dsp:nvSpPr>
        <dsp:cNvPr id="0" name=""/>
        <dsp:cNvSpPr/>
      </dsp:nvSpPr>
      <dsp:spPr>
        <a:xfrm>
          <a:off x="0" y="547448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price goes down from middle of summer through fall (end of fiscal year) till January of following year</a:t>
          </a:r>
        </a:p>
      </dsp:txBody>
      <dsp:txXfrm>
        <a:off x="31556" y="5506039"/>
        <a:ext cx="7002721" cy="583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06434-9296-46D4-88FF-3FA2F4EAFC1F}">
      <dsp:nvSpPr>
        <dsp:cNvPr id="0" name=""/>
        <dsp:cNvSpPr/>
      </dsp:nvSpPr>
      <dsp:spPr>
        <a:xfrm>
          <a:off x="7066" y="818696"/>
          <a:ext cx="2320079" cy="696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7066" y="818696"/>
        <a:ext cx="2320079" cy="696023"/>
      </dsp:txXfrm>
    </dsp:sp>
    <dsp:sp modelId="{CF3CBAF9-CFF4-4FBC-9410-E24B429FDE1F}">
      <dsp:nvSpPr>
        <dsp:cNvPr id="0" name=""/>
        <dsp:cNvSpPr/>
      </dsp:nvSpPr>
      <dsp:spPr>
        <a:xfrm>
          <a:off x="7066" y="1514720"/>
          <a:ext cx="2320079" cy="1760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zipcode to city name</a:t>
          </a:r>
        </a:p>
      </dsp:txBody>
      <dsp:txXfrm>
        <a:off x="7066" y="1514720"/>
        <a:ext cx="2320079" cy="1760065"/>
      </dsp:txXfrm>
    </dsp:sp>
    <dsp:sp modelId="{8733FB27-294E-4DF0-BD7D-D47C2C7BF670}">
      <dsp:nvSpPr>
        <dsp:cNvPr id="0" name=""/>
        <dsp:cNvSpPr/>
      </dsp:nvSpPr>
      <dsp:spPr>
        <a:xfrm>
          <a:off x="2435040" y="818696"/>
          <a:ext cx="2320079" cy="6960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2435040" y="818696"/>
        <a:ext cx="2320079" cy="696023"/>
      </dsp:txXfrm>
    </dsp:sp>
    <dsp:sp modelId="{5BBF92DA-B37F-423D-9FAA-99E710AFDD46}">
      <dsp:nvSpPr>
        <dsp:cNvPr id="0" name=""/>
        <dsp:cNvSpPr/>
      </dsp:nvSpPr>
      <dsp:spPr>
        <a:xfrm>
          <a:off x="2435040" y="1514720"/>
          <a:ext cx="2320079" cy="1760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house age with grading scale </a:t>
          </a:r>
        </a:p>
      </dsp:txBody>
      <dsp:txXfrm>
        <a:off x="2435040" y="1514720"/>
        <a:ext cx="2320079" cy="1760065"/>
      </dsp:txXfrm>
    </dsp:sp>
    <dsp:sp modelId="{2930C02B-053F-44B5-8313-6329EECA10B7}">
      <dsp:nvSpPr>
        <dsp:cNvPr id="0" name=""/>
        <dsp:cNvSpPr/>
      </dsp:nvSpPr>
      <dsp:spPr>
        <a:xfrm>
          <a:off x="4863013" y="818696"/>
          <a:ext cx="2320079" cy="6960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4863013" y="818696"/>
        <a:ext cx="2320079" cy="696023"/>
      </dsp:txXfrm>
    </dsp:sp>
    <dsp:sp modelId="{5D39A6F7-4315-4ABB-85CF-DC7BAA808988}">
      <dsp:nvSpPr>
        <dsp:cNvPr id="0" name=""/>
        <dsp:cNvSpPr/>
      </dsp:nvSpPr>
      <dsp:spPr>
        <a:xfrm>
          <a:off x="4863013" y="1514720"/>
          <a:ext cx="2320079" cy="1760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house renovation with condition score</a:t>
          </a:r>
        </a:p>
      </dsp:txBody>
      <dsp:txXfrm>
        <a:off x="4863013" y="1514720"/>
        <a:ext cx="2320079" cy="1760065"/>
      </dsp:txXfrm>
    </dsp:sp>
    <dsp:sp modelId="{12042B18-601E-48CB-8E23-CB40B004810E}">
      <dsp:nvSpPr>
        <dsp:cNvPr id="0" name=""/>
        <dsp:cNvSpPr/>
      </dsp:nvSpPr>
      <dsp:spPr>
        <a:xfrm>
          <a:off x="7290987" y="818696"/>
          <a:ext cx="2320079" cy="696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7290987" y="818696"/>
        <a:ext cx="2320079" cy="696023"/>
      </dsp:txXfrm>
    </dsp:sp>
    <dsp:sp modelId="{0AF131E3-BF42-4CC7-9775-FBF298214786}">
      <dsp:nvSpPr>
        <dsp:cNvPr id="0" name=""/>
        <dsp:cNvSpPr/>
      </dsp:nvSpPr>
      <dsp:spPr>
        <a:xfrm>
          <a:off x="7290987" y="1514720"/>
          <a:ext cx="2320079" cy="1760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house price with city</a:t>
          </a:r>
        </a:p>
      </dsp:txBody>
      <dsp:txXfrm>
        <a:off x="7290987" y="1514720"/>
        <a:ext cx="2320079" cy="176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98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5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0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4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2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9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/>
              <a:t>Seattle Housing Project</a:t>
            </a:r>
            <a:br>
              <a:rPr lang="en-US" sz="3000" b="1"/>
            </a:br>
            <a:endParaRPr lang="en-US" sz="3000" b="1"/>
          </a:p>
          <a:p>
            <a:pPr>
              <a:lnSpc>
                <a:spcPct val="90000"/>
              </a:lnSpc>
            </a:pPr>
            <a:r>
              <a:rPr lang="en-US" sz="3000">
                <a:latin typeface="Century Schoolbook"/>
                <a:ea typeface="+mj-lt"/>
                <a:cs typeface="+mj-lt"/>
              </a:rPr>
              <a:t>customer purchase behavior modeling</a:t>
            </a:r>
            <a:endParaRPr lang="en-US" sz="3000" b="1">
              <a:latin typeface="Century Schoolboo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Mindy Jen, July 27th, 2020</a:t>
            </a: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B80CF-406A-426D-A517-D5E0DC1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3" y="407574"/>
            <a:ext cx="3547581" cy="955382"/>
          </a:xfrm>
        </p:spPr>
        <p:txBody>
          <a:bodyPr anchor="ctr">
            <a:normAutofit fontScale="90000"/>
          </a:bodyPr>
          <a:lstStyle/>
          <a:p>
            <a:r>
              <a:rPr lang="en-US" sz="3400"/>
              <a:t>Recommendation</a:t>
            </a:r>
            <a:br>
              <a:rPr lang="en-US" sz="3400" dirty="0"/>
            </a:br>
            <a:r>
              <a:rPr lang="en-US" sz="3400"/>
              <a:t>list</a:t>
            </a:r>
            <a:endParaRPr lang="en-US" sz="3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EC015AD-201F-41B8-AC17-95D77C7DF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74882"/>
              </p:ext>
            </p:extLst>
          </p:nvPr>
        </p:nvGraphicFramePr>
        <p:xfrm>
          <a:off x="4916553" y="137740"/>
          <a:ext cx="7065833" cy="672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8F4C24DA-398D-4E8F-82EE-9A2278CBC8AC}"/>
              </a:ext>
            </a:extLst>
          </p:cNvPr>
          <p:cNvSpPr txBox="1"/>
          <p:nvPr/>
        </p:nvSpPr>
        <p:spPr>
          <a:xfrm>
            <a:off x="3379694" y="5822576"/>
            <a:ext cx="1633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Spring Season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98639F-BE4F-47D1-A2E3-FE46307CCAA4}"/>
              </a:ext>
            </a:extLst>
          </p:cNvPr>
          <p:cNvSpPr txBox="1"/>
          <p:nvPr/>
        </p:nvSpPr>
        <p:spPr>
          <a:xfrm>
            <a:off x="3043518" y="5116605"/>
            <a:ext cx="1969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Lot / Living ratio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C0AB26-31BD-4933-9610-38560A60C931}"/>
              </a:ext>
            </a:extLst>
          </p:cNvPr>
          <p:cNvSpPr txBox="1"/>
          <p:nvPr/>
        </p:nvSpPr>
        <p:spPr>
          <a:xfrm>
            <a:off x="2483223" y="4399428"/>
            <a:ext cx="2530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Holiday Winter Season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2AD83-AE0A-47AD-8A62-8DBC40B964C3}"/>
              </a:ext>
            </a:extLst>
          </p:cNvPr>
          <p:cNvSpPr txBox="1"/>
          <p:nvPr/>
        </p:nvSpPr>
        <p:spPr>
          <a:xfrm>
            <a:off x="3189193" y="3648633"/>
            <a:ext cx="1824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Location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086DD6-3EF9-4C7F-8A5C-BF2574446844}"/>
              </a:ext>
            </a:extLst>
          </p:cNvPr>
          <p:cNvSpPr txBox="1"/>
          <p:nvPr/>
        </p:nvSpPr>
        <p:spPr>
          <a:xfrm>
            <a:off x="3558988" y="2998691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A9FA92-89A4-4C5F-87CF-B000C49665F1}"/>
              </a:ext>
            </a:extLst>
          </p:cNvPr>
          <p:cNvSpPr txBox="1"/>
          <p:nvPr/>
        </p:nvSpPr>
        <p:spPr>
          <a:xfrm>
            <a:off x="1934135" y="2292720"/>
            <a:ext cx="3079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Renovation Life Time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92617C-B943-4975-B7E2-8B8A44E3338B}"/>
              </a:ext>
            </a:extLst>
          </p:cNvPr>
          <p:cNvSpPr txBox="1"/>
          <p:nvPr/>
        </p:nvSpPr>
        <p:spPr>
          <a:xfrm>
            <a:off x="2247899" y="1575543"/>
            <a:ext cx="2765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Age &amp; Grade Scale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7E38A0-BA5D-4D84-B3CE-2A8E7E7969DF}"/>
              </a:ext>
            </a:extLst>
          </p:cNvPr>
          <p:cNvSpPr txBox="1"/>
          <p:nvPr/>
        </p:nvSpPr>
        <p:spPr>
          <a:xfrm>
            <a:off x="3626221" y="891984"/>
            <a:ext cx="129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4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A8C8-D3C1-4C2F-B272-1455564E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Future Work</a:t>
            </a:r>
          </a:p>
        </p:txBody>
      </p:sp>
      <p:sp>
        <p:nvSpPr>
          <p:cNvPr id="102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FE0E2A80-4142-4738-80B3-BBEF30372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75783"/>
              </p:ext>
            </p:extLst>
          </p:nvPr>
        </p:nvGraphicFramePr>
        <p:xfrm>
          <a:off x="782668" y="188130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8" name="TextBox 307">
            <a:extLst>
              <a:ext uri="{FF2B5EF4-FFF2-40B4-BE49-F238E27FC236}">
                <a16:creationId xmlns:a16="http://schemas.microsoft.com/office/drawing/2014/main" id="{DB88E91B-93ED-45D9-AD7D-949AB1A9C81D}"/>
              </a:ext>
            </a:extLst>
          </p:cNvPr>
          <p:cNvSpPr txBox="1"/>
          <p:nvPr/>
        </p:nvSpPr>
        <p:spPr>
          <a:xfrm>
            <a:off x="5004547" y="264459"/>
            <a:ext cx="45473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Century Schoolbook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0019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3127" b="5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renjmindy@gmail.com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EF18D-4507-4C3C-B32F-5A6CE6F3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8" y="497791"/>
            <a:ext cx="5177956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chemeClr val="bg1"/>
                </a:solidFill>
                <a:latin typeface="Century Schoolbook"/>
              </a:rPr>
              <a:t>Features: </a:t>
            </a:r>
            <a:r>
              <a:rPr lang="en-US" sz="2300">
                <a:solidFill>
                  <a:schemeClr val="bg1"/>
                </a:solidFill>
                <a:latin typeface="Century Schoolbook"/>
                <a:ea typeface="+mj-lt"/>
                <a:cs typeface="+mj-lt"/>
              </a:rPr>
              <a:t>What're major factors that may make impact on house buyers' behaviors?</a:t>
            </a:r>
            <a:endParaRPr lang="en-US" sz="2300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783E32-79D4-445A-B87B-51700E564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07" y="2014914"/>
            <a:ext cx="4455795" cy="434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Predictors: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Location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Condition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Amenities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Design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Size 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Age 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House tour 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Season 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Target: price </a:t>
            </a: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Century Schoolbook"/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45E41EC-C4D6-4DB7-BCE1-BFA322E6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47" y="701383"/>
            <a:ext cx="5948081" cy="58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E106-01EC-47A0-AA4D-30B4205A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52" y="273424"/>
            <a:ext cx="8596668" cy="1320800"/>
          </a:xfrm>
        </p:spPr>
        <p:txBody>
          <a:bodyPr/>
          <a:lstStyle/>
          <a:p>
            <a:r>
              <a:rPr lang="en-US" sz="3200">
                <a:latin typeface="Century Schoolbook"/>
              </a:rPr>
              <a:t>Features: What're all factors considered</a:t>
            </a:r>
            <a:r>
              <a:rPr lang="en-US" sz="3200" dirty="0">
                <a:latin typeface="Century Schoolbook"/>
              </a:rPr>
              <a:t>?</a:t>
            </a:r>
            <a:endParaRPr lang="en-US" sz="3200" dirty="0"/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0C018A-54A6-4ECB-ABB9-1C6E25E3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766776"/>
            <a:ext cx="9578787" cy="6086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F0CE9-475D-4807-8D44-4FC10B4FA03D}"/>
              </a:ext>
            </a:extLst>
          </p:cNvPr>
          <p:cNvSpPr txBox="1"/>
          <p:nvPr/>
        </p:nvSpPr>
        <p:spPr>
          <a:xfrm>
            <a:off x="5665693" y="5968250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size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A459-0A87-4736-9283-9B45A8B5A97D}"/>
              </a:ext>
            </a:extLst>
          </p:cNvPr>
          <p:cNvSpPr txBox="1"/>
          <p:nvPr/>
        </p:nvSpPr>
        <p:spPr>
          <a:xfrm>
            <a:off x="5665693" y="5676897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location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2DC62-2122-4493-BFE0-78999B347CCB}"/>
              </a:ext>
            </a:extLst>
          </p:cNvPr>
          <p:cNvSpPr txBox="1"/>
          <p:nvPr/>
        </p:nvSpPr>
        <p:spPr>
          <a:xfrm>
            <a:off x="5665693" y="5374338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age/grade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322A9-45E5-4726-B255-DB7BE1258FC5}"/>
              </a:ext>
            </a:extLst>
          </p:cNvPr>
          <p:cNvSpPr txBox="1"/>
          <p:nvPr/>
        </p:nvSpPr>
        <p:spPr>
          <a:xfrm>
            <a:off x="5665693" y="50717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design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78A30-EEA9-4AC7-90E0-6D1C13194A0C}"/>
              </a:ext>
            </a:extLst>
          </p:cNvPr>
          <p:cNvSpPr txBox="1"/>
          <p:nvPr/>
        </p:nvSpPr>
        <p:spPr>
          <a:xfrm>
            <a:off x="5665694" y="47916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amenity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C5E1A-03D6-4A09-A696-F7BA45B34BAA}"/>
              </a:ext>
            </a:extLst>
          </p:cNvPr>
          <p:cNvSpPr txBox="1"/>
          <p:nvPr/>
        </p:nvSpPr>
        <p:spPr>
          <a:xfrm>
            <a:off x="5665694" y="4500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tour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9136C-8409-40C4-A88C-C98FA069CF3E}"/>
              </a:ext>
            </a:extLst>
          </p:cNvPr>
          <p:cNvSpPr txBox="1"/>
          <p:nvPr/>
        </p:nvSpPr>
        <p:spPr>
          <a:xfrm>
            <a:off x="5665693" y="3368487"/>
            <a:ext cx="37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maintenance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 b="1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7F089-D450-4FD7-AF92-B5C2DBD949FD}"/>
              </a:ext>
            </a:extLst>
          </p:cNvPr>
          <p:cNvSpPr txBox="1"/>
          <p:nvPr/>
        </p:nvSpPr>
        <p:spPr>
          <a:xfrm>
            <a:off x="5665693" y="2606486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selling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9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BC2F7E7-5B2C-44CB-9105-8F62ABCE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81" y="728381"/>
            <a:ext cx="9444329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latin typeface="Century Schoolbook"/>
              </a:rPr>
              <a:t>Features: What're </a:t>
            </a:r>
            <a:r>
              <a:rPr lang="en-US" sz="3200" b="1" kern="1200" dirty="0">
                <a:solidFill>
                  <a:srgbClr val="FF0000"/>
                </a:solidFill>
                <a:latin typeface="Century Schoolbook"/>
              </a:rPr>
              <a:t>major</a:t>
            </a:r>
            <a:r>
              <a:rPr lang="en-US" sz="3200" kern="1200" dirty="0">
                <a:latin typeface="Century Schoolbook"/>
              </a:rPr>
              <a:t> factors that affect house </a:t>
            </a:r>
            <a:r>
              <a:rPr lang="en-US" sz="3200" kern="1200">
                <a:latin typeface="Century Schoolbook"/>
              </a:rPr>
              <a:t>selling price</a:t>
            </a:r>
            <a:r>
              <a:rPr lang="en-US" sz="3200">
                <a:latin typeface="Century Schoolbook"/>
              </a:rPr>
              <a:t> </a:t>
            </a:r>
            <a:r>
              <a:rPr lang="en-US" sz="3200">
                <a:solidFill>
                  <a:srgbClr val="FF0000"/>
                </a:solidFill>
                <a:latin typeface="Century Schoolbook"/>
              </a:rPr>
              <a:t>dramatically</a:t>
            </a:r>
            <a:r>
              <a:rPr lang="en-US" sz="3200" kern="1200">
                <a:latin typeface="Century Schoolbook"/>
              </a:rPr>
              <a:t>?</a:t>
            </a:r>
            <a:br>
              <a:rPr lang="en-US" sz="3200" dirty="0">
                <a:latin typeface="Century Schoolbook"/>
              </a:rPr>
            </a:br>
            <a:br>
              <a:rPr lang="en-US" sz="3200" dirty="0">
                <a:latin typeface="Century Schoolbook"/>
              </a:rPr>
            </a:br>
            <a:endParaRPr lang="en-US" sz="1200" kern="1200">
              <a:solidFill>
                <a:schemeClr val="accent1"/>
              </a:solidFill>
              <a:latin typeface="Century Schoolbook"/>
            </a:endParaRPr>
          </a:p>
        </p:txBody>
      </p:sp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992D63-91B2-4BA7-9614-FE95B0CA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" y="1208661"/>
            <a:ext cx="8928845" cy="56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0D68AF-5988-4F51-BCB3-1B9D4C3E1EE3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859666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condition</a:t>
            </a: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5F4B8CF-F099-43C9-9444-21EA059F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0" y="990923"/>
            <a:ext cx="9040904" cy="566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8258E-6ED1-419F-AFFB-E0C3710C2BCA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9BEC7-213A-424A-8CD9-A2EFD7F95CEE}"/>
              </a:ext>
            </a:extLst>
          </p:cNvPr>
          <p:cNvSpPr txBox="1"/>
          <p:nvPr/>
        </p:nvSpPr>
        <p:spPr>
          <a:xfrm>
            <a:off x="3914775" y="24243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4FAE0-AA22-4CFD-94BD-B765D9C1E6CE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C58E7-D7BE-40A2-AC5F-923B84F8E970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4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E74A-DF8C-4BCC-8F65-003D85FD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0" y="105336"/>
            <a:ext cx="8596668" cy="771712"/>
          </a:xfrm>
        </p:spPr>
        <p:txBody>
          <a:bodyPr/>
          <a:lstStyle/>
          <a:p>
            <a:r>
              <a:rPr lang="en-US"/>
              <a:t>House design: basement</a:t>
            </a:r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79912-A507-47B6-8D1A-7C2DBAD9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4" y="933337"/>
            <a:ext cx="9018492" cy="5753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A4D88-4171-4BCC-885A-6524FE19EA35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44D5-C95E-45F9-8E9D-BA8A059ED6FB}"/>
              </a:ext>
            </a:extLst>
          </p:cNvPr>
          <p:cNvSpPr txBox="1"/>
          <p:nvPr/>
        </p:nvSpPr>
        <p:spPr>
          <a:xfrm>
            <a:off x="3914775" y="235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83D6-E351-44DA-85DC-444660418FFC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A9815-EDC9-4F79-B743-869067B8904C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FA2AEA-D10B-4655-85E2-67039D19BDB4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859666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condition: renovation</a:t>
            </a:r>
          </a:p>
        </p:txBody>
      </p:sp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EB7FA-3D7C-44F2-8812-A61CFBFC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7" y="990404"/>
            <a:ext cx="9253821" cy="5639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8BA2E-8956-4CD2-B97A-7BAEEC294448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5DEEA-76E0-4D94-8CF4-F154EB280D86}"/>
              </a:ext>
            </a:extLst>
          </p:cNvPr>
          <p:cNvSpPr txBox="1"/>
          <p:nvPr/>
        </p:nvSpPr>
        <p:spPr>
          <a:xfrm>
            <a:off x="3914775" y="235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29DD8-0BA4-474A-9288-CFF112102115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EB179-80B4-4B9D-A947-4976FB87A41D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9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4">
            <a:extLst>
              <a:ext uri="{FF2B5EF4-FFF2-40B4-BE49-F238E27FC236}">
                <a16:creationId xmlns:a16="http://schemas.microsoft.com/office/drawing/2014/main" id="{696BD8A1-6F93-4BEF-8CB8-6EFE55FE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390" y="5498200"/>
            <a:ext cx="8508893" cy="102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200" dirty="0"/>
              <a:t>What's model performance and OLS nomality check?</a:t>
            </a:r>
            <a:br>
              <a:rPr lang="en-US" sz="2200" dirty="0"/>
            </a:br>
            <a:br>
              <a:rPr lang="en-US" sz="2200" dirty="0"/>
            </a:br>
            <a:r>
              <a:rPr lang="en-US" sz="2200"/>
              <a:t>R2 = 0.697, skew = 0.098, kurtosis = 3.633</a:t>
            </a:r>
            <a:br>
              <a:rPr lang="en-US" sz="2200" dirty="0"/>
            </a:br>
            <a:br>
              <a:rPr lang="en-US" sz="2200" dirty="0"/>
            </a:br>
            <a:r>
              <a:rPr lang="en-US" sz="2200"/>
              <a:t>MSE = 0.305, RMSE = 0.552</a:t>
            </a:r>
            <a:br>
              <a:rPr lang="en-US" sz="2200" dirty="0"/>
            </a:br>
            <a:br>
              <a:rPr lang="en-US" sz="2200" dirty="0"/>
            </a:br>
            <a:r>
              <a:rPr lang="en-US" dirty="0"/>
              <a:t>Goldfeld-Quandt test: </a:t>
            </a:r>
            <a:r>
              <a:rPr lang="en-US">
                <a:latin typeface="Consolas"/>
              </a:rPr>
              <a:t>[('F statistic', 0.985), ('p-value', 0.766)]</a:t>
            </a:r>
            <a:r>
              <a:rPr lang="en-US" sz="2200" dirty="0"/>
              <a:t> </a:t>
            </a:r>
            <a:br>
              <a:rPr lang="en-US" sz="2200" dirty="0"/>
            </a:br>
            <a:endParaRPr lang="en-US" sz="2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98C3C-35EF-4B34-81E8-C94FD3D1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02970"/>
            <a:ext cx="3426704" cy="2535203"/>
          </a:xfrm>
          <a:prstGeom prst="rect">
            <a:avLst/>
          </a:prstGeom>
        </p:spPr>
      </p:pic>
      <p:pic>
        <p:nvPicPr>
          <p:cNvPr id="7" name="Picture 7" descr="A picture containing person, table, people&#10;&#10;Description automatically generated">
            <a:extLst>
              <a:ext uri="{FF2B5EF4-FFF2-40B4-BE49-F238E27FC236}">
                <a16:creationId xmlns:a16="http://schemas.microsoft.com/office/drawing/2014/main" id="{B4600D99-B2DA-425B-BDAC-D7A2EF14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171225"/>
            <a:ext cx="3426704" cy="2398692"/>
          </a:xfrm>
          <a:prstGeom prst="rect">
            <a:avLst/>
          </a:prstGeom>
        </p:spPr>
      </p:pic>
      <p:pic>
        <p:nvPicPr>
          <p:cNvPr id="9" name="Picture 9" descr="A picture containing text, map, large&#10;&#10;Description automatically generated">
            <a:extLst>
              <a:ext uri="{FF2B5EF4-FFF2-40B4-BE49-F238E27FC236}">
                <a16:creationId xmlns:a16="http://schemas.microsoft.com/office/drawing/2014/main" id="{1806267A-E5A6-4E7D-8CA0-A504C3A5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073" y="1186032"/>
            <a:ext cx="3426704" cy="23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4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DEC5D39-259E-409E-8B88-8733305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5" y="784411"/>
            <a:ext cx="9444329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>
                <a:latin typeface="Century Schoolbook"/>
              </a:rPr>
              <a:t>Features: What're</a:t>
            </a:r>
            <a:r>
              <a:rPr lang="en-US" sz="3200">
                <a:latin typeface="Century Schoolbook"/>
              </a:rPr>
              <a:t> </a:t>
            </a:r>
            <a:r>
              <a:rPr lang="en-US" sz="3200" b="1">
                <a:solidFill>
                  <a:srgbClr val="FF0000"/>
                </a:solidFill>
                <a:latin typeface="Century Schoolbook"/>
              </a:rPr>
              <a:t>Top15</a:t>
            </a:r>
            <a:r>
              <a:rPr lang="en-US" sz="3200" kern="1200">
                <a:latin typeface="Century Schoolbook"/>
              </a:rPr>
              <a:t> factors that affect house selling price</a:t>
            </a:r>
            <a:r>
              <a:rPr lang="en-US" sz="3200">
                <a:latin typeface="Century Schoolbook"/>
              </a:rPr>
              <a:t> </a:t>
            </a:r>
            <a:r>
              <a:rPr lang="en-US" sz="3200">
                <a:solidFill>
                  <a:srgbClr val="FF0000"/>
                </a:solidFill>
                <a:latin typeface="Century Schoolbook"/>
              </a:rPr>
              <a:t>most significantly</a:t>
            </a:r>
            <a:r>
              <a:rPr lang="en-US" sz="3200" kern="1200">
                <a:latin typeface="Century Schoolbook"/>
              </a:rPr>
              <a:t>?</a:t>
            </a:r>
            <a:br>
              <a:rPr lang="en-US" sz="3200" dirty="0">
                <a:latin typeface="Century Schoolbook"/>
              </a:rPr>
            </a:br>
            <a:br>
              <a:rPr lang="en-US" sz="3200" dirty="0">
                <a:latin typeface="Century Schoolbook"/>
              </a:rPr>
            </a:br>
            <a:endParaRPr lang="en-US" sz="1200" kern="1200">
              <a:solidFill>
                <a:schemeClr val="accent1"/>
              </a:solidFill>
              <a:latin typeface="Century Schoolbook"/>
            </a:endParaRPr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82F49F-D799-486C-97AA-E00AAE3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0" y="1476246"/>
            <a:ext cx="8816786" cy="5384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F2F33-C718-4E66-ADDB-9ED4CB28A7A8}"/>
              </a:ext>
            </a:extLst>
          </p:cNvPr>
          <p:cNvSpPr txBox="1"/>
          <p:nvPr/>
        </p:nvSpPr>
        <p:spPr>
          <a:xfrm>
            <a:off x="3267635" y="3850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C457-D93A-47BF-B053-62796BCBD417}"/>
              </a:ext>
            </a:extLst>
          </p:cNvPr>
          <p:cNvSpPr txBox="1"/>
          <p:nvPr/>
        </p:nvSpPr>
        <p:spPr>
          <a:xfrm>
            <a:off x="3267635" y="33012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design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5000-FD6F-4BB8-8331-27E5D8276C3D}"/>
              </a:ext>
            </a:extLst>
          </p:cNvPr>
          <p:cNvSpPr txBox="1"/>
          <p:nvPr/>
        </p:nvSpPr>
        <p:spPr>
          <a:xfrm>
            <a:off x="3267635" y="46571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amenity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39836-2005-415A-9656-E12780D03699}"/>
              </a:ext>
            </a:extLst>
          </p:cNvPr>
          <p:cNvSpPr txBox="1"/>
          <p:nvPr/>
        </p:nvSpPr>
        <p:spPr>
          <a:xfrm>
            <a:off x="3267634" y="5082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design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D4D83-7B4F-405E-ACE1-9F3A6215E6D4}"/>
              </a:ext>
            </a:extLst>
          </p:cNvPr>
          <p:cNvSpPr txBox="1"/>
          <p:nvPr/>
        </p:nvSpPr>
        <p:spPr>
          <a:xfrm>
            <a:off x="3312458" y="2472016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maintenance/condition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B22B6-F294-410C-8126-F8063164CFD2}"/>
              </a:ext>
            </a:extLst>
          </p:cNvPr>
          <p:cNvSpPr txBox="1"/>
          <p:nvPr/>
        </p:nvSpPr>
        <p:spPr>
          <a:xfrm>
            <a:off x="3267634" y="5497603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location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88B0E-E120-4A0B-B947-08AF8A6B3523}"/>
              </a:ext>
            </a:extLst>
          </p:cNvPr>
          <p:cNvSpPr txBox="1"/>
          <p:nvPr/>
        </p:nvSpPr>
        <p:spPr>
          <a:xfrm>
            <a:off x="3267634" y="5788956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5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Widescreen</PresentationFormat>
  <Paragraphs>19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Seattle Housing Project  customer purchase behavior modeling</vt:lpstr>
      <vt:lpstr>Features: What're major factors that may make impact on house buyers' behaviors?</vt:lpstr>
      <vt:lpstr>Features: What're all factors considered?</vt:lpstr>
      <vt:lpstr>Features: What're major factors that affect house selling price dramatically?  </vt:lpstr>
      <vt:lpstr>PowerPoint Presentation</vt:lpstr>
      <vt:lpstr>House design: basement</vt:lpstr>
      <vt:lpstr>PowerPoint Presentation</vt:lpstr>
      <vt:lpstr>What's model performance and OLS nomality check?  R2 = 0.697, skew = 0.098, kurtosis = 3.633  MSE = 0.305, RMSE = 0.552  Goldfeld-Quandt test: [('F statistic', 0.985), ('p-value', 0.766)]  </vt:lpstr>
      <vt:lpstr>Features: What're Top15 factors that affect house selling price most significantly?  </vt:lpstr>
      <vt:lpstr>Recommendation list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706</cp:revision>
  <dcterms:created xsi:type="dcterms:W3CDTF">2020-07-20T15:13:18Z</dcterms:created>
  <dcterms:modified xsi:type="dcterms:W3CDTF">2020-07-27T15:40:04Z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