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62" r:id="rId4"/>
    <p:sldId id="261" r:id="rId5"/>
    <p:sldId id="263" r:id="rId6"/>
    <p:sldId id="259" r:id="rId7"/>
    <p:sldId id="260"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61C533-28A1-4F4A-A5AF-20295D0B1E0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34B3690-2437-4D55-AE58-572BCDBD98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0B75552-FE16-4220-8986-5BE238D47631}"/>
              </a:ext>
            </a:extLst>
          </p:cNvPr>
          <p:cNvSpPr>
            <a:spLocks noGrp="1"/>
          </p:cNvSpPr>
          <p:nvPr>
            <p:ph type="dt" sz="half" idx="10"/>
          </p:nvPr>
        </p:nvSpPr>
        <p:spPr/>
        <p:txBody>
          <a:bodyPr/>
          <a:lstStyle/>
          <a:p>
            <a:fld id="{9F06E206-673A-4194-98A9-3F807C8855DA}" type="datetimeFigureOut">
              <a:rPr kumimoji="1" lang="ja-JP" altLang="en-US" smtClean="0"/>
              <a:t>2023/11/14</a:t>
            </a:fld>
            <a:endParaRPr kumimoji="1" lang="ja-JP" altLang="en-US"/>
          </a:p>
        </p:txBody>
      </p:sp>
      <p:sp>
        <p:nvSpPr>
          <p:cNvPr id="5" name="フッター プレースホルダー 4">
            <a:extLst>
              <a:ext uri="{FF2B5EF4-FFF2-40B4-BE49-F238E27FC236}">
                <a16:creationId xmlns:a16="http://schemas.microsoft.com/office/drawing/2014/main" id="{D59EEA94-7223-4462-9715-72D10678441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E9901F8-2B3E-431A-BC4C-3BAF76E33DF0}"/>
              </a:ext>
            </a:extLst>
          </p:cNvPr>
          <p:cNvSpPr>
            <a:spLocks noGrp="1"/>
          </p:cNvSpPr>
          <p:nvPr>
            <p:ph type="sldNum" sz="quarter" idx="12"/>
          </p:nvPr>
        </p:nvSpPr>
        <p:spPr/>
        <p:txBody>
          <a:bodyPr/>
          <a:lstStyle/>
          <a:p>
            <a:fld id="{D751B573-2A4D-4C8C-B57B-BAE287004C09}" type="slidenum">
              <a:rPr kumimoji="1" lang="ja-JP" altLang="en-US" smtClean="0"/>
              <a:t>‹#›</a:t>
            </a:fld>
            <a:endParaRPr kumimoji="1" lang="ja-JP" altLang="en-US"/>
          </a:p>
        </p:txBody>
      </p:sp>
    </p:spTree>
    <p:extLst>
      <p:ext uri="{BB962C8B-B14F-4D97-AF65-F5344CB8AC3E}">
        <p14:creationId xmlns:p14="http://schemas.microsoft.com/office/powerpoint/2010/main" val="344761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C80E14-4EBA-4206-A14D-E3E384CD5A6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A103F57-E84B-482B-81AE-F52E3B7DB01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FF8388-D3CE-4412-9FF2-A16FAD6111AE}"/>
              </a:ext>
            </a:extLst>
          </p:cNvPr>
          <p:cNvSpPr>
            <a:spLocks noGrp="1"/>
          </p:cNvSpPr>
          <p:nvPr>
            <p:ph type="dt" sz="half" idx="10"/>
          </p:nvPr>
        </p:nvSpPr>
        <p:spPr/>
        <p:txBody>
          <a:bodyPr/>
          <a:lstStyle/>
          <a:p>
            <a:fld id="{9F06E206-673A-4194-98A9-3F807C8855DA}" type="datetimeFigureOut">
              <a:rPr kumimoji="1" lang="ja-JP" altLang="en-US" smtClean="0"/>
              <a:t>2023/11/14</a:t>
            </a:fld>
            <a:endParaRPr kumimoji="1" lang="ja-JP" altLang="en-US"/>
          </a:p>
        </p:txBody>
      </p:sp>
      <p:sp>
        <p:nvSpPr>
          <p:cNvPr id="5" name="フッター プレースホルダー 4">
            <a:extLst>
              <a:ext uri="{FF2B5EF4-FFF2-40B4-BE49-F238E27FC236}">
                <a16:creationId xmlns:a16="http://schemas.microsoft.com/office/drawing/2014/main" id="{189FF9C6-27D5-416B-BABA-DC88B1793F3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3E4A32-A08A-4ECB-8E96-D4E3B0F5408C}"/>
              </a:ext>
            </a:extLst>
          </p:cNvPr>
          <p:cNvSpPr>
            <a:spLocks noGrp="1"/>
          </p:cNvSpPr>
          <p:nvPr>
            <p:ph type="sldNum" sz="quarter" idx="12"/>
          </p:nvPr>
        </p:nvSpPr>
        <p:spPr/>
        <p:txBody>
          <a:bodyPr/>
          <a:lstStyle/>
          <a:p>
            <a:fld id="{D751B573-2A4D-4C8C-B57B-BAE287004C09}" type="slidenum">
              <a:rPr kumimoji="1" lang="ja-JP" altLang="en-US" smtClean="0"/>
              <a:t>‹#›</a:t>
            </a:fld>
            <a:endParaRPr kumimoji="1" lang="ja-JP" altLang="en-US"/>
          </a:p>
        </p:txBody>
      </p:sp>
    </p:spTree>
    <p:extLst>
      <p:ext uri="{BB962C8B-B14F-4D97-AF65-F5344CB8AC3E}">
        <p14:creationId xmlns:p14="http://schemas.microsoft.com/office/powerpoint/2010/main" val="3316333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2809900-CD02-47AE-9AEC-9E056873936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7687BFA-46C3-42EA-B4AF-46773B08C28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94F49AC-A2A7-45A2-AC0E-1D08F1FBF5D9}"/>
              </a:ext>
            </a:extLst>
          </p:cNvPr>
          <p:cNvSpPr>
            <a:spLocks noGrp="1"/>
          </p:cNvSpPr>
          <p:nvPr>
            <p:ph type="dt" sz="half" idx="10"/>
          </p:nvPr>
        </p:nvSpPr>
        <p:spPr/>
        <p:txBody>
          <a:bodyPr/>
          <a:lstStyle/>
          <a:p>
            <a:fld id="{9F06E206-673A-4194-98A9-3F807C8855DA}" type="datetimeFigureOut">
              <a:rPr kumimoji="1" lang="ja-JP" altLang="en-US" smtClean="0"/>
              <a:t>2023/11/14</a:t>
            </a:fld>
            <a:endParaRPr kumimoji="1" lang="ja-JP" altLang="en-US"/>
          </a:p>
        </p:txBody>
      </p:sp>
      <p:sp>
        <p:nvSpPr>
          <p:cNvPr id="5" name="フッター プレースホルダー 4">
            <a:extLst>
              <a:ext uri="{FF2B5EF4-FFF2-40B4-BE49-F238E27FC236}">
                <a16:creationId xmlns:a16="http://schemas.microsoft.com/office/drawing/2014/main" id="{AE239EFB-0D60-4D9C-8D09-A8127005573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E30D36-E6D8-4349-83F3-535FE03E5562}"/>
              </a:ext>
            </a:extLst>
          </p:cNvPr>
          <p:cNvSpPr>
            <a:spLocks noGrp="1"/>
          </p:cNvSpPr>
          <p:nvPr>
            <p:ph type="sldNum" sz="quarter" idx="12"/>
          </p:nvPr>
        </p:nvSpPr>
        <p:spPr/>
        <p:txBody>
          <a:bodyPr/>
          <a:lstStyle/>
          <a:p>
            <a:fld id="{D751B573-2A4D-4C8C-B57B-BAE287004C09}" type="slidenum">
              <a:rPr kumimoji="1" lang="ja-JP" altLang="en-US" smtClean="0"/>
              <a:t>‹#›</a:t>
            </a:fld>
            <a:endParaRPr kumimoji="1" lang="ja-JP" altLang="en-US"/>
          </a:p>
        </p:txBody>
      </p:sp>
    </p:spTree>
    <p:extLst>
      <p:ext uri="{BB962C8B-B14F-4D97-AF65-F5344CB8AC3E}">
        <p14:creationId xmlns:p14="http://schemas.microsoft.com/office/powerpoint/2010/main" val="320218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98F563-099B-4400-A0A5-57687D2D77D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1E27FA7-51A1-4615-BAAB-C3B70F51EC2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2C11D1E-4D77-41D5-A4F3-B86B8B538B3B}"/>
              </a:ext>
            </a:extLst>
          </p:cNvPr>
          <p:cNvSpPr>
            <a:spLocks noGrp="1"/>
          </p:cNvSpPr>
          <p:nvPr>
            <p:ph type="dt" sz="half" idx="10"/>
          </p:nvPr>
        </p:nvSpPr>
        <p:spPr/>
        <p:txBody>
          <a:bodyPr/>
          <a:lstStyle/>
          <a:p>
            <a:fld id="{9F06E206-673A-4194-98A9-3F807C8855DA}" type="datetimeFigureOut">
              <a:rPr kumimoji="1" lang="ja-JP" altLang="en-US" smtClean="0"/>
              <a:t>2023/11/14</a:t>
            </a:fld>
            <a:endParaRPr kumimoji="1" lang="ja-JP" altLang="en-US"/>
          </a:p>
        </p:txBody>
      </p:sp>
      <p:sp>
        <p:nvSpPr>
          <p:cNvPr id="5" name="フッター プレースホルダー 4">
            <a:extLst>
              <a:ext uri="{FF2B5EF4-FFF2-40B4-BE49-F238E27FC236}">
                <a16:creationId xmlns:a16="http://schemas.microsoft.com/office/drawing/2014/main" id="{B74B645F-3F48-4DA0-A63C-E4107659FA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4329B6-3E9A-4778-940B-D5AB4789FDBD}"/>
              </a:ext>
            </a:extLst>
          </p:cNvPr>
          <p:cNvSpPr>
            <a:spLocks noGrp="1"/>
          </p:cNvSpPr>
          <p:nvPr>
            <p:ph type="sldNum" sz="quarter" idx="12"/>
          </p:nvPr>
        </p:nvSpPr>
        <p:spPr/>
        <p:txBody>
          <a:bodyPr/>
          <a:lstStyle/>
          <a:p>
            <a:fld id="{D751B573-2A4D-4C8C-B57B-BAE287004C09}" type="slidenum">
              <a:rPr kumimoji="1" lang="ja-JP" altLang="en-US" smtClean="0"/>
              <a:t>‹#›</a:t>
            </a:fld>
            <a:endParaRPr kumimoji="1" lang="ja-JP" altLang="en-US"/>
          </a:p>
        </p:txBody>
      </p:sp>
    </p:spTree>
    <p:extLst>
      <p:ext uri="{BB962C8B-B14F-4D97-AF65-F5344CB8AC3E}">
        <p14:creationId xmlns:p14="http://schemas.microsoft.com/office/powerpoint/2010/main" val="4230490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3698CC-7145-484A-BD80-EB4B767079E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C7D25F-4B9C-472A-84F4-9FDA131BD6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36C2D35-12D6-4783-A17C-E80DBD28472E}"/>
              </a:ext>
            </a:extLst>
          </p:cNvPr>
          <p:cNvSpPr>
            <a:spLocks noGrp="1"/>
          </p:cNvSpPr>
          <p:nvPr>
            <p:ph type="dt" sz="half" idx="10"/>
          </p:nvPr>
        </p:nvSpPr>
        <p:spPr/>
        <p:txBody>
          <a:bodyPr/>
          <a:lstStyle/>
          <a:p>
            <a:fld id="{9F06E206-673A-4194-98A9-3F807C8855DA}" type="datetimeFigureOut">
              <a:rPr kumimoji="1" lang="ja-JP" altLang="en-US" smtClean="0"/>
              <a:t>2023/11/14</a:t>
            </a:fld>
            <a:endParaRPr kumimoji="1" lang="ja-JP" altLang="en-US"/>
          </a:p>
        </p:txBody>
      </p:sp>
      <p:sp>
        <p:nvSpPr>
          <p:cNvPr id="5" name="フッター プレースホルダー 4">
            <a:extLst>
              <a:ext uri="{FF2B5EF4-FFF2-40B4-BE49-F238E27FC236}">
                <a16:creationId xmlns:a16="http://schemas.microsoft.com/office/drawing/2014/main" id="{5A0C85A5-7035-4AE6-998B-F23E8ED608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102A59-A494-4DF9-9E43-1D78F79D0076}"/>
              </a:ext>
            </a:extLst>
          </p:cNvPr>
          <p:cNvSpPr>
            <a:spLocks noGrp="1"/>
          </p:cNvSpPr>
          <p:nvPr>
            <p:ph type="sldNum" sz="quarter" idx="12"/>
          </p:nvPr>
        </p:nvSpPr>
        <p:spPr/>
        <p:txBody>
          <a:bodyPr/>
          <a:lstStyle/>
          <a:p>
            <a:fld id="{D751B573-2A4D-4C8C-B57B-BAE287004C09}" type="slidenum">
              <a:rPr kumimoji="1" lang="ja-JP" altLang="en-US" smtClean="0"/>
              <a:t>‹#›</a:t>
            </a:fld>
            <a:endParaRPr kumimoji="1" lang="ja-JP" altLang="en-US"/>
          </a:p>
        </p:txBody>
      </p:sp>
    </p:spTree>
    <p:extLst>
      <p:ext uri="{BB962C8B-B14F-4D97-AF65-F5344CB8AC3E}">
        <p14:creationId xmlns:p14="http://schemas.microsoft.com/office/powerpoint/2010/main" val="1513321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4BB6B4-ECFA-4B70-A447-34A3FF3D932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AFBDE7D-0BAD-46AE-9EC3-F0065EB065B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9907B80-4884-41E8-B306-CF579109057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853AE78-C5CA-4C3A-9A0B-52BEDA00BB62}"/>
              </a:ext>
            </a:extLst>
          </p:cNvPr>
          <p:cNvSpPr>
            <a:spLocks noGrp="1"/>
          </p:cNvSpPr>
          <p:nvPr>
            <p:ph type="dt" sz="half" idx="10"/>
          </p:nvPr>
        </p:nvSpPr>
        <p:spPr/>
        <p:txBody>
          <a:bodyPr/>
          <a:lstStyle/>
          <a:p>
            <a:fld id="{9F06E206-673A-4194-98A9-3F807C8855DA}" type="datetimeFigureOut">
              <a:rPr kumimoji="1" lang="ja-JP" altLang="en-US" smtClean="0"/>
              <a:t>2023/11/14</a:t>
            </a:fld>
            <a:endParaRPr kumimoji="1" lang="ja-JP" altLang="en-US"/>
          </a:p>
        </p:txBody>
      </p:sp>
      <p:sp>
        <p:nvSpPr>
          <p:cNvPr id="6" name="フッター プレースホルダー 5">
            <a:extLst>
              <a:ext uri="{FF2B5EF4-FFF2-40B4-BE49-F238E27FC236}">
                <a16:creationId xmlns:a16="http://schemas.microsoft.com/office/drawing/2014/main" id="{1A04E33B-4289-41AD-B0CC-F4A695D03C5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732E2AC-6FD5-484F-BAA1-28F9C7C5FC4E}"/>
              </a:ext>
            </a:extLst>
          </p:cNvPr>
          <p:cNvSpPr>
            <a:spLocks noGrp="1"/>
          </p:cNvSpPr>
          <p:nvPr>
            <p:ph type="sldNum" sz="quarter" idx="12"/>
          </p:nvPr>
        </p:nvSpPr>
        <p:spPr/>
        <p:txBody>
          <a:bodyPr/>
          <a:lstStyle/>
          <a:p>
            <a:fld id="{D751B573-2A4D-4C8C-B57B-BAE287004C09}" type="slidenum">
              <a:rPr kumimoji="1" lang="ja-JP" altLang="en-US" smtClean="0"/>
              <a:t>‹#›</a:t>
            </a:fld>
            <a:endParaRPr kumimoji="1" lang="ja-JP" altLang="en-US"/>
          </a:p>
        </p:txBody>
      </p:sp>
    </p:spTree>
    <p:extLst>
      <p:ext uri="{BB962C8B-B14F-4D97-AF65-F5344CB8AC3E}">
        <p14:creationId xmlns:p14="http://schemas.microsoft.com/office/powerpoint/2010/main" val="191085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CDC019-9E28-43AB-9984-7FBB4DC29D5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C796777-5F57-4BA4-89AA-40AE684D93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4CE8F22-6561-42C9-9C88-7D6F38D5C06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E96F313-EC4B-4458-8338-5E32B56164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35C014B-0BFF-442F-AFFE-034064EE5F8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D814A87-229B-4B46-A93B-83310E657AEA}"/>
              </a:ext>
            </a:extLst>
          </p:cNvPr>
          <p:cNvSpPr>
            <a:spLocks noGrp="1"/>
          </p:cNvSpPr>
          <p:nvPr>
            <p:ph type="dt" sz="half" idx="10"/>
          </p:nvPr>
        </p:nvSpPr>
        <p:spPr/>
        <p:txBody>
          <a:bodyPr/>
          <a:lstStyle/>
          <a:p>
            <a:fld id="{9F06E206-673A-4194-98A9-3F807C8855DA}" type="datetimeFigureOut">
              <a:rPr kumimoji="1" lang="ja-JP" altLang="en-US" smtClean="0"/>
              <a:t>2023/11/14</a:t>
            </a:fld>
            <a:endParaRPr kumimoji="1" lang="ja-JP" altLang="en-US"/>
          </a:p>
        </p:txBody>
      </p:sp>
      <p:sp>
        <p:nvSpPr>
          <p:cNvPr id="8" name="フッター プレースホルダー 7">
            <a:extLst>
              <a:ext uri="{FF2B5EF4-FFF2-40B4-BE49-F238E27FC236}">
                <a16:creationId xmlns:a16="http://schemas.microsoft.com/office/drawing/2014/main" id="{A250688F-719E-4C57-85DB-F98D10BFFB7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F837940-7F4F-4304-828E-34514E9AA09C}"/>
              </a:ext>
            </a:extLst>
          </p:cNvPr>
          <p:cNvSpPr>
            <a:spLocks noGrp="1"/>
          </p:cNvSpPr>
          <p:nvPr>
            <p:ph type="sldNum" sz="quarter" idx="12"/>
          </p:nvPr>
        </p:nvSpPr>
        <p:spPr/>
        <p:txBody>
          <a:bodyPr/>
          <a:lstStyle/>
          <a:p>
            <a:fld id="{D751B573-2A4D-4C8C-B57B-BAE287004C09}" type="slidenum">
              <a:rPr kumimoji="1" lang="ja-JP" altLang="en-US" smtClean="0"/>
              <a:t>‹#›</a:t>
            </a:fld>
            <a:endParaRPr kumimoji="1" lang="ja-JP" altLang="en-US"/>
          </a:p>
        </p:txBody>
      </p:sp>
    </p:spTree>
    <p:extLst>
      <p:ext uri="{BB962C8B-B14F-4D97-AF65-F5344CB8AC3E}">
        <p14:creationId xmlns:p14="http://schemas.microsoft.com/office/powerpoint/2010/main" val="368337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22D5EB-4129-4350-8BA7-EB17D26F55B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61A6D22-3A50-4555-85B4-5F4BC0D05EA1}"/>
              </a:ext>
            </a:extLst>
          </p:cNvPr>
          <p:cNvSpPr>
            <a:spLocks noGrp="1"/>
          </p:cNvSpPr>
          <p:nvPr>
            <p:ph type="dt" sz="half" idx="10"/>
          </p:nvPr>
        </p:nvSpPr>
        <p:spPr/>
        <p:txBody>
          <a:bodyPr/>
          <a:lstStyle/>
          <a:p>
            <a:fld id="{9F06E206-673A-4194-98A9-3F807C8855DA}" type="datetimeFigureOut">
              <a:rPr kumimoji="1" lang="ja-JP" altLang="en-US" smtClean="0"/>
              <a:t>2023/11/14</a:t>
            </a:fld>
            <a:endParaRPr kumimoji="1" lang="ja-JP" altLang="en-US"/>
          </a:p>
        </p:txBody>
      </p:sp>
      <p:sp>
        <p:nvSpPr>
          <p:cNvPr id="4" name="フッター プレースホルダー 3">
            <a:extLst>
              <a:ext uri="{FF2B5EF4-FFF2-40B4-BE49-F238E27FC236}">
                <a16:creationId xmlns:a16="http://schemas.microsoft.com/office/drawing/2014/main" id="{ABD53708-E377-4503-9ED3-4D919966FEA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81A5582-D746-48C9-8057-596F5A4B4772}"/>
              </a:ext>
            </a:extLst>
          </p:cNvPr>
          <p:cNvSpPr>
            <a:spLocks noGrp="1"/>
          </p:cNvSpPr>
          <p:nvPr>
            <p:ph type="sldNum" sz="quarter" idx="12"/>
          </p:nvPr>
        </p:nvSpPr>
        <p:spPr/>
        <p:txBody>
          <a:bodyPr/>
          <a:lstStyle/>
          <a:p>
            <a:fld id="{D751B573-2A4D-4C8C-B57B-BAE287004C09}" type="slidenum">
              <a:rPr kumimoji="1" lang="ja-JP" altLang="en-US" smtClean="0"/>
              <a:t>‹#›</a:t>
            </a:fld>
            <a:endParaRPr kumimoji="1" lang="ja-JP" altLang="en-US"/>
          </a:p>
        </p:txBody>
      </p:sp>
    </p:spTree>
    <p:extLst>
      <p:ext uri="{BB962C8B-B14F-4D97-AF65-F5344CB8AC3E}">
        <p14:creationId xmlns:p14="http://schemas.microsoft.com/office/powerpoint/2010/main" val="2194147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F4DD1EF-304A-4691-8B6F-4878F1C23CF8}"/>
              </a:ext>
            </a:extLst>
          </p:cNvPr>
          <p:cNvSpPr>
            <a:spLocks noGrp="1"/>
          </p:cNvSpPr>
          <p:nvPr>
            <p:ph type="dt" sz="half" idx="10"/>
          </p:nvPr>
        </p:nvSpPr>
        <p:spPr/>
        <p:txBody>
          <a:bodyPr/>
          <a:lstStyle/>
          <a:p>
            <a:fld id="{9F06E206-673A-4194-98A9-3F807C8855DA}" type="datetimeFigureOut">
              <a:rPr kumimoji="1" lang="ja-JP" altLang="en-US" smtClean="0"/>
              <a:t>2023/11/14</a:t>
            </a:fld>
            <a:endParaRPr kumimoji="1" lang="ja-JP" altLang="en-US"/>
          </a:p>
        </p:txBody>
      </p:sp>
      <p:sp>
        <p:nvSpPr>
          <p:cNvPr id="3" name="フッター プレースホルダー 2">
            <a:extLst>
              <a:ext uri="{FF2B5EF4-FFF2-40B4-BE49-F238E27FC236}">
                <a16:creationId xmlns:a16="http://schemas.microsoft.com/office/drawing/2014/main" id="{F8374083-8B08-405E-8759-C5D5E00F8CC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F114A8E-85C5-4C3E-9BA6-DC29781E97F3}"/>
              </a:ext>
            </a:extLst>
          </p:cNvPr>
          <p:cNvSpPr>
            <a:spLocks noGrp="1"/>
          </p:cNvSpPr>
          <p:nvPr>
            <p:ph type="sldNum" sz="quarter" idx="12"/>
          </p:nvPr>
        </p:nvSpPr>
        <p:spPr/>
        <p:txBody>
          <a:bodyPr/>
          <a:lstStyle/>
          <a:p>
            <a:fld id="{D751B573-2A4D-4C8C-B57B-BAE287004C09}" type="slidenum">
              <a:rPr kumimoji="1" lang="ja-JP" altLang="en-US" smtClean="0"/>
              <a:t>‹#›</a:t>
            </a:fld>
            <a:endParaRPr kumimoji="1" lang="ja-JP" altLang="en-US"/>
          </a:p>
        </p:txBody>
      </p:sp>
    </p:spTree>
    <p:extLst>
      <p:ext uri="{BB962C8B-B14F-4D97-AF65-F5344CB8AC3E}">
        <p14:creationId xmlns:p14="http://schemas.microsoft.com/office/powerpoint/2010/main" val="3082381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A13725-0C95-423A-B785-FDB04EC1038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8FA832-9F46-42A8-98E1-72B73E5F69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DDFDBE-30C5-4AA0-AA2B-070961401F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D0DE046-5A26-46DF-A2D5-06CFBAB15C23}"/>
              </a:ext>
            </a:extLst>
          </p:cNvPr>
          <p:cNvSpPr>
            <a:spLocks noGrp="1"/>
          </p:cNvSpPr>
          <p:nvPr>
            <p:ph type="dt" sz="half" idx="10"/>
          </p:nvPr>
        </p:nvSpPr>
        <p:spPr/>
        <p:txBody>
          <a:bodyPr/>
          <a:lstStyle/>
          <a:p>
            <a:fld id="{9F06E206-673A-4194-98A9-3F807C8855DA}" type="datetimeFigureOut">
              <a:rPr kumimoji="1" lang="ja-JP" altLang="en-US" smtClean="0"/>
              <a:t>2023/11/14</a:t>
            </a:fld>
            <a:endParaRPr kumimoji="1" lang="ja-JP" altLang="en-US"/>
          </a:p>
        </p:txBody>
      </p:sp>
      <p:sp>
        <p:nvSpPr>
          <p:cNvPr id="6" name="フッター プレースホルダー 5">
            <a:extLst>
              <a:ext uri="{FF2B5EF4-FFF2-40B4-BE49-F238E27FC236}">
                <a16:creationId xmlns:a16="http://schemas.microsoft.com/office/drawing/2014/main" id="{9A85E1EE-AF99-410B-B823-7009323E888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47FDA71-8675-4C96-914A-3D1DB4D64EEA}"/>
              </a:ext>
            </a:extLst>
          </p:cNvPr>
          <p:cNvSpPr>
            <a:spLocks noGrp="1"/>
          </p:cNvSpPr>
          <p:nvPr>
            <p:ph type="sldNum" sz="quarter" idx="12"/>
          </p:nvPr>
        </p:nvSpPr>
        <p:spPr/>
        <p:txBody>
          <a:bodyPr/>
          <a:lstStyle/>
          <a:p>
            <a:fld id="{D751B573-2A4D-4C8C-B57B-BAE287004C09}" type="slidenum">
              <a:rPr kumimoji="1" lang="ja-JP" altLang="en-US" smtClean="0"/>
              <a:t>‹#›</a:t>
            </a:fld>
            <a:endParaRPr kumimoji="1" lang="ja-JP" altLang="en-US"/>
          </a:p>
        </p:txBody>
      </p:sp>
    </p:spTree>
    <p:extLst>
      <p:ext uri="{BB962C8B-B14F-4D97-AF65-F5344CB8AC3E}">
        <p14:creationId xmlns:p14="http://schemas.microsoft.com/office/powerpoint/2010/main" val="1018453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72F738-5BFB-4317-943F-7CFA187E3F3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BF63D29-153D-4CF5-9EE9-89940D5B6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255DC05-AD41-445B-ABC0-A9F00EF999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CC45F9D-555C-4EFC-A44D-355F065AF815}"/>
              </a:ext>
            </a:extLst>
          </p:cNvPr>
          <p:cNvSpPr>
            <a:spLocks noGrp="1"/>
          </p:cNvSpPr>
          <p:nvPr>
            <p:ph type="dt" sz="half" idx="10"/>
          </p:nvPr>
        </p:nvSpPr>
        <p:spPr/>
        <p:txBody>
          <a:bodyPr/>
          <a:lstStyle/>
          <a:p>
            <a:fld id="{9F06E206-673A-4194-98A9-3F807C8855DA}" type="datetimeFigureOut">
              <a:rPr kumimoji="1" lang="ja-JP" altLang="en-US" smtClean="0"/>
              <a:t>2023/11/14</a:t>
            </a:fld>
            <a:endParaRPr kumimoji="1" lang="ja-JP" altLang="en-US"/>
          </a:p>
        </p:txBody>
      </p:sp>
      <p:sp>
        <p:nvSpPr>
          <p:cNvPr id="6" name="フッター プレースホルダー 5">
            <a:extLst>
              <a:ext uri="{FF2B5EF4-FFF2-40B4-BE49-F238E27FC236}">
                <a16:creationId xmlns:a16="http://schemas.microsoft.com/office/drawing/2014/main" id="{51DA3500-33FB-4271-B232-C617CFCADD9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C1B53D8-5EA6-4742-9A62-7484528222A2}"/>
              </a:ext>
            </a:extLst>
          </p:cNvPr>
          <p:cNvSpPr>
            <a:spLocks noGrp="1"/>
          </p:cNvSpPr>
          <p:nvPr>
            <p:ph type="sldNum" sz="quarter" idx="12"/>
          </p:nvPr>
        </p:nvSpPr>
        <p:spPr/>
        <p:txBody>
          <a:bodyPr/>
          <a:lstStyle/>
          <a:p>
            <a:fld id="{D751B573-2A4D-4C8C-B57B-BAE287004C09}" type="slidenum">
              <a:rPr kumimoji="1" lang="ja-JP" altLang="en-US" smtClean="0"/>
              <a:t>‹#›</a:t>
            </a:fld>
            <a:endParaRPr kumimoji="1" lang="ja-JP" altLang="en-US"/>
          </a:p>
        </p:txBody>
      </p:sp>
    </p:spTree>
    <p:extLst>
      <p:ext uri="{BB962C8B-B14F-4D97-AF65-F5344CB8AC3E}">
        <p14:creationId xmlns:p14="http://schemas.microsoft.com/office/powerpoint/2010/main" val="204471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7C81D5B-CEFC-4896-9A50-A9C2A51654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1466C40-9840-4629-9555-0C9DD87D8E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6694795-680C-4586-BA06-12CA47AFE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06E206-673A-4194-98A9-3F807C8855DA}" type="datetimeFigureOut">
              <a:rPr kumimoji="1" lang="ja-JP" altLang="en-US" smtClean="0"/>
              <a:t>2023/11/14</a:t>
            </a:fld>
            <a:endParaRPr kumimoji="1" lang="ja-JP" altLang="en-US"/>
          </a:p>
        </p:txBody>
      </p:sp>
      <p:sp>
        <p:nvSpPr>
          <p:cNvPr id="5" name="フッター プレースホルダー 4">
            <a:extLst>
              <a:ext uri="{FF2B5EF4-FFF2-40B4-BE49-F238E27FC236}">
                <a16:creationId xmlns:a16="http://schemas.microsoft.com/office/drawing/2014/main" id="{8541A4DB-D38D-425C-8A76-237FFA4079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41A2404-D72F-4587-83BF-0C80601978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51B573-2A4D-4C8C-B57B-BAE287004C09}" type="slidenum">
              <a:rPr kumimoji="1" lang="ja-JP" altLang="en-US" smtClean="0"/>
              <a:t>‹#›</a:t>
            </a:fld>
            <a:endParaRPr kumimoji="1" lang="ja-JP" altLang="en-US"/>
          </a:p>
        </p:txBody>
      </p:sp>
    </p:spTree>
    <p:extLst>
      <p:ext uri="{BB962C8B-B14F-4D97-AF65-F5344CB8AC3E}">
        <p14:creationId xmlns:p14="http://schemas.microsoft.com/office/powerpoint/2010/main" val="4154751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1.xml"/><Relationship Id="rId6" Type="http://schemas.openxmlformats.org/officeDocument/2006/relationships/image" Target="../media/image11.gif"/><Relationship Id="rId5" Type="http://schemas.openxmlformats.org/officeDocument/2006/relationships/image" Target="../media/image10.gif"/><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gif"/><Relationship Id="rId1" Type="http://schemas.openxmlformats.org/officeDocument/2006/relationships/slideLayout" Target="../slideLayouts/slideLayout1.xml"/><Relationship Id="rId6" Type="http://schemas.openxmlformats.org/officeDocument/2006/relationships/image" Target="../media/image17.gif"/><Relationship Id="rId5" Type="http://schemas.openxmlformats.org/officeDocument/2006/relationships/image" Target="../media/image16.gif"/><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0F396F3C-3BE4-4DA7-A7BE-EDB024D1F291}"/>
              </a:ext>
            </a:extLst>
          </p:cNvPr>
          <p:cNvSpPr txBox="1"/>
          <p:nvPr/>
        </p:nvSpPr>
        <p:spPr>
          <a:xfrm>
            <a:off x="4377260" y="1573167"/>
            <a:ext cx="2827867" cy="523220"/>
          </a:xfrm>
          <a:prstGeom prst="rect">
            <a:avLst/>
          </a:prstGeom>
          <a:noFill/>
        </p:spPr>
        <p:txBody>
          <a:bodyPr wrap="square" rtlCol="0">
            <a:spAutoFit/>
          </a:bodyPr>
          <a:lstStyle/>
          <a:p>
            <a:pPr algn="ctr"/>
            <a:r>
              <a:rPr kumimoji="1" lang="ja-JP" altLang="en-US" sz="2800" dirty="0"/>
              <a:t>目標</a:t>
            </a:r>
          </a:p>
        </p:txBody>
      </p:sp>
      <p:sp>
        <p:nvSpPr>
          <p:cNvPr id="7" name="テキスト ボックス 6">
            <a:extLst>
              <a:ext uri="{FF2B5EF4-FFF2-40B4-BE49-F238E27FC236}">
                <a16:creationId xmlns:a16="http://schemas.microsoft.com/office/drawing/2014/main" id="{8FA758C5-E6BF-4CDD-BF54-F90DFE3975B4}"/>
              </a:ext>
            </a:extLst>
          </p:cNvPr>
          <p:cNvSpPr txBox="1"/>
          <p:nvPr/>
        </p:nvSpPr>
        <p:spPr>
          <a:xfrm>
            <a:off x="1240366" y="2183104"/>
            <a:ext cx="9402234" cy="769441"/>
          </a:xfrm>
          <a:prstGeom prst="rect">
            <a:avLst/>
          </a:prstGeom>
          <a:noFill/>
        </p:spPr>
        <p:txBody>
          <a:bodyPr wrap="square" rtlCol="0">
            <a:spAutoFit/>
          </a:bodyPr>
          <a:lstStyle/>
          <a:p>
            <a:pPr algn="ctr"/>
            <a:r>
              <a:rPr kumimoji="1" lang="ja-JP" altLang="en-US" sz="4400" dirty="0"/>
              <a:t>ロックマン２のステージを再現する</a:t>
            </a:r>
          </a:p>
        </p:txBody>
      </p:sp>
      <p:sp>
        <p:nvSpPr>
          <p:cNvPr id="8" name="テキスト ボックス 7">
            <a:extLst>
              <a:ext uri="{FF2B5EF4-FFF2-40B4-BE49-F238E27FC236}">
                <a16:creationId xmlns:a16="http://schemas.microsoft.com/office/drawing/2014/main" id="{7D4CEE36-69CD-4071-99B8-364C590FBA05}"/>
              </a:ext>
            </a:extLst>
          </p:cNvPr>
          <p:cNvSpPr txBox="1"/>
          <p:nvPr/>
        </p:nvSpPr>
        <p:spPr>
          <a:xfrm>
            <a:off x="1849966" y="4416141"/>
            <a:ext cx="6714074" cy="369332"/>
          </a:xfrm>
          <a:prstGeom prst="rect">
            <a:avLst/>
          </a:prstGeom>
          <a:noFill/>
        </p:spPr>
        <p:txBody>
          <a:bodyPr wrap="square" rtlCol="0">
            <a:spAutoFit/>
          </a:bodyPr>
          <a:lstStyle/>
          <a:p>
            <a:r>
              <a:rPr lang="ja-JP" altLang="en-US" dirty="0"/>
              <a:t>・</a:t>
            </a:r>
            <a:r>
              <a:rPr kumimoji="1" lang="ja-JP" altLang="en-US" dirty="0"/>
              <a:t>ステージギミックの再現</a:t>
            </a:r>
            <a:r>
              <a:rPr kumimoji="1" lang="en-US" altLang="ja-JP" dirty="0"/>
              <a:t>(</a:t>
            </a:r>
            <a:r>
              <a:rPr lang="ja-JP" altLang="en-US" dirty="0"/>
              <a:t>ベルトコンベア、消える足場</a:t>
            </a:r>
            <a:r>
              <a:rPr kumimoji="1" lang="en-US" altLang="ja-JP" dirty="0"/>
              <a:t>)</a:t>
            </a:r>
            <a:endParaRPr kumimoji="1" lang="ja-JP" altLang="en-US" dirty="0"/>
          </a:p>
        </p:txBody>
      </p:sp>
      <p:sp>
        <p:nvSpPr>
          <p:cNvPr id="10" name="テキスト ボックス 9">
            <a:extLst>
              <a:ext uri="{FF2B5EF4-FFF2-40B4-BE49-F238E27FC236}">
                <a16:creationId xmlns:a16="http://schemas.microsoft.com/office/drawing/2014/main" id="{A9DA875A-5459-480A-A494-4394CCD2F828}"/>
              </a:ext>
            </a:extLst>
          </p:cNvPr>
          <p:cNvSpPr txBox="1"/>
          <p:nvPr/>
        </p:nvSpPr>
        <p:spPr>
          <a:xfrm>
            <a:off x="1849966" y="4016500"/>
            <a:ext cx="6062134" cy="369332"/>
          </a:xfrm>
          <a:prstGeom prst="rect">
            <a:avLst/>
          </a:prstGeom>
          <a:noFill/>
        </p:spPr>
        <p:txBody>
          <a:bodyPr wrap="square" rtlCol="0">
            <a:spAutoFit/>
          </a:bodyPr>
          <a:lstStyle/>
          <a:p>
            <a:r>
              <a:rPr kumimoji="1" lang="ja-JP" altLang="en-US" dirty="0"/>
              <a:t>・カプコンを目指すためにカプコンのゲームを作る</a:t>
            </a:r>
          </a:p>
        </p:txBody>
      </p:sp>
      <p:sp>
        <p:nvSpPr>
          <p:cNvPr id="21" name="テキスト ボックス 20">
            <a:extLst>
              <a:ext uri="{FF2B5EF4-FFF2-40B4-BE49-F238E27FC236}">
                <a16:creationId xmlns:a16="http://schemas.microsoft.com/office/drawing/2014/main" id="{336426EA-0500-4294-805C-EA206BB45FA2}"/>
              </a:ext>
            </a:extLst>
          </p:cNvPr>
          <p:cNvSpPr txBox="1"/>
          <p:nvPr/>
        </p:nvSpPr>
        <p:spPr>
          <a:xfrm>
            <a:off x="1849966" y="5241155"/>
            <a:ext cx="8492068" cy="369332"/>
          </a:xfrm>
          <a:prstGeom prst="rect">
            <a:avLst/>
          </a:prstGeom>
          <a:noFill/>
        </p:spPr>
        <p:txBody>
          <a:bodyPr wrap="square" rtlCol="0">
            <a:spAutoFit/>
          </a:bodyPr>
          <a:lstStyle/>
          <a:p>
            <a:r>
              <a:rPr kumimoji="1" lang="ja-JP" altLang="en-US" dirty="0"/>
              <a:t>・</a:t>
            </a:r>
            <a:r>
              <a:rPr kumimoji="1" lang="en-US" altLang="ja-JP" dirty="0"/>
              <a:t>2D</a:t>
            </a:r>
            <a:r>
              <a:rPr kumimoji="1" lang="ja-JP" altLang="en-US" dirty="0"/>
              <a:t>の当たり判定やベクトルなどの基本的な部分が理解できているか確認する</a:t>
            </a:r>
          </a:p>
        </p:txBody>
      </p:sp>
      <p:sp>
        <p:nvSpPr>
          <p:cNvPr id="24" name="テキスト ボックス 23">
            <a:extLst>
              <a:ext uri="{FF2B5EF4-FFF2-40B4-BE49-F238E27FC236}">
                <a16:creationId xmlns:a16="http://schemas.microsoft.com/office/drawing/2014/main" id="{D6E323D2-07C6-46C9-B8C4-1D997A82F977}"/>
              </a:ext>
            </a:extLst>
          </p:cNvPr>
          <p:cNvSpPr txBox="1"/>
          <p:nvPr/>
        </p:nvSpPr>
        <p:spPr>
          <a:xfrm>
            <a:off x="3611026" y="472037"/>
            <a:ext cx="4360334" cy="369332"/>
          </a:xfrm>
          <a:prstGeom prst="rect">
            <a:avLst/>
          </a:prstGeom>
          <a:noFill/>
        </p:spPr>
        <p:txBody>
          <a:bodyPr wrap="square" rtlCol="0">
            <a:spAutoFit/>
          </a:bodyPr>
          <a:lstStyle/>
          <a:p>
            <a:pPr algn="ctr"/>
            <a:r>
              <a:rPr kumimoji="1" lang="en-US" altLang="ja-JP" dirty="0"/>
              <a:t>2</a:t>
            </a:r>
            <a:r>
              <a:rPr kumimoji="1" lang="ja-JP" altLang="en-US" dirty="0"/>
              <a:t>月作品展示会</a:t>
            </a:r>
          </a:p>
        </p:txBody>
      </p:sp>
      <p:sp>
        <p:nvSpPr>
          <p:cNvPr id="25" name="テキスト ボックス 24">
            <a:extLst>
              <a:ext uri="{FF2B5EF4-FFF2-40B4-BE49-F238E27FC236}">
                <a16:creationId xmlns:a16="http://schemas.microsoft.com/office/drawing/2014/main" id="{958147E0-8E27-48D3-B589-066FA66E6C38}"/>
              </a:ext>
            </a:extLst>
          </p:cNvPr>
          <p:cNvSpPr txBox="1"/>
          <p:nvPr/>
        </p:nvSpPr>
        <p:spPr>
          <a:xfrm>
            <a:off x="1849966" y="4819871"/>
            <a:ext cx="2688168" cy="369332"/>
          </a:xfrm>
          <a:prstGeom prst="rect">
            <a:avLst/>
          </a:prstGeom>
          <a:noFill/>
        </p:spPr>
        <p:txBody>
          <a:bodyPr wrap="square" rtlCol="0">
            <a:spAutoFit/>
          </a:bodyPr>
          <a:lstStyle/>
          <a:p>
            <a:r>
              <a:rPr kumimoji="1" lang="ja-JP" altLang="en-US" dirty="0"/>
              <a:t>・弾の動きの再現</a:t>
            </a:r>
            <a:endParaRPr kumimoji="1" lang="en-US" altLang="ja-JP" dirty="0"/>
          </a:p>
        </p:txBody>
      </p:sp>
    </p:spTree>
    <p:extLst>
      <p:ext uri="{BB962C8B-B14F-4D97-AF65-F5344CB8AC3E}">
        <p14:creationId xmlns:p14="http://schemas.microsoft.com/office/powerpoint/2010/main" val="3301869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図 28">
            <a:extLst>
              <a:ext uri="{FF2B5EF4-FFF2-40B4-BE49-F238E27FC236}">
                <a16:creationId xmlns:a16="http://schemas.microsoft.com/office/drawing/2014/main" id="{B32B6652-2D4B-42AD-87D7-724EBB106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2740" y="1482106"/>
            <a:ext cx="2177348" cy="2041264"/>
          </a:xfrm>
          <a:prstGeom prst="rect">
            <a:avLst/>
          </a:prstGeom>
        </p:spPr>
      </p:pic>
      <p:sp>
        <p:nvSpPr>
          <p:cNvPr id="30" name="テキスト ボックス 29">
            <a:extLst>
              <a:ext uri="{FF2B5EF4-FFF2-40B4-BE49-F238E27FC236}">
                <a16:creationId xmlns:a16="http://schemas.microsoft.com/office/drawing/2014/main" id="{892AFCE9-94C8-456A-B8BF-691AE42C7675}"/>
              </a:ext>
            </a:extLst>
          </p:cNvPr>
          <p:cNvSpPr txBox="1"/>
          <p:nvPr/>
        </p:nvSpPr>
        <p:spPr>
          <a:xfrm>
            <a:off x="605631" y="507990"/>
            <a:ext cx="3073400" cy="584775"/>
          </a:xfrm>
          <a:prstGeom prst="rect">
            <a:avLst/>
          </a:prstGeom>
          <a:noFill/>
        </p:spPr>
        <p:txBody>
          <a:bodyPr wrap="square" rtlCol="0">
            <a:spAutoFit/>
          </a:bodyPr>
          <a:lstStyle/>
          <a:p>
            <a:r>
              <a:rPr kumimoji="1" lang="ja-JP" altLang="en-US" sz="3200" dirty="0"/>
              <a:t>画面遷移</a:t>
            </a:r>
          </a:p>
        </p:txBody>
      </p:sp>
      <p:pic>
        <p:nvPicPr>
          <p:cNvPr id="32" name="図 31">
            <a:extLst>
              <a:ext uri="{FF2B5EF4-FFF2-40B4-BE49-F238E27FC236}">
                <a16:creationId xmlns:a16="http://schemas.microsoft.com/office/drawing/2014/main" id="{99255815-9D9B-430A-B133-B79FF15C9F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338" y="1668105"/>
            <a:ext cx="2548731" cy="1911548"/>
          </a:xfrm>
          <a:prstGeom prst="rect">
            <a:avLst/>
          </a:prstGeom>
        </p:spPr>
      </p:pic>
      <p:sp>
        <p:nvSpPr>
          <p:cNvPr id="33" name="テキスト ボックス 32">
            <a:extLst>
              <a:ext uri="{FF2B5EF4-FFF2-40B4-BE49-F238E27FC236}">
                <a16:creationId xmlns:a16="http://schemas.microsoft.com/office/drawing/2014/main" id="{361EBE97-3B79-4A2F-A178-7BD4B85DB3B2}"/>
              </a:ext>
            </a:extLst>
          </p:cNvPr>
          <p:cNvSpPr txBox="1"/>
          <p:nvPr/>
        </p:nvSpPr>
        <p:spPr>
          <a:xfrm>
            <a:off x="944033" y="1298773"/>
            <a:ext cx="1650736" cy="369332"/>
          </a:xfrm>
          <a:prstGeom prst="rect">
            <a:avLst/>
          </a:prstGeom>
          <a:noFill/>
        </p:spPr>
        <p:txBody>
          <a:bodyPr wrap="square" rtlCol="0">
            <a:spAutoFit/>
          </a:bodyPr>
          <a:lstStyle/>
          <a:p>
            <a:r>
              <a:rPr kumimoji="1" lang="ja-JP" altLang="en-US" dirty="0"/>
              <a:t>タイトル</a:t>
            </a:r>
          </a:p>
        </p:txBody>
      </p:sp>
      <p:cxnSp>
        <p:nvCxnSpPr>
          <p:cNvPr id="35" name="直線矢印コネクタ 34">
            <a:extLst>
              <a:ext uri="{FF2B5EF4-FFF2-40B4-BE49-F238E27FC236}">
                <a16:creationId xmlns:a16="http://schemas.microsoft.com/office/drawing/2014/main" id="{E1A101AD-4132-46A0-9B3D-6B8E073F7975}"/>
              </a:ext>
            </a:extLst>
          </p:cNvPr>
          <p:cNvCxnSpPr>
            <a:cxnSpLocks/>
          </p:cNvCxnSpPr>
          <p:nvPr/>
        </p:nvCxnSpPr>
        <p:spPr>
          <a:xfrm>
            <a:off x="1561703" y="3679971"/>
            <a:ext cx="0" cy="4550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0" name="図 39">
            <a:extLst>
              <a:ext uri="{FF2B5EF4-FFF2-40B4-BE49-F238E27FC236}">
                <a16:creationId xmlns:a16="http://schemas.microsoft.com/office/drawing/2014/main" id="{D31EED0A-62D6-48D1-96F0-64A87ACFB4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70" y="4510490"/>
            <a:ext cx="2430062" cy="2272946"/>
          </a:xfrm>
          <a:prstGeom prst="rect">
            <a:avLst/>
          </a:prstGeom>
        </p:spPr>
      </p:pic>
      <p:sp>
        <p:nvSpPr>
          <p:cNvPr id="41" name="テキスト ボックス 40">
            <a:extLst>
              <a:ext uri="{FF2B5EF4-FFF2-40B4-BE49-F238E27FC236}">
                <a16:creationId xmlns:a16="http://schemas.microsoft.com/office/drawing/2014/main" id="{638D9ED6-E862-4176-BB30-0ED25EFC6C89}"/>
              </a:ext>
            </a:extLst>
          </p:cNvPr>
          <p:cNvSpPr txBox="1"/>
          <p:nvPr/>
        </p:nvSpPr>
        <p:spPr>
          <a:xfrm>
            <a:off x="850636" y="4134976"/>
            <a:ext cx="1744133" cy="369332"/>
          </a:xfrm>
          <a:prstGeom prst="rect">
            <a:avLst/>
          </a:prstGeom>
          <a:noFill/>
        </p:spPr>
        <p:txBody>
          <a:bodyPr wrap="square" rtlCol="0">
            <a:spAutoFit/>
          </a:bodyPr>
          <a:lstStyle/>
          <a:p>
            <a:r>
              <a:rPr kumimoji="1" lang="ja-JP" altLang="en-US" dirty="0"/>
              <a:t>ステージ選択</a:t>
            </a:r>
          </a:p>
        </p:txBody>
      </p:sp>
      <p:sp>
        <p:nvSpPr>
          <p:cNvPr id="42" name="テキスト ボックス 41">
            <a:extLst>
              <a:ext uri="{FF2B5EF4-FFF2-40B4-BE49-F238E27FC236}">
                <a16:creationId xmlns:a16="http://schemas.microsoft.com/office/drawing/2014/main" id="{27041516-3538-4182-A4FB-225628B13B36}"/>
              </a:ext>
            </a:extLst>
          </p:cNvPr>
          <p:cNvSpPr txBox="1"/>
          <p:nvPr/>
        </p:nvSpPr>
        <p:spPr>
          <a:xfrm>
            <a:off x="9635930" y="1068456"/>
            <a:ext cx="1363133" cy="369332"/>
          </a:xfrm>
          <a:prstGeom prst="rect">
            <a:avLst/>
          </a:prstGeom>
          <a:noFill/>
        </p:spPr>
        <p:txBody>
          <a:bodyPr wrap="square" rtlCol="0">
            <a:spAutoFit/>
          </a:bodyPr>
          <a:lstStyle/>
          <a:p>
            <a:r>
              <a:rPr kumimoji="1" lang="ja-JP" altLang="en-US" dirty="0"/>
              <a:t>武器選択</a:t>
            </a:r>
          </a:p>
        </p:txBody>
      </p:sp>
      <p:pic>
        <p:nvPicPr>
          <p:cNvPr id="44" name="図 43">
            <a:extLst>
              <a:ext uri="{FF2B5EF4-FFF2-40B4-BE49-F238E27FC236}">
                <a16:creationId xmlns:a16="http://schemas.microsoft.com/office/drawing/2014/main" id="{9F08EA18-DE33-4A46-9F7C-203B8D1CC2EC}"/>
              </a:ext>
            </a:extLst>
          </p:cNvPr>
          <p:cNvPicPr>
            <a:picLocks noChangeAspect="1"/>
          </p:cNvPicPr>
          <p:nvPr/>
        </p:nvPicPr>
        <p:blipFill rotWithShape="1">
          <a:blip r:embed="rId5">
            <a:extLst>
              <a:ext uri="{28A0092B-C50C-407E-A947-70E740481C1C}">
                <a14:useLocalDpi xmlns:a14="http://schemas.microsoft.com/office/drawing/2010/main" val="0"/>
              </a:ext>
            </a:extLst>
          </a:blip>
          <a:srcRect l="19986" t="-139" r="20119" b="-1"/>
          <a:stretch/>
        </p:blipFill>
        <p:spPr>
          <a:xfrm>
            <a:off x="4709168" y="4424743"/>
            <a:ext cx="2319606" cy="2178413"/>
          </a:xfrm>
          <a:prstGeom prst="rect">
            <a:avLst/>
          </a:prstGeom>
        </p:spPr>
      </p:pic>
      <p:sp>
        <p:nvSpPr>
          <p:cNvPr id="47" name="テキスト ボックス 46">
            <a:extLst>
              <a:ext uri="{FF2B5EF4-FFF2-40B4-BE49-F238E27FC236}">
                <a16:creationId xmlns:a16="http://schemas.microsoft.com/office/drawing/2014/main" id="{76A31A7B-DA5D-454D-A743-4C7E78932FED}"/>
              </a:ext>
            </a:extLst>
          </p:cNvPr>
          <p:cNvSpPr txBox="1"/>
          <p:nvPr/>
        </p:nvSpPr>
        <p:spPr>
          <a:xfrm>
            <a:off x="4979904" y="4090179"/>
            <a:ext cx="1993900" cy="369332"/>
          </a:xfrm>
          <a:prstGeom prst="rect">
            <a:avLst/>
          </a:prstGeom>
          <a:noFill/>
        </p:spPr>
        <p:txBody>
          <a:bodyPr wrap="square" rtlCol="0">
            <a:spAutoFit/>
          </a:bodyPr>
          <a:lstStyle/>
          <a:p>
            <a:r>
              <a:rPr kumimoji="1" lang="ja-JP" altLang="en-US" dirty="0"/>
              <a:t>ゲームオーバー</a:t>
            </a:r>
          </a:p>
        </p:txBody>
      </p:sp>
      <p:pic>
        <p:nvPicPr>
          <p:cNvPr id="49" name="図 48">
            <a:extLst>
              <a:ext uri="{FF2B5EF4-FFF2-40B4-BE49-F238E27FC236}">
                <a16:creationId xmlns:a16="http://schemas.microsoft.com/office/drawing/2014/main" id="{6D053577-1A1B-49D4-B85E-EDB3354847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40364" y="4403337"/>
            <a:ext cx="2319606" cy="2174630"/>
          </a:xfrm>
          <a:prstGeom prst="rect">
            <a:avLst/>
          </a:prstGeom>
        </p:spPr>
      </p:pic>
      <p:sp>
        <p:nvSpPr>
          <p:cNvPr id="50" name="テキスト ボックス 49">
            <a:extLst>
              <a:ext uri="{FF2B5EF4-FFF2-40B4-BE49-F238E27FC236}">
                <a16:creationId xmlns:a16="http://schemas.microsoft.com/office/drawing/2014/main" id="{7289A9B0-657F-4091-8024-88B9C7B4BF1F}"/>
              </a:ext>
            </a:extLst>
          </p:cNvPr>
          <p:cNvSpPr txBox="1"/>
          <p:nvPr/>
        </p:nvSpPr>
        <p:spPr>
          <a:xfrm>
            <a:off x="8790835" y="4059194"/>
            <a:ext cx="1690191" cy="369332"/>
          </a:xfrm>
          <a:prstGeom prst="rect">
            <a:avLst/>
          </a:prstGeom>
          <a:noFill/>
        </p:spPr>
        <p:txBody>
          <a:bodyPr wrap="square" rtlCol="0">
            <a:spAutoFit/>
          </a:bodyPr>
          <a:lstStyle/>
          <a:p>
            <a:r>
              <a:rPr kumimoji="1" lang="ja-JP" altLang="en-US" dirty="0"/>
              <a:t>セレクト画面</a:t>
            </a:r>
          </a:p>
        </p:txBody>
      </p:sp>
      <p:cxnSp>
        <p:nvCxnSpPr>
          <p:cNvPr id="51" name="直線矢印コネクタ 50">
            <a:extLst>
              <a:ext uri="{FF2B5EF4-FFF2-40B4-BE49-F238E27FC236}">
                <a16:creationId xmlns:a16="http://schemas.microsoft.com/office/drawing/2014/main" id="{DCEDC64D-2FFE-4F68-9139-EBAA6961DFCA}"/>
              </a:ext>
            </a:extLst>
          </p:cNvPr>
          <p:cNvCxnSpPr>
            <a:cxnSpLocks/>
          </p:cNvCxnSpPr>
          <p:nvPr/>
        </p:nvCxnSpPr>
        <p:spPr>
          <a:xfrm>
            <a:off x="7319433" y="5532204"/>
            <a:ext cx="7091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244A8744-5EB4-478A-84B7-DFA219727005}"/>
              </a:ext>
            </a:extLst>
          </p:cNvPr>
          <p:cNvCxnSpPr>
            <a:cxnSpLocks/>
          </p:cNvCxnSpPr>
          <p:nvPr/>
        </p:nvCxnSpPr>
        <p:spPr>
          <a:xfrm>
            <a:off x="5818244" y="3604189"/>
            <a:ext cx="0" cy="4550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D39069B4-E9CF-44C9-BC6F-93E81E34BEAC}"/>
              </a:ext>
            </a:extLst>
          </p:cNvPr>
          <p:cNvCxnSpPr>
            <a:cxnSpLocks/>
          </p:cNvCxnSpPr>
          <p:nvPr/>
        </p:nvCxnSpPr>
        <p:spPr>
          <a:xfrm flipV="1">
            <a:off x="8028596" y="2502737"/>
            <a:ext cx="582004"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8" name="図 57">
            <a:extLst>
              <a:ext uri="{FF2B5EF4-FFF2-40B4-BE49-F238E27FC236}">
                <a16:creationId xmlns:a16="http://schemas.microsoft.com/office/drawing/2014/main" id="{BA14CEFE-6298-4EA1-B32A-5ED4F48FEB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87235" y="1554359"/>
            <a:ext cx="3066352" cy="1896757"/>
          </a:xfrm>
          <a:prstGeom prst="rect">
            <a:avLst/>
          </a:prstGeom>
        </p:spPr>
      </p:pic>
      <p:sp>
        <p:nvSpPr>
          <p:cNvPr id="59" name="テキスト ボックス 58">
            <a:extLst>
              <a:ext uri="{FF2B5EF4-FFF2-40B4-BE49-F238E27FC236}">
                <a16:creationId xmlns:a16="http://schemas.microsoft.com/office/drawing/2014/main" id="{2A995E91-394B-47D3-A9B1-0D74CB1A4583}"/>
              </a:ext>
            </a:extLst>
          </p:cNvPr>
          <p:cNvSpPr txBox="1"/>
          <p:nvPr/>
        </p:nvSpPr>
        <p:spPr>
          <a:xfrm>
            <a:off x="5295900" y="1068456"/>
            <a:ext cx="1363133" cy="369332"/>
          </a:xfrm>
          <a:prstGeom prst="rect">
            <a:avLst/>
          </a:prstGeom>
          <a:noFill/>
        </p:spPr>
        <p:txBody>
          <a:bodyPr wrap="square" rtlCol="0">
            <a:spAutoFit/>
          </a:bodyPr>
          <a:lstStyle/>
          <a:p>
            <a:r>
              <a:rPr kumimoji="1" lang="ja-JP" altLang="en-US" dirty="0"/>
              <a:t>プレイ画面</a:t>
            </a:r>
          </a:p>
        </p:txBody>
      </p:sp>
      <p:cxnSp>
        <p:nvCxnSpPr>
          <p:cNvPr id="60" name="直線矢印コネクタ 59">
            <a:extLst>
              <a:ext uri="{FF2B5EF4-FFF2-40B4-BE49-F238E27FC236}">
                <a16:creationId xmlns:a16="http://schemas.microsoft.com/office/drawing/2014/main" id="{7EFB126A-94FE-43E2-B0F8-6F3E39BC14D7}"/>
              </a:ext>
            </a:extLst>
          </p:cNvPr>
          <p:cNvCxnSpPr>
            <a:cxnSpLocks/>
          </p:cNvCxnSpPr>
          <p:nvPr/>
        </p:nvCxnSpPr>
        <p:spPr>
          <a:xfrm flipV="1">
            <a:off x="3112468" y="3523371"/>
            <a:ext cx="1139650" cy="8305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0AF76513-440F-4C15-B60D-80253BF839B7}"/>
              </a:ext>
            </a:extLst>
          </p:cNvPr>
          <p:cNvCxnSpPr>
            <a:cxnSpLocks/>
          </p:cNvCxnSpPr>
          <p:nvPr/>
        </p:nvCxnSpPr>
        <p:spPr>
          <a:xfrm flipH="1" flipV="1">
            <a:off x="7793886" y="3523370"/>
            <a:ext cx="525712" cy="6624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コネクタ: カギ線 70">
            <a:extLst>
              <a:ext uri="{FF2B5EF4-FFF2-40B4-BE49-F238E27FC236}">
                <a16:creationId xmlns:a16="http://schemas.microsoft.com/office/drawing/2014/main" id="{1126043D-E4DF-428A-A10A-1626A3703B1A}"/>
              </a:ext>
            </a:extLst>
          </p:cNvPr>
          <p:cNvCxnSpPr>
            <a:cxnSpLocks/>
          </p:cNvCxnSpPr>
          <p:nvPr/>
        </p:nvCxnSpPr>
        <p:spPr>
          <a:xfrm rot="10800000" flipV="1">
            <a:off x="3100866" y="6395808"/>
            <a:ext cx="6320332" cy="284808"/>
          </a:xfrm>
          <a:prstGeom prst="bentConnector3">
            <a:avLst>
              <a:gd name="adj1" fmla="val -436"/>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952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CFA6B71-31CE-4969-A728-08C285E98FA9}"/>
              </a:ext>
            </a:extLst>
          </p:cNvPr>
          <p:cNvSpPr txBox="1"/>
          <p:nvPr/>
        </p:nvSpPr>
        <p:spPr>
          <a:xfrm>
            <a:off x="605631" y="507990"/>
            <a:ext cx="3073400" cy="584775"/>
          </a:xfrm>
          <a:prstGeom prst="rect">
            <a:avLst/>
          </a:prstGeom>
          <a:noFill/>
        </p:spPr>
        <p:txBody>
          <a:bodyPr wrap="square" rtlCol="0">
            <a:spAutoFit/>
          </a:bodyPr>
          <a:lstStyle/>
          <a:p>
            <a:r>
              <a:rPr lang="ja-JP" altLang="en-US" sz="3200" dirty="0"/>
              <a:t>特殊武器</a:t>
            </a:r>
            <a:endParaRPr kumimoji="1" lang="ja-JP" altLang="en-US" sz="3200" dirty="0"/>
          </a:p>
        </p:txBody>
      </p:sp>
      <p:pic>
        <p:nvPicPr>
          <p:cNvPr id="10" name="図 9">
            <a:extLst>
              <a:ext uri="{FF2B5EF4-FFF2-40B4-BE49-F238E27FC236}">
                <a16:creationId xmlns:a16="http://schemas.microsoft.com/office/drawing/2014/main" id="{D46F0A2B-CACD-45D7-85BC-78113B496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059" y="1703289"/>
            <a:ext cx="1729845" cy="680595"/>
          </a:xfrm>
          <a:prstGeom prst="rect">
            <a:avLst/>
          </a:prstGeom>
        </p:spPr>
      </p:pic>
      <p:sp>
        <p:nvSpPr>
          <p:cNvPr id="11" name="テキスト ボックス 10">
            <a:extLst>
              <a:ext uri="{FF2B5EF4-FFF2-40B4-BE49-F238E27FC236}">
                <a16:creationId xmlns:a16="http://schemas.microsoft.com/office/drawing/2014/main" id="{54AE2C85-53EE-46D6-869C-990D460885EB}"/>
              </a:ext>
            </a:extLst>
          </p:cNvPr>
          <p:cNvSpPr txBox="1"/>
          <p:nvPr/>
        </p:nvSpPr>
        <p:spPr>
          <a:xfrm>
            <a:off x="934237" y="2555900"/>
            <a:ext cx="2243667" cy="369332"/>
          </a:xfrm>
          <a:prstGeom prst="rect">
            <a:avLst/>
          </a:prstGeom>
          <a:noFill/>
        </p:spPr>
        <p:txBody>
          <a:bodyPr wrap="square" rtlCol="0">
            <a:spAutoFit/>
          </a:bodyPr>
          <a:lstStyle/>
          <a:p>
            <a:r>
              <a:rPr kumimoji="1" lang="ja-JP" altLang="en-US" dirty="0"/>
              <a:t>ロックバスター</a:t>
            </a:r>
            <a:r>
              <a:rPr kumimoji="1" lang="en-US" altLang="ja-JP" dirty="0"/>
              <a:t>(P)</a:t>
            </a:r>
            <a:endParaRPr kumimoji="1" lang="ja-JP" altLang="en-US" dirty="0"/>
          </a:p>
        </p:txBody>
      </p:sp>
      <p:pic>
        <p:nvPicPr>
          <p:cNvPr id="13" name="図 12">
            <a:extLst>
              <a:ext uri="{FF2B5EF4-FFF2-40B4-BE49-F238E27FC236}">
                <a16:creationId xmlns:a16="http://schemas.microsoft.com/office/drawing/2014/main" id="{94704229-BEB8-411A-9247-781F55AC37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0247" y="1675529"/>
            <a:ext cx="1472226" cy="736113"/>
          </a:xfrm>
          <a:prstGeom prst="rect">
            <a:avLst/>
          </a:prstGeom>
        </p:spPr>
      </p:pic>
      <p:sp>
        <p:nvSpPr>
          <p:cNvPr id="18" name="テキスト ボックス 17">
            <a:extLst>
              <a:ext uri="{FF2B5EF4-FFF2-40B4-BE49-F238E27FC236}">
                <a16:creationId xmlns:a16="http://schemas.microsoft.com/office/drawing/2014/main" id="{55B72480-423D-427F-98D9-F9395954A02C}"/>
              </a:ext>
            </a:extLst>
          </p:cNvPr>
          <p:cNvSpPr txBox="1"/>
          <p:nvPr/>
        </p:nvSpPr>
        <p:spPr>
          <a:xfrm>
            <a:off x="3581400" y="2555900"/>
            <a:ext cx="3530600" cy="369332"/>
          </a:xfrm>
          <a:prstGeom prst="rect">
            <a:avLst/>
          </a:prstGeom>
          <a:noFill/>
        </p:spPr>
        <p:txBody>
          <a:bodyPr wrap="square" rtlCol="0">
            <a:spAutoFit/>
          </a:bodyPr>
          <a:lstStyle/>
          <a:p>
            <a:r>
              <a:rPr lang="ja-JP" altLang="en-US" dirty="0"/>
              <a:t>メタルブレード</a:t>
            </a:r>
            <a:r>
              <a:rPr lang="en-US" altLang="ja-JP" dirty="0"/>
              <a:t>(M)</a:t>
            </a:r>
            <a:endParaRPr kumimoji="1" lang="ja-JP" altLang="en-US" dirty="0"/>
          </a:p>
        </p:txBody>
      </p:sp>
      <p:pic>
        <p:nvPicPr>
          <p:cNvPr id="20" name="図 19">
            <a:extLst>
              <a:ext uri="{FF2B5EF4-FFF2-40B4-BE49-F238E27FC236}">
                <a16:creationId xmlns:a16="http://schemas.microsoft.com/office/drawing/2014/main" id="{ECF18812-EEF3-46F0-8D91-C28980201A44}"/>
              </a:ext>
            </a:extLst>
          </p:cNvPr>
          <p:cNvPicPr>
            <a:picLocks noChangeAspect="1"/>
          </p:cNvPicPr>
          <p:nvPr/>
        </p:nvPicPr>
        <p:blipFill rotWithShape="1">
          <a:blip r:embed="rId4">
            <a:extLst>
              <a:ext uri="{28A0092B-C50C-407E-A947-70E740481C1C}">
                <a14:useLocalDpi xmlns:a14="http://schemas.microsoft.com/office/drawing/2010/main" val="0"/>
              </a:ext>
            </a:extLst>
          </a:blip>
          <a:srcRect l="27740" t="21287" r="32314" b="29011"/>
          <a:stretch/>
        </p:blipFill>
        <p:spPr>
          <a:xfrm>
            <a:off x="10043436" y="1575393"/>
            <a:ext cx="877753" cy="873728"/>
          </a:xfrm>
          <a:prstGeom prst="rect">
            <a:avLst/>
          </a:prstGeom>
        </p:spPr>
      </p:pic>
      <p:sp>
        <p:nvSpPr>
          <p:cNvPr id="21" name="テキスト ボックス 20">
            <a:extLst>
              <a:ext uri="{FF2B5EF4-FFF2-40B4-BE49-F238E27FC236}">
                <a16:creationId xmlns:a16="http://schemas.microsoft.com/office/drawing/2014/main" id="{EC1458B6-5301-4BBB-BAAA-4DF442962687}"/>
              </a:ext>
            </a:extLst>
          </p:cNvPr>
          <p:cNvSpPr txBox="1"/>
          <p:nvPr/>
        </p:nvSpPr>
        <p:spPr>
          <a:xfrm>
            <a:off x="9766216" y="2538065"/>
            <a:ext cx="2548467" cy="369332"/>
          </a:xfrm>
          <a:prstGeom prst="rect">
            <a:avLst/>
          </a:prstGeom>
          <a:noFill/>
        </p:spPr>
        <p:txBody>
          <a:bodyPr wrap="square" rtlCol="0">
            <a:spAutoFit/>
          </a:bodyPr>
          <a:lstStyle/>
          <a:p>
            <a:r>
              <a:rPr kumimoji="1" lang="ja-JP" altLang="en-US" dirty="0"/>
              <a:t>アイテム</a:t>
            </a:r>
            <a:r>
              <a:rPr kumimoji="1" lang="en-US" altLang="ja-JP" dirty="0"/>
              <a:t>2</a:t>
            </a:r>
            <a:r>
              <a:rPr kumimoji="1" lang="ja-JP" altLang="en-US" dirty="0"/>
              <a:t>号</a:t>
            </a:r>
          </a:p>
        </p:txBody>
      </p:sp>
      <p:pic>
        <p:nvPicPr>
          <p:cNvPr id="23" name="図 22">
            <a:extLst>
              <a:ext uri="{FF2B5EF4-FFF2-40B4-BE49-F238E27FC236}">
                <a16:creationId xmlns:a16="http://schemas.microsoft.com/office/drawing/2014/main" id="{D236445C-6FD9-43E7-8B60-9F4E8F652A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33157" y="1640630"/>
            <a:ext cx="1300694" cy="743254"/>
          </a:xfrm>
          <a:prstGeom prst="rect">
            <a:avLst/>
          </a:prstGeom>
        </p:spPr>
      </p:pic>
      <p:sp>
        <p:nvSpPr>
          <p:cNvPr id="24" name="テキスト ボックス 23">
            <a:extLst>
              <a:ext uri="{FF2B5EF4-FFF2-40B4-BE49-F238E27FC236}">
                <a16:creationId xmlns:a16="http://schemas.microsoft.com/office/drawing/2014/main" id="{9BCD0386-C057-4DFB-BA08-F4DDB37CDA01}"/>
              </a:ext>
            </a:extLst>
          </p:cNvPr>
          <p:cNvSpPr txBox="1"/>
          <p:nvPr/>
        </p:nvSpPr>
        <p:spPr>
          <a:xfrm>
            <a:off x="6298278" y="2568246"/>
            <a:ext cx="3073400" cy="369332"/>
          </a:xfrm>
          <a:prstGeom prst="rect">
            <a:avLst/>
          </a:prstGeom>
          <a:noFill/>
        </p:spPr>
        <p:txBody>
          <a:bodyPr wrap="square" rtlCol="0">
            <a:spAutoFit/>
          </a:bodyPr>
          <a:lstStyle/>
          <a:p>
            <a:r>
              <a:rPr kumimoji="1" lang="ja-JP" altLang="en-US" dirty="0"/>
              <a:t>アトミックファイヤー</a:t>
            </a:r>
            <a:r>
              <a:rPr kumimoji="1" lang="en-US" altLang="ja-JP" dirty="0"/>
              <a:t>(H)</a:t>
            </a:r>
            <a:endParaRPr kumimoji="1" lang="ja-JP" altLang="en-US" dirty="0"/>
          </a:p>
        </p:txBody>
      </p:sp>
      <p:sp>
        <p:nvSpPr>
          <p:cNvPr id="27" name="テキスト ボックス 26">
            <a:extLst>
              <a:ext uri="{FF2B5EF4-FFF2-40B4-BE49-F238E27FC236}">
                <a16:creationId xmlns:a16="http://schemas.microsoft.com/office/drawing/2014/main" id="{B94A5CE1-E2C5-4561-B844-DFAD775EF518}"/>
              </a:ext>
            </a:extLst>
          </p:cNvPr>
          <p:cNvSpPr txBox="1"/>
          <p:nvPr/>
        </p:nvSpPr>
        <p:spPr>
          <a:xfrm>
            <a:off x="677334" y="3632200"/>
            <a:ext cx="2382037" cy="584775"/>
          </a:xfrm>
          <a:prstGeom prst="rect">
            <a:avLst/>
          </a:prstGeom>
          <a:noFill/>
        </p:spPr>
        <p:txBody>
          <a:bodyPr wrap="square" rtlCol="0">
            <a:spAutoFit/>
          </a:bodyPr>
          <a:lstStyle/>
          <a:p>
            <a:r>
              <a:rPr kumimoji="1" lang="ja-JP" altLang="en-US" sz="3200" dirty="0"/>
              <a:t>アイテム</a:t>
            </a:r>
          </a:p>
        </p:txBody>
      </p:sp>
      <p:grpSp>
        <p:nvGrpSpPr>
          <p:cNvPr id="7" name="グループ化 6">
            <a:extLst>
              <a:ext uri="{FF2B5EF4-FFF2-40B4-BE49-F238E27FC236}">
                <a16:creationId xmlns:a16="http://schemas.microsoft.com/office/drawing/2014/main" id="{8DF432BE-8EEF-40FE-B5E8-42549D52B4DA}"/>
              </a:ext>
            </a:extLst>
          </p:cNvPr>
          <p:cNvGrpSpPr/>
          <p:nvPr/>
        </p:nvGrpSpPr>
        <p:grpSpPr>
          <a:xfrm>
            <a:off x="1173906" y="4459689"/>
            <a:ext cx="1036242" cy="584775"/>
            <a:chOff x="832109" y="4569936"/>
            <a:chExt cx="1036242" cy="584775"/>
          </a:xfrm>
        </p:grpSpPr>
        <p:pic>
          <p:nvPicPr>
            <p:cNvPr id="3" name="図 2">
              <a:extLst>
                <a:ext uri="{FF2B5EF4-FFF2-40B4-BE49-F238E27FC236}">
                  <a16:creationId xmlns:a16="http://schemas.microsoft.com/office/drawing/2014/main" id="{81B715F2-8080-4476-AC75-1F51D743385A}"/>
                </a:ext>
              </a:extLst>
            </p:cNvPr>
            <p:cNvPicPr>
              <a:picLocks noChangeAspect="1"/>
            </p:cNvPicPr>
            <p:nvPr/>
          </p:nvPicPr>
          <p:blipFill rotWithShape="1">
            <a:blip r:embed="rId6">
              <a:extLst>
                <a:ext uri="{28A0092B-C50C-407E-A947-70E740481C1C}">
                  <a14:useLocalDpi xmlns:a14="http://schemas.microsoft.com/office/drawing/2010/main" val="0"/>
                </a:ext>
              </a:extLst>
            </a:blip>
            <a:srcRect l="407" t="407" r="87667" b="83753"/>
            <a:stretch/>
          </p:blipFill>
          <p:spPr>
            <a:xfrm>
              <a:off x="832109" y="4569936"/>
              <a:ext cx="615950" cy="584775"/>
            </a:xfrm>
            <a:prstGeom prst="rect">
              <a:avLst/>
            </a:prstGeom>
          </p:spPr>
        </p:pic>
        <p:pic>
          <p:nvPicPr>
            <p:cNvPr id="14" name="図 13">
              <a:extLst>
                <a:ext uri="{FF2B5EF4-FFF2-40B4-BE49-F238E27FC236}">
                  <a16:creationId xmlns:a16="http://schemas.microsoft.com/office/drawing/2014/main" id="{B8F6A198-F79B-477B-B7FA-45E927B85DFF}"/>
                </a:ext>
              </a:extLst>
            </p:cNvPr>
            <p:cNvPicPr>
              <a:picLocks noChangeAspect="1"/>
            </p:cNvPicPr>
            <p:nvPr/>
          </p:nvPicPr>
          <p:blipFill rotWithShape="1">
            <a:blip r:embed="rId6">
              <a:extLst>
                <a:ext uri="{28A0092B-C50C-407E-A947-70E740481C1C}">
                  <a14:useLocalDpi xmlns:a14="http://schemas.microsoft.com/office/drawing/2010/main" val="0"/>
                </a:ext>
              </a:extLst>
            </a:blip>
            <a:srcRect l="2317" t="17530" r="88353" b="66565"/>
            <a:stretch/>
          </p:blipFill>
          <p:spPr>
            <a:xfrm>
              <a:off x="1388532" y="4569936"/>
              <a:ext cx="479819" cy="584774"/>
            </a:xfrm>
            <a:prstGeom prst="rect">
              <a:avLst/>
            </a:prstGeom>
          </p:spPr>
        </p:pic>
      </p:grpSp>
      <p:sp>
        <p:nvSpPr>
          <p:cNvPr id="5" name="テキスト ボックス 4">
            <a:extLst>
              <a:ext uri="{FF2B5EF4-FFF2-40B4-BE49-F238E27FC236}">
                <a16:creationId xmlns:a16="http://schemas.microsoft.com/office/drawing/2014/main" id="{D234466E-A2DC-41F5-BEB6-FC184284D731}"/>
              </a:ext>
            </a:extLst>
          </p:cNvPr>
          <p:cNvSpPr txBox="1"/>
          <p:nvPr/>
        </p:nvSpPr>
        <p:spPr>
          <a:xfrm>
            <a:off x="832109" y="5280001"/>
            <a:ext cx="2756079" cy="369332"/>
          </a:xfrm>
          <a:prstGeom prst="rect">
            <a:avLst/>
          </a:prstGeom>
          <a:noFill/>
        </p:spPr>
        <p:txBody>
          <a:bodyPr wrap="square" rtlCol="0">
            <a:spAutoFit/>
          </a:bodyPr>
          <a:lstStyle/>
          <a:p>
            <a:r>
              <a:rPr kumimoji="1" lang="ja-JP" altLang="en-US" dirty="0"/>
              <a:t>ライフエネルギー</a:t>
            </a:r>
          </a:p>
        </p:txBody>
      </p:sp>
      <p:sp>
        <p:nvSpPr>
          <p:cNvPr id="6" name="テキスト ボックス 5">
            <a:extLst>
              <a:ext uri="{FF2B5EF4-FFF2-40B4-BE49-F238E27FC236}">
                <a16:creationId xmlns:a16="http://schemas.microsoft.com/office/drawing/2014/main" id="{C0CFB3A5-84A5-4838-92EC-2F0B660722B6}"/>
              </a:ext>
            </a:extLst>
          </p:cNvPr>
          <p:cNvSpPr txBox="1"/>
          <p:nvPr/>
        </p:nvSpPr>
        <p:spPr>
          <a:xfrm>
            <a:off x="346289" y="5687644"/>
            <a:ext cx="2887134" cy="738664"/>
          </a:xfrm>
          <a:prstGeom prst="rect">
            <a:avLst/>
          </a:prstGeom>
          <a:noFill/>
        </p:spPr>
        <p:txBody>
          <a:bodyPr wrap="square" rtlCol="0">
            <a:spAutoFit/>
          </a:bodyPr>
          <a:lstStyle/>
          <a:p>
            <a:r>
              <a:rPr kumimoji="1" lang="ja-JP" altLang="en-US" sz="1400" dirty="0"/>
              <a:t>ライフエネルギーを回復する。</a:t>
            </a:r>
            <a:endParaRPr kumimoji="1" lang="en-US" altLang="ja-JP" sz="1400" dirty="0"/>
          </a:p>
          <a:p>
            <a:r>
              <a:rPr kumimoji="1" lang="ja-JP" altLang="en-US" sz="1400" dirty="0"/>
              <a:t>大、小</a:t>
            </a:r>
            <a:r>
              <a:rPr kumimoji="1" lang="en-US" altLang="ja-JP" sz="1400" dirty="0"/>
              <a:t>2</a:t>
            </a:r>
            <a:r>
              <a:rPr kumimoji="1" lang="ja-JP" altLang="en-US" sz="1400" dirty="0"/>
              <a:t>種類あり、小を取ると</a:t>
            </a:r>
            <a:r>
              <a:rPr kumimoji="1" lang="en-US" altLang="ja-JP" sz="1400" dirty="0"/>
              <a:t>2</a:t>
            </a:r>
            <a:r>
              <a:rPr lang="ja-JP" altLang="en-US" sz="1400" dirty="0"/>
              <a:t>、大を取ると</a:t>
            </a:r>
            <a:r>
              <a:rPr lang="en-US" altLang="ja-JP" sz="1400" dirty="0"/>
              <a:t>10</a:t>
            </a:r>
            <a:r>
              <a:rPr lang="ja-JP" altLang="en-US" sz="1400" dirty="0"/>
              <a:t>回復する</a:t>
            </a:r>
            <a:endParaRPr kumimoji="1" lang="ja-JP" altLang="en-US" sz="1400" dirty="0"/>
          </a:p>
        </p:txBody>
      </p:sp>
      <p:grpSp>
        <p:nvGrpSpPr>
          <p:cNvPr id="9" name="グループ化 8">
            <a:extLst>
              <a:ext uri="{FF2B5EF4-FFF2-40B4-BE49-F238E27FC236}">
                <a16:creationId xmlns:a16="http://schemas.microsoft.com/office/drawing/2014/main" id="{4D5124A8-FEA2-4E96-B5B2-CFB25C656B70}"/>
              </a:ext>
            </a:extLst>
          </p:cNvPr>
          <p:cNvGrpSpPr/>
          <p:nvPr/>
        </p:nvGrpSpPr>
        <p:grpSpPr>
          <a:xfrm>
            <a:off x="4222120" y="4436584"/>
            <a:ext cx="970680" cy="584774"/>
            <a:chOff x="4180410" y="4428400"/>
            <a:chExt cx="970680" cy="584774"/>
          </a:xfrm>
        </p:grpSpPr>
        <p:pic>
          <p:nvPicPr>
            <p:cNvPr id="25" name="図 24">
              <a:extLst>
                <a:ext uri="{FF2B5EF4-FFF2-40B4-BE49-F238E27FC236}">
                  <a16:creationId xmlns:a16="http://schemas.microsoft.com/office/drawing/2014/main" id="{13023FAD-CBFB-43C0-8AA9-C3DEFF185499}"/>
                </a:ext>
              </a:extLst>
            </p:cNvPr>
            <p:cNvPicPr>
              <a:picLocks noChangeAspect="1"/>
            </p:cNvPicPr>
            <p:nvPr/>
          </p:nvPicPr>
          <p:blipFill rotWithShape="1">
            <a:blip r:embed="rId6">
              <a:extLst>
                <a:ext uri="{28A0092B-C50C-407E-A947-70E740481C1C}">
                  <a14:useLocalDpi xmlns:a14="http://schemas.microsoft.com/office/drawing/2010/main" val="0"/>
                </a:ext>
              </a:extLst>
            </a:blip>
            <a:srcRect l="101" t="33313" r="87972" b="50847"/>
            <a:stretch/>
          </p:blipFill>
          <p:spPr>
            <a:xfrm>
              <a:off x="4180410" y="4428400"/>
              <a:ext cx="615950" cy="584774"/>
            </a:xfrm>
            <a:prstGeom prst="rect">
              <a:avLst/>
            </a:prstGeom>
          </p:spPr>
        </p:pic>
        <p:pic>
          <p:nvPicPr>
            <p:cNvPr id="26" name="図 25">
              <a:extLst>
                <a:ext uri="{FF2B5EF4-FFF2-40B4-BE49-F238E27FC236}">
                  <a16:creationId xmlns:a16="http://schemas.microsoft.com/office/drawing/2014/main" id="{EFEC1634-B29B-4A92-B4DE-5F10291AA8A1}"/>
                </a:ext>
              </a:extLst>
            </p:cNvPr>
            <p:cNvPicPr>
              <a:picLocks noChangeAspect="1"/>
            </p:cNvPicPr>
            <p:nvPr/>
          </p:nvPicPr>
          <p:blipFill rotWithShape="1">
            <a:blip r:embed="rId6">
              <a:extLst>
                <a:ext uri="{28A0092B-C50C-407E-A947-70E740481C1C}">
                  <a14:useLocalDpi xmlns:a14="http://schemas.microsoft.com/office/drawing/2010/main" val="0"/>
                </a:ext>
              </a:extLst>
            </a:blip>
            <a:srcRect l="2388" t="50000" r="89639" b="34095"/>
            <a:stretch/>
          </p:blipFill>
          <p:spPr>
            <a:xfrm>
              <a:off x="4741069" y="4428400"/>
              <a:ext cx="410021" cy="584774"/>
            </a:xfrm>
            <a:prstGeom prst="rect">
              <a:avLst/>
            </a:prstGeom>
          </p:spPr>
        </p:pic>
      </p:grpSp>
      <p:sp>
        <p:nvSpPr>
          <p:cNvPr id="12" name="テキスト ボックス 11">
            <a:extLst>
              <a:ext uri="{FF2B5EF4-FFF2-40B4-BE49-F238E27FC236}">
                <a16:creationId xmlns:a16="http://schemas.microsoft.com/office/drawing/2014/main" id="{43A77F00-CAC1-40B1-9533-3CFD6C14704C}"/>
              </a:ext>
            </a:extLst>
          </p:cNvPr>
          <p:cNvSpPr txBox="1"/>
          <p:nvPr/>
        </p:nvSpPr>
        <p:spPr>
          <a:xfrm>
            <a:off x="3866461" y="5242561"/>
            <a:ext cx="1902883" cy="369332"/>
          </a:xfrm>
          <a:prstGeom prst="rect">
            <a:avLst/>
          </a:prstGeom>
          <a:noFill/>
        </p:spPr>
        <p:txBody>
          <a:bodyPr wrap="square" rtlCol="0">
            <a:spAutoFit/>
          </a:bodyPr>
          <a:lstStyle/>
          <a:p>
            <a:r>
              <a:rPr kumimoji="1" lang="ja-JP" altLang="en-US" dirty="0"/>
              <a:t>武器エネルギー</a:t>
            </a:r>
          </a:p>
        </p:txBody>
      </p:sp>
      <p:sp>
        <p:nvSpPr>
          <p:cNvPr id="28" name="テキスト ボックス 27">
            <a:extLst>
              <a:ext uri="{FF2B5EF4-FFF2-40B4-BE49-F238E27FC236}">
                <a16:creationId xmlns:a16="http://schemas.microsoft.com/office/drawing/2014/main" id="{D7F66E9D-E819-446B-A9E0-58E354A5B9C9}"/>
              </a:ext>
            </a:extLst>
          </p:cNvPr>
          <p:cNvSpPr txBox="1"/>
          <p:nvPr/>
        </p:nvSpPr>
        <p:spPr>
          <a:xfrm>
            <a:off x="3355494" y="5660526"/>
            <a:ext cx="3264589" cy="738664"/>
          </a:xfrm>
          <a:prstGeom prst="rect">
            <a:avLst/>
          </a:prstGeom>
          <a:noFill/>
        </p:spPr>
        <p:txBody>
          <a:bodyPr wrap="square" rtlCol="0">
            <a:spAutoFit/>
          </a:bodyPr>
          <a:lstStyle/>
          <a:p>
            <a:r>
              <a:rPr kumimoji="1" lang="ja-JP" altLang="en-US" sz="1400" dirty="0"/>
              <a:t>使用中の武器エネルギーを補充できる。</a:t>
            </a:r>
            <a:endParaRPr kumimoji="1" lang="en-US" altLang="ja-JP" sz="1400" dirty="0"/>
          </a:p>
          <a:p>
            <a:r>
              <a:rPr kumimoji="1" lang="ja-JP" altLang="en-US" sz="1400" dirty="0"/>
              <a:t>大、小</a:t>
            </a:r>
            <a:r>
              <a:rPr kumimoji="1" lang="en-US" altLang="ja-JP" sz="1400" dirty="0"/>
              <a:t>2</a:t>
            </a:r>
            <a:r>
              <a:rPr kumimoji="1" lang="ja-JP" altLang="en-US" sz="1400" dirty="0"/>
              <a:t>種類あり、小を取ると</a:t>
            </a:r>
            <a:r>
              <a:rPr kumimoji="1" lang="en-US" altLang="ja-JP" sz="1400" dirty="0"/>
              <a:t>2</a:t>
            </a:r>
            <a:r>
              <a:rPr lang="ja-JP" altLang="en-US" sz="1400" dirty="0"/>
              <a:t>、</a:t>
            </a:r>
            <a:endParaRPr lang="en-US" altLang="ja-JP" sz="1400" dirty="0"/>
          </a:p>
          <a:p>
            <a:r>
              <a:rPr lang="ja-JP" altLang="en-US" sz="1400" dirty="0"/>
              <a:t>大を取ると</a:t>
            </a:r>
            <a:r>
              <a:rPr lang="en-US" altLang="ja-JP" sz="1400" dirty="0"/>
              <a:t>10</a:t>
            </a:r>
            <a:r>
              <a:rPr lang="ja-JP" altLang="en-US" sz="1400" dirty="0"/>
              <a:t>補充できる</a:t>
            </a:r>
            <a:endParaRPr kumimoji="1" lang="ja-JP" altLang="en-US" sz="1400" dirty="0"/>
          </a:p>
        </p:txBody>
      </p:sp>
      <p:pic>
        <p:nvPicPr>
          <p:cNvPr id="31" name="図 30">
            <a:extLst>
              <a:ext uri="{FF2B5EF4-FFF2-40B4-BE49-F238E27FC236}">
                <a16:creationId xmlns:a16="http://schemas.microsoft.com/office/drawing/2014/main" id="{81AF18FF-C7F5-4041-908D-26AFA32EFBE3}"/>
              </a:ext>
            </a:extLst>
          </p:cNvPr>
          <p:cNvPicPr>
            <a:picLocks noChangeAspect="1"/>
          </p:cNvPicPr>
          <p:nvPr/>
        </p:nvPicPr>
        <p:blipFill rotWithShape="1">
          <a:blip r:embed="rId6">
            <a:extLst>
              <a:ext uri="{28A0092B-C50C-407E-A947-70E740481C1C}">
                <a14:useLocalDpi xmlns:a14="http://schemas.microsoft.com/office/drawing/2010/main" val="0"/>
              </a:ext>
            </a:extLst>
          </a:blip>
          <a:srcRect l="55" t="66295" r="88018" b="17865"/>
          <a:stretch/>
        </p:blipFill>
        <p:spPr>
          <a:xfrm>
            <a:off x="7796049" y="4388059"/>
            <a:ext cx="712952" cy="676867"/>
          </a:xfrm>
          <a:prstGeom prst="rect">
            <a:avLst/>
          </a:prstGeom>
        </p:spPr>
      </p:pic>
      <p:pic>
        <p:nvPicPr>
          <p:cNvPr id="32" name="図 31">
            <a:extLst>
              <a:ext uri="{FF2B5EF4-FFF2-40B4-BE49-F238E27FC236}">
                <a16:creationId xmlns:a16="http://schemas.microsoft.com/office/drawing/2014/main" id="{264474CB-F26F-4CB3-A493-F81836EC5633}"/>
              </a:ext>
            </a:extLst>
          </p:cNvPr>
          <p:cNvPicPr>
            <a:picLocks noChangeAspect="1"/>
          </p:cNvPicPr>
          <p:nvPr/>
        </p:nvPicPr>
        <p:blipFill rotWithShape="1">
          <a:blip r:embed="rId6">
            <a:extLst>
              <a:ext uri="{28A0092B-C50C-407E-A947-70E740481C1C}">
                <a14:useLocalDpi xmlns:a14="http://schemas.microsoft.com/office/drawing/2010/main" val="0"/>
              </a:ext>
            </a:extLst>
          </a:blip>
          <a:srcRect l="1005" t="83811" r="88767" b="284"/>
          <a:stretch/>
        </p:blipFill>
        <p:spPr>
          <a:xfrm>
            <a:off x="10423970" y="4388059"/>
            <a:ext cx="616480" cy="685377"/>
          </a:xfrm>
          <a:prstGeom prst="rect">
            <a:avLst/>
          </a:prstGeom>
        </p:spPr>
      </p:pic>
      <p:sp>
        <p:nvSpPr>
          <p:cNvPr id="15" name="テキスト ボックス 14">
            <a:extLst>
              <a:ext uri="{FF2B5EF4-FFF2-40B4-BE49-F238E27FC236}">
                <a16:creationId xmlns:a16="http://schemas.microsoft.com/office/drawing/2014/main" id="{113F792D-DFA3-4DCF-A6E5-9874A066EE42}"/>
              </a:ext>
            </a:extLst>
          </p:cNvPr>
          <p:cNvSpPr txBox="1"/>
          <p:nvPr/>
        </p:nvSpPr>
        <p:spPr>
          <a:xfrm>
            <a:off x="7346514" y="5201471"/>
            <a:ext cx="1655233" cy="369332"/>
          </a:xfrm>
          <a:prstGeom prst="rect">
            <a:avLst/>
          </a:prstGeom>
          <a:noFill/>
        </p:spPr>
        <p:txBody>
          <a:bodyPr wrap="square" rtlCol="0">
            <a:spAutoFit/>
          </a:bodyPr>
          <a:lstStyle/>
          <a:p>
            <a:r>
              <a:rPr kumimoji="1" lang="ja-JP" altLang="en-US" dirty="0"/>
              <a:t>エネルギー缶</a:t>
            </a:r>
          </a:p>
        </p:txBody>
      </p:sp>
      <p:sp>
        <p:nvSpPr>
          <p:cNvPr id="16" name="テキスト ボックス 15">
            <a:extLst>
              <a:ext uri="{FF2B5EF4-FFF2-40B4-BE49-F238E27FC236}">
                <a16:creationId xmlns:a16="http://schemas.microsoft.com/office/drawing/2014/main" id="{B0183D88-E7E4-4093-9996-09085191537F}"/>
              </a:ext>
            </a:extLst>
          </p:cNvPr>
          <p:cNvSpPr txBox="1"/>
          <p:nvPr/>
        </p:nvSpPr>
        <p:spPr>
          <a:xfrm>
            <a:off x="6770686" y="5647166"/>
            <a:ext cx="2946400" cy="738664"/>
          </a:xfrm>
          <a:prstGeom prst="rect">
            <a:avLst/>
          </a:prstGeom>
          <a:noFill/>
        </p:spPr>
        <p:txBody>
          <a:bodyPr wrap="square" rtlCol="0">
            <a:spAutoFit/>
          </a:bodyPr>
          <a:lstStyle/>
          <a:p>
            <a:r>
              <a:rPr kumimoji="1" lang="en-US" altLang="ja-JP" sz="1400" dirty="0"/>
              <a:t>2</a:t>
            </a:r>
            <a:r>
              <a:rPr kumimoji="1" lang="ja-JP" altLang="en-US" sz="1400" dirty="0"/>
              <a:t>つまで持つことができる</a:t>
            </a:r>
            <a:endParaRPr kumimoji="1" lang="en-US" altLang="ja-JP" sz="1400" dirty="0"/>
          </a:p>
          <a:p>
            <a:r>
              <a:rPr lang="ja-JP" altLang="en-US" sz="1400" dirty="0"/>
              <a:t>使うとライフエネルギーが全回復する</a:t>
            </a:r>
            <a:endParaRPr kumimoji="1" lang="ja-JP" altLang="en-US" sz="1400" dirty="0"/>
          </a:p>
        </p:txBody>
      </p:sp>
      <p:sp>
        <p:nvSpPr>
          <p:cNvPr id="17" name="テキスト ボックス 16">
            <a:extLst>
              <a:ext uri="{FF2B5EF4-FFF2-40B4-BE49-F238E27FC236}">
                <a16:creationId xmlns:a16="http://schemas.microsoft.com/office/drawing/2014/main" id="{397ECEED-B3C5-4356-AA81-CAD273A14158}"/>
              </a:ext>
            </a:extLst>
          </p:cNvPr>
          <p:cNvSpPr txBox="1"/>
          <p:nvPr/>
        </p:nvSpPr>
        <p:spPr>
          <a:xfrm>
            <a:off x="10423970" y="5201471"/>
            <a:ext cx="994438" cy="369332"/>
          </a:xfrm>
          <a:prstGeom prst="rect">
            <a:avLst/>
          </a:prstGeom>
          <a:noFill/>
        </p:spPr>
        <p:txBody>
          <a:bodyPr wrap="square" rtlCol="0">
            <a:spAutoFit/>
          </a:bodyPr>
          <a:lstStyle/>
          <a:p>
            <a:r>
              <a:rPr kumimoji="1" lang="en-US" altLang="ja-JP" dirty="0"/>
              <a:t>1UP</a:t>
            </a:r>
          </a:p>
        </p:txBody>
      </p:sp>
      <p:sp>
        <p:nvSpPr>
          <p:cNvPr id="33" name="テキスト ボックス 32">
            <a:extLst>
              <a:ext uri="{FF2B5EF4-FFF2-40B4-BE49-F238E27FC236}">
                <a16:creationId xmlns:a16="http://schemas.microsoft.com/office/drawing/2014/main" id="{E6767152-AF1F-4FDB-964B-C0EB633AFE48}"/>
              </a:ext>
            </a:extLst>
          </p:cNvPr>
          <p:cNvSpPr txBox="1"/>
          <p:nvPr/>
        </p:nvSpPr>
        <p:spPr>
          <a:xfrm>
            <a:off x="9717086" y="5698837"/>
            <a:ext cx="2548467" cy="307777"/>
          </a:xfrm>
          <a:prstGeom prst="rect">
            <a:avLst/>
          </a:prstGeom>
          <a:noFill/>
        </p:spPr>
        <p:txBody>
          <a:bodyPr wrap="square" rtlCol="0">
            <a:spAutoFit/>
          </a:bodyPr>
          <a:lstStyle/>
          <a:p>
            <a:r>
              <a:rPr lang="ja-JP" altLang="en-US" sz="1400" dirty="0">
                <a:latin typeface="+mn-ea"/>
              </a:rPr>
              <a:t>ロックマンの残基が</a:t>
            </a:r>
            <a:r>
              <a:rPr lang="en-US" altLang="ja-JP" sz="1400" dirty="0">
                <a:latin typeface="+mn-ea"/>
              </a:rPr>
              <a:t>1</a:t>
            </a:r>
            <a:r>
              <a:rPr lang="ja-JP" altLang="en-US" sz="1400" dirty="0">
                <a:latin typeface="+mn-ea"/>
              </a:rPr>
              <a:t>増える</a:t>
            </a:r>
            <a:endParaRPr kumimoji="1" lang="ja-JP" altLang="en-US" sz="1400" dirty="0">
              <a:latin typeface="+mn-ea"/>
            </a:endParaRPr>
          </a:p>
        </p:txBody>
      </p:sp>
      <p:sp>
        <p:nvSpPr>
          <p:cNvPr id="34" name="テキスト ボックス 33">
            <a:extLst>
              <a:ext uri="{FF2B5EF4-FFF2-40B4-BE49-F238E27FC236}">
                <a16:creationId xmlns:a16="http://schemas.microsoft.com/office/drawing/2014/main" id="{374E531B-DF93-45AF-A86A-C14A43234F21}"/>
              </a:ext>
            </a:extLst>
          </p:cNvPr>
          <p:cNvSpPr txBox="1"/>
          <p:nvPr/>
        </p:nvSpPr>
        <p:spPr>
          <a:xfrm>
            <a:off x="9371678" y="2902747"/>
            <a:ext cx="2548467" cy="861774"/>
          </a:xfrm>
          <a:prstGeom prst="rect">
            <a:avLst/>
          </a:prstGeom>
          <a:noFill/>
        </p:spPr>
        <p:txBody>
          <a:bodyPr wrap="square" rtlCol="0">
            <a:spAutoFit/>
          </a:bodyPr>
          <a:lstStyle/>
          <a:p>
            <a:r>
              <a:rPr lang="ja-JP" altLang="en-US" sz="1000" dirty="0"/>
              <a:t>エアーマンを倒すと手に入る。</a:t>
            </a:r>
            <a:endParaRPr lang="en-US" altLang="ja-JP" sz="1000" dirty="0"/>
          </a:p>
          <a:p>
            <a:r>
              <a:rPr kumimoji="1" lang="ja-JP" altLang="en-US" sz="1000" dirty="0"/>
              <a:t>出した方向へ向かって真っすぐに加速しつつ移動するリフトを出す。</a:t>
            </a:r>
          </a:p>
          <a:p>
            <a:r>
              <a:rPr kumimoji="1" lang="ja-JP" altLang="en-US" sz="1000" dirty="0"/>
              <a:t>エネルギーが切れるか壁などの障害物にぶつかると消える。</a:t>
            </a:r>
          </a:p>
        </p:txBody>
      </p:sp>
      <p:sp>
        <p:nvSpPr>
          <p:cNvPr id="36" name="テキスト ボックス 35">
            <a:extLst>
              <a:ext uri="{FF2B5EF4-FFF2-40B4-BE49-F238E27FC236}">
                <a16:creationId xmlns:a16="http://schemas.microsoft.com/office/drawing/2014/main" id="{864F0BC1-2EBB-4C50-AC00-DB75021F891D}"/>
              </a:ext>
            </a:extLst>
          </p:cNvPr>
          <p:cNvSpPr txBox="1"/>
          <p:nvPr/>
        </p:nvSpPr>
        <p:spPr>
          <a:xfrm>
            <a:off x="6495801" y="2952202"/>
            <a:ext cx="2773334" cy="707886"/>
          </a:xfrm>
          <a:prstGeom prst="rect">
            <a:avLst/>
          </a:prstGeom>
          <a:noFill/>
        </p:spPr>
        <p:txBody>
          <a:bodyPr wrap="square" rtlCol="0">
            <a:spAutoFit/>
          </a:bodyPr>
          <a:lstStyle/>
          <a:p>
            <a:r>
              <a:rPr lang="ja-JP" altLang="en-US" sz="1000" dirty="0"/>
              <a:t>ヒートマンを倒すと手に入る。</a:t>
            </a:r>
            <a:endParaRPr lang="en-US" altLang="ja-JP" sz="1000" dirty="0"/>
          </a:p>
          <a:p>
            <a:r>
              <a:rPr kumimoji="1" lang="ja-JP" altLang="en-US" sz="1000" dirty="0"/>
              <a:t>武器ボタンを押し続ける事で３段階までため撃ちができる。</a:t>
            </a:r>
          </a:p>
          <a:p>
            <a:r>
              <a:rPr kumimoji="1" lang="ja-JP" altLang="en-US" sz="1000" dirty="0"/>
              <a:t>ためた分だけエネルギー消費も大きくなる。</a:t>
            </a:r>
          </a:p>
        </p:txBody>
      </p:sp>
      <p:sp>
        <p:nvSpPr>
          <p:cNvPr id="37" name="テキスト ボックス 36">
            <a:extLst>
              <a:ext uri="{FF2B5EF4-FFF2-40B4-BE49-F238E27FC236}">
                <a16:creationId xmlns:a16="http://schemas.microsoft.com/office/drawing/2014/main" id="{861470E5-C02C-46AB-B273-8F5CA960CF66}"/>
              </a:ext>
            </a:extLst>
          </p:cNvPr>
          <p:cNvSpPr txBox="1"/>
          <p:nvPr/>
        </p:nvSpPr>
        <p:spPr>
          <a:xfrm>
            <a:off x="3532800" y="2903569"/>
            <a:ext cx="3006481" cy="707886"/>
          </a:xfrm>
          <a:prstGeom prst="rect">
            <a:avLst/>
          </a:prstGeom>
          <a:noFill/>
        </p:spPr>
        <p:txBody>
          <a:bodyPr wrap="square" rtlCol="0">
            <a:spAutoFit/>
          </a:bodyPr>
          <a:lstStyle/>
          <a:p>
            <a:r>
              <a:rPr lang="ja-JP" altLang="en-US" sz="1000" dirty="0"/>
              <a:t>メタルマンを倒すと手に入る。</a:t>
            </a:r>
            <a:endParaRPr lang="en-US" altLang="ja-JP" sz="1000" dirty="0"/>
          </a:p>
          <a:p>
            <a:r>
              <a:rPr kumimoji="1" lang="en-US" altLang="ja-JP" sz="1000" dirty="0"/>
              <a:t>1</a:t>
            </a:r>
            <a:r>
              <a:rPr kumimoji="1" lang="ja-JP" altLang="en-US" sz="1000" dirty="0"/>
              <a:t>度に</a:t>
            </a:r>
            <a:r>
              <a:rPr kumimoji="1" lang="en-US" altLang="ja-JP" sz="1000" dirty="0"/>
              <a:t>3</a:t>
            </a:r>
            <a:r>
              <a:rPr kumimoji="1" lang="ja-JP" altLang="en-US" sz="1000" dirty="0"/>
              <a:t>連射までできる。</a:t>
            </a:r>
            <a:endParaRPr kumimoji="1" lang="en-US" altLang="ja-JP" sz="1000" dirty="0"/>
          </a:p>
          <a:p>
            <a:r>
              <a:rPr kumimoji="1" lang="ja-JP" altLang="en-US" sz="1000" dirty="0"/>
              <a:t>十字キーを入れながら撃つ事で</a:t>
            </a:r>
            <a:r>
              <a:rPr kumimoji="1" lang="en-US" altLang="ja-JP" sz="1000" dirty="0"/>
              <a:t>5</a:t>
            </a:r>
            <a:r>
              <a:rPr kumimoji="1" lang="ja-JP" altLang="en-US" sz="1000" dirty="0"/>
              <a:t>方向に撃ち分けができる。</a:t>
            </a:r>
          </a:p>
        </p:txBody>
      </p:sp>
      <p:sp>
        <p:nvSpPr>
          <p:cNvPr id="41" name="テキスト ボックス 40">
            <a:extLst>
              <a:ext uri="{FF2B5EF4-FFF2-40B4-BE49-F238E27FC236}">
                <a16:creationId xmlns:a16="http://schemas.microsoft.com/office/drawing/2014/main" id="{C304B752-3D83-4B0D-9B6C-9813F1D723FA}"/>
              </a:ext>
            </a:extLst>
          </p:cNvPr>
          <p:cNvSpPr txBox="1"/>
          <p:nvPr/>
        </p:nvSpPr>
        <p:spPr>
          <a:xfrm>
            <a:off x="639531" y="2902747"/>
            <a:ext cx="3530600" cy="553998"/>
          </a:xfrm>
          <a:prstGeom prst="rect">
            <a:avLst/>
          </a:prstGeom>
          <a:noFill/>
        </p:spPr>
        <p:txBody>
          <a:bodyPr wrap="square">
            <a:spAutoFit/>
          </a:bodyPr>
          <a:lstStyle/>
          <a:p>
            <a:r>
              <a:rPr lang="ja-JP" altLang="en-US" sz="1000" dirty="0"/>
              <a:t>最初から使える武器。</a:t>
            </a:r>
          </a:p>
          <a:p>
            <a:r>
              <a:rPr lang="ja-JP" altLang="en-US" sz="1000" dirty="0"/>
              <a:t>貫通性はないが、１度に３連射までできる。</a:t>
            </a:r>
          </a:p>
          <a:p>
            <a:r>
              <a:rPr lang="ja-JP" altLang="en-US" sz="1000" dirty="0"/>
              <a:t>武器エネルギーを使わないため無限に使用可能。</a:t>
            </a:r>
          </a:p>
        </p:txBody>
      </p:sp>
    </p:spTree>
    <p:extLst>
      <p:ext uri="{BB962C8B-B14F-4D97-AF65-F5344CB8AC3E}">
        <p14:creationId xmlns:p14="http://schemas.microsoft.com/office/powerpoint/2010/main" val="4032567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CFA6B71-31CE-4969-A728-08C285E98FA9}"/>
              </a:ext>
            </a:extLst>
          </p:cNvPr>
          <p:cNvSpPr txBox="1"/>
          <p:nvPr/>
        </p:nvSpPr>
        <p:spPr>
          <a:xfrm>
            <a:off x="855134" y="518531"/>
            <a:ext cx="5494866" cy="584775"/>
          </a:xfrm>
          <a:prstGeom prst="rect">
            <a:avLst/>
          </a:prstGeom>
          <a:noFill/>
        </p:spPr>
        <p:txBody>
          <a:bodyPr wrap="square" rtlCol="0">
            <a:spAutoFit/>
          </a:bodyPr>
          <a:lstStyle/>
          <a:p>
            <a:r>
              <a:rPr kumimoji="1" lang="ja-JP" altLang="en-US" sz="3200" dirty="0"/>
              <a:t>再現ステージ１　ギミック</a:t>
            </a:r>
          </a:p>
        </p:txBody>
      </p:sp>
      <p:sp>
        <p:nvSpPr>
          <p:cNvPr id="23" name="テキスト ボックス 22">
            <a:extLst>
              <a:ext uri="{FF2B5EF4-FFF2-40B4-BE49-F238E27FC236}">
                <a16:creationId xmlns:a16="http://schemas.microsoft.com/office/drawing/2014/main" id="{7F36C909-B2E0-4797-BF63-65935684BEAF}"/>
              </a:ext>
            </a:extLst>
          </p:cNvPr>
          <p:cNvSpPr txBox="1"/>
          <p:nvPr/>
        </p:nvSpPr>
        <p:spPr>
          <a:xfrm>
            <a:off x="2534831" y="5254854"/>
            <a:ext cx="1445400" cy="600164"/>
          </a:xfrm>
          <a:prstGeom prst="rect">
            <a:avLst/>
          </a:prstGeom>
          <a:noFill/>
        </p:spPr>
        <p:txBody>
          <a:bodyPr wrap="square" rtlCol="0">
            <a:spAutoFit/>
          </a:bodyPr>
          <a:lstStyle/>
          <a:p>
            <a:r>
              <a:rPr kumimoji="1" lang="ja-JP" altLang="en-US" sz="1100" dirty="0"/>
              <a:t>画面内に入った瞬間登場する</a:t>
            </a:r>
            <a:endParaRPr kumimoji="1" lang="en-US" altLang="ja-JP" sz="1100" dirty="0"/>
          </a:p>
          <a:p>
            <a:r>
              <a:rPr lang="ja-JP" altLang="en-US" sz="1100" dirty="0"/>
              <a:t>角部分が上下に動く</a:t>
            </a:r>
            <a:endParaRPr kumimoji="1" lang="ja-JP" altLang="en-US" sz="1100" dirty="0"/>
          </a:p>
        </p:txBody>
      </p:sp>
      <p:sp>
        <p:nvSpPr>
          <p:cNvPr id="25" name="テキスト ボックス 24">
            <a:extLst>
              <a:ext uri="{FF2B5EF4-FFF2-40B4-BE49-F238E27FC236}">
                <a16:creationId xmlns:a16="http://schemas.microsoft.com/office/drawing/2014/main" id="{FFDF09BD-5A2B-4DC1-AB0B-6557E0243D69}"/>
              </a:ext>
            </a:extLst>
          </p:cNvPr>
          <p:cNvSpPr txBox="1"/>
          <p:nvPr/>
        </p:nvSpPr>
        <p:spPr>
          <a:xfrm>
            <a:off x="1159934" y="1596946"/>
            <a:ext cx="4047066" cy="369332"/>
          </a:xfrm>
          <a:prstGeom prst="rect">
            <a:avLst/>
          </a:prstGeom>
          <a:noFill/>
        </p:spPr>
        <p:txBody>
          <a:bodyPr wrap="square" rtlCol="0">
            <a:spAutoFit/>
          </a:bodyPr>
          <a:lstStyle/>
          <a:p>
            <a:r>
              <a:rPr kumimoji="1" lang="ja-JP" altLang="en-US" dirty="0"/>
              <a:t>・エアーマンのステージを一部</a:t>
            </a:r>
            <a:r>
              <a:rPr lang="ja-JP" altLang="en-US" dirty="0"/>
              <a:t>再現</a:t>
            </a:r>
            <a:endParaRPr kumimoji="1" lang="ja-JP" altLang="en-US" dirty="0"/>
          </a:p>
        </p:txBody>
      </p:sp>
      <p:sp>
        <p:nvSpPr>
          <p:cNvPr id="26" name="テキスト ボックス 25">
            <a:extLst>
              <a:ext uri="{FF2B5EF4-FFF2-40B4-BE49-F238E27FC236}">
                <a16:creationId xmlns:a16="http://schemas.microsoft.com/office/drawing/2014/main" id="{E9FE9D7D-4957-49D7-BC15-020A9F6827DD}"/>
              </a:ext>
            </a:extLst>
          </p:cNvPr>
          <p:cNvSpPr txBox="1"/>
          <p:nvPr/>
        </p:nvSpPr>
        <p:spPr>
          <a:xfrm>
            <a:off x="1159934" y="1198610"/>
            <a:ext cx="3530600" cy="369332"/>
          </a:xfrm>
          <a:prstGeom prst="rect">
            <a:avLst/>
          </a:prstGeom>
          <a:noFill/>
        </p:spPr>
        <p:txBody>
          <a:bodyPr wrap="square" rtlCol="0">
            <a:spAutoFit/>
          </a:bodyPr>
          <a:lstStyle/>
          <a:p>
            <a:r>
              <a:rPr kumimoji="1" lang="ja-JP" altLang="en-US" dirty="0"/>
              <a:t>・チュートリアルステージ</a:t>
            </a:r>
          </a:p>
        </p:txBody>
      </p:sp>
      <p:sp>
        <p:nvSpPr>
          <p:cNvPr id="30" name="テキスト ボックス 29">
            <a:extLst>
              <a:ext uri="{FF2B5EF4-FFF2-40B4-BE49-F238E27FC236}">
                <a16:creationId xmlns:a16="http://schemas.microsoft.com/office/drawing/2014/main" id="{C583B3F9-504D-44B3-B7C0-E3C963DC6D4A}"/>
              </a:ext>
            </a:extLst>
          </p:cNvPr>
          <p:cNvSpPr txBox="1"/>
          <p:nvPr/>
        </p:nvSpPr>
        <p:spPr>
          <a:xfrm>
            <a:off x="1435105" y="2844132"/>
            <a:ext cx="1748362" cy="430887"/>
          </a:xfrm>
          <a:prstGeom prst="rect">
            <a:avLst/>
          </a:prstGeom>
          <a:noFill/>
        </p:spPr>
        <p:txBody>
          <a:bodyPr wrap="square" rtlCol="0">
            <a:spAutoFit/>
          </a:bodyPr>
          <a:lstStyle/>
          <a:p>
            <a:r>
              <a:rPr lang="ja-JP" altLang="en-US" sz="1100" b="0" i="0" dirty="0">
                <a:solidFill>
                  <a:srgbClr val="2A2A2A"/>
                </a:solidFill>
                <a:effectLst/>
                <a:latin typeface="arial" panose="020B0604020202020204" pitchFamily="34" charset="0"/>
              </a:rPr>
              <a:t>右上から飛来し、プレイヤーの上で卵を落とす</a:t>
            </a:r>
            <a:endParaRPr kumimoji="1" lang="ja-JP" altLang="en-US" sz="1100" dirty="0"/>
          </a:p>
        </p:txBody>
      </p:sp>
      <p:sp>
        <p:nvSpPr>
          <p:cNvPr id="2" name="テキスト ボックス 1">
            <a:extLst>
              <a:ext uri="{FF2B5EF4-FFF2-40B4-BE49-F238E27FC236}">
                <a16:creationId xmlns:a16="http://schemas.microsoft.com/office/drawing/2014/main" id="{D76F20BA-AE34-4DEB-8F93-BEC14117CFC6}"/>
              </a:ext>
            </a:extLst>
          </p:cNvPr>
          <p:cNvSpPr txBox="1"/>
          <p:nvPr/>
        </p:nvSpPr>
        <p:spPr>
          <a:xfrm>
            <a:off x="6569628" y="2853938"/>
            <a:ext cx="2133600" cy="600164"/>
          </a:xfrm>
          <a:prstGeom prst="rect">
            <a:avLst/>
          </a:prstGeom>
          <a:noFill/>
        </p:spPr>
        <p:txBody>
          <a:bodyPr wrap="square" rtlCol="0">
            <a:spAutoFit/>
          </a:bodyPr>
          <a:lstStyle/>
          <a:p>
            <a:r>
              <a:rPr kumimoji="1" lang="ja-JP" altLang="en-US" sz="1100" dirty="0"/>
              <a:t>画面内に入ると強風を起こし、プレイヤーを足場から落とそうとする</a:t>
            </a:r>
          </a:p>
        </p:txBody>
      </p:sp>
      <p:sp>
        <p:nvSpPr>
          <p:cNvPr id="10" name="テキスト ボックス 9">
            <a:extLst>
              <a:ext uri="{FF2B5EF4-FFF2-40B4-BE49-F238E27FC236}">
                <a16:creationId xmlns:a16="http://schemas.microsoft.com/office/drawing/2014/main" id="{57942997-1AE6-490C-848C-6B2FB22F71C9}"/>
              </a:ext>
            </a:extLst>
          </p:cNvPr>
          <p:cNvSpPr txBox="1"/>
          <p:nvPr/>
        </p:nvSpPr>
        <p:spPr>
          <a:xfrm>
            <a:off x="9316483" y="5188864"/>
            <a:ext cx="1866897" cy="600164"/>
          </a:xfrm>
          <a:prstGeom prst="rect">
            <a:avLst/>
          </a:prstGeom>
          <a:noFill/>
        </p:spPr>
        <p:txBody>
          <a:bodyPr wrap="square" rtlCol="0">
            <a:spAutoFit/>
          </a:bodyPr>
          <a:lstStyle/>
          <a:p>
            <a:r>
              <a:rPr lang="ja-JP" altLang="en-US" sz="1100" b="0" i="0" dirty="0">
                <a:solidFill>
                  <a:srgbClr val="000000"/>
                </a:solidFill>
                <a:effectLst/>
                <a:latin typeface="ヒラギノ角ゴ ProN W3"/>
              </a:rPr>
              <a:t>ボス</a:t>
            </a:r>
            <a:endParaRPr lang="en-US" altLang="ja-JP" sz="1100" b="0" i="0" dirty="0">
              <a:solidFill>
                <a:srgbClr val="000000"/>
              </a:solidFill>
              <a:effectLst/>
              <a:latin typeface="ヒラギノ角ゴ ProN W3"/>
            </a:endParaRPr>
          </a:p>
          <a:p>
            <a:r>
              <a:rPr lang="ja-JP" altLang="en-US" sz="1100" b="0" i="0" dirty="0">
                <a:solidFill>
                  <a:srgbClr val="000000"/>
                </a:solidFill>
                <a:effectLst/>
                <a:latin typeface="ヒラギノ角ゴ ProN W3"/>
              </a:rPr>
              <a:t>エアーシューターを３回放ったら逆サイドへ移動</a:t>
            </a:r>
            <a:endParaRPr kumimoji="1" lang="ja-JP" altLang="en-US" sz="1100" dirty="0"/>
          </a:p>
        </p:txBody>
      </p:sp>
      <p:sp>
        <p:nvSpPr>
          <p:cNvPr id="11" name="テキスト ボックス 10">
            <a:extLst>
              <a:ext uri="{FF2B5EF4-FFF2-40B4-BE49-F238E27FC236}">
                <a16:creationId xmlns:a16="http://schemas.microsoft.com/office/drawing/2014/main" id="{AD9BDB44-CC95-4F4F-8605-C440141F5461}"/>
              </a:ext>
            </a:extLst>
          </p:cNvPr>
          <p:cNvSpPr txBox="1"/>
          <p:nvPr/>
        </p:nvSpPr>
        <p:spPr>
          <a:xfrm>
            <a:off x="9316483" y="5680720"/>
            <a:ext cx="2362197" cy="430887"/>
          </a:xfrm>
          <a:prstGeom prst="rect">
            <a:avLst/>
          </a:prstGeom>
          <a:noFill/>
        </p:spPr>
        <p:txBody>
          <a:bodyPr wrap="square" rtlCol="0">
            <a:spAutoFit/>
          </a:bodyPr>
          <a:lstStyle/>
          <a:p>
            <a:r>
              <a:rPr lang="ja-JP" altLang="en-US" sz="1100" b="0" i="0" dirty="0">
                <a:solidFill>
                  <a:srgbClr val="000000"/>
                </a:solidFill>
                <a:effectLst/>
                <a:latin typeface="+mn-ea"/>
              </a:rPr>
              <a:t>エアーシューターは</a:t>
            </a:r>
            <a:r>
              <a:rPr lang="en-US" altLang="ja-JP" sz="1100" b="0" i="0" dirty="0">
                <a:solidFill>
                  <a:srgbClr val="000000"/>
                </a:solidFill>
                <a:effectLst/>
                <a:latin typeface="+mn-ea"/>
              </a:rPr>
              <a:t>1</a:t>
            </a:r>
            <a:r>
              <a:rPr lang="ja-JP" altLang="en-US" sz="1100" b="0" i="0" dirty="0">
                <a:solidFill>
                  <a:srgbClr val="000000"/>
                </a:solidFill>
                <a:effectLst/>
                <a:latin typeface="+mn-ea"/>
              </a:rPr>
              <a:t>度に</a:t>
            </a:r>
            <a:r>
              <a:rPr lang="en-US" altLang="ja-JP" sz="1100" b="0" i="0" dirty="0">
                <a:solidFill>
                  <a:srgbClr val="000000"/>
                </a:solidFill>
                <a:effectLst/>
                <a:latin typeface="+mn-ea"/>
              </a:rPr>
              <a:t>6</a:t>
            </a:r>
            <a:r>
              <a:rPr lang="ja-JP" altLang="en-US" sz="1100" b="0" i="0" dirty="0">
                <a:solidFill>
                  <a:srgbClr val="000000"/>
                </a:solidFill>
                <a:effectLst/>
                <a:latin typeface="+mn-ea"/>
              </a:rPr>
              <a:t>発放たれ、ロックマンの弾を弾き返す</a:t>
            </a:r>
            <a:endParaRPr kumimoji="1" lang="ja-JP" altLang="en-US" sz="1100" dirty="0">
              <a:latin typeface="+mn-ea"/>
            </a:endParaRPr>
          </a:p>
        </p:txBody>
      </p:sp>
      <p:sp>
        <p:nvSpPr>
          <p:cNvPr id="39" name="テキスト ボックス 38">
            <a:extLst>
              <a:ext uri="{FF2B5EF4-FFF2-40B4-BE49-F238E27FC236}">
                <a16:creationId xmlns:a16="http://schemas.microsoft.com/office/drawing/2014/main" id="{E4E9B441-1009-4BBC-878F-2F70703C923F}"/>
              </a:ext>
            </a:extLst>
          </p:cNvPr>
          <p:cNvSpPr txBox="1"/>
          <p:nvPr/>
        </p:nvSpPr>
        <p:spPr>
          <a:xfrm>
            <a:off x="4422333" y="5185664"/>
            <a:ext cx="1173196" cy="430887"/>
          </a:xfrm>
          <a:prstGeom prst="rect">
            <a:avLst/>
          </a:prstGeom>
          <a:noFill/>
        </p:spPr>
        <p:txBody>
          <a:bodyPr wrap="square" rtlCol="0">
            <a:spAutoFit/>
          </a:bodyPr>
          <a:lstStyle/>
          <a:p>
            <a:r>
              <a:rPr kumimoji="1" lang="ja-JP" altLang="en-US" sz="1100" dirty="0"/>
              <a:t>上下に移動するエレベーター</a:t>
            </a:r>
          </a:p>
        </p:txBody>
      </p:sp>
      <p:grpSp>
        <p:nvGrpSpPr>
          <p:cNvPr id="53" name="グループ化 52">
            <a:extLst>
              <a:ext uri="{FF2B5EF4-FFF2-40B4-BE49-F238E27FC236}">
                <a16:creationId xmlns:a16="http://schemas.microsoft.com/office/drawing/2014/main" id="{0B8FF04B-ADCB-4843-B444-31D5194700FC}"/>
              </a:ext>
            </a:extLst>
          </p:cNvPr>
          <p:cNvGrpSpPr/>
          <p:nvPr/>
        </p:nvGrpSpPr>
        <p:grpSpPr>
          <a:xfrm>
            <a:off x="358667" y="3587748"/>
            <a:ext cx="11265115" cy="1271821"/>
            <a:chOff x="358667" y="3625848"/>
            <a:chExt cx="11265115" cy="1271821"/>
          </a:xfrm>
        </p:grpSpPr>
        <p:grpSp>
          <p:nvGrpSpPr>
            <p:cNvPr id="44" name="グループ化 43">
              <a:extLst>
                <a:ext uri="{FF2B5EF4-FFF2-40B4-BE49-F238E27FC236}">
                  <a16:creationId xmlns:a16="http://schemas.microsoft.com/office/drawing/2014/main" id="{7281891B-37F7-41FC-9BD6-466C13FA3800}"/>
                </a:ext>
              </a:extLst>
            </p:cNvPr>
            <p:cNvGrpSpPr/>
            <p:nvPr/>
          </p:nvGrpSpPr>
          <p:grpSpPr>
            <a:xfrm>
              <a:off x="358667" y="3625848"/>
              <a:ext cx="11265115" cy="1271821"/>
              <a:chOff x="358667" y="3686811"/>
              <a:chExt cx="11265115" cy="1271821"/>
            </a:xfrm>
          </p:grpSpPr>
          <p:pic>
            <p:nvPicPr>
              <p:cNvPr id="35" name="図 34">
                <a:extLst>
                  <a:ext uri="{FF2B5EF4-FFF2-40B4-BE49-F238E27FC236}">
                    <a16:creationId xmlns:a16="http://schemas.microsoft.com/office/drawing/2014/main" id="{252D4005-1CFA-48CC-B80F-E30750E4BFAB}"/>
                  </a:ext>
                </a:extLst>
              </p:cNvPr>
              <p:cNvPicPr>
                <a:picLocks noChangeAspect="1"/>
              </p:cNvPicPr>
              <p:nvPr/>
            </p:nvPicPr>
            <p:blipFill rotWithShape="1">
              <a:blip r:embed="rId2">
                <a:extLst>
                  <a:ext uri="{28A0092B-C50C-407E-A947-70E740481C1C}">
                    <a14:useLocalDpi xmlns:a14="http://schemas.microsoft.com/office/drawing/2010/main" val="0"/>
                  </a:ext>
                </a:extLst>
              </a:blip>
              <a:srcRect l="29165" t="50000" r="61023" b="29279"/>
              <a:stretch/>
            </p:blipFill>
            <p:spPr>
              <a:xfrm>
                <a:off x="6452282" y="3698141"/>
                <a:ext cx="1225299" cy="1197428"/>
              </a:xfrm>
              <a:prstGeom prst="rect">
                <a:avLst/>
              </a:prstGeom>
            </p:spPr>
          </p:pic>
          <p:grpSp>
            <p:nvGrpSpPr>
              <p:cNvPr id="43" name="グループ化 42">
                <a:extLst>
                  <a:ext uri="{FF2B5EF4-FFF2-40B4-BE49-F238E27FC236}">
                    <a16:creationId xmlns:a16="http://schemas.microsoft.com/office/drawing/2014/main" id="{A0C5633F-AF7B-4AFE-9807-2F8FAB161F3B}"/>
                  </a:ext>
                </a:extLst>
              </p:cNvPr>
              <p:cNvGrpSpPr/>
              <p:nvPr/>
            </p:nvGrpSpPr>
            <p:grpSpPr>
              <a:xfrm>
                <a:off x="358667" y="3686811"/>
                <a:ext cx="11265115" cy="1271821"/>
                <a:chOff x="358667" y="3686811"/>
                <a:chExt cx="11265115" cy="1271821"/>
              </a:xfrm>
            </p:grpSpPr>
            <p:pic>
              <p:nvPicPr>
                <p:cNvPr id="3" name="図 2">
                  <a:extLst>
                    <a:ext uri="{FF2B5EF4-FFF2-40B4-BE49-F238E27FC236}">
                      <a16:creationId xmlns:a16="http://schemas.microsoft.com/office/drawing/2014/main" id="{07E1663B-69BB-4D07-89EA-F51209A76462}"/>
                    </a:ext>
                  </a:extLst>
                </p:cNvPr>
                <p:cNvPicPr>
                  <a:picLocks noChangeAspect="1"/>
                </p:cNvPicPr>
                <p:nvPr/>
              </p:nvPicPr>
              <p:blipFill rotWithShape="1">
                <a:blip r:embed="rId2">
                  <a:extLst>
                    <a:ext uri="{28A0092B-C50C-407E-A947-70E740481C1C}">
                      <a14:useLocalDpi xmlns:a14="http://schemas.microsoft.com/office/drawing/2010/main" val="0"/>
                    </a:ext>
                  </a:extLst>
                </a:blip>
                <a:srcRect l="968" t="2779" r="88457" b="76508"/>
                <a:stretch/>
              </p:blipFill>
              <p:spPr>
                <a:xfrm>
                  <a:off x="358667" y="3693167"/>
                  <a:ext cx="1396161" cy="1265465"/>
                </a:xfrm>
                <a:prstGeom prst="rect">
                  <a:avLst/>
                </a:prstGeom>
              </p:spPr>
            </p:pic>
            <p:pic>
              <p:nvPicPr>
                <p:cNvPr id="6" name="図 5">
                  <a:extLst>
                    <a:ext uri="{FF2B5EF4-FFF2-40B4-BE49-F238E27FC236}">
                      <a16:creationId xmlns:a16="http://schemas.microsoft.com/office/drawing/2014/main" id="{12A2BB67-DD11-4266-A174-E63B6D856389}"/>
                    </a:ext>
                  </a:extLst>
                </p:cNvPr>
                <p:cNvPicPr>
                  <a:picLocks noChangeAspect="1"/>
                </p:cNvPicPr>
                <p:nvPr/>
              </p:nvPicPr>
              <p:blipFill rotWithShape="1">
                <a:blip r:embed="rId2">
                  <a:extLst>
                    <a:ext uri="{28A0092B-C50C-407E-A947-70E740481C1C}">
                      <a14:useLocalDpi xmlns:a14="http://schemas.microsoft.com/office/drawing/2010/main" val="0"/>
                    </a:ext>
                  </a:extLst>
                </a:blip>
                <a:srcRect l="70408" t="3020" r="13579" b="76629"/>
                <a:stretch/>
              </p:blipFill>
              <p:spPr>
                <a:xfrm>
                  <a:off x="1645422" y="3693167"/>
                  <a:ext cx="2151980" cy="1265465"/>
                </a:xfrm>
                <a:prstGeom prst="rect">
                  <a:avLst/>
                </a:prstGeom>
              </p:spPr>
            </p:pic>
            <p:pic>
              <p:nvPicPr>
                <p:cNvPr id="8" name="図 7">
                  <a:extLst>
                    <a:ext uri="{FF2B5EF4-FFF2-40B4-BE49-F238E27FC236}">
                      <a16:creationId xmlns:a16="http://schemas.microsoft.com/office/drawing/2014/main" id="{A45DF493-5963-4F94-8028-838C26118664}"/>
                    </a:ext>
                  </a:extLst>
                </p:cNvPr>
                <p:cNvPicPr>
                  <a:picLocks noChangeAspect="1"/>
                </p:cNvPicPr>
                <p:nvPr/>
              </p:nvPicPr>
              <p:blipFill rotWithShape="1">
                <a:blip r:embed="rId2">
                  <a:extLst>
                    <a:ext uri="{28A0092B-C50C-407E-A947-70E740481C1C}">
                      <a14:useLocalDpi xmlns:a14="http://schemas.microsoft.com/office/drawing/2010/main" val="0"/>
                    </a:ext>
                  </a:extLst>
                </a:blip>
                <a:srcRect l="11528" t="5394" r="77725" b="76732"/>
                <a:stretch/>
              </p:blipFill>
              <p:spPr>
                <a:xfrm>
                  <a:off x="3797402" y="3693162"/>
                  <a:ext cx="1555931" cy="1197428"/>
                </a:xfrm>
                <a:prstGeom prst="rect">
                  <a:avLst/>
                </a:prstGeom>
              </p:spPr>
            </p:pic>
            <p:pic>
              <p:nvPicPr>
                <p:cNvPr id="13" name="図 12">
                  <a:extLst>
                    <a:ext uri="{FF2B5EF4-FFF2-40B4-BE49-F238E27FC236}">
                      <a16:creationId xmlns:a16="http://schemas.microsoft.com/office/drawing/2014/main" id="{C9610190-08E0-4F0D-8B3A-C922D4B999A9}"/>
                    </a:ext>
                  </a:extLst>
                </p:cNvPr>
                <p:cNvPicPr>
                  <a:picLocks noChangeAspect="1"/>
                </p:cNvPicPr>
                <p:nvPr/>
              </p:nvPicPr>
              <p:blipFill rotWithShape="1">
                <a:blip r:embed="rId2">
                  <a:extLst>
                    <a:ext uri="{28A0092B-C50C-407E-A947-70E740481C1C}">
                      <a14:useLocalDpi xmlns:a14="http://schemas.microsoft.com/office/drawing/2010/main" val="0"/>
                    </a:ext>
                  </a:extLst>
                </a:blip>
                <a:srcRect l="76444" t="50000" r="11319" b="29279"/>
                <a:stretch/>
              </p:blipFill>
              <p:spPr>
                <a:xfrm>
                  <a:off x="7636428" y="3693429"/>
                  <a:ext cx="1528251" cy="1197428"/>
                </a:xfrm>
                <a:prstGeom prst="rect">
                  <a:avLst/>
                </a:prstGeom>
              </p:spPr>
            </p:pic>
            <p:pic>
              <p:nvPicPr>
                <p:cNvPr id="14" name="図 13">
                  <a:extLst>
                    <a:ext uri="{FF2B5EF4-FFF2-40B4-BE49-F238E27FC236}">
                      <a16:creationId xmlns:a16="http://schemas.microsoft.com/office/drawing/2014/main" id="{699D4E4D-50FB-48AB-BF94-01D837D80FDB}"/>
                    </a:ext>
                  </a:extLst>
                </p:cNvPr>
                <p:cNvPicPr>
                  <a:picLocks noChangeAspect="1"/>
                </p:cNvPicPr>
                <p:nvPr/>
              </p:nvPicPr>
              <p:blipFill rotWithShape="1">
                <a:blip r:embed="rId2">
                  <a:extLst>
                    <a:ext uri="{28A0092B-C50C-407E-A947-70E740481C1C}">
                      <a14:useLocalDpi xmlns:a14="http://schemas.microsoft.com/office/drawing/2010/main" val="0"/>
                    </a:ext>
                  </a:extLst>
                </a:blip>
                <a:srcRect l="984" t="76843" r="79570" b="2826"/>
                <a:stretch/>
              </p:blipFill>
              <p:spPr>
                <a:xfrm>
                  <a:off x="9148726" y="3686811"/>
                  <a:ext cx="2475056" cy="1197428"/>
                </a:xfrm>
                <a:prstGeom prst="rect">
                  <a:avLst/>
                </a:prstGeom>
              </p:spPr>
            </p:pic>
          </p:grpSp>
          <p:pic>
            <p:nvPicPr>
              <p:cNvPr id="34" name="図 33">
                <a:extLst>
                  <a:ext uri="{FF2B5EF4-FFF2-40B4-BE49-F238E27FC236}">
                    <a16:creationId xmlns:a16="http://schemas.microsoft.com/office/drawing/2014/main" id="{24D8DA89-AFDF-437E-AC35-CD6C7C1AA096}"/>
                  </a:ext>
                </a:extLst>
              </p:cNvPr>
              <p:cNvPicPr>
                <a:picLocks noChangeAspect="1"/>
              </p:cNvPicPr>
              <p:nvPr/>
            </p:nvPicPr>
            <p:blipFill rotWithShape="1">
              <a:blip r:embed="rId2">
                <a:extLst>
                  <a:ext uri="{28A0092B-C50C-407E-A947-70E740481C1C}">
                    <a14:useLocalDpi xmlns:a14="http://schemas.microsoft.com/office/drawing/2010/main" val="0"/>
                  </a:ext>
                </a:extLst>
              </a:blip>
              <a:srcRect l="46342" t="2878" r="44808" b="78423"/>
              <a:stretch/>
            </p:blipFill>
            <p:spPr>
              <a:xfrm>
                <a:off x="5353333" y="3698141"/>
                <a:ext cx="1105126" cy="1080589"/>
              </a:xfrm>
              <a:prstGeom prst="rect">
                <a:avLst/>
              </a:prstGeom>
            </p:spPr>
          </p:pic>
        </p:grpSp>
        <p:pic>
          <p:nvPicPr>
            <p:cNvPr id="51" name="図 50">
              <a:extLst>
                <a:ext uri="{FF2B5EF4-FFF2-40B4-BE49-F238E27FC236}">
                  <a16:creationId xmlns:a16="http://schemas.microsoft.com/office/drawing/2014/main" id="{C1D6E5F5-9B38-41A0-888D-A4081D0371EB}"/>
                </a:ext>
              </a:extLst>
            </p:cNvPr>
            <p:cNvPicPr>
              <a:picLocks noChangeAspect="1"/>
            </p:cNvPicPr>
            <p:nvPr/>
          </p:nvPicPr>
          <p:blipFill rotWithShape="1">
            <a:blip r:embed="rId2">
              <a:extLst>
                <a:ext uri="{28A0092B-C50C-407E-A947-70E740481C1C}">
                  <a14:useLocalDpi xmlns:a14="http://schemas.microsoft.com/office/drawing/2010/main" val="0"/>
                </a:ext>
              </a:extLst>
            </a:blip>
            <a:srcRect l="48332" t="7381" r="49683" b="86737"/>
            <a:stretch/>
          </p:blipFill>
          <p:spPr>
            <a:xfrm>
              <a:off x="6081725" y="3713958"/>
              <a:ext cx="269210" cy="369091"/>
            </a:xfrm>
            <a:prstGeom prst="rect">
              <a:avLst/>
            </a:prstGeom>
          </p:spPr>
        </p:pic>
        <p:pic>
          <p:nvPicPr>
            <p:cNvPr id="52" name="図 51">
              <a:extLst>
                <a:ext uri="{FF2B5EF4-FFF2-40B4-BE49-F238E27FC236}">
                  <a16:creationId xmlns:a16="http://schemas.microsoft.com/office/drawing/2014/main" id="{4D9120E4-537B-4086-934A-D651665003BC}"/>
                </a:ext>
              </a:extLst>
            </p:cNvPr>
            <p:cNvPicPr>
              <a:picLocks noChangeAspect="1"/>
            </p:cNvPicPr>
            <p:nvPr/>
          </p:nvPicPr>
          <p:blipFill rotWithShape="1">
            <a:blip r:embed="rId2">
              <a:extLst>
                <a:ext uri="{28A0092B-C50C-407E-A947-70E740481C1C}">
                  <a14:useLocalDpi xmlns:a14="http://schemas.microsoft.com/office/drawing/2010/main" val="0"/>
                </a:ext>
              </a:extLst>
            </a:blip>
            <a:srcRect l="48332" t="7381" r="49683" b="86737"/>
            <a:stretch/>
          </p:blipFill>
          <p:spPr>
            <a:xfrm>
              <a:off x="5350625" y="3637757"/>
              <a:ext cx="269210" cy="115321"/>
            </a:xfrm>
            <a:prstGeom prst="rect">
              <a:avLst/>
            </a:prstGeom>
          </p:spPr>
        </p:pic>
      </p:grpSp>
      <p:cxnSp>
        <p:nvCxnSpPr>
          <p:cNvPr id="40" name="直線矢印コネクタ 39">
            <a:extLst>
              <a:ext uri="{FF2B5EF4-FFF2-40B4-BE49-F238E27FC236}">
                <a16:creationId xmlns:a16="http://schemas.microsoft.com/office/drawing/2014/main" id="{65E1A991-6358-4586-966E-89A971084BFC}"/>
              </a:ext>
            </a:extLst>
          </p:cNvPr>
          <p:cNvCxnSpPr>
            <a:cxnSpLocks/>
          </p:cNvCxnSpPr>
          <p:nvPr/>
        </p:nvCxnSpPr>
        <p:spPr>
          <a:xfrm>
            <a:off x="5465094" y="3257011"/>
            <a:ext cx="0" cy="4563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F37C0183-EEBA-448B-865F-081783DB5F0A}"/>
              </a:ext>
            </a:extLst>
          </p:cNvPr>
          <p:cNvCxnSpPr>
            <a:cxnSpLocks/>
          </p:cNvCxnSpPr>
          <p:nvPr/>
        </p:nvCxnSpPr>
        <p:spPr>
          <a:xfrm>
            <a:off x="7179231" y="3429000"/>
            <a:ext cx="0" cy="4699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3B1EBF6D-F0C3-4B16-9ADA-CDC86EFEDDE5}"/>
              </a:ext>
            </a:extLst>
          </p:cNvPr>
          <p:cNvCxnSpPr>
            <a:cxnSpLocks/>
          </p:cNvCxnSpPr>
          <p:nvPr/>
        </p:nvCxnSpPr>
        <p:spPr>
          <a:xfrm flipV="1">
            <a:off x="10972800" y="4569729"/>
            <a:ext cx="348343" cy="7332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DA295872-D515-4152-AA81-64D1AF2E8C2D}"/>
              </a:ext>
            </a:extLst>
          </p:cNvPr>
          <p:cNvSpPr/>
          <p:nvPr/>
        </p:nvSpPr>
        <p:spPr>
          <a:xfrm>
            <a:off x="4323414" y="4664075"/>
            <a:ext cx="137298" cy="12571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6" name="グループ化 45">
            <a:extLst>
              <a:ext uri="{FF2B5EF4-FFF2-40B4-BE49-F238E27FC236}">
                <a16:creationId xmlns:a16="http://schemas.microsoft.com/office/drawing/2014/main" id="{D6D94C91-E4DF-4F42-A378-38BC70511127}"/>
              </a:ext>
            </a:extLst>
          </p:cNvPr>
          <p:cNvGrpSpPr/>
          <p:nvPr/>
        </p:nvGrpSpPr>
        <p:grpSpPr>
          <a:xfrm>
            <a:off x="3222137" y="4789791"/>
            <a:ext cx="3238521" cy="94716"/>
            <a:chOff x="3222137" y="4789791"/>
            <a:chExt cx="3238521" cy="94716"/>
          </a:xfrm>
        </p:grpSpPr>
        <p:pic>
          <p:nvPicPr>
            <p:cNvPr id="29" name="図 28">
              <a:extLst>
                <a:ext uri="{FF2B5EF4-FFF2-40B4-BE49-F238E27FC236}">
                  <a16:creationId xmlns:a16="http://schemas.microsoft.com/office/drawing/2014/main" id="{C1BACFC3-50F4-4CB2-B8E8-63F8783BD86B}"/>
                </a:ext>
              </a:extLst>
            </p:cNvPr>
            <p:cNvPicPr>
              <a:picLocks noChangeAspect="1"/>
            </p:cNvPicPr>
            <p:nvPr/>
          </p:nvPicPr>
          <p:blipFill rotWithShape="1">
            <a:blip r:embed="rId2">
              <a:extLst>
                <a:ext uri="{28A0092B-C50C-407E-A947-70E740481C1C}">
                  <a14:useLocalDpi xmlns:a14="http://schemas.microsoft.com/office/drawing/2010/main" val="0"/>
                </a:ext>
              </a:extLst>
            </a:blip>
            <a:srcRect l="79260" t="60922" r="11852" b="37439"/>
            <a:stretch/>
          </p:blipFill>
          <p:spPr>
            <a:xfrm>
              <a:off x="5350625" y="4789791"/>
              <a:ext cx="1110033" cy="94716"/>
            </a:xfrm>
            <a:prstGeom prst="rect">
              <a:avLst/>
            </a:prstGeom>
          </p:spPr>
        </p:pic>
        <p:pic>
          <p:nvPicPr>
            <p:cNvPr id="31" name="図 30">
              <a:extLst>
                <a:ext uri="{FF2B5EF4-FFF2-40B4-BE49-F238E27FC236}">
                  <a16:creationId xmlns:a16="http://schemas.microsoft.com/office/drawing/2014/main" id="{626627CE-BBEF-46E3-B53B-EA54D5A2A07D}"/>
                </a:ext>
              </a:extLst>
            </p:cNvPr>
            <p:cNvPicPr>
              <a:picLocks noChangeAspect="1"/>
            </p:cNvPicPr>
            <p:nvPr/>
          </p:nvPicPr>
          <p:blipFill rotWithShape="1">
            <a:blip r:embed="rId2">
              <a:extLst>
                <a:ext uri="{28A0092B-C50C-407E-A947-70E740481C1C}">
                  <a14:useLocalDpi xmlns:a14="http://schemas.microsoft.com/office/drawing/2010/main" val="0"/>
                </a:ext>
              </a:extLst>
            </a:blip>
            <a:srcRect l="79260" t="60922" r="11852" b="37439"/>
            <a:stretch/>
          </p:blipFill>
          <p:spPr>
            <a:xfrm>
              <a:off x="4286381" y="4789791"/>
              <a:ext cx="1110033" cy="94716"/>
            </a:xfrm>
            <a:prstGeom prst="rect">
              <a:avLst/>
            </a:prstGeom>
          </p:spPr>
        </p:pic>
        <p:pic>
          <p:nvPicPr>
            <p:cNvPr id="32" name="図 31">
              <a:extLst>
                <a:ext uri="{FF2B5EF4-FFF2-40B4-BE49-F238E27FC236}">
                  <a16:creationId xmlns:a16="http://schemas.microsoft.com/office/drawing/2014/main" id="{B0F75DBF-CA49-4FA2-902B-895FB997CA9E}"/>
                </a:ext>
              </a:extLst>
            </p:cNvPr>
            <p:cNvPicPr>
              <a:picLocks noChangeAspect="1"/>
            </p:cNvPicPr>
            <p:nvPr/>
          </p:nvPicPr>
          <p:blipFill rotWithShape="1">
            <a:blip r:embed="rId2">
              <a:extLst>
                <a:ext uri="{28A0092B-C50C-407E-A947-70E740481C1C}">
                  <a14:useLocalDpi xmlns:a14="http://schemas.microsoft.com/office/drawing/2010/main" val="0"/>
                </a:ext>
              </a:extLst>
            </a:blip>
            <a:srcRect l="79260" t="60922" r="11852" b="37439"/>
            <a:stretch/>
          </p:blipFill>
          <p:spPr>
            <a:xfrm>
              <a:off x="3222137" y="4789791"/>
              <a:ext cx="1110033" cy="94716"/>
            </a:xfrm>
            <a:prstGeom prst="rect">
              <a:avLst/>
            </a:prstGeom>
          </p:spPr>
        </p:pic>
      </p:grpSp>
      <p:cxnSp>
        <p:nvCxnSpPr>
          <p:cNvPr id="36" name="直線矢印コネクタ 35">
            <a:extLst>
              <a:ext uri="{FF2B5EF4-FFF2-40B4-BE49-F238E27FC236}">
                <a16:creationId xmlns:a16="http://schemas.microsoft.com/office/drawing/2014/main" id="{0746B74B-6D8D-4D5D-970E-920435F23420}"/>
              </a:ext>
            </a:extLst>
          </p:cNvPr>
          <p:cNvCxnSpPr>
            <a:cxnSpLocks/>
          </p:cNvCxnSpPr>
          <p:nvPr/>
        </p:nvCxnSpPr>
        <p:spPr>
          <a:xfrm flipH="1" flipV="1">
            <a:off x="4417297" y="4771230"/>
            <a:ext cx="125391" cy="4153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5CA8BFD1-69B4-4E74-A2A9-855084B0B580}"/>
              </a:ext>
            </a:extLst>
          </p:cNvPr>
          <p:cNvCxnSpPr>
            <a:cxnSpLocks/>
          </p:cNvCxnSpPr>
          <p:nvPr/>
        </p:nvCxnSpPr>
        <p:spPr>
          <a:xfrm flipV="1">
            <a:off x="3867150" y="4503506"/>
            <a:ext cx="203464" cy="7352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1687E187-BA60-47F1-95A5-6D586207EC6E}"/>
              </a:ext>
            </a:extLst>
          </p:cNvPr>
          <p:cNvCxnSpPr>
            <a:cxnSpLocks/>
          </p:cNvCxnSpPr>
          <p:nvPr/>
        </p:nvCxnSpPr>
        <p:spPr>
          <a:xfrm>
            <a:off x="2200486" y="3322741"/>
            <a:ext cx="0" cy="4699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9982DD0B-62E9-4D8C-8286-98CFE733C727}"/>
              </a:ext>
            </a:extLst>
          </p:cNvPr>
          <p:cNvSpPr txBox="1"/>
          <p:nvPr/>
        </p:nvSpPr>
        <p:spPr>
          <a:xfrm>
            <a:off x="4816509" y="2853938"/>
            <a:ext cx="1606652" cy="430887"/>
          </a:xfrm>
          <a:prstGeom prst="rect">
            <a:avLst/>
          </a:prstGeom>
          <a:noFill/>
        </p:spPr>
        <p:txBody>
          <a:bodyPr wrap="square" rtlCol="0">
            <a:spAutoFit/>
          </a:bodyPr>
          <a:lstStyle/>
          <a:p>
            <a:r>
              <a:rPr kumimoji="1" lang="ja-JP" altLang="en-US" sz="1100"/>
              <a:t>画面内を反時計周りで回転する足場</a:t>
            </a:r>
            <a:endParaRPr kumimoji="1" lang="ja-JP" altLang="en-US" sz="1100" dirty="0"/>
          </a:p>
        </p:txBody>
      </p:sp>
    </p:spTree>
    <p:extLst>
      <p:ext uri="{BB962C8B-B14F-4D97-AF65-F5344CB8AC3E}">
        <p14:creationId xmlns:p14="http://schemas.microsoft.com/office/powerpoint/2010/main" val="110004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CFA6B71-31CE-4969-A728-08C285E98FA9}"/>
              </a:ext>
            </a:extLst>
          </p:cNvPr>
          <p:cNvSpPr txBox="1"/>
          <p:nvPr/>
        </p:nvSpPr>
        <p:spPr>
          <a:xfrm>
            <a:off x="855134" y="518531"/>
            <a:ext cx="4080933" cy="584775"/>
          </a:xfrm>
          <a:prstGeom prst="rect">
            <a:avLst/>
          </a:prstGeom>
          <a:noFill/>
        </p:spPr>
        <p:txBody>
          <a:bodyPr wrap="square" rtlCol="0">
            <a:spAutoFit/>
          </a:bodyPr>
          <a:lstStyle/>
          <a:p>
            <a:r>
              <a:rPr lang="ja-JP" altLang="en-US" sz="3200" dirty="0"/>
              <a:t>再現ステージ</a:t>
            </a:r>
            <a:r>
              <a:rPr lang="en-US" altLang="ja-JP" sz="3200" dirty="0"/>
              <a:t>1</a:t>
            </a:r>
            <a:r>
              <a:rPr lang="ja-JP" altLang="en-US" sz="3200" dirty="0"/>
              <a:t>　敵</a:t>
            </a:r>
            <a:endParaRPr lang="en-US" altLang="ja-JP" sz="3200" dirty="0"/>
          </a:p>
        </p:txBody>
      </p:sp>
      <p:pic>
        <p:nvPicPr>
          <p:cNvPr id="14" name="図 13">
            <a:extLst>
              <a:ext uri="{FF2B5EF4-FFF2-40B4-BE49-F238E27FC236}">
                <a16:creationId xmlns:a16="http://schemas.microsoft.com/office/drawing/2014/main" id="{C30153A2-DB14-4BF4-9972-C955D0027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941" y="4462389"/>
            <a:ext cx="1409599" cy="1409599"/>
          </a:xfrm>
          <a:prstGeom prst="rect">
            <a:avLst/>
          </a:prstGeom>
        </p:spPr>
      </p:pic>
      <p:pic>
        <p:nvPicPr>
          <p:cNvPr id="16" name="図 15">
            <a:extLst>
              <a:ext uri="{FF2B5EF4-FFF2-40B4-BE49-F238E27FC236}">
                <a16:creationId xmlns:a16="http://schemas.microsoft.com/office/drawing/2014/main" id="{67E13758-5A30-405D-A476-E558288D73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1116" y="1730467"/>
            <a:ext cx="1330288" cy="1330288"/>
          </a:xfrm>
          <a:prstGeom prst="rect">
            <a:avLst/>
          </a:prstGeom>
        </p:spPr>
      </p:pic>
      <p:pic>
        <p:nvPicPr>
          <p:cNvPr id="20" name="図 19">
            <a:extLst>
              <a:ext uri="{FF2B5EF4-FFF2-40B4-BE49-F238E27FC236}">
                <a16:creationId xmlns:a16="http://schemas.microsoft.com/office/drawing/2014/main" id="{8CAA8A93-2861-4B0D-9A00-0419BE81DC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1116" y="4462389"/>
            <a:ext cx="1507036" cy="1409599"/>
          </a:xfrm>
          <a:prstGeom prst="rect">
            <a:avLst/>
          </a:prstGeom>
        </p:spPr>
      </p:pic>
      <p:pic>
        <p:nvPicPr>
          <p:cNvPr id="22" name="図 21">
            <a:extLst>
              <a:ext uri="{FF2B5EF4-FFF2-40B4-BE49-F238E27FC236}">
                <a16:creationId xmlns:a16="http://schemas.microsoft.com/office/drawing/2014/main" id="{B008E4BF-67D0-4E5F-8351-4479A67A2C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9941" y="1730468"/>
            <a:ext cx="1330288" cy="1330288"/>
          </a:xfrm>
          <a:prstGeom prst="rect">
            <a:avLst/>
          </a:prstGeom>
        </p:spPr>
      </p:pic>
      <p:pic>
        <p:nvPicPr>
          <p:cNvPr id="24" name="図 23">
            <a:extLst>
              <a:ext uri="{FF2B5EF4-FFF2-40B4-BE49-F238E27FC236}">
                <a16:creationId xmlns:a16="http://schemas.microsoft.com/office/drawing/2014/main" id="{82D0531B-03D7-40A1-BF7E-F9D8092B48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8000" y="2066620"/>
            <a:ext cx="252983" cy="252983"/>
          </a:xfrm>
          <a:prstGeom prst="rect">
            <a:avLst/>
          </a:prstGeom>
        </p:spPr>
      </p:pic>
      <p:sp>
        <p:nvSpPr>
          <p:cNvPr id="25" name="テキスト ボックス 24">
            <a:extLst>
              <a:ext uri="{FF2B5EF4-FFF2-40B4-BE49-F238E27FC236}">
                <a16:creationId xmlns:a16="http://schemas.microsoft.com/office/drawing/2014/main" id="{A4CB6DB4-FC22-458C-9567-56BB5B968CE8}"/>
              </a:ext>
            </a:extLst>
          </p:cNvPr>
          <p:cNvSpPr txBox="1"/>
          <p:nvPr/>
        </p:nvSpPr>
        <p:spPr>
          <a:xfrm>
            <a:off x="3229353" y="2119160"/>
            <a:ext cx="3413427" cy="430887"/>
          </a:xfrm>
          <a:prstGeom prst="rect">
            <a:avLst/>
          </a:prstGeom>
          <a:noFill/>
        </p:spPr>
        <p:txBody>
          <a:bodyPr wrap="square" rtlCol="0">
            <a:spAutoFit/>
          </a:bodyPr>
          <a:lstStyle/>
          <a:p>
            <a:r>
              <a:rPr kumimoji="1" lang="ja-JP" altLang="en-US" sz="1100" dirty="0"/>
              <a:t>の耳の部分から出てきてプレイヤーに近づいてくる。</a:t>
            </a:r>
            <a:endParaRPr kumimoji="1" lang="en-US" altLang="ja-JP" sz="1100" dirty="0"/>
          </a:p>
          <a:p>
            <a:r>
              <a:rPr lang="ja-JP" altLang="en-US" sz="1100" dirty="0"/>
              <a:t>接触するとダメージを受ける。</a:t>
            </a:r>
            <a:endParaRPr kumimoji="1" lang="ja-JP" altLang="en-US" sz="1100" dirty="0"/>
          </a:p>
        </p:txBody>
      </p:sp>
      <p:sp>
        <p:nvSpPr>
          <p:cNvPr id="28" name="テキスト ボックス 27">
            <a:extLst>
              <a:ext uri="{FF2B5EF4-FFF2-40B4-BE49-F238E27FC236}">
                <a16:creationId xmlns:a16="http://schemas.microsoft.com/office/drawing/2014/main" id="{E8D1F685-165B-4965-8C07-1C209E60C049}"/>
              </a:ext>
            </a:extLst>
          </p:cNvPr>
          <p:cNvSpPr txBox="1"/>
          <p:nvPr/>
        </p:nvSpPr>
        <p:spPr>
          <a:xfrm>
            <a:off x="2953350" y="2752978"/>
            <a:ext cx="1330288" cy="307777"/>
          </a:xfrm>
          <a:prstGeom prst="rect">
            <a:avLst/>
          </a:prstGeom>
          <a:noFill/>
        </p:spPr>
        <p:txBody>
          <a:bodyPr wrap="square" rtlCol="0">
            <a:spAutoFit/>
          </a:bodyPr>
          <a:lstStyle/>
          <a:p>
            <a:r>
              <a:rPr kumimoji="1" lang="en-US" altLang="ja-JP" sz="1400" dirty="0">
                <a:latin typeface="+mn-ea"/>
              </a:rPr>
              <a:t>HP</a:t>
            </a:r>
            <a:r>
              <a:rPr lang="en-US" altLang="ja-JP" sz="1400" dirty="0">
                <a:latin typeface="+mn-ea"/>
              </a:rPr>
              <a:t>:</a:t>
            </a:r>
            <a:r>
              <a:rPr kumimoji="1" lang="en-US" altLang="ja-JP" sz="1400" dirty="0">
                <a:latin typeface="+mn-ea"/>
              </a:rPr>
              <a:t>1 </a:t>
            </a:r>
            <a:r>
              <a:rPr kumimoji="1" lang="ja-JP" altLang="en-US" sz="1400" dirty="0">
                <a:latin typeface="+mn-ea"/>
              </a:rPr>
              <a:t>攻撃力</a:t>
            </a:r>
            <a:r>
              <a:rPr kumimoji="1" lang="en-US" altLang="ja-JP" sz="1400" dirty="0">
                <a:latin typeface="+mn-ea"/>
              </a:rPr>
              <a:t>:2</a:t>
            </a:r>
            <a:endParaRPr kumimoji="1" lang="ja-JP" altLang="en-US" sz="1400" dirty="0">
              <a:latin typeface="+mn-ea"/>
            </a:endParaRPr>
          </a:p>
        </p:txBody>
      </p:sp>
      <p:sp>
        <p:nvSpPr>
          <p:cNvPr id="29" name="テキスト ボックス 28">
            <a:extLst>
              <a:ext uri="{FF2B5EF4-FFF2-40B4-BE49-F238E27FC236}">
                <a16:creationId xmlns:a16="http://schemas.microsoft.com/office/drawing/2014/main" id="{8D8B0230-F3A6-46B3-BA3E-5F3129225806}"/>
              </a:ext>
            </a:extLst>
          </p:cNvPr>
          <p:cNvSpPr txBox="1"/>
          <p:nvPr/>
        </p:nvSpPr>
        <p:spPr>
          <a:xfrm>
            <a:off x="2773681" y="4546209"/>
            <a:ext cx="4145280" cy="769441"/>
          </a:xfrm>
          <a:prstGeom prst="rect">
            <a:avLst/>
          </a:prstGeom>
          <a:noFill/>
        </p:spPr>
        <p:txBody>
          <a:bodyPr wrap="square" rtlCol="0">
            <a:spAutoFit/>
          </a:bodyPr>
          <a:lstStyle/>
          <a:p>
            <a:r>
              <a:rPr lang="ja-JP" altLang="en-US" sz="1100" b="0" i="0" dirty="0">
                <a:solidFill>
                  <a:srgbClr val="2A2A2A"/>
                </a:solidFill>
                <a:effectLst/>
                <a:latin typeface="arial" panose="020B0604020202020204" pitchFamily="34" charset="0"/>
              </a:rPr>
              <a:t>画面右上から飛来し、</a:t>
            </a:r>
            <a:r>
              <a:rPr lang="ja-JP" altLang="en-US" sz="1100" dirty="0">
                <a:solidFill>
                  <a:srgbClr val="2A2A2A"/>
                </a:solidFill>
                <a:latin typeface="arial" panose="020B0604020202020204" pitchFamily="34" charset="0"/>
              </a:rPr>
              <a:t>プレイヤー</a:t>
            </a:r>
            <a:r>
              <a:rPr lang="ja-JP" altLang="en-US" sz="1100" b="0" i="0" dirty="0">
                <a:solidFill>
                  <a:srgbClr val="2A2A2A"/>
                </a:solidFill>
                <a:effectLst/>
                <a:latin typeface="arial" panose="020B0604020202020204" pitchFamily="34" charset="0"/>
              </a:rPr>
              <a:t>の前に卵を落とす。</a:t>
            </a:r>
            <a:br>
              <a:rPr lang="ja-JP" altLang="en-US" sz="1100" dirty="0"/>
            </a:br>
            <a:r>
              <a:rPr lang="ja-JP" altLang="en-US" sz="1100" dirty="0"/>
              <a:t>割れた卵から</a:t>
            </a:r>
            <a:r>
              <a:rPr lang="en-US" altLang="ja-JP" sz="1100" dirty="0"/>
              <a:t>6</a:t>
            </a:r>
            <a:r>
              <a:rPr lang="ja-JP" altLang="en-US" sz="1100" dirty="0"/>
              <a:t>～</a:t>
            </a:r>
            <a:r>
              <a:rPr lang="en-US" altLang="ja-JP" sz="1100" dirty="0"/>
              <a:t>7</a:t>
            </a:r>
            <a:r>
              <a:rPr lang="ja-JP" altLang="en-US" sz="1100" dirty="0"/>
              <a:t>匹の子供が出てプレイヤーに向かってくる。</a:t>
            </a:r>
            <a:endParaRPr lang="en-US" altLang="ja-JP" sz="1100" dirty="0"/>
          </a:p>
          <a:p>
            <a:r>
              <a:rPr lang="ja-JP" altLang="en-US" sz="1100" dirty="0"/>
              <a:t>本体を倒すと卵は消える。</a:t>
            </a:r>
            <a:endParaRPr lang="en-US" altLang="ja-JP" sz="1100" dirty="0"/>
          </a:p>
          <a:p>
            <a:r>
              <a:rPr kumimoji="1" lang="ja-JP" altLang="en-US" sz="1100" dirty="0"/>
              <a:t>敵、卵に当たるとダメージを受ける。</a:t>
            </a:r>
          </a:p>
        </p:txBody>
      </p:sp>
      <p:sp>
        <p:nvSpPr>
          <p:cNvPr id="32" name="テキスト ボックス 31">
            <a:extLst>
              <a:ext uri="{FF2B5EF4-FFF2-40B4-BE49-F238E27FC236}">
                <a16:creationId xmlns:a16="http://schemas.microsoft.com/office/drawing/2014/main" id="{DD0EABCD-95DA-4FD3-AB88-2C798D09AD29}"/>
              </a:ext>
            </a:extLst>
          </p:cNvPr>
          <p:cNvSpPr txBox="1"/>
          <p:nvPr/>
        </p:nvSpPr>
        <p:spPr>
          <a:xfrm>
            <a:off x="2865410" y="5397087"/>
            <a:ext cx="2346668" cy="307777"/>
          </a:xfrm>
          <a:prstGeom prst="rect">
            <a:avLst/>
          </a:prstGeom>
          <a:noFill/>
        </p:spPr>
        <p:txBody>
          <a:bodyPr wrap="square" rtlCol="0">
            <a:spAutoFit/>
          </a:bodyPr>
          <a:lstStyle/>
          <a:p>
            <a:r>
              <a:rPr kumimoji="1" lang="ja-JP" altLang="en-US" sz="1400" dirty="0">
                <a:latin typeface="+mn-ea"/>
              </a:rPr>
              <a:t>本体、卵　</a:t>
            </a:r>
            <a:r>
              <a:rPr kumimoji="1" lang="en-US" altLang="ja-JP" sz="1400" dirty="0">
                <a:latin typeface="+mn-ea"/>
              </a:rPr>
              <a:t>HP</a:t>
            </a:r>
            <a:r>
              <a:rPr lang="en-US" altLang="ja-JP" sz="1400" dirty="0">
                <a:latin typeface="+mn-ea"/>
              </a:rPr>
              <a:t>:1</a:t>
            </a:r>
            <a:r>
              <a:rPr kumimoji="1" lang="ja-JP" altLang="en-US" sz="1400" dirty="0">
                <a:latin typeface="+mn-ea"/>
              </a:rPr>
              <a:t>　攻撃力</a:t>
            </a:r>
            <a:r>
              <a:rPr kumimoji="1" lang="en-US" altLang="ja-JP" sz="1400" dirty="0">
                <a:latin typeface="+mn-ea"/>
              </a:rPr>
              <a:t>:4</a:t>
            </a:r>
            <a:endParaRPr kumimoji="1" lang="ja-JP" altLang="en-US" sz="1400" dirty="0">
              <a:latin typeface="+mn-ea"/>
            </a:endParaRPr>
          </a:p>
        </p:txBody>
      </p:sp>
      <p:sp>
        <p:nvSpPr>
          <p:cNvPr id="34" name="テキスト ボックス 33">
            <a:extLst>
              <a:ext uri="{FF2B5EF4-FFF2-40B4-BE49-F238E27FC236}">
                <a16:creationId xmlns:a16="http://schemas.microsoft.com/office/drawing/2014/main" id="{BBA878B5-6C7E-444D-8E3E-7E516E657EE3}"/>
              </a:ext>
            </a:extLst>
          </p:cNvPr>
          <p:cNvSpPr txBox="1"/>
          <p:nvPr/>
        </p:nvSpPr>
        <p:spPr>
          <a:xfrm>
            <a:off x="2865410" y="5608617"/>
            <a:ext cx="2070656" cy="307777"/>
          </a:xfrm>
          <a:prstGeom prst="rect">
            <a:avLst/>
          </a:prstGeom>
          <a:noFill/>
        </p:spPr>
        <p:txBody>
          <a:bodyPr wrap="square" rtlCol="0">
            <a:spAutoFit/>
          </a:bodyPr>
          <a:lstStyle/>
          <a:p>
            <a:r>
              <a:rPr lang="ja-JP" altLang="en-US" sz="1400" dirty="0">
                <a:latin typeface="+mn-ea"/>
              </a:rPr>
              <a:t>子供</a:t>
            </a:r>
            <a:r>
              <a:rPr kumimoji="1" lang="ja-JP" altLang="en-US" sz="1400" dirty="0">
                <a:latin typeface="+mn-ea"/>
              </a:rPr>
              <a:t>　</a:t>
            </a:r>
            <a:r>
              <a:rPr kumimoji="1" lang="en-US" altLang="ja-JP" sz="1400" dirty="0">
                <a:latin typeface="+mn-ea"/>
              </a:rPr>
              <a:t>HP</a:t>
            </a:r>
            <a:r>
              <a:rPr lang="en-US" altLang="ja-JP" sz="1400" dirty="0">
                <a:latin typeface="+mn-ea"/>
              </a:rPr>
              <a:t>:1</a:t>
            </a:r>
            <a:r>
              <a:rPr kumimoji="1" lang="ja-JP" altLang="en-US" sz="1400" dirty="0">
                <a:latin typeface="+mn-ea"/>
              </a:rPr>
              <a:t>　攻撃力</a:t>
            </a:r>
            <a:r>
              <a:rPr kumimoji="1" lang="en-US" altLang="ja-JP" sz="1400" dirty="0">
                <a:latin typeface="+mn-ea"/>
              </a:rPr>
              <a:t>:2</a:t>
            </a:r>
            <a:endParaRPr kumimoji="1" lang="ja-JP" altLang="en-US" sz="1400" dirty="0">
              <a:latin typeface="+mn-ea"/>
            </a:endParaRPr>
          </a:p>
        </p:txBody>
      </p:sp>
      <p:sp>
        <p:nvSpPr>
          <p:cNvPr id="2" name="テキスト ボックス 1">
            <a:extLst>
              <a:ext uri="{FF2B5EF4-FFF2-40B4-BE49-F238E27FC236}">
                <a16:creationId xmlns:a16="http://schemas.microsoft.com/office/drawing/2014/main" id="{17C3DF49-9D3D-4932-B725-D06BC60BB45F}"/>
              </a:ext>
            </a:extLst>
          </p:cNvPr>
          <p:cNvSpPr txBox="1"/>
          <p:nvPr/>
        </p:nvSpPr>
        <p:spPr>
          <a:xfrm>
            <a:off x="8769740" y="2752977"/>
            <a:ext cx="1540934" cy="307777"/>
          </a:xfrm>
          <a:prstGeom prst="rect">
            <a:avLst/>
          </a:prstGeom>
          <a:noFill/>
        </p:spPr>
        <p:txBody>
          <a:bodyPr wrap="square" rtlCol="0">
            <a:spAutoFit/>
          </a:bodyPr>
          <a:lstStyle/>
          <a:p>
            <a:r>
              <a:rPr kumimoji="1" lang="en-US" altLang="ja-JP" sz="1400" dirty="0">
                <a:latin typeface="+mn-ea"/>
              </a:rPr>
              <a:t>HP</a:t>
            </a:r>
            <a:r>
              <a:rPr lang="en-US" altLang="ja-JP" sz="1400" dirty="0">
                <a:latin typeface="+mn-ea"/>
              </a:rPr>
              <a:t>:5</a:t>
            </a:r>
            <a:r>
              <a:rPr lang="ja-JP" altLang="en-US" sz="1400" dirty="0">
                <a:latin typeface="+mn-ea"/>
              </a:rPr>
              <a:t>　</a:t>
            </a:r>
            <a:r>
              <a:rPr kumimoji="1" lang="ja-JP" altLang="en-US" sz="1400" dirty="0">
                <a:latin typeface="+mn-ea"/>
              </a:rPr>
              <a:t>攻撃力</a:t>
            </a:r>
            <a:r>
              <a:rPr kumimoji="1" lang="en-US" altLang="ja-JP" sz="1400" dirty="0">
                <a:latin typeface="+mn-ea"/>
              </a:rPr>
              <a:t>:6</a:t>
            </a:r>
            <a:endParaRPr kumimoji="1" lang="ja-JP" altLang="en-US" sz="1400" dirty="0">
              <a:latin typeface="+mn-ea"/>
            </a:endParaRPr>
          </a:p>
        </p:txBody>
      </p:sp>
      <p:sp>
        <p:nvSpPr>
          <p:cNvPr id="3" name="テキスト ボックス 2">
            <a:extLst>
              <a:ext uri="{FF2B5EF4-FFF2-40B4-BE49-F238E27FC236}">
                <a16:creationId xmlns:a16="http://schemas.microsoft.com/office/drawing/2014/main" id="{9CCB5104-88F9-4FD5-82B7-C8CAEF452142}"/>
              </a:ext>
            </a:extLst>
          </p:cNvPr>
          <p:cNvSpPr txBox="1"/>
          <p:nvPr/>
        </p:nvSpPr>
        <p:spPr>
          <a:xfrm>
            <a:off x="8686800" y="2066620"/>
            <a:ext cx="2904067" cy="430887"/>
          </a:xfrm>
          <a:prstGeom prst="rect">
            <a:avLst/>
          </a:prstGeom>
          <a:noFill/>
        </p:spPr>
        <p:txBody>
          <a:bodyPr wrap="square" rtlCol="0">
            <a:spAutoFit/>
          </a:bodyPr>
          <a:lstStyle/>
          <a:p>
            <a:r>
              <a:rPr kumimoji="1" lang="ja-JP" altLang="en-US" sz="1100" dirty="0"/>
              <a:t>画面に出るなり強風を吹かせ続け、</a:t>
            </a:r>
            <a:endParaRPr kumimoji="1" lang="en-US" altLang="ja-JP" sz="1100" dirty="0"/>
          </a:p>
          <a:p>
            <a:r>
              <a:rPr kumimoji="1" lang="ja-JP" altLang="en-US" sz="1100" dirty="0"/>
              <a:t>プレイヤーを足場から落とそうとする。</a:t>
            </a:r>
          </a:p>
        </p:txBody>
      </p:sp>
      <p:sp>
        <p:nvSpPr>
          <p:cNvPr id="5" name="テキスト ボックス 4">
            <a:extLst>
              <a:ext uri="{FF2B5EF4-FFF2-40B4-BE49-F238E27FC236}">
                <a16:creationId xmlns:a16="http://schemas.microsoft.com/office/drawing/2014/main" id="{421CBE30-B406-46C7-9561-AEA408C11A46}"/>
              </a:ext>
            </a:extLst>
          </p:cNvPr>
          <p:cNvSpPr txBox="1"/>
          <p:nvPr/>
        </p:nvSpPr>
        <p:spPr>
          <a:xfrm>
            <a:off x="8908527" y="4596477"/>
            <a:ext cx="2675466" cy="938719"/>
          </a:xfrm>
          <a:prstGeom prst="rect">
            <a:avLst/>
          </a:prstGeom>
          <a:noFill/>
        </p:spPr>
        <p:txBody>
          <a:bodyPr wrap="square" rtlCol="0">
            <a:spAutoFit/>
          </a:bodyPr>
          <a:lstStyle/>
          <a:p>
            <a:pPr algn="l"/>
            <a:r>
              <a:rPr lang="ja-JP" altLang="en-US" sz="1100" b="0" i="0" dirty="0">
                <a:solidFill>
                  <a:srgbClr val="000000"/>
                </a:solidFill>
                <a:effectLst/>
                <a:latin typeface="ヒラギノ角ゴ ProN W3"/>
              </a:rPr>
              <a:t>エアーシューターを３回放ったら逆サイドへ移動を繰り返す。</a:t>
            </a:r>
          </a:p>
          <a:p>
            <a:pPr algn="l"/>
            <a:r>
              <a:rPr lang="ja-JP" altLang="en-US" sz="1100" b="0" i="0" dirty="0">
                <a:solidFill>
                  <a:srgbClr val="000000"/>
                </a:solidFill>
                <a:effectLst/>
                <a:latin typeface="ヒラギノ角ゴ ProN W3"/>
              </a:rPr>
              <a:t>エアーシューターは</a:t>
            </a:r>
            <a:r>
              <a:rPr lang="en-US" altLang="ja-JP" sz="1100" b="0" i="0" dirty="0">
                <a:solidFill>
                  <a:srgbClr val="000000"/>
                </a:solidFill>
                <a:effectLst/>
                <a:latin typeface="ヒラギノ角ゴ ProN W3"/>
              </a:rPr>
              <a:t>1</a:t>
            </a:r>
            <a:r>
              <a:rPr lang="ja-JP" altLang="en-US" sz="1100" b="0" i="0" dirty="0">
                <a:solidFill>
                  <a:srgbClr val="000000"/>
                </a:solidFill>
                <a:effectLst/>
                <a:latin typeface="ヒラギノ角ゴ ProN W3"/>
              </a:rPr>
              <a:t>度に</a:t>
            </a:r>
            <a:r>
              <a:rPr lang="en-US" altLang="ja-JP" sz="1100" b="0" i="0" dirty="0">
                <a:solidFill>
                  <a:srgbClr val="000000"/>
                </a:solidFill>
                <a:effectLst/>
                <a:latin typeface="ヒラギノ角ゴ ProN W3"/>
              </a:rPr>
              <a:t>6</a:t>
            </a:r>
            <a:r>
              <a:rPr lang="ja-JP" altLang="en-US" sz="1100" b="0" i="0" dirty="0">
                <a:solidFill>
                  <a:srgbClr val="000000"/>
                </a:solidFill>
                <a:effectLst/>
                <a:latin typeface="ヒラギノ角ゴ ProN W3"/>
              </a:rPr>
              <a:t>発放たれ、ロックマンの弾を弾き返す。</a:t>
            </a:r>
          </a:p>
          <a:p>
            <a:endParaRPr kumimoji="1" lang="ja-JP" altLang="en-US" sz="1100" dirty="0"/>
          </a:p>
        </p:txBody>
      </p:sp>
      <p:sp>
        <p:nvSpPr>
          <p:cNvPr id="17" name="テキスト ボックス 16">
            <a:extLst>
              <a:ext uri="{FF2B5EF4-FFF2-40B4-BE49-F238E27FC236}">
                <a16:creationId xmlns:a16="http://schemas.microsoft.com/office/drawing/2014/main" id="{4DAB1B69-63C3-4D94-94DC-DF732A8CF838}"/>
              </a:ext>
            </a:extLst>
          </p:cNvPr>
          <p:cNvSpPr txBox="1"/>
          <p:nvPr/>
        </p:nvSpPr>
        <p:spPr>
          <a:xfrm>
            <a:off x="8908526" y="5416682"/>
            <a:ext cx="2023533" cy="307777"/>
          </a:xfrm>
          <a:prstGeom prst="rect">
            <a:avLst/>
          </a:prstGeom>
          <a:noFill/>
        </p:spPr>
        <p:txBody>
          <a:bodyPr wrap="square" rtlCol="0">
            <a:spAutoFit/>
          </a:bodyPr>
          <a:lstStyle/>
          <a:p>
            <a:r>
              <a:rPr kumimoji="1" lang="ja-JP" altLang="en-US" sz="1400" dirty="0">
                <a:latin typeface="+mn-ea"/>
              </a:rPr>
              <a:t>本体　</a:t>
            </a:r>
            <a:r>
              <a:rPr kumimoji="1" lang="en-US" altLang="ja-JP" sz="1400" dirty="0">
                <a:latin typeface="+mn-ea"/>
              </a:rPr>
              <a:t>HP</a:t>
            </a:r>
            <a:r>
              <a:rPr lang="en-US" altLang="ja-JP" sz="1400" dirty="0">
                <a:latin typeface="+mn-ea"/>
              </a:rPr>
              <a:t>:5</a:t>
            </a:r>
            <a:r>
              <a:rPr lang="ja-JP" altLang="en-US" sz="1400" dirty="0">
                <a:latin typeface="+mn-ea"/>
              </a:rPr>
              <a:t>　</a:t>
            </a:r>
            <a:r>
              <a:rPr kumimoji="1" lang="ja-JP" altLang="en-US" sz="1400" dirty="0">
                <a:latin typeface="+mn-ea"/>
              </a:rPr>
              <a:t>攻撃力</a:t>
            </a:r>
            <a:r>
              <a:rPr kumimoji="1" lang="en-US" altLang="ja-JP" sz="1400" dirty="0">
                <a:latin typeface="+mn-ea"/>
              </a:rPr>
              <a:t>:8</a:t>
            </a:r>
            <a:endParaRPr kumimoji="1" lang="ja-JP" altLang="en-US" sz="1400" dirty="0">
              <a:latin typeface="+mn-ea"/>
            </a:endParaRPr>
          </a:p>
        </p:txBody>
      </p:sp>
      <p:sp>
        <p:nvSpPr>
          <p:cNvPr id="18" name="テキスト ボックス 17">
            <a:extLst>
              <a:ext uri="{FF2B5EF4-FFF2-40B4-BE49-F238E27FC236}">
                <a16:creationId xmlns:a16="http://schemas.microsoft.com/office/drawing/2014/main" id="{FFCF4918-C43E-4296-8473-FB3CF538AEBF}"/>
              </a:ext>
            </a:extLst>
          </p:cNvPr>
          <p:cNvSpPr txBox="1"/>
          <p:nvPr/>
        </p:nvSpPr>
        <p:spPr>
          <a:xfrm>
            <a:off x="8902632" y="5687736"/>
            <a:ext cx="2472401" cy="307777"/>
          </a:xfrm>
          <a:prstGeom prst="rect">
            <a:avLst/>
          </a:prstGeom>
          <a:noFill/>
        </p:spPr>
        <p:txBody>
          <a:bodyPr wrap="square" rtlCol="0">
            <a:spAutoFit/>
          </a:bodyPr>
          <a:lstStyle/>
          <a:p>
            <a:r>
              <a:rPr lang="ja-JP" altLang="en-US" sz="1400" dirty="0">
                <a:latin typeface="+mn-ea"/>
              </a:rPr>
              <a:t>エアーシューター　</a:t>
            </a:r>
            <a:r>
              <a:rPr kumimoji="1" lang="ja-JP" altLang="en-US" sz="1400" dirty="0">
                <a:latin typeface="+mn-ea"/>
              </a:rPr>
              <a:t>攻撃力</a:t>
            </a:r>
            <a:r>
              <a:rPr kumimoji="1" lang="en-US" altLang="ja-JP" sz="1400" dirty="0">
                <a:latin typeface="+mn-ea"/>
              </a:rPr>
              <a:t>:4</a:t>
            </a:r>
            <a:endParaRPr kumimoji="1" lang="ja-JP" altLang="en-US" sz="1400" dirty="0">
              <a:latin typeface="+mn-ea"/>
            </a:endParaRPr>
          </a:p>
        </p:txBody>
      </p:sp>
    </p:spTree>
    <p:extLst>
      <p:ext uri="{BB962C8B-B14F-4D97-AF65-F5344CB8AC3E}">
        <p14:creationId xmlns:p14="http://schemas.microsoft.com/office/powerpoint/2010/main" val="752069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CFA6B71-31CE-4969-A728-08C285E98FA9}"/>
              </a:ext>
            </a:extLst>
          </p:cNvPr>
          <p:cNvSpPr txBox="1"/>
          <p:nvPr/>
        </p:nvSpPr>
        <p:spPr>
          <a:xfrm>
            <a:off x="855134" y="518531"/>
            <a:ext cx="3073400" cy="584775"/>
          </a:xfrm>
          <a:prstGeom prst="rect">
            <a:avLst/>
          </a:prstGeom>
          <a:noFill/>
        </p:spPr>
        <p:txBody>
          <a:bodyPr wrap="square" rtlCol="0">
            <a:spAutoFit/>
          </a:bodyPr>
          <a:lstStyle/>
          <a:p>
            <a:r>
              <a:rPr kumimoji="1" lang="ja-JP" altLang="en-US" sz="3200" dirty="0"/>
              <a:t>再現ステージ２</a:t>
            </a:r>
          </a:p>
        </p:txBody>
      </p:sp>
      <p:pic>
        <p:nvPicPr>
          <p:cNvPr id="3" name="図 2">
            <a:extLst>
              <a:ext uri="{FF2B5EF4-FFF2-40B4-BE49-F238E27FC236}">
                <a16:creationId xmlns:a16="http://schemas.microsoft.com/office/drawing/2014/main" id="{44A23002-BA47-4ADE-9E24-198AE97DFBBD}"/>
              </a:ext>
            </a:extLst>
          </p:cNvPr>
          <p:cNvPicPr>
            <a:picLocks noChangeAspect="1"/>
          </p:cNvPicPr>
          <p:nvPr/>
        </p:nvPicPr>
        <p:blipFill rotWithShape="1">
          <a:blip r:embed="rId2">
            <a:extLst>
              <a:ext uri="{28A0092B-C50C-407E-A947-70E740481C1C}">
                <a14:useLocalDpi xmlns:a14="http://schemas.microsoft.com/office/drawing/2010/main" val="0"/>
              </a:ext>
            </a:extLst>
          </a:blip>
          <a:srcRect b="75027"/>
          <a:stretch/>
        </p:blipFill>
        <p:spPr>
          <a:xfrm>
            <a:off x="1308102" y="2402274"/>
            <a:ext cx="8187265" cy="897599"/>
          </a:xfrm>
          <a:prstGeom prst="rect">
            <a:avLst/>
          </a:prstGeom>
        </p:spPr>
      </p:pic>
      <p:sp>
        <p:nvSpPr>
          <p:cNvPr id="5" name="テキスト ボックス 4">
            <a:extLst>
              <a:ext uri="{FF2B5EF4-FFF2-40B4-BE49-F238E27FC236}">
                <a16:creationId xmlns:a16="http://schemas.microsoft.com/office/drawing/2014/main" id="{A2CC5344-E1C9-4D75-A5A0-8FAC0267B1E0}"/>
              </a:ext>
            </a:extLst>
          </p:cNvPr>
          <p:cNvSpPr txBox="1"/>
          <p:nvPr/>
        </p:nvSpPr>
        <p:spPr>
          <a:xfrm>
            <a:off x="1134527" y="1140257"/>
            <a:ext cx="4106333" cy="369332"/>
          </a:xfrm>
          <a:prstGeom prst="rect">
            <a:avLst/>
          </a:prstGeom>
          <a:noFill/>
        </p:spPr>
        <p:txBody>
          <a:bodyPr wrap="square" rtlCol="0">
            <a:spAutoFit/>
          </a:bodyPr>
          <a:lstStyle/>
          <a:p>
            <a:r>
              <a:rPr lang="ja-JP" altLang="en-US" dirty="0"/>
              <a:t>・メタルマンのステージを再現</a:t>
            </a:r>
            <a:endParaRPr kumimoji="1" lang="ja-JP" altLang="en-US" dirty="0"/>
          </a:p>
        </p:txBody>
      </p:sp>
      <p:grpSp>
        <p:nvGrpSpPr>
          <p:cNvPr id="10" name="グループ化 9">
            <a:extLst>
              <a:ext uri="{FF2B5EF4-FFF2-40B4-BE49-F238E27FC236}">
                <a16:creationId xmlns:a16="http://schemas.microsoft.com/office/drawing/2014/main" id="{08D1CDE6-CB83-4DBE-A371-8C197F023DC5}"/>
              </a:ext>
            </a:extLst>
          </p:cNvPr>
          <p:cNvGrpSpPr/>
          <p:nvPr/>
        </p:nvGrpSpPr>
        <p:grpSpPr>
          <a:xfrm>
            <a:off x="1210727" y="3746653"/>
            <a:ext cx="8875059" cy="1554650"/>
            <a:chOff x="1096434" y="2806853"/>
            <a:chExt cx="8875059" cy="1554650"/>
          </a:xfrm>
        </p:grpSpPr>
        <p:pic>
          <p:nvPicPr>
            <p:cNvPr id="7" name="図 6">
              <a:extLst>
                <a:ext uri="{FF2B5EF4-FFF2-40B4-BE49-F238E27FC236}">
                  <a16:creationId xmlns:a16="http://schemas.microsoft.com/office/drawing/2014/main" id="{F7BAFBBB-41D4-4B62-8453-5F20AD4B1298}"/>
                </a:ext>
              </a:extLst>
            </p:cNvPr>
            <p:cNvPicPr>
              <a:picLocks noChangeAspect="1"/>
            </p:cNvPicPr>
            <p:nvPr/>
          </p:nvPicPr>
          <p:blipFill rotWithShape="1">
            <a:blip r:embed="rId2">
              <a:extLst>
                <a:ext uri="{28A0092B-C50C-407E-A947-70E740481C1C}">
                  <a14:useLocalDpi xmlns:a14="http://schemas.microsoft.com/office/drawing/2010/main" val="0"/>
                </a:ext>
              </a:extLst>
            </a:blip>
            <a:srcRect t="28286" b="28461"/>
            <a:stretch/>
          </p:blipFill>
          <p:spPr>
            <a:xfrm>
              <a:off x="1096434" y="2806853"/>
              <a:ext cx="8187265" cy="1554650"/>
            </a:xfrm>
            <a:prstGeom prst="rect">
              <a:avLst/>
            </a:prstGeom>
          </p:spPr>
        </p:pic>
        <p:pic>
          <p:nvPicPr>
            <p:cNvPr id="9" name="図 8">
              <a:extLst>
                <a:ext uri="{FF2B5EF4-FFF2-40B4-BE49-F238E27FC236}">
                  <a16:creationId xmlns:a16="http://schemas.microsoft.com/office/drawing/2014/main" id="{471289D6-B4F7-4EE8-952B-DD0CB0CE5BD5}"/>
                </a:ext>
              </a:extLst>
            </p:cNvPr>
            <p:cNvPicPr>
              <a:picLocks noChangeAspect="1"/>
            </p:cNvPicPr>
            <p:nvPr/>
          </p:nvPicPr>
          <p:blipFill rotWithShape="1">
            <a:blip r:embed="rId2">
              <a:extLst>
                <a:ext uri="{28A0092B-C50C-407E-A947-70E740481C1C}">
                  <a14:useLocalDpi xmlns:a14="http://schemas.microsoft.com/office/drawing/2010/main" val="0"/>
                </a:ext>
              </a:extLst>
            </a:blip>
            <a:srcRect l="1471" t="71744" r="79011" b="1240"/>
            <a:stretch/>
          </p:blipFill>
          <p:spPr>
            <a:xfrm>
              <a:off x="8373533" y="3390458"/>
              <a:ext cx="1597960" cy="971045"/>
            </a:xfrm>
            <a:prstGeom prst="rect">
              <a:avLst/>
            </a:prstGeom>
          </p:spPr>
        </p:pic>
      </p:grpSp>
      <p:cxnSp>
        <p:nvCxnSpPr>
          <p:cNvPr id="15" name="直線矢印コネクタ 14">
            <a:extLst>
              <a:ext uri="{FF2B5EF4-FFF2-40B4-BE49-F238E27FC236}">
                <a16:creationId xmlns:a16="http://schemas.microsoft.com/office/drawing/2014/main" id="{7AAC8223-A00D-40CF-9AD3-C86E80A4111C}"/>
              </a:ext>
            </a:extLst>
          </p:cNvPr>
          <p:cNvCxnSpPr>
            <a:cxnSpLocks/>
          </p:cNvCxnSpPr>
          <p:nvPr/>
        </p:nvCxnSpPr>
        <p:spPr>
          <a:xfrm flipH="1">
            <a:off x="1972733" y="3272751"/>
            <a:ext cx="7314076" cy="4739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020108B2-BB66-4B3A-B5F6-2B78EC4FCAFB}"/>
              </a:ext>
            </a:extLst>
          </p:cNvPr>
          <p:cNvCxnSpPr>
            <a:cxnSpLocks/>
          </p:cNvCxnSpPr>
          <p:nvPr/>
        </p:nvCxnSpPr>
        <p:spPr>
          <a:xfrm>
            <a:off x="2091267" y="2286000"/>
            <a:ext cx="0" cy="75762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0E3D466E-123F-4284-A373-93F734604A19}"/>
              </a:ext>
            </a:extLst>
          </p:cNvPr>
          <p:cNvSpPr txBox="1"/>
          <p:nvPr/>
        </p:nvSpPr>
        <p:spPr>
          <a:xfrm>
            <a:off x="1210726" y="1979175"/>
            <a:ext cx="2048939" cy="261610"/>
          </a:xfrm>
          <a:prstGeom prst="rect">
            <a:avLst/>
          </a:prstGeom>
          <a:noFill/>
        </p:spPr>
        <p:txBody>
          <a:bodyPr wrap="square" rtlCol="0">
            <a:spAutoFit/>
          </a:bodyPr>
          <a:lstStyle/>
          <a:p>
            <a:r>
              <a:rPr kumimoji="1" lang="ja-JP" altLang="en-US" sz="1100" dirty="0"/>
              <a:t>左</a:t>
            </a:r>
            <a:r>
              <a:rPr lang="ja-JP" altLang="en-US" sz="1100" dirty="0"/>
              <a:t>か</a:t>
            </a:r>
            <a:r>
              <a:rPr kumimoji="1" lang="ja-JP" altLang="en-US" sz="1100" dirty="0"/>
              <a:t>右に動くベルトコンベア</a:t>
            </a:r>
          </a:p>
        </p:txBody>
      </p:sp>
      <p:cxnSp>
        <p:nvCxnSpPr>
          <p:cNvPr id="20" name="直線矢印コネクタ 19">
            <a:extLst>
              <a:ext uri="{FF2B5EF4-FFF2-40B4-BE49-F238E27FC236}">
                <a16:creationId xmlns:a16="http://schemas.microsoft.com/office/drawing/2014/main" id="{04BE91F0-78B9-4984-8D33-A704F25513F8}"/>
              </a:ext>
            </a:extLst>
          </p:cNvPr>
          <p:cNvCxnSpPr>
            <a:cxnSpLocks/>
          </p:cNvCxnSpPr>
          <p:nvPr/>
        </p:nvCxnSpPr>
        <p:spPr>
          <a:xfrm>
            <a:off x="4157134" y="2240785"/>
            <a:ext cx="1" cy="33954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5CBCAD77-222D-42E1-A77E-F93BBFB5886A}"/>
              </a:ext>
            </a:extLst>
          </p:cNvPr>
          <p:cNvSpPr txBox="1"/>
          <p:nvPr/>
        </p:nvSpPr>
        <p:spPr>
          <a:xfrm>
            <a:off x="3539070" y="1801952"/>
            <a:ext cx="1811860" cy="430887"/>
          </a:xfrm>
          <a:prstGeom prst="rect">
            <a:avLst/>
          </a:prstGeom>
          <a:noFill/>
        </p:spPr>
        <p:txBody>
          <a:bodyPr wrap="square" rtlCol="0">
            <a:spAutoFit/>
          </a:bodyPr>
          <a:lstStyle/>
          <a:p>
            <a:r>
              <a:rPr kumimoji="1" lang="ja-JP" altLang="en-US" sz="1100" dirty="0"/>
              <a:t>上から落下して一定時間経つと上に戻る</a:t>
            </a:r>
          </a:p>
        </p:txBody>
      </p:sp>
      <p:cxnSp>
        <p:nvCxnSpPr>
          <p:cNvPr id="25" name="直線矢印コネクタ 24">
            <a:extLst>
              <a:ext uri="{FF2B5EF4-FFF2-40B4-BE49-F238E27FC236}">
                <a16:creationId xmlns:a16="http://schemas.microsoft.com/office/drawing/2014/main" id="{F0DE2E76-6A50-4C28-A030-1C22A17A3517}"/>
              </a:ext>
            </a:extLst>
          </p:cNvPr>
          <p:cNvCxnSpPr>
            <a:cxnSpLocks/>
          </p:cNvCxnSpPr>
          <p:nvPr/>
        </p:nvCxnSpPr>
        <p:spPr>
          <a:xfrm>
            <a:off x="6223001" y="2286000"/>
            <a:ext cx="0" cy="52730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E593ACEE-7C8D-4AE5-8D50-6D10D6C386FB}"/>
              </a:ext>
            </a:extLst>
          </p:cNvPr>
          <p:cNvSpPr txBox="1"/>
          <p:nvPr/>
        </p:nvSpPr>
        <p:spPr>
          <a:xfrm>
            <a:off x="5486399" y="1801952"/>
            <a:ext cx="1337734" cy="430887"/>
          </a:xfrm>
          <a:prstGeom prst="rect">
            <a:avLst/>
          </a:prstGeom>
          <a:noFill/>
        </p:spPr>
        <p:txBody>
          <a:bodyPr wrap="square" rtlCol="0">
            <a:spAutoFit/>
          </a:bodyPr>
          <a:lstStyle/>
          <a:p>
            <a:r>
              <a:rPr kumimoji="1" lang="ja-JP" altLang="en-US" sz="1100" dirty="0"/>
              <a:t>上か下に移動する</a:t>
            </a:r>
            <a:endParaRPr kumimoji="1" lang="en-US" altLang="ja-JP" sz="1100" dirty="0"/>
          </a:p>
          <a:p>
            <a:r>
              <a:rPr lang="ja-JP" altLang="en-US" sz="1100" dirty="0"/>
              <a:t>弾を打つと消える</a:t>
            </a:r>
            <a:endParaRPr kumimoji="1" lang="ja-JP" altLang="en-US" sz="1100" dirty="0"/>
          </a:p>
        </p:txBody>
      </p:sp>
      <p:cxnSp>
        <p:nvCxnSpPr>
          <p:cNvPr id="29" name="直線矢印コネクタ 28">
            <a:extLst>
              <a:ext uri="{FF2B5EF4-FFF2-40B4-BE49-F238E27FC236}">
                <a16:creationId xmlns:a16="http://schemas.microsoft.com/office/drawing/2014/main" id="{694C8817-21A8-4A30-B9B0-AC43CCF29C8C}"/>
              </a:ext>
            </a:extLst>
          </p:cNvPr>
          <p:cNvCxnSpPr>
            <a:cxnSpLocks/>
          </p:cNvCxnSpPr>
          <p:nvPr/>
        </p:nvCxnSpPr>
        <p:spPr>
          <a:xfrm flipV="1">
            <a:off x="2404535" y="4730868"/>
            <a:ext cx="0" cy="75553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53F8103E-E155-4CE4-B8AA-AAAA9D635422}"/>
              </a:ext>
            </a:extLst>
          </p:cNvPr>
          <p:cNvSpPr txBox="1"/>
          <p:nvPr/>
        </p:nvSpPr>
        <p:spPr>
          <a:xfrm>
            <a:off x="1701799" y="5557682"/>
            <a:ext cx="1651000" cy="600164"/>
          </a:xfrm>
          <a:prstGeom prst="rect">
            <a:avLst/>
          </a:prstGeom>
          <a:noFill/>
        </p:spPr>
        <p:txBody>
          <a:bodyPr wrap="square" rtlCol="0">
            <a:spAutoFit/>
          </a:bodyPr>
          <a:lstStyle/>
          <a:p>
            <a:r>
              <a:rPr kumimoji="1" lang="ja-JP" altLang="en-US" sz="1100" dirty="0"/>
              <a:t>プレイヤーが近づくと上から落ちてくる</a:t>
            </a:r>
            <a:endParaRPr kumimoji="1" lang="en-US" altLang="ja-JP" sz="1100" dirty="0"/>
          </a:p>
          <a:p>
            <a:r>
              <a:rPr lang="en-US" altLang="ja-JP" sz="1100" dirty="0"/>
              <a:t>3</a:t>
            </a:r>
            <a:r>
              <a:rPr lang="ja-JP" altLang="en-US" sz="1100" dirty="0"/>
              <a:t>発弾を打つと消える</a:t>
            </a:r>
            <a:endParaRPr kumimoji="1" lang="ja-JP" altLang="en-US" sz="1100" dirty="0"/>
          </a:p>
        </p:txBody>
      </p:sp>
      <p:cxnSp>
        <p:nvCxnSpPr>
          <p:cNvPr id="33" name="直線矢印コネクタ 32">
            <a:extLst>
              <a:ext uri="{FF2B5EF4-FFF2-40B4-BE49-F238E27FC236}">
                <a16:creationId xmlns:a16="http://schemas.microsoft.com/office/drawing/2014/main" id="{A70A4AC8-A5FA-4D62-BCE2-F7225D4DCBBB}"/>
              </a:ext>
            </a:extLst>
          </p:cNvPr>
          <p:cNvCxnSpPr>
            <a:cxnSpLocks/>
          </p:cNvCxnSpPr>
          <p:nvPr/>
        </p:nvCxnSpPr>
        <p:spPr>
          <a:xfrm flipV="1">
            <a:off x="4775202" y="5036838"/>
            <a:ext cx="0" cy="44956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2BF431CC-5F88-47F3-A267-85BDE897F000}"/>
              </a:ext>
            </a:extLst>
          </p:cNvPr>
          <p:cNvSpPr txBox="1"/>
          <p:nvPr/>
        </p:nvSpPr>
        <p:spPr>
          <a:xfrm>
            <a:off x="3843871" y="5557682"/>
            <a:ext cx="2404530" cy="600164"/>
          </a:xfrm>
          <a:prstGeom prst="rect">
            <a:avLst/>
          </a:prstGeom>
          <a:noFill/>
        </p:spPr>
        <p:txBody>
          <a:bodyPr wrap="square" rtlCol="0">
            <a:spAutoFit/>
          </a:bodyPr>
          <a:lstStyle/>
          <a:p>
            <a:r>
              <a:rPr lang="ja-JP" altLang="en-US" sz="1100" b="0" i="0" dirty="0">
                <a:solidFill>
                  <a:srgbClr val="2A2A2A"/>
                </a:solidFill>
                <a:effectLst/>
                <a:latin typeface="arial" panose="020B0604020202020204" pitchFamily="34" charset="0"/>
              </a:rPr>
              <a:t>プレイヤー側へゆっくり移動する。弱点である顔に攻撃が当たるとブロックがバラバラに飛び散る</a:t>
            </a:r>
            <a:endParaRPr kumimoji="1" lang="ja-JP" altLang="en-US" sz="1100" dirty="0"/>
          </a:p>
        </p:txBody>
      </p:sp>
      <p:cxnSp>
        <p:nvCxnSpPr>
          <p:cNvPr id="36" name="直線矢印コネクタ 35">
            <a:extLst>
              <a:ext uri="{FF2B5EF4-FFF2-40B4-BE49-F238E27FC236}">
                <a16:creationId xmlns:a16="http://schemas.microsoft.com/office/drawing/2014/main" id="{96996738-E5ED-4CAD-BF30-1CA90F8EE340}"/>
              </a:ext>
            </a:extLst>
          </p:cNvPr>
          <p:cNvCxnSpPr>
            <a:cxnSpLocks/>
          </p:cNvCxnSpPr>
          <p:nvPr/>
        </p:nvCxnSpPr>
        <p:spPr>
          <a:xfrm flipV="1">
            <a:off x="9863668" y="5108120"/>
            <a:ext cx="0" cy="44956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0C4142AD-61A8-4768-B974-697C6626F548}"/>
              </a:ext>
            </a:extLst>
          </p:cNvPr>
          <p:cNvSpPr txBox="1"/>
          <p:nvPr/>
        </p:nvSpPr>
        <p:spPr>
          <a:xfrm>
            <a:off x="9177866" y="5609805"/>
            <a:ext cx="2404530" cy="938719"/>
          </a:xfrm>
          <a:prstGeom prst="rect">
            <a:avLst/>
          </a:prstGeom>
          <a:noFill/>
        </p:spPr>
        <p:txBody>
          <a:bodyPr wrap="square" rtlCol="0">
            <a:spAutoFit/>
          </a:bodyPr>
          <a:lstStyle/>
          <a:p>
            <a:r>
              <a:rPr kumimoji="1" lang="ja-JP" altLang="en-US" sz="1100" dirty="0"/>
              <a:t>メタルマン</a:t>
            </a:r>
            <a:endParaRPr kumimoji="1" lang="en-US" altLang="ja-JP" sz="1100" dirty="0"/>
          </a:p>
          <a:p>
            <a:r>
              <a:rPr kumimoji="1" lang="ja-JP" altLang="en-US" sz="1100" dirty="0"/>
              <a:t>その場で垂直ジャンプをしつつメタルブレードを最大</a:t>
            </a:r>
            <a:r>
              <a:rPr kumimoji="1" lang="en-US" altLang="ja-JP" sz="1100" dirty="0"/>
              <a:t>3</a:t>
            </a:r>
            <a:r>
              <a:rPr kumimoji="1" lang="ja-JP" altLang="en-US" sz="1100" dirty="0"/>
              <a:t>発放ってくる。</a:t>
            </a:r>
            <a:endParaRPr kumimoji="1" lang="en-US" altLang="ja-JP" sz="1100" dirty="0"/>
          </a:p>
          <a:p>
            <a:r>
              <a:rPr kumimoji="1" lang="ja-JP" altLang="en-US" sz="1100" dirty="0"/>
              <a:t>プレイヤーが近づくと反対側へ移動する。</a:t>
            </a:r>
          </a:p>
        </p:txBody>
      </p:sp>
      <p:cxnSp>
        <p:nvCxnSpPr>
          <p:cNvPr id="38" name="直線矢印コネクタ 37">
            <a:extLst>
              <a:ext uri="{FF2B5EF4-FFF2-40B4-BE49-F238E27FC236}">
                <a16:creationId xmlns:a16="http://schemas.microsoft.com/office/drawing/2014/main" id="{6E1188C6-22D0-41CD-9A76-7A28D82B8A35}"/>
              </a:ext>
            </a:extLst>
          </p:cNvPr>
          <p:cNvCxnSpPr>
            <a:cxnSpLocks/>
          </p:cNvCxnSpPr>
          <p:nvPr/>
        </p:nvCxnSpPr>
        <p:spPr>
          <a:xfrm flipV="1">
            <a:off x="8813799" y="5134182"/>
            <a:ext cx="634992" cy="39743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EA5E7E7C-0FB4-4808-B628-8FD8B84F8BA5}"/>
              </a:ext>
            </a:extLst>
          </p:cNvPr>
          <p:cNvSpPr txBox="1"/>
          <p:nvPr/>
        </p:nvSpPr>
        <p:spPr>
          <a:xfrm>
            <a:off x="7539563" y="5545620"/>
            <a:ext cx="1591732" cy="430887"/>
          </a:xfrm>
          <a:prstGeom prst="rect">
            <a:avLst/>
          </a:prstGeom>
          <a:noFill/>
        </p:spPr>
        <p:txBody>
          <a:bodyPr wrap="square" rtlCol="0">
            <a:spAutoFit/>
          </a:bodyPr>
          <a:lstStyle/>
          <a:p>
            <a:r>
              <a:rPr kumimoji="1" lang="ja-JP" altLang="en-US" sz="1100" dirty="0"/>
              <a:t>画面がフラッシュすると流れる方向が変わる</a:t>
            </a:r>
          </a:p>
        </p:txBody>
      </p:sp>
    </p:spTree>
    <p:extLst>
      <p:ext uri="{BB962C8B-B14F-4D97-AF65-F5344CB8AC3E}">
        <p14:creationId xmlns:p14="http://schemas.microsoft.com/office/powerpoint/2010/main" val="1915574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CFA6B71-31CE-4969-A728-08C285E98FA9}"/>
              </a:ext>
            </a:extLst>
          </p:cNvPr>
          <p:cNvSpPr txBox="1"/>
          <p:nvPr/>
        </p:nvSpPr>
        <p:spPr>
          <a:xfrm>
            <a:off x="855134" y="518531"/>
            <a:ext cx="3073400" cy="584775"/>
          </a:xfrm>
          <a:prstGeom prst="rect">
            <a:avLst/>
          </a:prstGeom>
          <a:noFill/>
        </p:spPr>
        <p:txBody>
          <a:bodyPr wrap="square" rtlCol="0">
            <a:spAutoFit/>
          </a:bodyPr>
          <a:lstStyle/>
          <a:p>
            <a:r>
              <a:rPr kumimoji="1" lang="ja-JP" altLang="en-US" sz="3200" dirty="0"/>
              <a:t>再現ステージ３</a:t>
            </a:r>
          </a:p>
        </p:txBody>
      </p:sp>
      <p:pic>
        <p:nvPicPr>
          <p:cNvPr id="3" name="図 2">
            <a:extLst>
              <a:ext uri="{FF2B5EF4-FFF2-40B4-BE49-F238E27FC236}">
                <a16:creationId xmlns:a16="http://schemas.microsoft.com/office/drawing/2014/main" id="{CC7590F0-72C4-4397-96DD-4A0C57F73311}"/>
              </a:ext>
            </a:extLst>
          </p:cNvPr>
          <p:cNvPicPr>
            <a:picLocks noChangeAspect="1"/>
          </p:cNvPicPr>
          <p:nvPr/>
        </p:nvPicPr>
        <p:blipFill rotWithShape="1">
          <a:blip r:embed="rId2">
            <a:extLst>
              <a:ext uri="{28A0092B-C50C-407E-A947-70E740481C1C}">
                <a14:useLocalDpi xmlns:a14="http://schemas.microsoft.com/office/drawing/2010/main" val="0"/>
              </a:ext>
            </a:extLst>
          </a:blip>
          <a:srcRect r="27784" b="79404"/>
          <a:stretch/>
        </p:blipFill>
        <p:spPr>
          <a:xfrm>
            <a:off x="1130301" y="2260741"/>
            <a:ext cx="6553199" cy="903349"/>
          </a:xfrm>
          <a:prstGeom prst="rect">
            <a:avLst/>
          </a:prstGeom>
        </p:spPr>
      </p:pic>
      <p:sp>
        <p:nvSpPr>
          <p:cNvPr id="5" name="テキスト ボックス 4">
            <a:extLst>
              <a:ext uri="{FF2B5EF4-FFF2-40B4-BE49-F238E27FC236}">
                <a16:creationId xmlns:a16="http://schemas.microsoft.com/office/drawing/2014/main" id="{53331CAE-3E28-46BD-95DC-BB855348F553}"/>
              </a:ext>
            </a:extLst>
          </p:cNvPr>
          <p:cNvSpPr txBox="1"/>
          <p:nvPr/>
        </p:nvSpPr>
        <p:spPr>
          <a:xfrm>
            <a:off x="1130301" y="1155988"/>
            <a:ext cx="3704166" cy="369332"/>
          </a:xfrm>
          <a:prstGeom prst="rect">
            <a:avLst/>
          </a:prstGeom>
          <a:noFill/>
        </p:spPr>
        <p:txBody>
          <a:bodyPr wrap="square" rtlCol="0">
            <a:spAutoFit/>
          </a:bodyPr>
          <a:lstStyle/>
          <a:p>
            <a:r>
              <a:rPr lang="ja-JP" altLang="en-US" dirty="0"/>
              <a:t>・ヒートマンのステージを再現</a:t>
            </a:r>
            <a:endParaRPr kumimoji="1" lang="ja-JP" altLang="en-US" dirty="0"/>
          </a:p>
        </p:txBody>
      </p:sp>
      <p:pic>
        <p:nvPicPr>
          <p:cNvPr id="6" name="図 5">
            <a:extLst>
              <a:ext uri="{FF2B5EF4-FFF2-40B4-BE49-F238E27FC236}">
                <a16:creationId xmlns:a16="http://schemas.microsoft.com/office/drawing/2014/main" id="{BE8A71FB-379D-40F2-BA14-EB97ED784F1E}"/>
              </a:ext>
            </a:extLst>
          </p:cNvPr>
          <p:cNvPicPr>
            <a:picLocks noChangeAspect="1"/>
          </p:cNvPicPr>
          <p:nvPr/>
        </p:nvPicPr>
        <p:blipFill rotWithShape="1">
          <a:blip r:embed="rId2">
            <a:extLst>
              <a:ext uri="{28A0092B-C50C-407E-A947-70E740481C1C}">
                <a14:useLocalDpi xmlns:a14="http://schemas.microsoft.com/office/drawing/2010/main" val="0"/>
              </a:ext>
            </a:extLst>
          </a:blip>
          <a:srcRect l="93" t="23743" r="913" b="40381"/>
          <a:stretch/>
        </p:blipFill>
        <p:spPr>
          <a:xfrm>
            <a:off x="1087967" y="3341146"/>
            <a:ext cx="8983133" cy="1573523"/>
          </a:xfrm>
          <a:prstGeom prst="rect">
            <a:avLst/>
          </a:prstGeom>
        </p:spPr>
      </p:pic>
      <p:pic>
        <p:nvPicPr>
          <p:cNvPr id="7" name="図 6">
            <a:extLst>
              <a:ext uri="{FF2B5EF4-FFF2-40B4-BE49-F238E27FC236}">
                <a16:creationId xmlns:a16="http://schemas.microsoft.com/office/drawing/2014/main" id="{C1F3BF35-95E6-4EEB-B74F-9DA6EF4460E4}"/>
              </a:ext>
            </a:extLst>
          </p:cNvPr>
          <p:cNvPicPr>
            <a:picLocks noChangeAspect="1"/>
          </p:cNvPicPr>
          <p:nvPr/>
        </p:nvPicPr>
        <p:blipFill rotWithShape="1">
          <a:blip r:embed="rId2">
            <a:extLst>
              <a:ext uri="{28A0092B-C50C-407E-A947-70E740481C1C}">
                <a14:useLocalDpi xmlns:a14="http://schemas.microsoft.com/office/drawing/2010/main" val="0"/>
              </a:ext>
            </a:extLst>
          </a:blip>
          <a:srcRect l="-326" t="63342" r="71869" b="1820"/>
          <a:stretch/>
        </p:blipFill>
        <p:spPr>
          <a:xfrm>
            <a:off x="1087968" y="5236120"/>
            <a:ext cx="2408766" cy="1425288"/>
          </a:xfrm>
          <a:prstGeom prst="rect">
            <a:avLst/>
          </a:prstGeom>
        </p:spPr>
      </p:pic>
      <p:cxnSp>
        <p:nvCxnSpPr>
          <p:cNvPr id="9" name="直線矢印コネクタ 8">
            <a:extLst>
              <a:ext uri="{FF2B5EF4-FFF2-40B4-BE49-F238E27FC236}">
                <a16:creationId xmlns:a16="http://schemas.microsoft.com/office/drawing/2014/main" id="{65074253-A905-4ACF-9459-FDEAEFDF5677}"/>
              </a:ext>
            </a:extLst>
          </p:cNvPr>
          <p:cNvCxnSpPr>
            <a:cxnSpLocks/>
          </p:cNvCxnSpPr>
          <p:nvPr/>
        </p:nvCxnSpPr>
        <p:spPr>
          <a:xfrm flipH="1">
            <a:off x="1845734" y="3164090"/>
            <a:ext cx="5647267" cy="1760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F31C3D23-9BBF-4563-9349-9B9375F423C6}"/>
              </a:ext>
            </a:extLst>
          </p:cNvPr>
          <p:cNvCxnSpPr>
            <a:cxnSpLocks/>
          </p:cNvCxnSpPr>
          <p:nvPr/>
        </p:nvCxnSpPr>
        <p:spPr>
          <a:xfrm flipH="1">
            <a:off x="1845733" y="4914669"/>
            <a:ext cx="8034867" cy="3204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965ABDF7-ECB0-48D1-80A4-6361A7856D46}"/>
              </a:ext>
            </a:extLst>
          </p:cNvPr>
          <p:cNvCxnSpPr>
            <a:cxnSpLocks/>
          </p:cNvCxnSpPr>
          <p:nvPr/>
        </p:nvCxnSpPr>
        <p:spPr>
          <a:xfrm>
            <a:off x="8945033" y="3204346"/>
            <a:ext cx="0" cy="126674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D88EAB8D-4641-402E-881D-112437737EE3}"/>
              </a:ext>
            </a:extLst>
          </p:cNvPr>
          <p:cNvSpPr txBox="1"/>
          <p:nvPr/>
        </p:nvSpPr>
        <p:spPr>
          <a:xfrm>
            <a:off x="8462433" y="2937670"/>
            <a:ext cx="965200" cy="261610"/>
          </a:xfrm>
          <a:prstGeom prst="rect">
            <a:avLst/>
          </a:prstGeom>
          <a:noFill/>
        </p:spPr>
        <p:txBody>
          <a:bodyPr wrap="square" rtlCol="0">
            <a:spAutoFit/>
          </a:bodyPr>
          <a:lstStyle/>
          <a:p>
            <a:r>
              <a:rPr kumimoji="1" lang="ja-JP" altLang="en-US" sz="1100" dirty="0"/>
              <a:t>消える足場</a:t>
            </a:r>
          </a:p>
        </p:txBody>
      </p:sp>
      <p:cxnSp>
        <p:nvCxnSpPr>
          <p:cNvPr id="19" name="直線矢印コネクタ 18">
            <a:extLst>
              <a:ext uri="{FF2B5EF4-FFF2-40B4-BE49-F238E27FC236}">
                <a16:creationId xmlns:a16="http://schemas.microsoft.com/office/drawing/2014/main" id="{8FC3F33B-629B-4DC3-AFCD-EB1867D09A89}"/>
              </a:ext>
            </a:extLst>
          </p:cNvPr>
          <p:cNvCxnSpPr>
            <a:cxnSpLocks/>
          </p:cNvCxnSpPr>
          <p:nvPr/>
        </p:nvCxnSpPr>
        <p:spPr>
          <a:xfrm>
            <a:off x="3272367" y="2082800"/>
            <a:ext cx="0" cy="28667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44DC4DCC-A82D-4DBF-ADD5-B0CBA844F422}"/>
              </a:ext>
            </a:extLst>
          </p:cNvPr>
          <p:cNvSpPr txBox="1"/>
          <p:nvPr/>
        </p:nvSpPr>
        <p:spPr>
          <a:xfrm>
            <a:off x="1869012" y="1614283"/>
            <a:ext cx="3431116" cy="430887"/>
          </a:xfrm>
          <a:prstGeom prst="rect">
            <a:avLst/>
          </a:prstGeom>
          <a:noFill/>
        </p:spPr>
        <p:txBody>
          <a:bodyPr wrap="square" rtlCol="0">
            <a:spAutoFit/>
          </a:bodyPr>
          <a:lstStyle/>
          <a:p>
            <a:r>
              <a:rPr lang="ja-JP" altLang="en-US" sz="1100" b="0" i="0" dirty="0">
                <a:solidFill>
                  <a:srgbClr val="2A2A2A"/>
                </a:solidFill>
                <a:effectLst/>
                <a:latin typeface="arial" panose="020B0604020202020204" pitchFamily="34" charset="0"/>
              </a:rPr>
              <a:t>プレイヤーが近づくと上空から地面に落ち、</a:t>
            </a:r>
            <a:endParaRPr lang="en-US" altLang="ja-JP" sz="1100" b="0" i="0" dirty="0">
              <a:solidFill>
                <a:srgbClr val="2A2A2A"/>
              </a:solidFill>
              <a:effectLst/>
              <a:latin typeface="arial" panose="020B0604020202020204" pitchFamily="34" charset="0"/>
            </a:endParaRPr>
          </a:p>
          <a:p>
            <a:r>
              <a:rPr lang="ja-JP" altLang="en-US" sz="1100" b="0" i="0" dirty="0">
                <a:solidFill>
                  <a:srgbClr val="2A2A2A"/>
                </a:solidFill>
                <a:effectLst/>
                <a:latin typeface="arial" panose="020B0604020202020204" pitchFamily="34" charset="0"/>
              </a:rPr>
              <a:t>少し浮き上がってからプレイヤーを踏みつけてくる</a:t>
            </a:r>
            <a:endParaRPr kumimoji="1" lang="ja-JP" altLang="en-US" sz="1100" dirty="0"/>
          </a:p>
        </p:txBody>
      </p:sp>
      <p:cxnSp>
        <p:nvCxnSpPr>
          <p:cNvPr id="27" name="直線矢印コネクタ 26">
            <a:extLst>
              <a:ext uri="{FF2B5EF4-FFF2-40B4-BE49-F238E27FC236}">
                <a16:creationId xmlns:a16="http://schemas.microsoft.com/office/drawing/2014/main" id="{4498F856-C38D-403A-9F68-9C2F7EE4B242}"/>
              </a:ext>
            </a:extLst>
          </p:cNvPr>
          <p:cNvCxnSpPr>
            <a:cxnSpLocks/>
          </p:cNvCxnSpPr>
          <p:nvPr/>
        </p:nvCxnSpPr>
        <p:spPr>
          <a:xfrm>
            <a:off x="5863167" y="2091673"/>
            <a:ext cx="0" cy="47134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F8C2A5EB-E239-4A24-B2F2-6341E42B7F12}"/>
              </a:ext>
            </a:extLst>
          </p:cNvPr>
          <p:cNvSpPr txBox="1"/>
          <p:nvPr/>
        </p:nvSpPr>
        <p:spPr>
          <a:xfrm>
            <a:off x="5300128" y="1607296"/>
            <a:ext cx="2616203" cy="430887"/>
          </a:xfrm>
          <a:prstGeom prst="rect">
            <a:avLst/>
          </a:prstGeom>
          <a:noFill/>
        </p:spPr>
        <p:txBody>
          <a:bodyPr wrap="square" rtlCol="0">
            <a:spAutoFit/>
          </a:bodyPr>
          <a:lstStyle/>
          <a:p>
            <a:r>
              <a:rPr lang="ja-JP" altLang="en-US" sz="1100" b="0" i="0" dirty="0">
                <a:solidFill>
                  <a:srgbClr val="2A2A2A"/>
                </a:solidFill>
                <a:effectLst/>
                <a:latin typeface="arial" panose="020B0604020202020204" pitchFamily="34" charset="0"/>
              </a:rPr>
              <a:t>背景の穴や隙間などから無限に出現し、プレイヤーに近づいてくる</a:t>
            </a:r>
            <a:endParaRPr lang="en-US" altLang="ja-JP" sz="1100" b="0" i="0" dirty="0">
              <a:solidFill>
                <a:srgbClr val="2A2A2A"/>
              </a:solidFill>
              <a:effectLst/>
              <a:latin typeface="arial" panose="020B0604020202020204" pitchFamily="34" charset="0"/>
            </a:endParaRPr>
          </a:p>
        </p:txBody>
      </p:sp>
      <p:cxnSp>
        <p:nvCxnSpPr>
          <p:cNvPr id="31" name="直線矢印コネクタ 30">
            <a:extLst>
              <a:ext uri="{FF2B5EF4-FFF2-40B4-BE49-F238E27FC236}">
                <a16:creationId xmlns:a16="http://schemas.microsoft.com/office/drawing/2014/main" id="{9EE3804C-6DEA-42E6-A902-AF67037528CB}"/>
              </a:ext>
            </a:extLst>
          </p:cNvPr>
          <p:cNvCxnSpPr>
            <a:cxnSpLocks/>
          </p:cNvCxnSpPr>
          <p:nvPr/>
        </p:nvCxnSpPr>
        <p:spPr>
          <a:xfrm flipH="1">
            <a:off x="1531399" y="5648369"/>
            <a:ext cx="2498734"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22A5B6C3-8D8D-4C2D-B0D8-261C780ED035}"/>
              </a:ext>
            </a:extLst>
          </p:cNvPr>
          <p:cNvSpPr txBox="1"/>
          <p:nvPr/>
        </p:nvSpPr>
        <p:spPr>
          <a:xfrm>
            <a:off x="4109495" y="5486568"/>
            <a:ext cx="2054238" cy="600164"/>
          </a:xfrm>
          <a:prstGeom prst="rect">
            <a:avLst/>
          </a:prstGeom>
          <a:noFill/>
        </p:spPr>
        <p:txBody>
          <a:bodyPr wrap="square" rtlCol="0">
            <a:spAutoFit/>
          </a:bodyPr>
          <a:lstStyle/>
          <a:p>
            <a:r>
              <a:rPr lang="ja-JP" altLang="en-US" sz="1100" b="0" i="0" dirty="0">
                <a:solidFill>
                  <a:srgbClr val="2A2A2A"/>
                </a:solidFill>
                <a:effectLst/>
                <a:latin typeface="arial" panose="020B0604020202020204" pitchFamily="34" charset="0"/>
              </a:rPr>
              <a:t>ジャンプで徐々に距離を詰めプレイヤーを踏みつけようとしてくる</a:t>
            </a:r>
            <a:endParaRPr kumimoji="1" lang="ja-JP" altLang="en-US" sz="1100" dirty="0"/>
          </a:p>
        </p:txBody>
      </p:sp>
    </p:spTree>
    <p:extLst>
      <p:ext uri="{BB962C8B-B14F-4D97-AF65-F5344CB8AC3E}">
        <p14:creationId xmlns:p14="http://schemas.microsoft.com/office/powerpoint/2010/main" val="316669157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692</Words>
  <Application>Microsoft Office PowerPoint</Application>
  <PresentationFormat>ワイド画面</PresentationFormat>
  <Paragraphs>92</Paragraphs>
  <Slides>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ヒラギノ角ゴ ProN W3</vt:lpstr>
      <vt:lpstr>游ゴシック</vt:lpstr>
      <vt:lpstr>游ゴシック Light</vt:lpstr>
      <vt:lpstr>Arial</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上田　蓮果</dc:creator>
  <cp:lastModifiedBy>上田　蓮果</cp:lastModifiedBy>
  <cp:revision>44</cp:revision>
  <dcterms:created xsi:type="dcterms:W3CDTF">2023-11-07T06:43:13Z</dcterms:created>
  <dcterms:modified xsi:type="dcterms:W3CDTF">2023-11-14T07:36:17Z</dcterms:modified>
</cp:coreProperties>
</file>