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3912" r:id="rId2"/>
  </p:sldMasterIdLst>
  <p:sldIdLst>
    <p:sldId id="256" r:id="rId3"/>
    <p:sldId id="259" r:id="rId4"/>
    <p:sldId id="263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707"/>
    <a:srgbClr val="C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66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024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185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342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2167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560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807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075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224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764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198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218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8823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5953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1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97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0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88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75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778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42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90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44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AFEC078-4600-4F5F-B979-28149C998F49}" type="datetimeFigureOut">
              <a:rPr kumimoji="1" lang="ja-JP" altLang="en-US" smtClean="0"/>
              <a:t>2024/9/25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A2AAD51-E4CC-40EB-8287-1D0FDEDFF2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73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0_Uh0oEe1gM?si=1wpVQLnSjZeKl75L&amp;t=15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hyperlink" Target="https://youtu.be/4NJOrWHNYhg?si=0W9ya2pILezBijN5&amp;t=459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35D633-BC85-4BE6-8F99-E3AAE65B50A4}"/>
              </a:ext>
            </a:extLst>
          </p:cNvPr>
          <p:cNvSpPr txBox="1"/>
          <p:nvPr/>
        </p:nvSpPr>
        <p:spPr>
          <a:xfrm>
            <a:off x="3046942" y="1551060"/>
            <a:ext cx="577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Ueda</a:t>
            </a:r>
            <a:r>
              <a:rPr kumimoji="1" lang="ja-JP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が往く</a:t>
            </a:r>
            <a:r>
              <a:rPr kumimoji="1" lang="en-US" altLang="ja-JP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" panose="02020400000000000000" pitchFamily="18" charset="-128"/>
                <a:ea typeface="游明朝" panose="02020400000000000000" pitchFamily="18" charset="-128"/>
              </a:rPr>
              <a:t>RE:</a:t>
            </a:r>
            <a:endParaRPr kumimoji="1" lang="ja-JP" altLang="en-US" sz="6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498246-6974-4021-A93B-386B0E0F85BD}"/>
              </a:ext>
            </a:extLst>
          </p:cNvPr>
          <p:cNvSpPr txBox="1"/>
          <p:nvPr/>
        </p:nvSpPr>
        <p:spPr>
          <a:xfrm>
            <a:off x="4151312" y="4757558"/>
            <a:ext cx="25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制作期間 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9/24~12/30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14FB95-E5E5-4EB3-AD54-1395D17C63DA}"/>
              </a:ext>
            </a:extLst>
          </p:cNvPr>
          <p:cNvSpPr txBox="1"/>
          <p:nvPr/>
        </p:nvSpPr>
        <p:spPr>
          <a:xfrm>
            <a:off x="4151312" y="5209815"/>
            <a:ext cx="3477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使用ライブラリ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C++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、</a:t>
            </a:r>
            <a:r>
              <a:rPr lang="en-US" altLang="ja-JP" dirty="0" err="1">
                <a:latin typeface="游明朝" panose="02020400000000000000" pitchFamily="18" charset="-128"/>
                <a:ea typeface="游明朝" panose="02020400000000000000" pitchFamily="18" charset="-128"/>
              </a:rPr>
              <a:t>DxLib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58E7D68-E1EA-479F-9675-A218F1265C47}"/>
              </a:ext>
            </a:extLst>
          </p:cNvPr>
          <p:cNvSpPr txBox="1"/>
          <p:nvPr/>
        </p:nvSpPr>
        <p:spPr>
          <a:xfrm>
            <a:off x="4117445" y="3845491"/>
            <a:ext cx="4704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ジャンル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3D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アクションアドベンチャー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649BEB7-875E-45C7-A0E9-CF3F8310117D}"/>
              </a:ext>
            </a:extLst>
          </p:cNvPr>
          <p:cNvSpPr txBox="1"/>
          <p:nvPr/>
        </p:nvSpPr>
        <p:spPr>
          <a:xfrm>
            <a:off x="4117446" y="4291278"/>
            <a:ext cx="36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ターゲット 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龍が如くが好きな人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AA4B0CB-0877-4392-8C8A-A6AF767D9344}"/>
              </a:ext>
            </a:extLst>
          </p:cNvPr>
          <p:cNvSpPr txBox="1"/>
          <p:nvPr/>
        </p:nvSpPr>
        <p:spPr>
          <a:xfrm>
            <a:off x="4571471" y="3403156"/>
            <a:ext cx="2410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PC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/1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人プレイ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B57E8810-4B96-4420-B960-DC8AB75824B4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857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781EBC0-DA61-478F-9669-579C83727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1" y="995911"/>
            <a:ext cx="1278467" cy="234696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1D6795E-3B99-493C-A3A1-36472A527396}"/>
              </a:ext>
            </a:extLst>
          </p:cNvPr>
          <p:cNvSpPr txBox="1"/>
          <p:nvPr/>
        </p:nvSpPr>
        <p:spPr>
          <a:xfrm>
            <a:off x="753533" y="645832"/>
            <a:ext cx="1278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目標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1BF3A8D-4CEE-4B06-82EA-BBE833ECE3AC}"/>
              </a:ext>
            </a:extLst>
          </p:cNvPr>
          <p:cNvSpPr txBox="1"/>
          <p:nvPr/>
        </p:nvSpPr>
        <p:spPr>
          <a:xfrm>
            <a:off x="753533" y="158068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・龍が如くを再現する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8DF8E2-0C2C-4486-AAD4-B5FD86FEB376}"/>
              </a:ext>
            </a:extLst>
          </p:cNvPr>
          <p:cNvSpPr txBox="1"/>
          <p:nvPr/>
        </p:nvSpPr>
        <p:spPr>
          <a:xfrm>
            <a:off x="753533" y="2115431"/>
            <a:ext cx="5446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・前作の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Ueda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が往くを拡張させ、要素を追加する</a:t>
            </a:r>
          </a:p>
        </p:txBody>
      </p:sp>
      <p:sp>
        <p:nvSpPr>
          <p:cNvPr id="22" name="二等辺三角形 21">
            <a:extLst>
              <a:ext uri="{FF2B5EF4-FFF2-40B4-BE49-F238E27FC236}">
                <a16:creationId xmlns:a16="http://schemas.microsoft.com/office/drawing/2014/main" id="{A3AF14C4-19A7-4F4D-9EC3-F931D5F4F531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1490748-AC78-4A6E-8479-8EE3E37F07E6}"/>
              </a:ext>
            </a:extLst>
          </p:cNvPr>
          <p:cNvSpPr txBox="1"/>
          <p:nvPr/>
        </p:nvSpPr>
        <p:spPr>
          <a:xfrm>
            <a:off x="753533" y="2650176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・敵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AI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に力を入れる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82BFB6-EE90-46B9-B3B7-9842F71FE1F7}"/>
              </a:ext>
            </a:extLst>
          </p:cNvPr>
          <p:cNvSpPr txBox="1"/>
          <p:nvPr/>
        </p:nvSpPr>
        <p:spPr>
          <a:xfrm>
            <a:off x="753533" y="3167988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・ステートパターンを使ってみたい</a:t>
            </a:r>
          </a:p>
        </p:txBody>
      </p:sp>
    </p:spTree>
    <p:extLst>
      <p:ext uri="{BB962C8B-B14F-4D97-AF65-F5344CB8AC3E}">
        <p14:creationId xmlns:p14="http://schemas.microsoft.com/office/powerpoint/2010/main" val="2588720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BA2B2D73-1627-408D-87C9-B40F039B4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5" y="932270"/>
            <a:ext cx="2717795" cy="234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ACFCAFA-9279-4D95-84AA-4CB0AD426CEE}"/>
              </a:ext>
            </a:extLst>
          </p:cNvPr>
          <p:cNvSpPr txBox="1"/>
          <p:nvPr/>
        </p:nvSpPr>
        <p:spPr>
          <a:xfrm>
            <a:off x="753535" y="570092"/>
            <a:ext cx="22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ゲーム内容</a:t>
            </a: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33CD9AA1-BFCC-416F-87FB-1354F1A4CF7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E78D20-843A-467B-8967-9D59E9737E8C}"/>
              </a:ext>
            </a:extLst>
          </p:cNvPr>
          <p:cNvSpPr txBox="1"/>
          <p:nvPr/>
        </p:nvSpPr>
        <p:spPr>
          <a:xfrm>
            <a:off x="1037165" y="1567803"/>
            <a:ext cx="10117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 dirty="0">
                <a:latin typeface="游明朝" panose="02020400000000000000" pitchFamily="18" charset="-128"/>
                <a:ea typeface="游明朝" panose="02020400000000000000" pitchFamily="18" charset="-128"/>
              </a:rPr>
              <a:t>街中でチンピラと戦いお金を稼ぐ→手に入れたお金で主人公強化→ボスを倒す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C4DE53-1351-43F6-A004-D5B6465CD302}"/>
              </a:ext>
            </a:extLst>
          </p:cNvPr>
          <p:cNvSpPr txBox="1"/>
          <p:nvPr/>
        </p:nvSpPr>
        <p:spPr>
          <a:xfrm>
            <a:off x="850897" y="2853325"/>
            <a:ext cx="4495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3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種類くらいのサブストーリーを作る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5ECCD09-3E23-469D-A0CC-938A3DA0867D}"/>
              </a:ext>
            </a:extLst>
          </p:cNvPr>
          <p:cNvSpPr txBox="1"/>
          <p:nvPr/>
        </p:nvSpPr>
        <p:spPr>
          <a:xfrm>
            <a:off x="1553626" y="3167989"/>
            <a:ext cx="627380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条件を満たすと情報が手に入る→強敵と戦えるようになる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14953412-9F70-4C8A-9CC4-6B281747F8D0}"/>
              </a:ext>
            </a:extLst>
          </p:cNvPr>
          <p:cNvSpPr txBox="1"/>
          <p:nvPr/>
        </p:nvSpPr>
        <p:spPr>
          <a:xfrm>
            <a:off x="850897" y="3619280"/>
            <a:ext cx="27177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・街を歩けるようにする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DC5C311-49D5-4D4B-BE9F-6D845610E588}"/>
              </a:ext>
            </a:extLst>
          </p:cNvPr>
          <p:cNvSpPr txBox="1"/>
          <p:nvPr/>
        </p:nvSpPr>
        <p:spPr>
          <a:xfrm>
            <a:off x="844544" y="4054014"/>
            <a:ext cx="4038595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・街中の敵とエンカウントして戦う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2E0F18-4B88-4960-AE87-B6B6E35A0DDC}"/>
              </a:ext>
            </a:extLst>
          </p:cNvPr>
          <p:cNvSpPr txBox="1"/>
          <p:nvPr/>
        </p:nvSpPr>
        <p:spPr>
          <a:xfrm>
            <a:off x="1432976" y="4440848"/>
            <a:ext cx="294429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基本的には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1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対多数で戦う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DD08957-120D-4D03-9043-29D03AC919A2}"/>
              </a:ext>
            </a:extLst>
          </p:cNvPr>
          <p:cNvSpPr txBox="1"/>
          <p:nvPr/>
        </p:nvSpPr>
        <p:spPr>
          <a:xfrm>
            <a:off x="1432976" y="4810180"/>
            <a:ext cx="4411134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敵を倒すとお金、アイテムが手に入る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DCEA314-FC14-4BCD-A19D-FC8BCF59B062}"/>
              </a:ext>
            </a:extLst>
          </p:cNvPr>
          <p:cNvSpPr txBox="1"/>
          <p:nvPr/>
        </p:nvSpPr>
        <p:spPr>
          <a:xfrm>
            <a:off x="844544" y="2402035"/>
            <a:ext cx="44957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・最終目標 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: 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強くなってラスボスを倒す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16E1A77-E6AC-43A7-8069-69FC5DF02EC7}"/>
              </a:ext>
            </a:extLst>
          </p:cNvPr>
          <p:cNvSpPr txBox="1"/>
          <p:nvPr/>
        </p:nvSpPr>
        <p:spPr>
          <a:xfrm>
            <a:off x="1432976" y="5179512"/>
            <a:ext cx="48513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プレイヤーの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HP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が</a:t>
            </a:r>
            <a:r>
              <a:rPr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0</a:t>
            </a:r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になったら持ち金が減る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DAB5C6A-17A8-48DD-A2A7-32CD0E094CD5}"/>
              </a:ext>
            </a:extLst>
          </p:cNvPr>
          <p:cNvSpPr txBox="1"/>
          <p:nvPr/>
        </p:nvSpPr>
        <p:spPr>
          <a:xfrm>
            <a:off x="850897" y="5566346"/>
            <a:ext cx="485139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・道に落ちている武器を使って攻撃できる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246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B4AEAB9-4504-4EC8-9B40-AE39F25C55D9}"/>
              </a:ext>
            </a:extLst>
          </p:cNvPr>
          <p:cNvSpPr txBox="1"/>
          <p:nvPr/>
        </p:nvSpPr>
        <p:spPr>
          <a:xfrm>
            <a:off x="776814" y="4042547"/>
            <a:ext cx="26077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・セーブデータを実装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33CD9AA1-BFCC-416F-87FB-1354F1A4CF7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EB66BE0-40AB-411B-BADF-F3A6B809BCFA}"/>
              </a:ext>
            </a:extLst>
          </p:cNvPr>
          <p:cNvSpPr txBox="1"/>
          <p:nvPr/>
        </p:nvSpPr>
        <p:spPr>
          <a:xfrm>
            <a:off x="753535" y="2171368"/>
            <a:ext cx="3062811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・アイテムショップの実装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8C147D0-E207-4506-8182-99B42CA4634D}"/>
              </a:ext>
            </a:extLst>
          </p:cNvPr>
          <p:cNvSpPr txBox="1"/>
          <p:nvPr/>
        </p:nvSpPr>
        <p:spPr>
          <a:xfrm>
            <a:off x="1523990" y="2478689"/>
            <a:ext cx="274743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アイテムの売買ができる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2E8B64F-07DF-4AAF-AE7B-A2189355FCD6}"/>
              </a:ext>
            </a:extLst>
          </p:cNvPr>
          <p:cNvSpPr txBox="1"/>
          <p:nvPr/>
        </p:nvSpPr>
        <p:spPr>
          <a:xfrm>
            <a:off x="776814" y="2984206"/>
            <a:ext cx="26077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・回復スポットの実装</a:t>
            </a:r>
            <a:endParaRPr kumimoji="1" lang="ja-JP" altLang="en-US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62E7DC-B9D1-45CE-A4F9-492D1FBF47CE}"/>
              </a:ext>
            </a:extLst>
          </p:cNvPr>
          <p:cNvSpPr txBox="1"/>
          <p:nvPr/>
        </p:nvSpPr>
        <p:spPr>
          <a:xfrm>
            <a:off x="1523990" y="3260618"/>
            <a:ext cx="2978150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お金を払ったら利用できる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983BCA-F21C-4619-9977-818F4BC4205F}"/>
              </a:ext>
            </a:extLst>
          </p:cNvPr>
          <p:cNvSpPr txBox="1"/>
          <p:nvPr/>
        </p:nvSpPr>
        <p:spPr>
          <a:xfrm>
            <a:off x="1523990" y="3564338"/>
            <a:ext cx="3725326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プレイヤーの</a:t>
            </a:r>
            <a:r>
              <a:rPr kumimoji="1" lang="en-US" altLang="ja-JP" dirty="0">
                <a:latin typeface="游明朝" panose="02020400000000000000" pitchFamily="18" charset="-128"/>
                <a:ea typeface="游明朝" panose="02020400000000000000" pitchFamily="18" charset="-128"/>
              </a:rPr>
              <a:t>HP</a:t>
            </a:r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、ゲージを全回復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617EF18-D0B0-4C8F-B863-833951937062}"/>
              </a:ext>
            </a:extLst>
          </p:cNvPr>
          <p:cNvSpPr txBox="1"/>
          <p:nvPr/>
        </p:nvSpPr>
        <p:spPr>
          <a:xfrm>
            <a:off x="753535" y="1590710"/>
            <a:ext cx="4239689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・回復アイテム、強化アイテムの実装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6254F9A-7589-4FDB-BBDB-5C5C63936F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5" y="932270"/>
            <a:ext cx="2717795" cy="234696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CF63A30-4B51-4D32-8179-B6EDCB1AFEFC}"/>
              </a:ext>
            </a:extLst>
          </p:cNvPr>
          <p:cNvSpPr txBox="1"/>
          <p:nvPr/>
        </p:nvSpPr>
        <p:spPr>
          <a:xfrm>
            <a:off x="753535" y="570092"/>
            <a:ext cx="22521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ゲーム内容</a:t>
            </a:r>
          </a:p>
        </p:txBody>
      </p:sp>
    </p:spTree>
    <p:extLst>
      <p:ext uri="{BB962C8B-B14F-4D97-AF65-F5344CB8AC3E}">
        <p14:creationId xmlns:p14="http://schemas.microsoft.com/office/powerpoint/2010/main" val="185007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二等辺三角形 18">
            <a:extLst>
              <a:ext uri="{FF2B5EF4-FFF2-40B4-BE49-F238E27FC236}">
                <a16:creationId xmlns:a16="http://schemas.microsoft.com/office/drawing/2014/main" id="{B25FB159-9002-4EDB-8B97-116C770CC3BD}"/>
              </a:ext>
            </a:extLst>
          </p:cNvPr>
          <p:cNvSpPr/>
          <p:nvPr/>
        </p:nvSpPr>
        <p:spPr>
          <a:xfrm rot="8112259">
            <a:off x="9645307" y="5243303"/>
            <a:ext cx="3786849" cy="1942175"/>
          </a:xfrm>
          <a:prstGeom prst="triangle">
            <a:avLst/>
          </a:prstGeom>
          <a:solidFill>
            <a:srgbClr val="CF0F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6CF50DB9-6BE5-4FCF-80BE-5F5C45972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953641"/>
            <a:ext cx="2370667" cy="2346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431820-F11A-4D82-967B-911ED2F3816D}"/>
              </a:ext>
            </a:extLst>
          </p:cNvPr>
          <p:cNvSpPr txBox="1"/>
          <p:nvPr/>
        </p:nvSpPr>
        <p:spPr>
          <a:xfrm>
            <a:off x="753535" y="589466"/>
            <a:ext cx="2294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atin typeface="游明朝" panose="02020400000000000000" pitchFamily="18" charset="-128"/>
                <a:ea typeface="游明朝" panose="02020400000000000000" pitchFamily="18" charset="-128"/>
              </a:rPr>
              <a:t>ゲーム画面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F5F3FAB-8715-440D-8D45-F5C94E64570D}"/>
              </a:ext>
            </a:extLst>
          </p:cNvPr>
          <p:cNvSpPr txBox="1"/>
          <p:nvPr/>
        </p:nvSpPr>
        <p:spPr>
          <a:xfrm>
            <a:off x="611841" y="1414012"/>
            <a:ext cx="175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・移動部分参考 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0" name="テキスト ボックス 19">
            <a:hlinkClick r:id="rId3"/>
            <a:extLst>
              <a:ext uri="{FF2B5EF4-FFF2-40B4-BE49-F238E27FC236}">
                <a16:creationId xmlns:a16="http://schemas.microsoft.com/office/drawing/2014/main" id="{CAAF77F0-C8A4-434B-AB9F-F9A229FDC66B}"/>
              </a:ext>
            </a:extLst>
          </p:cNvPr>
          <p:cNvSpPr txBox="1"/>
          <p:nvPr/>
        </p:nvSpPr>
        <p:spPr>
          <a:xfrm>
            <a:off x="2294467" y="1427038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B0F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https://youtu.be/0_Uh0oEe1gM?si=1wpVQLnSjZeKl75L&amp;t=154</a:t>
            </a:r>
            <a:endParaRPr kumimoji="1" lang="ja-JP" altLang="en-US" sz="1200" dirty="0">
              <a:solidFill>
                <a:srgbClr val="00B0F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6F80CE-C33A-431F-AB62-0487E41DF83C}"/>
              </a:ext>
            </a:extLst>
          </p:cNvPr>
          <p:cNvSpPr txBox="1"/>
          <p:nvPr/>
        </p:nvSpPr>
        <p:spPr>
          <a:xfrm>
            <a:off x="6096000" y="2487161"/>
            <a:ext cx="1631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アイテム購入</a:t>
            </a:r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BE23973B-B891-4350-801A-EC28708111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35"/>
          <a:stretch/>
        </p:blipFill>
        <p:spPr>
          <a:xfrm>
            <a:off x="6172200" y="2846588"/>
            <a:ext cx="5010426" cy="2512811"/>
          </a:xfrm>
          <a:prstGeom prst="rect">
            <a:avLst/>
          </a:prstGeom>
        </p:spPr>
      </p:pic>
      <p:sp>
        <p:nvSpPr>
          <p:cNvPr id="2" name="テキスト ボックス 1">
            <a:hlinkClick r:id="rId5"/>
            <a:extLst>
              <a:ext uri="{FF2B5EF4-FFF2-40B4-BE49-F238E27FC236}">
                <a16:creationId xmlns:a16="http://schemas.microsoft.com/office/drawing/2014/main" id="{585E6739-6CC1-4C8E-A840-6BC3B1DA0525}"/>
              </a:ext>
            </a:extLst>
          </p:cNvPr>
          <p:cNvSpPr txBox="1"/>
          <p:nvPr/>
        </p:nvSpPr>
        <p:spPr>
          <a:xfrm>
            <a:off x="2294467" y="1731216"/>
            <a:ext cx="46570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solidFill>
                  <a:srgbClr val="00B0F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https://youtu.be/4NJOrWHNYhg?si=0W9ya2pILezBijN5&amp;t=459</a:t>
            </a:r>
            <a:endParaRPr kumimoji="1" lang="ja-JP" altLang="en-US" sz="1200" dirty="0">
              <a:solidFill>
                <a:srgbClr val="00B0F0"/>
              </a:solidFill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2CB3B13-C8EC-41A4-8A02-5C77C8FEB07F}"/>
              </a:ext>
            </a:extLst>
          </p:cNvPr>
          <p:cNvSpPr txBox="1"/>
          <p:nvPr/>
        </p:nvSpPr>
        <p:spPr>
          <a:xfrm>
            <a:off x="611841" y="1718915"/>
            <a:ext cx="1758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・バトル部分参考 </a:t>
            </a:r>
            <a:r>
              <a:rPr lang="en-US" altLang="ja-JP" sz="1400" dirty="0">
                <a:latin typeface="游明朝" panose="02020400000000000000" pitchFamily="18" charset="-128"/>
                <a:ea typeface="游明朝" panose="02020400000000000000" pitchFamily="18" charset="-128"/>
              </a:rPr>
              <a:t>:</a:t>
            </a:r>
            <a:endParaRPr kumimoji="1" lang="ja-JP" altLang="en-US" sz="1400" dirty="0">
              <a:latin typeface="游明朝" panose="02020400000000000000" pitchFamily="18" charset="-128"/>
              <a:ea typeface="游明朝" panose="02020400000000000000" pitchFamily="18" charset="-128"/>
            </a:endParaRPr>
          </a:p>
        </p:txBody>
      </p:sp>
      <p:pic>
        <p:nvPicPr>
          <p:cNvPr id="1026" name="Picture 2" descr="龍が如く7外伝』攻略。エージェントと応龍のバトルスタイルを切り替えながら、ガジェットと圧倒的パワーでねじ伏せる。基本性能やおすすめ技を紹介 |  ゲーム・エンタメ最新情報のファミ通.com">
            <a:extLst>
              <a:ext uri="{FF2B5EF4-FFF2-40B4-BE49-F238E27FC236}">
                <a16:creationId xmlns:a16="http://schemas.microsoft.com/office/drawing/2014/main" id="{5521149A-363F-4BFE-AD96-AD66B144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87" y="2846589"/>
            <a:ext cx="4576833" cy="257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9911931-8D55-4A2D-8FA9-0FFD634B6542}"/>
              </a:ext>
            </a:extLst>
          </p:cNvPr>
          <p:cNvSpPr txBox="1"/>
          <p:nvPr/>
        </p:nvSpPr>
        <p:spPr>
          <a:xfrm>
            <a:off x="812922" y="2487161"/>
            <a:ext cx="148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游明朝" panose="02020400000000000000" pitchFamily="18" charset="-128"/>
                <a:ea typeface="游明朝" panose="02020400000000000000" pitchFamily="18" charset="-128"/>
              </a:rPr>
              <a:t>主人公強化</a:t>
            </a:r>
          </a:p>
        </p:txBody>
      </p:sp>
    </p:spTree>
    <p:extLst>
      <p:ext uri="{BB962C8B-B14F-4D97-AF65-F5344CB8AC3E}">
        <p14:creationId xmlns:p14="http://schemas.microsoft.com/office/powerpoint/2010/main" val="3925848767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ユーザー定義 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パーセル">
  <a:themeElements>
    <a:clrScheme name="ユーザー定義 12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646464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00B0F0"/>
      </a:folHlink>
    </a:clrScheme>
    <a:fontScheme name="パーセル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266</Words>
  <Application>Microsoft Office PowerPoint</Application>
  <PresentationFormat>ワイド画面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5</vt:i4>
      </vt:variant>
    </vt:vector>
  </HeadingPairs>
  <TitlesOfParts>
    <vt:vector size="13" baseType="lpstr">
      <vt:lpstr>游明朝</vt:lpstr>
      <vt:lpstr>Arial</vt:lpstr>
      <vt:lpstr>Calibri</vt:lpstr>
      <vt:lpstr>Calibri Light</vt:lpstr>
      <vt:lpstr>Gill Sans MT</vt:lpstr>
      <vt:lpstr>Wingdings 2</vt:lpstr>
      <vt:lpstr>HDOfficeLightV0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上田　蓮果</dc:creator>
  <cp:lastModifiedBy>上田　蓮果</cp:lastModifiedBy>
  <cp:revision>253</cp:revision>
  <dcterms:created xsi:type="dcterms:W3CDTF">2024-09-17T02:38:15Z</dcterms:created>
  <dcterms:modified xsi:type="dcterms:W3CDTF">2024-09-25T01:55:50Z</dcterms:modified>
</cp:coreProperties>
</file>