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  <p:sldId id="261" r:id="rId5"/>
  </p:sldIdLst>
  <p:sldSz cx="106918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  <a:srgbClr val="FF7C80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howGuides="1">
      <p:cViewPr varScale="1">
        <p:scale>
          <a:sx n="139" d="100"/>
          <a:sy n="139" d="100"/>
        </p:scale>
        <p:origin x="168" y="648"/>
      </p:cViewPr>
      <p:guideLst>
        <p:guide orient="horz" pos="136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706933"/>
            <a:ext cx="80188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268784"/>
            <a:ext cx="80188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29978"/>
            <a:ext cx="2305422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229978"/>
            <a:ext cx="6782619" cy="36606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076898"/>
            <a:ext cx="922168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2890725"/>
            <a:ext cx="922168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29978"/>
            <a:ext cx="9221689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058899"/>
            <a:ext cx="452313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1577849"/>
            <a:ext cx="4523138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058899"/>
            <a:ext cx="454541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1577849"/>
            <a:ext cx="4545413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3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621941"/>
            <a:ext cx="541273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621941"/>
            <a:ext cx="541273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29978"/>
            <a:ext cx="922168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149890"/>
            <a:ext cx="922168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0969-6E8C-4BD5-ACDB-1BAEDD878FB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4003618"/>
            <a:ext cx="360848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BDBF-B77A-4159-ACC0-7B2A40401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1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4">
                    <a:lumMod val="50000"/>
                  </a:schemeClr>
                </a:solidFill>
                <a:latin typeface="Imprint MT Shadow" panose="04020605060303030202" pitchFamily="82" charset="0"/>
              </a:rPr>
              <a:t>Spring Boot (01)</a:t>
            </a:r>
            <a:endParaRPr lang="zh-CN" altLang="en-US" sz="8800" b="1" spc="37" dirty="0">
              <a:solidFill>
                <a:schemeClr val="accent4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快速入门</a:t>
            </a:r>
          </a:p>
        </p:txBody>
      </p:sp>
    </p:spTree>
    <p:extLst>
      <p:ext uri="{BB962C8B-B14F-4D97-AF65-F5344CB8AC3E}">
        <p14:creationId xmlns:p14="http://schemas.microsoft.com/office/powerpoint/2010/main" val="14933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1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4">
                    <a:lumMod val="50000"/>
                  </a:schemeClr>
                </a:solidFill>
                <a:latin typeface="Imprint MT Shadow" panose="04020605060303030202" pitchFamily="82" charset="0"/>
              </a:rPr>
              <a:t>Spring Boot (02)</a:t>
            </a:r>
            <a:endParaRPr lang="zh-CN" altLang="en-US" sz="8800" b="1" spc="37" dirty="0">
              <a:solidFill>
                <a:schemeClr val="accent4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配置文件</a:t>
            </a:r>
            <a:endParaRPr lang="zh-CN" altLang="en-US" sz="2400" b="1" spc="37" dirty="0">
              <a:solidFill>
                <a:schemeClr val="accent4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1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4">
                    <a:lumMod val="50000"/>
                  </a:schemeClr>
                </a:solidFill>
                <a:latin typeface="Imprint MT Shadow" panose="04020605060303030202" pitchFamily="82" charset="0"/>
              </a:rPr>
              <a:t>Spring Boot (03)</a:t>
            </a:r>
            <a:endParaRPr lang="zh-CN" altLang="en-US" sz="8800" b="1" spc="37" dirty="0">
              <a:solidFill>
                <a:schemeClr val="accent4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整合 </a:t>
            </a:r>
            <a:r>
              <a:rPr lang="en-US" altLang="zh-CN" sz="2400" b="1" spc="37" dirty="0" err="1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Mybatis</a:t>
            </a:r>
            <a:endParaRPr lang="zh-CN" altLang="en-US" sz="2400" b="1" spc="37" dirty="0">
              <a:solidFill>
                <a:schemeClr val="accent4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7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51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5377C-9E23-4AA2-B654-EA96C289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4">
                    <a:lumMod val="50000"/>
                  </a:schemeClr>
                </a:solidFill>
                <a:latin typeface="Imprint MT Shadow" panose="04020605060303030202" pitchFamily="82" charset="0"/>
              </a:rPr>
              <a:t>Spring Boot (04)</a:t>
            </a:r>
            <a:endParaRPr lang="zh-CN" altLang="en-US" sz="8800" b="1" spc="37" dirty="0">
              <a:solidFill>
                <a:schemeClr val="accent4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FF2CE86-6BC2-4D82-9B28-6A52EC8B2330}"/>
              </a:ext>
            </a:extLst>
          </p:cNvPr>
          <p:cNvSpPr txBox="1">
            <a:spLocks/>
          </p:cNvSpPr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zh-CN" altLang="en-US" sz="2400" b="1" spc="37" dirty="0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整合 </a:t>
            </a:r>
            <a:r>
              <a:rPr lang="en-US" altLang="zh-CN" sz="2400" b="1" spc="37" dirty="0" err="1">
                <a:solidFill>
                  <a:schemeClr val="accent4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HttpClient</a:t>
            </a:r>
            <a:endParaRPr lang="zh-CN" altLang="en-US" sz="2400" b="1" spc="37" dirty="0">
              <a:solidFill>
                <a:schemeClr val="accent4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0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28</Words>
  <Application>Microsoft Macintosh PowerPoint</Application>
  <PresentationFormat>自定义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华文新魏</vt:lpstr>
      <vt:lpstr>Arial</vt:lpstr>
      <vt:lpstr>Calibri</vt:lpstr>
      <vt:lpstr>Calibri Light</vt:lpstr>
      <vt:lpstr>Imprint MT Shadow</vt:lpstr>
      <vt:lpstr>Office 主题​​</vt:lpstr>
      <vt:lpstr>Spring Boot (01)</vt:lpstr>
      <vt:lpstr>Spring Boot (02)</vt:lpstr>
      <vt:lpstr>Spring Boot (03)</vt:lpstr>
      <vt:lpstr>Spring Boot (04)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&amp; Response</dc:title>
  <dc:creator>任凯</dc:creator>
  <cp:lastModifiedBy>任 凯</cp:lastModifiedBy>
  <cp:revision>20</cp:revision>
  <dcterms:created xsi:type="dcterms:W3CDTF">2018-05-01T10:17:22Z</dcterms:created>
  <dcterms:modified xsi:type="dcterms:W3CDTF">2019-12-16T06:54:16Z</dcterms:modified>
</cp:coreProperties>
</file>