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88" r:id="rId4"/>
  </p:sldIdLst>
  <p:sldSz cx="10691495" cy="43192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  <a:srgbClr val="FF7C80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" y="606"/>
      </p:cViewPr>
      <p:guideLst>
        <p:guide orient="horz" pos="1360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706933"/>
            <a:ext cx="8018860" cy="1503857"/>
          </a:xfrm>
        </p:spPr>
        <p:txBody>
          <a:bodyPr anchor="b"/>
          <a:lstStyle>
            <a:lvl1pPr algn="ctr"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2268784"/>
            <a:ext cx="8018860" cy="1042900"/>
          </a:xfrm>
        </p:spPr>
        <p:txBody>
          <a:bodyPr/>
          <a:lstStyle>
            <a:lvl1pPr marL="0" indent="0" algn="ctr">
              <a:buNone/>
              <a:defRPr sz="1510"/>
            </a:lvl1pPr>
            <a:lvl2pPr marL="288290" indent="0" algn="ctr">
              <a:buNone/>
              <a:defRPr sz="1260"/>
            </a:lvl2pPr>
            <a:lvl3pPr marL="575945" indent="0" algn="ctr">
              <a:buNone/>
              <a:defRPr sz="1135"/>
            </a:lvl3pPr>
            <a:lvl4pPr marL="864235" indent="0" algn="ctr">
              <a:buNone/>
              <a:defRPr sz="1010"/>
            </a:lvl4pPr>
            <a:lvl5pPr marL="1151890" indent="0" algn="ctr">
              <a:buNone/>
              <a:defRPr sz="1010"/>
            </a:lvl5pPr>
            <a:lvl6pPr marL="1440180" indent="0" algn="ctr">
              <a:buNone/>
              <a:defRPr sz="1010"/>
            </a:lvl6pPr>
            <a:lvl7pPr marL="1727835" indent="0" algn="ctr">
              <a:buNone/>
              <a:defRPr sz="1010"/>
            </a:lvl7pPr>
            <a:lvl8pPr marL="2016125" indent="0" algn="ctr">
              <a:buNone/>
              <a:defRPr sz="1010"/>
            </a:lvl8pPr>
            <a:lvl9pPr marL="2303780" indent="0" algn="ctr">
              <a:buNone/>
              <a:defRPr sz="10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229978"/>
            <a:ext cx="2305422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35062" y="229978"/>
            <a:ext cx="6782619" cy="36606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076898"/>
            <a:ext cx="9221689" cy="1796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9493" y="2890725"/>
            <a:ext cx="9221689" cy="944910"/>
          </a:xfrm>
        </p:spPr>
        <p:txBody>
          <a:bodyPr/>
          <a:lstStyle>
            <a:lvl1pPr marL="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1pPr>
            <a:lvl2pPr marL="2882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45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3pPr>
            <a:lvl4pPr marL="8642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4pPr>
            <a:lvl5pPr marL="115189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6pPr>
            <a:lvl7pPr marL="172783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7pPr>
            <a:lvl8pPr marL="2016125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8pPr>
            <a:lvl9pPr marL="2303780" indent="0">
              <a:buNone/>
              <a:defRPr sz="10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35062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2730" y="1149890"/>
            <a:ext cx="4544021" cy="27407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29978"/>
            <a:ext cx="9221689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6455" y="1058899"/>
            <a:ext cx="4523138" cy="518950"/>
          </a:xfrm>
        </p:spPr>
        <p:txBody>
          <a:bodyPr anchor="b"/>
          <a:lstStyle>
            <a:lvl1pPr marL="0" indent="0">
              <a:buNone/>
              <a:defRPr sz="1510" b="1"/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6455" y="1577849"/>
            <a:ext cx="4523138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412730" y="1058899"/>
            <a:ext cx="4545413" cy="518950"/>
          </a:xfrm>
        </p:spPr>
        <p:txBody>
          <a:bodyPr anchor="b"/>
          <a:lstStyle>
            <a:lvl1pPr marL="0" indent="0">
              <a:buNone/>
              <a:defRPr sz="1510" b="1"/>
            </a:lvl1pPr>
            <a:lvl2pPr marL="288290" indent="0">
              <a:buNone/>
              <a:defRPr sz="1260" b="1"/>
            </a:lvl2pPr>
            <a:lvl3pPr marL="575945" indent="0">
              <a:buNone/>
              <a:defRPr sz="1135" b="1"/>
            </a:lvl3pPr>
            <a:lvl4pPr marL="864235" indent="0">
              <a:buNone/>
              <a:defRPr sz="1010" b="1"/>
            </a:lvl4pPr>
            <a:lvl5pPr marL="1151890" indent="0">
              <a:buNone/>
              <a:defRPr sz="1010" b="1"/>
            </a:lvl5pPr>
            <a:lvl6pPr marL="1440180" indent="0">
              <a:buNone/>
              <a:defRPr sz="1010" b="1"/>
            </a:lvl6pPr>
            <a:lvl7pPr marL="1727835" indent="0">
              <a:buNone/>
              <a:defRPr sz="1010" b="1"/>
            </a:lvl7pPr>
            <a:lvl8pPr marL="2016125" indent="0">
              <a:buNone/>
              <a:defRPr sz="1010" b="1"/>
            </a:lvl8pPr>
            <a:lvl9pPr marL="2303780" indent="0">
              <a:buNone/>
              <a:defRPr sz="101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412730" y="1577849"/>
            <a:ext cx="4545413" cy="23207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45413" y="621941"/>
            <a:ext cx="5412730" cy="3069707"/>
          </a:xfrm>
        </p:spPr>
        <p:txBody>
          <a:bodyPr/>
          <a:lstStyle>
            <a:lvl1pPr>
              <a:defRPr sz="2015"/>
            </a:lvl1pPr>
            <a:lvl2pPr>
              <a:defRPr sz="1765"/>
            </a:lvl2pPr>
            <a:lvl3pPr>
              <a:defRPr sz="151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10"/>
            </a:lvl1pPr>
            <a:lvl2pPr marL="288290" indent="0">
              <a:buNone/>
              <a:defRPr sz="880"/>
            </a:lvl2pPr>
            <a:lvl3pPr marL="575945" indent="0">
              <a:buNone/>
              <a:defRPr sz="755"/>
            </a:lvl3pPr>
            <a:lvl4pPr marL="864235" indent="0">
              <a:buNone/>
              <a:defRPr sz="630"/>
            </a:lvl4pPr>
            <a:lvl5pPr marL="1151890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287972"/>
            <a:ext cx="3448388" cy="1007904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621941"/>
            <a:ext cx="5412730" cy="3069707"/>
          </a:xfrm>
        </p:spPr>
        <p:txBody>
          <a:bodyPr anchor="t"/>
          <a:lstStyle>
            <a:lvl1pPr marL="0" indent="0">
              <a:buNone/>
              <a:defRPr sz="2015"/>
            </a:lvl1pPr>
            <a:lvl2pPr marL="288290" indent="0">
              <a:buNone/>
              <a:defRPr sz="1765"/>
            </a:lvl2pPr>
            <a:lvl3pPr marL="575945" indent="0">
              <a:buNone/>
              <a:defRPr sz="1510"/>
            </a:lvl3pPr>
            <a:lvl4pPr marL="864235" indent="0">
              <a:buNone/>
              <a:defRPr sz="1260"/>
            </a:lvl4pPr>
            <a:lvl5pPr marL="1151890" indent="0">
              <a:buNone/>
              <a:defRPr sz="1260"/>
            </a:lvl5pPr>
            <a:lvl6pPr marL="1440180" indent="0">
              <a:buNone/>
              <a:defRPr sz="1260"/>
            </a:lvl6pPr>
            <a:lvl7pPr marL="1727835" indent="0">
              <a:buNone/>
              <a:defRPr sz="1260"/>
            </a:lvl7pPr>
            <a:lvl8pPr marL="2016125" indent="0">
              <a:buNone/>
              <a:defRPr sz="1260"/>
            </a:lvl8pPr>
            <a:lvl9pPr marL="2303780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36455" y="1295877"/>
            <a:ext cx="3448388" cy="2400771"/>
          </a:xfrm>
        </p:spPr>
        <p:txBody>
          <a:bodyPr/>
          <a:lstStyle>
            <a:lvl1pPr marL="0" indent="0">
              <a:buNone/>
              <a:defRPr sz="1010"/>
            </a:lvl1pPr>
            <a:lvl2pPr marL="288290" indent="0">
              <a:buNone/>
              <a:defRPr sz="880"/>
            </a:lvl2pPr>
            <a:lvl3pPr marL="575945" indent="0">
              <a:buNone/>
              <a:defRPr sz="755"/>
            </a:lvl3pPr>
            <a:lvl4pPr marL="864235" indent="0">
              <a:buNone/>
              <a:defRPr sz="630"/>
            </a:lvl4pPr>
            <a:lvl5pPr marL="1151890" indent="0">
              <a:buNone/>
              <a:defRPr sz="630"/>
            </a:lvl5pPr>
            <a:lvl6pPr marL="1440180" indent="0">
              <a:buNone/>
              <a:defRPr sz="630"/>
            </a:lvl6pPr>
            <a:lvl7pPr marL="1727835" indent="0">
              <a:buNone/>
              <a:defRPr sz="630"/>
            </a:lvl7pPr>
            <a:lvl8pPr marL="2016125" indent="0">
              <a:buNone/>
              <a:defRPr sz="630"/>
            </a:lvl8pPr>
            <a:lvl9pPr marL="2303780" indent="0">
              <a:buNone/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229978"/>
            <a:ext cx="922168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149890"/>
            <a:ext cx="922168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0969-6E8C-4BD5-ACDB-1BAEDD878F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4003618"/>
            <a:ext cx="360848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4003618"/>
            <a:ext cx="2405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BDBF-B77A-4159-ACC0-7B2A404018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75945" rtl="0" eaLnBrk="1" latinLnBrk="0" hangingPunct="1">
        <a:lnSpc>
          <a:spcPct val="90000"/>
        </a:lnSpc>
        <a:spcBef>
          <a:spcPct val="0"/>
        </a:spcBef>
        <a:buNone/>
        <a:defRPr sz="2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145" indent="-144145" algn="l" defTabSz="575945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58369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15963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447925" indent="-144145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1pPr>
      <a:lvl2pPr marL="2882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7594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3pPr>
      <a:lvl4pPr marL="8642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4pPr>
      <a:lvl5pPr marL="115189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6pPr>
      <a:lvl7pPr marL="172783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8pPr>
      <a:lvl9pPr marL="2303780" algn="l" defTabSz="575945" rtl="0" eaLnBrk="1" latinLnBrk="0" hangingPunct="1">
        <a:defRPr sz="1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0">
              <a:srgbClr val="0066CC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1">
                    <a:lumMod val="50000"/>
                  </a:schemeClr>
                </a:solidFill>
                <a:latin typeface="Imprint MT Shadow" panose="04020605060303030202" pitchFamily="82" charset="0"/>
              </a:rPr>
              <a:t>WebGIS (01)</a:t>
            </a:r>
            <a:endParaRPr lang="en-US" altLang="zh-CN" sz="8800" b="1" spc="37" dirty="0">
              <a:solidFill>
                <a:schemeClr val="accent1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Tomcat 离线部署 ArcGIS API for JavaScript（v4.9）</a:t>
            </a:r>
            <a:endParaRPr sz="2400" b="1" spc="37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59000">
              <a:schemeClr val="accent1">
                <a:lumMod val="60000"/>
                <a:lumOff val="40000"/>
              </a:schemeClr>
            </a:gs>
            <a:gs pos="0">
              <a:srgbClr val="0066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"/>
            <a:ext cx="10691812" cy="4319588"/>
          </a:xfrm>
        </p:spPr>
        <p:txBody>
          <a:bodyPr anchor="ctr" anchorCtr="0">
            <a:normAutofit/>
          </a:bodyPr>
          <a:lstStyle/>
          <a:p>
            <a:pPr fontAlgn="ctr"/>
            <a:r>
              <a:rPr lang="en-US" altLang="zh-CN" sz="8800" b="1" spc="37" dirty="0">
                <a:solidFill>
                  <a:schemeClr val="accent1">
                    <a:lumMod val="50000"/>
                  </a:schemeClr>
                </a:solidFill>
                <a:latin typeface="Imprint MT Shadow" panose="04020605060303030202" pitchFamily="82" charset="0"/>
              </a:rPr>
              <a:t>WebGIS (01)</a:t>
            </a:r>
            <a:endParaRPr lang="en-US" altLang="zh-CN" sz="8800" b="1" spc="37" dirty="0">
              <a:solidFill>
                <a:schemeClr val="accent1">
                  <a:lumMod val="50000"/>
                </a:schemeClr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0" y="2712027"/>
            <a:ext cx="10691812" cy="7520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5759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sz="2400" b="1" spc="37" dirty="0">
                <a:solidFill>
                  <a:schemeClr val="accent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Tomcat 离线部署 ArcGIS API for JavaScript（v4.9）</a:t>
            </a:r>
            <a:endParaRPr sz="2400" b="1" spc="37" dirty="0">
              <a:solidFill>
                <a:schemeClr val="accent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WPS 演示</Application>
  <PresentationFormat>自定义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Imprint MT Shadow</vt:lpstr>
      <vt:lpstr>华文新魏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WebGIS (01)</vt:lpstr>
      <vt:lpstr>WebGIS (01)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&amp; Response</dc:title>
  <dc:creator>任凯</dc:creator>
  <cp:lastModifiedBy>任凱 </cp:lastModifiedBy>
  <cp:revision>20</cp:revision>
  <dcterms:created xsi:type="dcterms:W3CDTF">2018-05-01T10:17:00Z</dcterms:created>
  <dcterms:modified xsi:type="dcterms:W3CDTF">2018-10-10T08:33:58Z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