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17"/>
  </p:notesMasterIdLst>
  <p:handoutMasterIdLst>
    <p:handoutMasterId r:id="rId18"/>
  </p:handoutMasterIdLst>
  <p:sldIdLst>
    <p:sldId id="256" r:id="rId2"/>
    <p:sldId id="370" r:id="rId3"/>
    <p:sldId id="373" r:id="rId4"/>
    <p:sldId id="372" r:id="rId5"/>
    <p:sldId id="374" r:id="rId6"/>
    <p:sldId id="375" r:id="rId7"/>
    <p:sldId id="376" r:id="rId8"/>
    <p:sldId id="377" r:id="rId9"/>
    <p:sldId id="379" r:id="rId10"/>
    <p:sldId id="380" r:id="rId11"/>
    <p:sldId id="384" r:id="rId12"/>
    <p:sldId id="381" r:id="rId13"/>
    <p:sldId id="382" r:id="rId14"/>
    <p:sldId id="383" r:id="rId15"/>
    <p:sldId id="371" r:id="rId16"/>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C0C"/>
    <a:srgbClr val="FFFFFF"/>
    <a:srgbClr val="C90909"/>
    <a:srgbClr val="FF6969"/>
    <a:srgbClr val="F74343"/>
    <a:srgbClr val="EF0B0B"/>
    <a:srgbClr val="FFFF99"/>
    <a:srgbClr val="FF3737"/>
    <a:srgbClr val="9DD789"/>
    <a:srgbClr val="10C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4E19E0-26DD-4C6C-9F50-39689060E35B}" v="2" dt="2022-11-21T11:22:17.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66587" autoAdjust="0"/>
  </p:normalViewPr>
  <p:slideViewPr>
    <p:cSldViewPr snapToGrid="0">
      <p:cViewPr varScale="1">
        <p:scale>
          <a:sx n="73" d="100"/>
          <a:sy n="73" d="100"/>
        </p:scale>
        <p:origin x="2034" y="78"/>
      </p:cViewPr>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77" d="100"/>
          <a:sy n="77" d="100"/>
        </p:scale>
        <p:origin x="374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Baraka" userId="27de326a888dfb01" providerId="LiveId" clId="{E3E6E9E5-E1FC-4C89-9919-289C30AB894E}"/>
    <pc:docChg chg="undo custSel addSld delSld modSld">
      <pc:chgData name="Ahmed Baraka" userId="27de326a888dfb01" providerId="LiveId" clId="{E3E6E9E5-E1FC-4C89-9919-289C30AB894E}" dt="2021-04-02T07:05:11.677" v="1777" actId="20577"/>
      <pc:docMkLst>
        <pc:docMk/>
      </pc:docMkLst>
      <pc:sldChg chg="modSp mod modNotesTx">
        <pc:chgData name="Ahmed Baraka" userId="27de326a888dfb01" providerId="LiveId" clId="{E3E6E9E5-E1FC-4C89-9919-289C30AB894E}" dt="2021-03-11T06:32:01.648" v="464" actId="6549"/>
        <pc:sldMkLst>
          <pc:docMk/>
          <pc:sldMk cId="1203518040" sldId="384"/>
        </pc:sldMkLst>
        <pc:spChg chg="mod">
          <ac:chgData name="Ahmed Baraka" userId="27de326a888dfb01" providerId="LiveId" clId="{E3E6E9E5-E1FC-4C89-9919-289C30AB894E}" dt="2021-03-11T06:28:33.062" v="43" actId="20577"/>
          <ac:spMkLst>
            <pc:docMk/>
            <pc:sldMk cId="1203518040" sldId="384"/>
            <ac:spMk id="6" creationId="{AD604208-ADAB-4F53-A7B0-BFB5DB175CE2}"/>
          </ac:spMkLst>
        </pc:spChg>
      </pc:sldChg>
      <pc:sldChg chg="modSp mod modNotesTx">
        <pc:chgData name="Ahmed Baraka" userId="27de326a888dfb01" providerId="LiveId" clId="{E3E6E9E5-E1FC-4C89-9919-289C30AB894E}" dt="2021-03-20T06:31:54.970" v="1270" actId="6549"/>
        <pc:sldMkLst>
          <pc:docMk/>
          <pc:sldMk cId="3075282874" sldId="385"/>
        </pc:sldMkLst>
        <pc:spChg chg="mod">
          <ac:chgData name="Ahmed Baraka" userId="27de326a888dfb01" providerId="LiveId" clId="{E3E6E9E5-E1FC-4C89-9919-289C30AB894E}" dt="2021-03-11T05:49:08.661" v="8" actId="20577"/>
          <ac:spMkLst>
            <pc:docMk/>
            <pc:sldMk cId="3075282874" sldId="385"/>
            <ac:spMk id="3" creationId="{5C13C677-DC3B-4123-A4B0-49561CAC8934}"/>
          </ac:spMkLst>
        </pc:spChg>
      </pc:sldChg>
      <pc:sldChg chg="modSp mod modNotesTx">
        <pc:chgData name="Ahmed Baraka" userId="27de326a888dfb01" providerId="LiveId" clId="{E3E6E9E5-E1FC-4C89-9919-289C30AB894E}" dt="2021-04-02T07:05:11.677" v="1777" actId="20577"/>
        <pc:sldMkLst>
          <pc:docMk/>
          <pc:sldMk cId="2226126328" sldId="386"/>
        </pc:sldMkLst>
        <pc:spChg chg="mod">
          <ac:chgData name="Ahmed Baraka" userId="27de326a888dfb01" providerId="LiveId" clId="{E3E6E9E5-E1FC-4C89-9919-289C30AB894E}" dt="2021-03-11T06:38:38.775" v="465" actId="6549"/>
          <ac:spMkLst>
            <pc:docMk/>
            <pc:sldMk cId="2226126328" sldId="386"/>
            <ac:spMk id="3" creationId="{DAD75ACE-DC7A-46FF-9FB7-C98279C5AB3A}"/>
          </ac:spMkLst>
        </pc:spChg>
      </pc:sldChg>
      <pc:sldChg chg="del">
        <pc:chgData name="Ahmed Baraka" userId="27de326a888dfb01" providerId="LiveId" clId="{E3E6E9E5-E1FC-4C89-9919-289C30AB894E}" dt="2021-03-11T06:05:02.793" v="9" actId="47"/>
        <pc:sldMkLst>
          <pc:docMk/>
          <pc:sldMk cId="1642755875" sldId="387"/>
        </pc:sldMkLst>
      </pc:sldChg>
      <pc:sldChg chg="modSp new mod">
        <pc:chgData name="Ahmed Baraka" userId="27de326a888dfb01" providerId="LiveId" clId="{E3E6E9E5-E1FC-4C89-9919-289C30AB894E}" dt="2021-03-25T15:44:39.051" v="1342" actId="6549"/>
        <pc:sldMkLst>
          <pc:docMk/>
          <pc:sldMk cId="3701252372" sldId="387"/>
        </pc:sldMkLst>
        <pc:spChg chg="mod">
          <ac:chgData name="Ahmed Baraka" userId="27de326a888dfb01" providerId="LiveId" clId="{E3E6E9E5-E1FC-4C89-9919-289C30AB894E}" dt="2021-03-25T15:43:02.090" v="1283" actId="20577"/>
          <ac:spMkLst>
            <pc:docMk/>
            <pc:sldMk cId="3701252372" sldId="387"/>
            <ac:spMk id="2" creationId="{50B04593-A945-42CA-AD40-2774E30AA671}"/>
          </ac:spMkLst>
        </pc:spChg>
        <pc:spChg chg="mod">
          <ac:chgData name="Ahmed Baraka" userId="27de326a888dfb01" providerId="LiveId" clId="{E3E6E9E5-E1FC-4C89-9919-289C30AB894E}" dt="2021-03-25T15:44:39.051" v="1342" actId="6549"/>
          <ac:spMkLst>
            <pc:docMk/>
            <pc:sldMk cId="3701252372" sldId="387"/>
            <ac:spMk id="3" creationId="{B3ED21EA-3119-4959-8189-8B5475D3E258}"/>
          </ac:spMkLst>
        </pc:spChg>
      </pc:sldChg>
    </pc:docChg>
  </pc:docChgLst>
  <pc:docChgLst>
    <pc:chgData name="Ahmed Baraka" userId="27de326a888dfb01" providerId="LiveId" clId="{420AF237-2270-47C2-A567-07405B5D9DCC}"/>
    <pc:docChg chg="custSel modSld">
      <pc:chgData name="Ahmed Baraka" userId="27de326a888dfb01" providerId="LiveId" clId="{420AF237-2270-47C2-A567-07405B5D9DCC}" dt="2021-05-08T11:17:39.023" v="2" actId="20577"/>
      <pc:docMkLst>
        <pc:docMk/>
      </pc:docMkLst>
      <pc:sldChg chg="modSp mod">
        <pc:chgData name="Ahmed Baraka" userId="27de326a888dfb01" providerId="LiveId" clId="{420AF237-2270-47C2-A567-07405B5D9DCC}" dt="2021-05-08T10:57:55.821" v="0" actId="313"/>
        <pc:sldMkLst>
          <pc:docMk/>
          <pc:sldMk cId="1625111341" sldId="391"/>
        </pc:sldMkLst>
        <pc:spChg chg="mod">
          <ac:chgData name="Ahmed Baraka" userId="27de326a888dfb01" providerId="LiveId" clId="{420AF237-2270-47C2-A567-07405B5D9DCC}" dt="2021-05-08T10:57:55.821" v="0" actId="313"/>
          <ac:spMkLst>
            <pc:docMk/>
            <pc:sldMk cId="1625111341" sldId="391"/>
            <ac:spMk id="52" creationId="{67AE5EBB-4125-469B-9017-BC666012290C}"/>
          </ac:spMkLst>
        </pc:spChg>
      </pc:sldChg>
      <pc:sldChg chg="modNotesTx">
        <pc:chgData name="Ahmed Baraka" userId="27de326a888dfb01" providerId="LiveId" clId="{420AF237-2270-47C2-A567-07405B5D9DCC}" dt="2021-05-08T11:17:39.023" v="2" actId="20577"/>
        <pc:sldMkLst>
          <pc:docMk/>
          <pc:sldMk cId="3908022541" sldId="405"/>
        </pc:sldMkLst>
      </pc:sldChg>
    </pc:docChg>
  </pc:docChgLst>
  <pc:docChgLst>
    <pc:chgData name="Ahmed Baraka" userId="27de326a888dfb01" providerId="LiveId" clId="{49BD63E4-910B-4E6C-8D53-180BAB467B0D}"/>
    <pc:docChg chg="custSel addSld delSld modSld">
      <pc:chgData name="Ahmed Baraka" userId="27de326a888dfb01" providerId="LiveId" clId="{49BD63E4-910B-4E6C-8D53-180BAB467B0D}" dt="2021-02-20T16:06:14.127" v="7865" actId="20577"/>
      <pc:docMkLst>
        <pc:docMk/>
      </pc:docMkLst>
      <pc:sldChg chg="modSp mod">
        <pc:chgData name="Ahmed Baraka" userId="27de326a888dfb01" providerId="LiveId" clId="{49BD63E4-910B-4E6C-8D53-180BAB467B0D}" dt="2021-02-19T18:39:59.103" v="0"/>
        <pc:sldMkLst>
          <pc:docMk/>
          <pc:sldMk cId="3705510583" sldId="256"/>
        </pc:sldMkLst>
        <pc:spChg chg="mod">
          <ac:chgData name="Ahmed Baraka" userId="27de326a888dfb01" providerId="LiveId" clId="{49BD63E4-910B-4E6C-8D53-180BAB467B0D}" dt="2021-02-19T18:39:59.103" v="0"/>
          <ac:spMkLst>
            <pc:docMk/>
            <pc:sldMk cId="3705510583" sldId="256"/>
            <ac:spMk id="2" creationId="{00000000-0000-0000-0000-000000000000}"/>
          </ac:spMkLst>
        </pc:spChg>
      </pc:sldChg>
      <pc:sldChg chg="del">
        <pc:chgData name="Ahmed Baraka" userId="27de326a888dfb01" providerId="LiveId" clId="{49BD63E4-910B-4E6C-8D53-180BAB467B0D}" dt="2021-02-19T18:40:04.855" v="1" actId="47"/>
        <pc:sldMkLst>
          <pc:docMk/>
          <pc:sldMk cId="3233924039" sldId="372"/>
        </pc:sldMkLst>
      </pc:sldChg>
      <pc:sldChg chg="del">
        <pc:chgData name="Ahmed Baraka" userId="27de326a888dfb01" providerId="LiveId" clId="{49BD63E4-910B-4E6C-8D53-180BAB467B0D}" dt="2021-02-19T18:40:06.080" v="4" actId="47"/>
        <pc:sldMkLst>
          <pc:docMk/>
          <pc:sldMk cId="3876507805" sldId="376"/>
        </pc:sldMkLst>
      </pc:sldChg>
      <pc:sldChg chg="del">
        <pc:chgData name="Ahmed Baraka" userId="27de326a888dfb01" providerId="LiveId" clId="{49BD63E4-910B-4E6C-8D53-180BAB467B0D}" dt="2021-02-19T18:40:05.633" v="3" actId="47"/>
        <pc:sldMkLst>
          <pc:docMk/>
          <pc:sldMk cId="705195627" sldId="377"/>
        </pc:sldMkLst>
      </pc:sldChg>
      <pc:sldChg chg="del">
        <pc:chgData name="Ahmed Baraka" userId="27de326a888dfb01" providerId="LiveId" clId="{49BD63E4-910B-4E6C-8D53-180BAB467B0D}" dt="2021-02-19T18:40:07.533" v="7" actId="47"/>
        <pc:sldMkLst>
          <pc:docMk/>
          <pc:sldMk cId="669346093" sldId="378"/>
        </pc:sldMkLst>
      </pc:sldChg>
      <pc:sldChg chg="del">
        <pc:chgData name="Ahmed Baraka" userId="27de326a888dfb01" providerId="LiveId" clId="{49BD63E4-910B-4E6C-8D53-180BAB467B0D}" dt="2021-02-19T18:40:08.128" v="8" actId="47"/>
        <pc:sldMkLst>
          <pc:docMk/>
          <pc:sldMk cId="32331538" sldId="380"/>
        </pc:sldMkLst>
      </pc:sldChg>
      <pc:sldChg chg="del">
        <pc:chgData name="Ahmed Baraka" userId="27de326a888dfb01" providerId="LiveId" clId="{49BD63E4-910B-4E6C-8D53-180BAB467B0D}" dt="2021-02-19T18:40:08.657" v="9" actId="47"/>
        <pc:sldMkLst>
          <pc:docMk/>
          <pc:sldMk cId="1050364065" sldId="381"/>
        </pc:sldMkLst>
      </pc:sldChg>
      <pc:sldChg chg="del">
        <pc:chgData name="Ahmed Baraka" userId="27de326a888dfb01" providerId="LiveId" clId="{49BD63E4-910B-4E6C-8D53-180BAB467B0D}" dt="2021-02-19T18:40:06.592" v="5" actId="47"/>
        <pc:sldMkLst>
          <pc:docMk/>
          <pc:sldMk cId="3491220843" sldId="382"/>
        </pc:sldMkLst>
      </pc:sldChg>
      <pc:sldChg chg="del">
        <pc:chgData name="Ahmed Baraka" userId="27de326a888dfb01" providerId="LiveId" clId="{49BD63E4-910B-4E6C-8D53-180BAB467B0D}" dt="2021-02-19T18:40:09.784" v="10" actId="47"/>
        <pc:sldMkLst>
          <pc:docMk/>
          <pc:sldMk cId="2148057573" sldId="383"/>
        </pc:sldMkLst>
      </pc:sldChg>
      <pc:sldChg chg="del">
        <pc:chgData name="Ahmed Baraka" userId="27de326a888dfb01" providerId="LiveId" clId="{49BD63E4-910B-4E6C-8D53-180BAB467B0D}" dt="2021-02-19T18:40:07.052" v="6" actId="47"/>
        <pc:sldMkLst>
          <pc:docMk/>
          <pc:sldMk cId="121882681" sldId="385"/>
        </pc:sldMkLst>
      </pc:sldChg>
      <pc:sldChg chg="del">
        <pc:chgData name="Ahmed Baraka" userId="27de326a888dfb01" providerId="LiveId" clId="{49BD63E4-910B-4E6C-8D53-180BAB467B0D}" dt="2021-02-19T18:40:13.044" v="13" actId="47"/>
        <pc:sldMkLst>
          <pc:docMk/>
          <pc:sldMk cId="3932347291" sldId="386"/>
        </pc:sldMkLst>
      </pc:sldChg>
      <pc:sldChg chg="del">
        <pc:chgData name="Ahmed Baraka" userId="27de326a888dfb01" providerId="LiveId" clId="{49BD63E4-910B-4E6C-8D53-180BAB467B0D}" dt="2021-02-19T18:40:12.185" v="11" actId="47"/>
        <pc:sldMkLst>
          <pc:docMk/>
          <pc:sldMk cId="1461037082" sldId="387"/>
        </pc:sldMkLst>
      </pc:sldChg>
      <pc:sldChg chg="del">
        <pc:chgData name="Ahmed Baraka" userId="27de326a888dfb01" providerId="LiveId" clId="{49BD63E4-910B-4E6C-8D53-180BAB467B0D}" dt="2021-02-19T18:40:12.611" v="12" actId="47"/>
        <pc:sldMkLst>
          <pc:docMk/>
          <pc:sldMk cId="1350023796" sldId="388"/>
        </pc:sldMkLst>
      </pc:sldChg>
      <pc:sldChg chg="del">
        <pc:chgData name="Ahmed Baraka" userId="27de326a888dfb01" providerId="LiveId" clId="{49BD63E4-910B-4E6C-8D53-180BAB467B0D}" dt="2021-02-19T18:40:13.506" v="14" actId="47"/>
        <pc:sldMkLst>
          <pc:docMk/>
          <pc:sldMk cId="568694054" sldId="390"/>
        </pc:sldMkLst>
      </pc:sldChg>
      <pc:sldChg chg="del">
        <pc:chgData name="Ahmed Baraka" userId="27de326a888dfb01" providerId="LiveId" clId="{49BD63E4-910B-4E6C-8D53-180BAB467B0D}" dt="2021-02-19T19:27:59.106" v="1727" actId="47"/>
        <pc:sldMkLst>
          <pc:docMk/>
          <pc:sldMk cId="1143513950" sldId="391"/>
        </pc:sldMkLst>
      </pc:sldChg>
      <pc:sldChg chg="del">
        <pc:chgData name="Ahmed Baraka" userId="27de326a888dfb01" providerId="LiveId" clId="{49BD63E4-910B-4E6C-8D53-180BAB467B0D}" dt="2021-02-19T18:40:13.852" v="15" actId="47"/>
        <pc:sldMkLst>
          <pc:docMk/>
          <pc:sldMk cId="2288993699" sldId="392"/>
        </pc:sldMkLst>
      </pc:sldChg>
      <pc:sldChg chg="modSp new mod modNotesTx">
        <pc:chgData name="Ahmed Baraka" userId="27de326a888dfb01" providerId="LiveId" clId="{49BD63E4-910B-4E6C-8D53-180BAB467B0D}" dt="2021-02-20T16:06:14.127" v="7865" actId="20577"/>
        <pc:sldMkLst>
          <pc:docMk/>
          <pc:sldMk cId="3990574168" sldId="392"/>
        </pc:sldMkLst>
        <pc:spChg chg="mod">
          <ac:chgData name="Ahmed Baraka" userId="27de326a888dfb01" providerId="LiveId" clId="{49BD63E4-910B-4E6C-8D53-180BAB467B0D}" dt="2021-02-19T18:45:51.775" v="61" actId="20577"/>
          <ac:spMkLst>
            <pc:docMk/>
            <pc:sldMk cId="3990574168" sldId="392"/>
            <ac:spMk id="2" creationId="{C19758DE-0E4F-4D53-AD9A-2971F04E54B8}"/>
          </ac:spMkLst>
        </pc:spChg>
        <pc:spChg chg="mod">
          <ac:chgData name="Ahmed Baraka" userId="27de326a888dfb01" providerId="LiveId" clId="{49BD63E4-910B-4E6C-8D53-180BAB467B0D}" dt="2021-02-19T21:18:12.144" v="2678" actId="20577"/>
          <ac:spMkLst>
            <pc:docMk/>
            <pc:sldMk cId="3990574168" sldId="392"/>
            <ac:spMk id="3" creationId="{54572489-3D1F-486A-ABB5-76C1B46E1401}"/>
          </ac:spMkLst>
        </pc:spChg>
      </pc:sldChg>
      <pc:sldChg chg="del">
        <pc:chgData name="Ahmed Baraka" userId="27de326a888dfb01" providerId="LiveId" clId="{49BD63E4-910B-4E6C-8D53-180BAB467B0D}" dt="2021-02-19T18:40:14.271" v="16" actId="47"/>
        <pc:sldMkLst>
          <pc:docMk/>
          <pc:sldMk cId="203456964" sldId="393"/>
        </pc:sldMkLst>
      </pc:sldChg>
      <pc:sldChg chg="modSp new mod modNotesTx">
        <pc:chgData name="Ahmed Baraka" userId="27de326a888dfb01" providerId="LiveId" clId="{49BD63E4-910B-4E6C-8D53-180BAB467B0D}" dt="2021-02-20T07:35:20" v="5314" actId="6549"/>
        <pc:sldMkLst>
          <pc:docMk/>
          <pc:sldMk cId="1816618903" sldId="393"/>
        </pc:sldMkLst>
        <pc:spChg chg="mod">
          <ac:chgData name="Ahmed Baraka" userId="27de326a888dfb01" providerId="LiveId" clId="{49BD63E4-910B-4E6C-8D53-180BAB467B0D}" dt="2021-02-20T07:19:52.254" v="3639" actId="20577"/>
          <ac:spMkLst>
            <pc:docMk/>
            <pc:sldMk cId="1816618903" sldId="393"/>
            <ac:spMk id="2" creationId="{8832177C-D6BB-4913-9571-FBE51031F9F8}"/>
          </ac:spMkLst>
        </pc:spChg>
        <pc:spChg chg="mod">
          <ac:chgData name="Ahmed Baraka" userId="27de326a888dfb01" providerId="LiveId" clId="{49BD63E4-910B-4E6C-8D53-180BAB467B0D}" dt="2021-02-20T07:31:36.037" v="5051" actId="20577"/>
          <ac:spMkLst>
            <pc:docMk/>
            <pc:sldMk cId="1816618903" sldId="393"/>
            <ac:spMk id="3" creationId="{47BE2BDC-BAB2-403F-8663-3429AB67D740}"/>
          </ac:spMkLst>
        </pc:spChg>
      </pc:sldChg>
      <pc:sldChg chg="del">
        <pc:chgData name="Ahmed Baraka" userId="27de326a888dfb01" providerId="LiveId" clId="{49BD63E4-910B-4E6C-8D53-180BAB467B0D}" dt="2021-02-19T18:40:05.203" v="2" actId="47"/>
        <pc:sldMkLst>
          <pc:docMk/>
          <pc:sldMk cId="3282095932" sldId="394"/>
        </pc:sldMkLst>
      </pc:sldChg>
      <pc:sldChg chg="modSp new mod modNotesTx">
        <pc:chgData name="Ahmed Baraka" userId="27de326a888dfb01" providerId="LiveId" clId="{49BD63E4-910B-4E6C-8D53-180BAB467B0D}" dt="2021-02-20T07:51:18.967" v="6445" actId="20577"/>
        <pc:sldMkLst>
          <pc:docMk/>
          <pc:sldMk cId="3376338498" sldId="394"/>
        </pc:sldMkLst>
        <pc:spChg chg="mod">
          <ac:chgData name="Ahmed Baraka" userId="27de326a888dfb01" providerId="LiveId" clId="{49BD63E4-910B-4E6C-8D53-180BAB467B0D}" dt="2021-02-19T18:54:48.463" v="940" actId="20577"/>
          <ac:spMkLst>
            <pc:docMk/>
            <pc:sldMk cId="3376338498" sldId="394"/>
            <ac:spMk id="2" creationId="{9A2BA14D-933F-4469-B051-DC6E6703D263}"/>
          </ac:spMkLst>
        </pc:spChg>
        <pc:spChg chg="mod">
          <ac:chgData name="Ahmed Baraka" userId="27de326a888dfb01" providerId="LiveId" clId="{49BD63E4-910B-4E6C-8D53-180BAB467B0D}" dt="2021-02-20T07:49:19.459" v="6168" actId="20577"/>
          <ac:spMkLst>
            <pc:docMk/>
            <pc:sldMk cId="3376338498" sldId="394"/>
            <ac:spMk id="3" creationId="{BC13436C-885A-47E5-9909-C3FCA97D27AF}"/>
          </ac:spMkLst>
        </pc:spChg>
      </pc:sldChg>
      <pc:sldChg chg="del">
        <pc:chgData name="Ahmed Baraka" userId="27de326a888dfb01" providerId="LiveId" clId="{49BD63E4-910B-4E6C-8D53-180BAB467B0D}" dt="2021-02-19T18:40:14.709" v="17" actId="47"/>
        <pc:sldMkLst>
          <pc:docMk/>
          <pc:sldMk cId="190403175" sldId="395"/>
        </pc:sldMkLst>
      </pc:sldChg>
      <pc:sldChg chg="modSp new mod modNotesTx">
        <pc:chgData name="Ahmed Baraka" userId="27de326a888dfb01" providerId="LiveId" clId="{49BD63E4-910B-4E6C-8D53-180BAB467B0D}" dt="2021-02-20T08:25:51.387" v="7372" actId="113"/>
        <pc:sldMkLst>
          <pc:docMk/>
          <pc:sldMk cId="3650759241" sldId="395"/>
        </pc:sldMkLst>
        <pc:spChg chg="mod">
          <ac:chgData name="Ahmed Baraka" userId="27de326a888dfb01" providerId="LiveId" clId="{49BD63E4-910B-4E6C-8D53-180BAB467B0D}" dt="2021-02-19T19:16:35.468" v="1152" actId="20577"/>
          <ac:spMkLst>
            <pc:docMk/>
            <pc:sldMk cId="3650759241" sldId="395"/>
            <ac:spMk id="2" creationId="{401B6004-788A-4DD1-9D87-94185C344EA2}"/>
          </ac:spMkLst>
        </pc:spChg>
        <pc:spChg chg="mod">
          <ac:chgData name="Ahmed Baraka" userId="27de326a888dfb01" providerId="LiveId" clId="{49BD63E4-910B-4E6C-8D53-180BAB467B0D}" dt="2021-02-20T08:25:51.387" v="7372" actId="113"/>
          <ac:spMkLst>
            <pc:docMk/>
            <pc:sldMk cId="3650759241" sldId="395"/>
            <ac:spMk id="3" creationId="{79507675-ED4F-485D-BFF6-5733AC94BD2E}"/>
          </ac:spMkLst>
        </pc:spChg>
      </pc:sldChg>
      <pc:sldChg chg="modSp new mod modNotesTx">
        <pc:chgData name="Ahmed Baraka" userId="27de326a888dfb01" providerId="LiveId" clId="{49BD63E4-910B-4E6C-8D53-180BAB467B0D}" dt="2021-02-20T08:26:13.724" v="7433" actId="20577"/>
        <pc:sldMkLst>
          <pc:docMk/>
          <pc:sldMk cId="2406866639" sldId="396"/>
        </pc:sldMkLst>
        <pc:spChg chg="mod">
          <ac:chgData name="Ahmed Baraka" userId="27de326a888dfb01" providerId="LiveId" clId="{49BD63E4-910B-4E6C-8D53-180BAB467B0D}" dt="2021-02-19T19:18:37.853" v="1310" actId="20577"/>
          <ac:spMkLst>
            <pc:docMk/>
            <pc:sldMk cId="2406866639" sldId="396"/>
            <ac:spMk id="2" creationId="{7A5A3F65-CBD0-46F4-9843-6648A6DFAEA9}"/>
          </ac:spMkLst>
        </pc:spChg>
        <pc:spChg chg="mod">
          <ac:chgData name="Ahmed Baraka" userId="27de326a888dfb01" providerId="LiveId" clId="{49BD63E4-910B-4E6C-8D53-180BAB467B0D}" dt="2021-02-20T07:42:49.890" v="5868"/>
          <ac:spMkLst>
            <pc:docMk/>
            <pc:sldMk cId="2406866639" sldId="396"/>
            <ac:spMk id="3" creationId="{27CDFCCB-17DF-49EE-868A-8E14A358D4E8}"/>
          </ac:spMkLst>
        </pc:spChg>
      </pc:sldChg>
      <pc:sldChg chg="del">
        <pc:chgData name="Ahmed Baraka" userId="27de326a888dfb01" providerId="LiveId" clId="{49BD63E4-910B-4E6C-8D53-180BAB467B0D}" dt="2021-02-19T18:40:17.994" v="19" actId="47"/>
        <pc:sldMkLst>
          <pc:docMk/>
          <pc:sldMk cId="4254752495" sldId="396"/>
        </pc:sldMkLst>
      </pc:sldChg>
      <pc:sldChg chg="del">
        <pc:chgData name="Ahmed Baraka" userId="27de326a888dfb01" providerId="LiveId" clId="{49BD63E4-910B-4E6C-8D53-180BAB467B0D}" dt="2021-02-19T18:40:15.204" v="18" actId="47"/>
        <pc:sldMkLst>
          <pc:docMk/>
          <pc:sldMk cId="1715803664" sldId="397"/>
        </pc:sldMkLst>
      </pc:sldChg>
      <pc:sldChg chg="addSp modSp new mod modNotesTx">
        <pc:chgData name="Ahmed Baraka" userId="27de326a888dfb01" providerId="LiveId" clId="{49BD63E4-910B-4E6C-8D53-180BAB467B0D}" dt="2021-02-20T13:22:54.280" v="7663" actId="20577"/>
        <pc:sldMkLst>
          <pc:docMk/>
          <pc:sldMk cId="1825868813" sldId="397"/>
        </pc:sldMkLst>
        <pc:spChg chg="mod">
          <ac:chgData name="Ahmed Baraka" userId="27de326a888dfb01" providerId="LiveId" clId="{49BD63E4-910B-4E6C-8D53-180BAB467B0D}" dt="2021-02-20T07:51:42.954" v="6463" actId="20577"/>
          <ac:spMkLst>
            <pc:docMk/>
            <pc:sldMk cId="1825868813" sldId="397"/>
            <ac:spMk id="2" creationId="{26C1EFC3-BDA4-46D9-93E7-68A9F823100D}"/>
          </ac:spMkLst>
        </pc:spChg>
        <pc:spChg chg="mod">
          <ac:chgData name="Ahmed Baraka" userId="27de326a888dfb01" providerId="LiveId" clId="{49BD63E4-910B-4E6C-8D53-180BAB467B0D}" dt="2021-02-19T19:27:45.141" v="1726" actId="113"/>
          <ac:spMkLst>
            <pc:docMk/>
            <pc:sldMk cId="1825868813" sldId="397"/>
            <ac:spMk id="3" creationId="{580F7975-DA90-4BDB-8C5E-BFDCC20793F9}"/>
          </ac:spMkLst>
        </pc:spChg>
        <pc:spChg chg="add mod">
          <ac:chgData name="Ahmed Baraka" userId="27de326a888dfb01" providerId="LiveId" clId="{49BD63E4-910B-4E6C-8D53-180BAB467B0D}" dt="2021-02-19T19:25:30.796" v="1560"/>
          <ac:spMkLst>
            <pc:docMk/>
            <pc:sldMk cId="1825868813" sldId="397"/>
            <ac:spMk id="4" creationId="{A2B51AEA-A027-4111-A18C-B4E5BFDBFAE4}"/>
          </ac:spMkLst>
        </pc:spChg>
      </pc:sldChg>
    </pc:docChg>
  </pc:docChgLst>
  <pc:docChgLst>
    <pc:chgData name="Ahmed Baraka" userId="27de326a888dfb01" providerId="LiveId" clId="{4D4AAEDC-C387-402F-81F6-9E2DF9CDFBFA}"/>
    <pc:docChg chg="undo redo custSel addSld delSld modSld">
      <pc:chgData name="Ahmed Baraka" userId="27de326a888dfb01" providerId="LiveId" clId="{4D4AAEDC-C387-402F-81F6-9E2DF9CDFBFA}" dt="2021-02-12T20:42:29.278" v="824" actId="33524"/>
      <pc:docMkLst>
        <pc:docMk/>
      </pc:docMkLst>
      <pc:sldChg chg="modSp mod">
        <pc:chgData name="Ahmed Baraka" userId="27de326a888dfb01" providerId="LiveId" clId="{4D4AAEDC-C387-402F-81F6-9E2DF9CDFBFA}" dt="2021-02-12T17:18:00.386" v="0"/>
        <pc:sldMkLst>
          <pc:docMk/>
          <pc:sldMk cId="3705510583" sldId="256"/>
        </pc:sldMkLst>
        <pc:spChg chg="mod">
          <ac:chgData name="Ahmed Baraka" userId="27de326a888dfb01" providerId="LiveId" clId="{4D4AAEDC-C387-402F-81F6-9E2DF9CDFBFA}" dt="2021-02-12T17:18:00.386" v="0"/>
          <ac:spMkLst>
            <pc:docMk/>
            <pc:sldMk cId="3705510583" sldId="256"/>
            <ac:spMk id="2" creationId="{00000000-0000-0000-0000-000000000000}"/>
          </ac:spMkLst>
        </pc:spChg>
      </pc:sldChg>
      <pc:sldChg chg="modSp mod modNotesTx">
        <pc:chgData name="Ahmed Baraka" userId="27de326a888dfb01" providerId="LiveId" clId="{4D4AAEDC-C387-402F-81F6-9E2DF9CDFBFA}" dt="2021-02-12T19:54:48.720" v="701" actId="313"/>
        <pc:sldMkLst>
          <pc:docMk/>
          <pc:sldMk cId="3233924039" sldId="372"/>
        </pc:sldMkLst>
        <pc:spChg chg="mod">
          <ac:chgData name="Ahmed Baraka" userId="27de326a888dfb01" providerId="LiveId" clId="{4D4AAEDC-C387-402F-81F6-9E2DF9CDFBFA}" dt="2021-02-12T17:35:18.144" v="134" actId="113"/>
          <ac:spMkLst>
            <pc:docMk/>
            <pc:sldMk cId="3233924039" sldId="372"/>
            <ac:spMk id="2" creationId="{DAA6985E-BEF5-4603-AEFE-BE880FDCA910}"/>
          </ac:spMkLst>
        </pc:spChg>
        <pc:spChg chg="mod">
          <ac:chgData name="Ahmed Baraka" userId="27de326a888dfb01" providerId="LiveId" clId="{4D4AAEDC-C387-402F-81F6-9E2DF9CDFBFA}" dt="2021-02-12T19:44:21.128" v="698" actId="20577"/>
          <ac:spMkLst>
            <pc:docMk/>
            <pc:sldMk cId="3233924039" sldId="372"/>
            <ac:spMk id="3" creationId="{8E8DE7F2-65D3-48DF-97A6-4B4212F4CC19}"/>
          </ac:spMkLst>
        </pc:spChg>
      </pc:sldChg>
      <pc:sldChg chg="del">
        <pc:chgData name="Ahmed Baraka" userId="27de326a888dfb01" providerId="LiveId" clId="{4D4AAEDC-C387-402F-81F6-9E2DF9CDFBFA}" dt="2021-02-12T17:18:13.312" v="2" actId="47"/>
        <pc:sldMkLst>
          <pc:docMk/>
          <pc:sldMk cId="4130774189" sldId="373"/>
        </pc:sldMkLst>
      </pc:sldChg>
      <pc:sldChg chg="del">
        <pc:chgData name="Ahmed Baraka" userId="27de326a888dfb01" providerId="LiveId" clId="{4D4AAEDC-C387-402F-81F6-9E2DF9CDFBFA}" dt="2021-02-12T17:18:13.754" v="3" actId="47"/>
        <pc:sldMkLst>
          <pc:docMk/>
          <pc:sldMk cId="1452359467" sldId="374"/>
        </pc:sldMkLst>
      </pc:sldChg>
      <pc:sldChg chg="addSp modSp mod modNotesTx">
        <pc:chgData name="Ahmed Baraka" userId="27de326a888dfb01" providerId="LiveId" clId="{4D4AAEDC-C387-402F-81F6-9E2DF9CDFBFA}" dt="2021-02-12T20:03:02.443" v="703" actId="313"/>
        <pc:sldMkLst>
          <pc:docMk/>
          <pc:sldMk cId="3232387948" sldId="375"/>
        </pc:sldMkLst>
        <pc:spChg chg="mod">
          <ac:chgData name="Ahmed Baraka" userId="27de326a888dfb01" providerId="LiveId" clId="{4D4AAEDC-C387-402F-81F6-9E2DF9CDFBFA}" dt="2021-02-12T17:37:03.305" v="193" actId="113"/>
          <ac:spMkLst>
            <pc:docMk/>
            <pc:sldMk cId="3232387948" sldId="375"/>
            <ac:spMk id="2" creationId="{EAB3F1E7-6450-4CD8-8778-70E690D166C0}"/>
          </ac:spMkLst>
        </pc:spChg>
        <pc:spChg chg="mod">
          <ac:chgData name="Ahmed Baraka" userId="27de326a888dfb01" providerId="LiveId" clId="{4D4AAEDC-C387-402F-81F6-9E2DF9CDFBFA}" dt="2021-02-12T18:16:52.780" v="339" actId="14100"/>
          <ac:spMkLst>
            <pc:docMk/>
            <pc:sldMk cId="3232387948" sldId="375"/>
            <ac:spMk id="3" creationId="{8CF517E7-3D18-4412-B15E-0F0D369D1726}"/>
          </ac:spMkLst>
        </pc:spChg>
        <pc:spChg chg="mod">
          <ac:chgData name="Ahmed Baraka" userId="27de326a888dfb01" providerId="LiveId" clId="{4D4AAEDC-C387-402F-81F6-9E2DF9CDFBFA}" dt="2021-02-12T18:17:17.470" v="353" actId="14100"/>
          <ac:spMkLst>
            <pc:docMk/>
            <pc:sldMk cId="3232387948" sldId="375"/>
            <ac:spMk id="4" creationId="{BCF790F5-7618-4081-AF67-F9E06F816FCC}"/>
          </ac:spMkLst>
        </pc:spChg>
        <pc:spChg chg="add mod">
          <ac:chgData name="Ahmed Baraka" userId="27de326a888dfb01" providerId="LiveId" clId="{4D4AAEDC-C387-402F-81F6-9E2DF9CDFBFA}" dt="2021-02-12T18:17:23.750" v="355" actId="1036"/>
          <ac:spMkLst>
            <pc:docMk/>
            <pc:sldMk cId="3232387948" sldId="375"/>
            <ac:spMk id="5" creationId="{4CCD3F60-A656-4383-809E-812ACE3A75D0}"/>
          </ac:spMkLst>
        </pc:spChg>
        <pc:spChg chg="add mod">
          <ac:chgData name="Ahmed Baraka" userId="27de326a888dfb01" providerId="LiveId" clId="{4D4AAEDC-C387-402F-81F6-9E2DF9CDFBFA}" dt="2021-02-12T18:17:20.451" v="354" actId="1036"/>
          <ac:spMkLst>
            <pc:docMk/>
            <pc:sldMk cId="3232387948" sldId="375"/>
            <ac:spMk id="6" creationId="{494D1C69-4562-4D5C-B79F-1C3F9D6EFCB5}"/>
          </ac:spMkLst>
        </pc:spChg>
      </pc:sldChg>
      <pc:sldChg chg="addSp delSp modSp new mod modNotesTx">
        <pc:chgData name="Ahmed Baraka" userId="27de326a888dfb01" providerId="LiveId" clId="{4D4AAEDC-C387-402F-81F6-9E2DF9CDFBFA}" dt="2021-02-12T20:42:29.278" v="824" actId="33524"/>
        <pc:sldMkLst>
          <pc:docMk/>
          <pc:sldMk cId="2149213274" sldId="376"/>
        </pc:sldMkLst>
        <pc:spChg chg="mod">
          <ac:chgData name="Ahmed Baraka" userId="27de326a888dfb01" providerId="LiveId" clId="{4D4AAEDC-C387-402F-81F6-9E2DF9CDFBFA}" dt="2021-02-12T19:28:47.157" v="360"/>
          <ac:spMkLst>
            <pc:docMk/>
            <pc:sldMk cId="2149213274" sldId="376"/>
            <ac:spMk id="2" creationId="{C3B43D7C-34FD-44A5-9524-B213C7D1F89D}"/>
          </ac:spMkLst>
        </pc:spChg>
        <pc:spChg chg="del">
          <ac:chgData name="Ahmed Baraka" userId="27de326a888dfb01" providerId="LiveId" clId="{4D4AAEDC-C387-402F-81F6-9E2DF9CDFBFA}" dt="2021-02-12T19:28:53.893" v="361" actId="3680"/>
          <ac:spMkLst>
            <pc:docMk/>
            <pc:sldMk cId="2149213274" sldId="376"/>
            <ac:spMk id="3" creationId="{8D615D10-0EA5-47BA-B7D5-1F945AFE65C0}"/>
          </ac:spMkLst>
        </pc:spChg>
        <pc:graphicFrameChg chg="add mod ord modGraphic">
          <ac:chgData name="Ahmed Baraka" userId="27de326a888dfb01" providerId="LiveId" clId="{4D4AAEDC-C387-402F-81F6-9E2DF9CDFBFA}" dt="2021-02-12T19:38:45.494" v="643" actId="207"/>
          <ac:graphicFrameMkLst>
            <pc:docMk/>
            <pc:sldMk cId="2149213274" sldId="376"/>
            <ac:graphicFrameMk id="4" creationId="{BE02965A-93B9-4492-BB95-CA1D926C590C}"/>
          </ac:graphicFrameMkLst>
        </pc:graphicFrameChg>
      </pc:sldChg>
      <pc:sldChg chg="del">
        <pc:chgData name="Ahmed Baraka" userId="27de326a888dfb01" providerId="LiveId" clId="{4D4AAEDC-C387-402F-81F6-9E2DF9CDFBFA}" dt="2021-02-12T17:18:14.218" v="4" actId="47"/>
        <pc:sldMkLst>
          <pc:docMk/>
          <pc:sldMk cId="2285954665" sldId="376"/>
        </pc:sldMkLst>
      </pc:sldChg>
      <pc:sldChg chg="add del">
        <pc:chgData name="Ahmed Baraka" userId="27de326a888dfb01" providerId="LiveId" clId="{4D4AAEDC-C387-402F-81F6-9E2DF9CDFBFA}" dt="2021-02-12T19:28:39.707" v="358" actId="47"/>
        <pc:sldMkLst>
          <pc:docMk/>
          <pc:sldMk cId="3798783486" sldId="376"/>
        </pc:sldMkLst>
      </pc:sldChg>
      <pc:sldChg chg="del">
        <pc:chgData name="Ahmed Baraka" userId="27de326a888dfb01" providerId="LiveId" clId="{4D4AAEDC-C387-402F-81F6-9E2DF9CDFBFA}" dt="2021-02-12T17:18:14.700" v="5" actId="47"/>
        <pc:sldMkLst>
          <pc:docMk/>
          <pc:sldMk cId="2629062297" sldId="377"/>
        </pc:sldMkLst>
      </pc:sldChg>
      <pc:sldChg chg="del">
        <pc:chgData name="Ahmed Baraka" userId="27de326a888dfb01" providerId="LiveId" clId="{4D4AAEDC-C387-402F-81F6-9E2DF9CDFBFA}" dt="2021-02-12T17:18:15.252" v="6" actId="47"/>
        <pc:sldMkLst>
          <pc:docMk/>
          <pc:sldMk cId="2718293724" sldId="378"/>
        </pc:sldMkLst>
      </pc:sldChg>
    </pc:docChg>
  </pc:docChgLst>
  <pc:docChgLst>
    <pc:chgData name="Ahmed Baraka" userId="27de326a888dfb01" providerId="LiveId" clId="{756C77E3-5029-4E67-B9D6-952406C8792C}"/>
    <pc:docChg chg="undo custSel addSld delSld modSld sldOrd">
      <pc:chgData name="Ahmed Baraka" userId="27de326a888dfb01" providerId="LiveId" clId="{756C77E3-5029-4E67-B9D6-952406C8792C}" dt="2021-02-22T11:54:55.229" v="13488" actId="313"/>
      <pc:docMkLst>
        <pc:docMk/>
      </pc:docMkLst>
      <pc:sldChg chg="modSp mod">
        <pc:chgData name="Ahmed Baraka" userId="27de326a888dfb01" providerId="LiveId" clId="{756C77E3-5029-4E67-B9D6-952406C8792C}" dt="2021-02-22T11:54:55.229" v="13488" actId="313"/>
        <pc:sldMkLst>
          <pc:docMk/>
          <pc:sldMk cId="3705510583" sldId="256"/>
        </pc:sldMkLst>
        <pc:spChg chg="mod">
          <ac:chgData name="Ahmed Baraka" userId="27de326a888dfb01" providerId="LiveId" clId="{756C77E3-5029-4E67-B9D6-952406C8792C}" dt="2021-02-22T11:54:55.229" v="13488" actId="313"/>
          <ac:spMkLst>
            <pc:docMk/>
            <pc:sldMk cId="3705510583" sldId="256"/>
            <ac:spMk id="2" creationId="{00000000-0000-0000-0000-000000000000}"/>
          </ac:spMkLst>
        </pc:spChg>
      </pc:sldChg>
      <pc:sldChg chg="addSp delSp modSp new mod ord modNotesTx">
        <pc:chgData name="Ahmed Baraka" userId="27de326a888dfb01" providerId="LiveId" clId="{756C77E3-5029-4E67-B9D6-952406C8792C}" dt="2021-02-20T19:54:44.010" v="3957"/>
        <pc:sldMkLst>
          <pc:docMk/>
          <pc:sldMk cId="3009333903" sldId="372"/>
        </pc:sldMkLst>
        <pc:spChg chg="mod">
          <ac:chgData name="Ahmed Baraka" userId="27de326a888dfb01" providerId="LiveId" clId="{756C77E3-5029-4E67-B9D6-952406C8792C}" dt="2021-02-20T17:21:03.734" v="104" actId="20577"/>
          <ac:spMkLst>
            <pc:docMk/>
            <pc:sldMk cId="3009333903" sldId="372"/>
            <ac:spMk id="2" creationId="{D0C94E0C-2A8A-4BF9-855E-41759EA8DA41}"/>
          </ac:spMkLst>
        </pc:spChg>
        <pc:spChg chg="del">
          <ac:chgData name="Ahmed Baraka" userId="27de326a888dfb01" providerId="LiveId" clId="{756C77E3-5029-4E67-B9D6-952406C8792C}" dt="2021-02-20T17:20:22.746" v="3" actId="3680"/>
          <ac:spMkLst>
            <pc:docMk/>
            <pc:sldMk cId="3009333903" sldId="372"/>
            <ac:spMk id="3" creationId="{85358D92-DD74-4D5B-AAE9-1123DF9C09D6}"/>
          </ac:spMkLst>
        </pc:spChg>
        <pc:graphicFrameChg chg="add mod ord modGraphic">
          <ac:chgData name="Ahmed Baraka" userId="27de326a888dfb01" providerId="LiveId" clId="{756C77E3-5029-4E67-B9D6-952406C8792C}" dt="2021-02-20T17:51:39.990" v="2419" actId="2165"/>
          <ac:graphicFrameMkLst>
            <pc:docMk/>
            <pc:sldMk cId="3009333903" sldId="372"/>
            <ac:graphicFrameMk id="4" creationId="{68332CDD-F334-4900-83FA-184E3C49BD59}"/>
          </ac:graphicFrameMkLst>
        </pc:graphicFrameChg>
      </pc:sldChg>
      <pc:sldChg chg="modSp new mod ord modNotesTx">
        <pc:chgData name="Ahmed Baraka" userId="27de326a888dfb01" providerId="LiveId" clId="{756C77E3-5029-4E67-B9D6-952406C8792C}" dt="2021-02-20T20:34:21.211" v="4598" actId="5793"/>
        <pc:sldMkLst>
          <pc:docMk/>
          <pc:sldMk cId="946486019" sldId="373"/>
        </pc:sldMkLst>
        <pc:spChg chg="mod">
          <ac:chgData name="Ahmed Baraka" userId="27de326a888dfb01" providerId="LiveId" clId="{756C77E3-5029-4E67-B9D6-952406C8792C}" dt="2021-02-20T18:01:39.945" v="3140" actId="20577"/>
          <ac:spMkLst>
            <pc:docMk/>
            <pc:sldMk cId="946486019" sldId="373"/>
            <ac:spMk id="2" creationId="{0D3AFA9D-CF18-4ACC-86E9-30891D72BB26}"/>
          </ac:spMkLst>
        </pc:spChg>
        <pc:spChg chg="mod">
          <ac:chgData name="Ahmed Baraka" userId="27de326a888dfb01" providerId="LiveId" clId="{756C77E3-5029-4E67-B9D6-952406C8792C}" dt="2021-02-20T20:33:18.177" v="4501" actId="113"/>
          <ac:spMkLst>
            <pc:docMk/>
            <pc:sldMk cId="946486019" sldId="373"/>
            <ac:spMk id="3" creationId="{0C0C4EC0-494B-48A0-91D7-23FD5A47A25B}"/>
          </ac:spMkLst>
        </pc:spChg>
      </pc:sldChg>
      <pc:sldChg chg="modSp new mod modNotesTx">
        <pc:chgData name="Ahmed Baraka" userId="27de326a888dfb01" providerId="LiveId" clId="{756C77E3-5029-4E67-B9D6-952406C8792C}" dt="2021-02-20T20:30:54.066" v="4302"/>
        <pc:sldMkLst>
          <pc:docMk/>
          <pc:sldMk cId="1881872555" sldId="374"/>
        </pc:sldMkLst>
        <pc:spChg chg="mod">
          <ac:chgData name="Ahmed Baraka" userId="27de326a888dfb01" providerId="LiveId" clId="{756C77E3-5029-4E67-B9D6-952406C8792C}" dt="2021-02-20T18:05:26.280" v="3542" actId="20577"/>
          <ac:spMkLst>
            <pc:docMk/>
            <pc:sldMk cId="1881872555" sldId="374"/>
            <ac:spMk id="2" creationId="{C20BBF7E-31B9-4232-917E-C626F99F56BF}"/>
          </ac:spMkLst>
        </pc:spChg>
        <pc:spChg chg="mod">
          <ac:chgData name="Ahmed Baraka" userId="27de326a888dfb01" providerId="LiveId" clId="{756C77E3-5029-4E67-B9D6-952406C8792C}" dt="2021-02-20T19:15:26.800" v="3925" actId="6549"/>
          <ac:spMkLst>
            <pc:docMk/>
            <pc:sldMk cId="1881872555" sldId="374"/>
            <ac:spMk id="3" creationId="{AB202261-BF0B-4CDE-9EE6-95275E84B263}"/>
          </ac:spMkLst>
        </pc:spChg>
      </pc:sldChg>
      <pc:sldChg chg="modSp new mod modNotesTx">
        <pc:chgData name="Ahmed Baraka" userId="27de326a888dfb01" providerId="LiveId" clId="{756C77E3-5029-4E67-B9D6-952406C8792C}" dt="2021-02-21T11:32:33.768" v="6606" actId="20577"/>
        <pc:sldMkLst>
          <pc:docMk/>
          <pc:sldMk cId="455223079" sldId="375"/>
        </pc:sldMkLst>
        <pc:spChg chg="mod">
          <ac:chgData name="Ahmed Baraka" userId="27de326a888dfb01" providerId="LiveId" clId="{756C77E3-5029-4E67-B9D6-952406C8792C}" dt="2021-02-20T18:06:50.558" v="3780" actId="20577"/>
          <ac:spMkLst>
            <pc:docMk/>
            <pc:sldMk cId="455223079" sldId="375"/>
            <ac:spMk id="2" creationId="{1197376E-1999-410A-9D2B-9DEA83C46512}"/>
          </ac:spMkLst>
        </pc:spChg>
        <pc:spChg chg="mod">
          <ac:chgData name="Ahmed Baraka" userId="27de326a888dfb01" providerId="LiveId" clId="{756C77E3-5029-4E67-B9D6-952406C8792C}" dt="2021-02-21T11:32:33.768" v="6606" actId="20577"/>
          <ac:spMkLst>
            <pc:docMk/>
            <pc:sldMk cId="455223079" sldId="375"/>
            <ac:spMk id="3" creationId="{67B5CFD9-C924-4536-913F-C394CD6862D3}"/>
          </ac:spMkLst>
        </pc:spChg>
      </pc:sldChg>
      <pc:sldChg chg="modSp new mod modNotesTx">
        <pc:chgData name="Ahmed Baraka" userId="27de326a888dfb01" providerId="LiveId" clId="{756C77E3-5029-4E67-B9D6-952406C8792C}" dt="2021-02-20T20:39:32.955" v="5047" actId="20577"/>
        <pc:sldMkLst>
          <pc:docMk/>
          <pc:sldMk cId="2882864804" sldId="376"/>
        </pc:sldMkLst>
        <pc:spChg chg="mod">
          <ac:chgData name="Ahmed Baraka" userId="27de326a888dfb01" providerId="LiveId" clId="{756C77E3-5029-4E67-B9D6-952406C8792C}" dt="2021-02-20T20:01:25.768" v="3997" actId="20577"/>
          <ac:spMkLst>
            <pc:docMk/>
            <pc:sldMk cId="2882864804" sldId="376"/>
            <ac:spMk id="2" creationId="{B2222D51-8B28-457D-AA2B-25994CF090A9}"/>
          </ac:spMkLst>
        </pc:spChg>
        <pc:spChg chg="mod">
          <ac:chgData name="Ahmed Baraka" userId="27de326a888dfb01" providerId="LiveId" clId="{756C77E3-5029-4E67-B9D6-952406C8792C}" dt="2021-02-20T20:03:53.285" v="4226" actId="20577"/>
          <ac:spMkLst>
            <pc:docMk/>
            <pc:sldMk cId="2882864804" sldId="376"/>
            <ac:spMk id="3" creationId="{017D7A07-EDA3-4476-B7FE-E0EB2708B14F}"/>
          </ac:spMkLst>
        </pc:spChg>
      </pc:sldChg>
      <pc:sldChg chg="addSp delSp modSp new mod modNotesTx">
        <pc:chgData name="Ahmed Baraka" userId="27de326a888dfb01" providerId="LiveId" clId="{756C77E3-5029-4E67-B9D6-952406C8792C}" dt="2021-02-20T20:43:34.484" v="5360" actId="20577"/>
        <pc:sldMkLst>
          <pc:docMk/>
          <pc:sldMk cId="3470383302" sldId="377"/>
        </pc:sldMkLst>
        <pc:spChg chg="mod">
          <ac:chgData name="Ahmed Baraka" userId="27de326a888dfb01" providerId="LiveId" clId="{756C77E3-5029-4E67-B9D6-952406C8792C}" dt="2021-02-20T20:04:12.793" v="4264" actId="20577"/>
          <ac:spMkLst>
            <pc:docMk/>
            <pc:sldMk cId="3470383302" sldId="377"/>
            <ac:spMk id="2" creationId="{7C403540-80B5-4FAD-9A54-792CC20B3DB0}"/>
          </ac:spMkLst>
        </pc:spChg>
        <pc:spChg chg="del">
          <ac:chgData name="Ahmed Baraka" userId="27de326a888dfb01" providerId="LiveId" clId="{756C77E3-5029-4E67-B9D6-952406C8792C}" dt="2021-02-20T20:08:54.934" v="4265" actId="478"/>
          <ac:spMkLst>
            <pc:docMk/>
            <pc:sldMk cId="3470383302" sldId="377"/>
            <ac:spMk id="3" creationId="{A5C5589C-6E3D-4DDD-92F9-AA6520687043}"/>
          </ac:spMkLst>
        </pc:spChg>
        <pc:spChg chg="add mod">
          <ac:chgData name="Ahmed Baraka" userId="27de326a888dfb01" providerId="LiveId" clId="{756C77E3-5029-4E67-B9D6-952406C8792C}" dt="2021-02-20T20:12:00.692" v="4298" actId="1037"/>
          <ac:spMkLst>
            <pc:docMk/>
            <pc:sldMk cId="3470383302" sldId="377"/>
            <ac:spMk id="6" creationId="{21160A8C-1AF4-4152-9B6F-66C6A58CD681}"/>
          </ac:spMkLst>
        </pc:spChg>
        <pc:picChg chg="add mod">
          <ac:chgData name="Ahmed Baraka" userId="27de326a888dfb01" providerId="LiveId" clId="{756C77E3-5029-4E67-B9D6-952406C8792C}" dt="2021-02-20T20:09:24.960" v="4270" actId="1076"/>
          <ac:picMkLst>
            <pc:docMk/>
            <pc:sldMk cId="3470383302" sldId="377"/>
            <ac:picMk id="5" creationId="{EDDC3B56-F6BF-4D22-8398-19A3FA84B451}"/>
          </ac:picMkLst>
        </pc:picChg>
      </pc:sldChg>
      <pc:sldChg chg="addSp delSp modSp add mod modNotesTx">
        <pc:chgData name="Ahmed Baraka" userId="27de326a888dfb01" providerId="LiveId" clId="{756C77E3-5029-4E67-B9D6-952406C8792C}" dt="2021-02-20T20:46:07.132" v="5900" actId="20577"/>
        <pc:sldMkLst>
          <pc:docMk/>
          <pc:sldMk cId="3273230764" sldId="378"/>
        </pc:sldMkLst>
        <pc:picChg chg="add mod ord">
          <ac:chgData name="Ahmed Baraka" userId="27de326a888dfb01" providerId="LiveId" clId="{756C77E3-5029-4E67-B9D6-952406C8792C}" dt="2021-02-20T20:11:01.521" v="4286" actId="1440"/>
          <ac:picMkLst>
            <pc:docMk/>
            <pc:sldMk cId="3273230764" sldId="378"/>
            <ac:picMk id="4" creationId="{6C732F45-6B94-4420-9309-4298AC00C0BE}"/>
          </ac:picMkLst>
        </pc:picChg>
        <pc:picChg chg="del mod">
          <ac:chgData name="Ahmed Baraka" userId="27de326a888dfb01" providerId="LiveId" clId="{756C77E3-5029-4E67-B9D6-952406C8792C}" dt="2021-02-20T20:10:24.976" v="4277" actId="478"/>
          <ac:picMkLst>
            <pc:docMk/>
            <pc:sldMk cId="3273230764" sldId="378"/>
            <ac:picMk id="5" creationId="{EDDC3B56-F6BF-4D22-8398-19A3FA84B451}"/>
          </ac:picMkLst>
        </pc:picChg>
      </pc:sldChg>
      <pc:sldChg chg="addSp delSp modSp add mod modNotesTx">
        <pc:chgData name="Ahmed Baraka" userId="27de326a888dfb01" providerId="LiveId" clId="{756C77E3-5029-4E67-B9D6-952406C8792C}" dt="2021-02-20T20:52:29.286" v="6304" actId="20577"/>
        <pc:sldMkLst>
          <pc:docMk/>
          <pc:sldMk cId="2289766425" sldId="379"/>
        </pc:sldMkLst>
        <pc:picChg chg="del">
          <ac:chgData name="Ahmed Baraka" userId="27de326a888dfb01" providerId="LiveId" clId="{756C77E3-5029-4E67-B9D6-952406C8792C}" dt="2021-02-20T20:10:56.641" v="4284" actId="478"/>
          <ac:picMkLst>
            <pc:docMk/>
            <pc:sldMk cId="2289766425" sldId="379"/>
            <ac:picMk id="4" creationId="{6C732F45-6B94-4420-9309-4298AC00C0BE}"/>
          </ac:picMkLst>
        </pc:picChg>
        <pc:picChg chg="add mod">
          <ac:chgData name="Ahmed Baraka" userId="27de326a888dfb01" providerId="LiveId" clId="{756C77E3-5029-4E67-B9D6-952406C8792C}" dt="2021-02-20T20:10:59.043" v="4285" actId="1440"/>
          <ac:picMkLst>
            <pc:docMk/>
            <pc:sldMk cId="2289766425" sldId="379"/>
            <ac:picMk id="5" creationId="{A1254102-EE0F-4C0B-9552-B1904C7B17D2}"/>
          </ac:picMkLst>
        </pc:picChg>
      </pc:sldChg>
      <pc:sldChg chg="modSp new mod modNotesTx">
        <pc:chgData name="Ahmed Baraka" userId="27de326a888dfb01" providerId="LiveId" clId="{756C77E3-5029-4E67-B9D6-952406C8792C}" dt="2021-02-21T10:15:30.340" v="6442" actId="20577"/>
        <pc:sldMkLst>
          <pc:docMk/>
          <pc:sldMk cId="1816425813" sldId="380"/>
        </pc:sldMkLst>
        <pc:spChg chg="mod">
          <ac:chgData name="Ahmed Baraka" userId="27de326a888dfb01" providerId="LiveId" clId="{756C77E3-5029-4E67-B9D6-952406C8792C}" dt="2021-02-20T20:52:55.666" v="6332" actId="20577"/>
          <ac:spMkLst>
            <pc:docMk/>
            <pc:sldMk cId="1816425813" sldId="380"/>
            <ac:spMk id="2" creationId="{EA8FC057-4C98-4528-9FEC-D8B85A2A375D}"/>
          </ac:spMkLst>
        </pc:spChg>
        <pc:spChg chg="mod">
          <ac:chgData name="Ahmed Baraka" userId="27de326a888dfb01" providerId="LiveId" clId="{756C77E3-5029-4E67-B9D6-952406C8792C}" dt="2021-02-20T20:54:03.912" v="6426" actId="20577"/>
          <ac:spMkLst>
            <pc:docMk/>
            <pc:sldMk cId="1816425813" sldId="380"/>
            <ac:spMk id="3" creationId="{48F1561C-75B2-43C4-81E9-4C97EB53FA7F}"/>
          </ac:spMkLst>
        </pc:spChg>
      </pc:sldChg>
      <pc:sldChg chg="addSp delSp modSp new mod modNotesTx">
        <pc:chgData name="Ahmed Baraka" userId="27de326a888dfb01" providerId="LiveId" clId="{756C77E3-5029-4E67-B9D6-952406C8792C}" dt="2021-02-21T11:23:11.957" v="6583"/>
        <pc:sldMkLst>
          <pc:docMk/>
          <pc:sldMk cId="1905029893" sldId="381"/>
        </pc:sldMkLst>
        <pc:spChg chg="mod">
          <ac:chgData name="Ahmed Baraka" userId="27de326a888dfb01" providerId="LiveId" clId="{756C77E3-5029-4E67-B9D6-952406C8792C}" dt="2021-02-21T10:26:06.897" v="6505" actId="27636"/>
          <ac:spMkLst>
            <pc:docMk/>
            <pc:sldMk cId="1905029893" sldId="381"/>
            <ac:spMk id="2" creationId="{6AFDDE7E-6BDB-4084-939A-C1C0F820724F}"/>
          </ac:spMkLst>
        </pc:spChg>
        <pc:spChg chg="del">
          <ac:chgData name="Ahmed Baraka" userId="27de326a888dfb01" providerId="LiveId" clId="{756C77E3-5029-4E67-B9D6-952406C8792C}" dt="2021-02-21T10:25:30.202" v="6444" actId="478"/>
          <ac:spMkLst>
            <pc:docMk/>
            <pc:sldMk cId="1905029893" sldId="381"/>
            <ac:spMk id="3" creationId="{141EA7ED-DA7C-4EFC-B183-0673BBB78376}"/>
          </ac:spMkLst>
        </pc:spChg>
        <pc:spChg chg="add mod">
          <ac:chgData name="Ahmed Baraka" userId="27de326a888dfb01" providerId="LiveId" clId="{756C77E3-5029-4E67-B9D6-952406C8792C}" dt="2021-02-21T10:31:37.211" v="6579" actId="14100"/>
          <ac:spMkLst>
            <pc:docMk/>
            <pc:sldMk cId="1905029893" sldId="381"/>
            <ac:spMk id="4" creationId="{2413789D-73E5-418C-B052-9A6A89ED247F}"/>
          </ac:spMkLst>
        </pc:spChg>
        <pc:spChg chg="add mod">
          <ac:chgData name="Ahmed Baraka" userId="27de326a888dfb01" providerId="LiveId" clId="{756C77E3-5029-4E67-B9D6-952406C8792C}" dt="2021-02-21T10:31:47.583" v="6581" actId="14100"/>
          <ac:spMkLst>
            <pc:docMk/>
            <pc:sldMk cId="1905029893" sldId="381"/>
            <ac:spMk id="6" creationId="{E0600DFB-6F75-4E3D-8054-6523A32558CE}"/>
          </ac:spMkLst>
        </pc:spChg>
        <pc:spChg chg="add mod">
          <ac:chgData name="Ahmed Baraka" userId="27de326a888dfb01" providerId="LiveId" clId="{756C77E3-5029-4E67-B9D6-952406C8792C}" dt="2021-02-21T10:31:53.322" v="6582" actId="14100"/>
          <ac:spMkLst>
            <pc:docMk/>
            <pc:sldMk cId="1905029893" sldId="381"/>
            <ac:spMk id="7" creationId="{FFCDF99E-9948-4B4F-8FAB-53604AD21B85}"/>
          </ac:spMkLst>
        </pc:spChg>
        <pc:picChg chg="add mod">
          <ac:chgData name="Ahmed Baraka" userId="27de326a888dfb01" providerId="LiveId" clId="{756C77E3-5029-4E67-B9D6-952406C8792C}" dt="2021-02-21T10:25:41.117" v="6449" actId="1076"/>
          <ac:picMkLst>
            <pc:docMk/>
            <pc:sldMk cId="1905029893" sldId="381"/>
            <ac:picMk id="1026" creationId="{C3AF06F4-55EC-41B8-9767-B31A29671238}"/>
          </ac:picMkLst>
        </pc:picChg>
      </pc:sldChg>
      <pc:sldChg chg="modSp new mod modNotesTx">
        <pc:chgData name="Ahmed Baraka" userId="27de326a888dfb01" providerId="LiveId" clId="{756C77E3-5029-4E67-B9D6-952406C8792C}" dt="2021-02-21T12:43:23.452" v="10086" actId="20577"/>
        <pc:sldMkLst>
          <pc:docMk/>
          <pc:sldMk cId="189615953" sldId="382"/>
        </pc:sldMkLst>
        <pc:spChg chg="mod">
          <ac:chgData name="Ahmed Baraka" userId="27de326a888dfb01" providerId="LiveId" clId="{756C77E3-5029-4E67-B9D6-952406C8792C}" dt="2021-02-21T11:58:42.979" v="7987" actId="20577"/>
          <ac:spMkLst>
            <pc:docMk/>
            <pc:sldMk cId="189615953" sldId="382"/>
            <ac:spMk id="2" creationId="{D60000A0-BD8B-4179-93F3-18E8AA15067A}"/>
          </ac:spMkLst>
        </pc:spChg>
        <pc:spChg chg="mod">
          <ac:chgData name="Ahmed Baraka" userId="27de326a888dfb01" providerId="LiveId" clId="{756C77E3-5029-4E67-B9D6-952406C8792C}" dt="2021-02-21T12:41:36.703" v="9956" actId="20577"/>
          <ac:spMkLst>
            <pc:docMk/>
            <pc:sldMk cId="189615953" sldId="382"/>
            <ac:spMk id="3" creationId="{781F48B1-4934-4761-8E7D-D448012276B5}"/>
          </ac:spMkLst>
        </pc:spChg>
      </pc:sldChg>
      <pc:sldChg chg="addSp delSp modSp new mod modNotesTx">
        <pc:chgData name="Ahmed Baraka" userId="27de326a888dfb01" providerId="LiveId" clId="{756C77E3-5029-4E67-B9D6-952406C8792C}" dt="2021-02-21T12:46:29.423" v="10437" actId="20577"/>
        <pc:sldMkLst>
          <pc:docMk/>
          <pc:sldMk cId="3106251137" sldId="383"/>
        </pc:sldMkLst>
        <pc:spChg chg="mod">
          <ac:chgData name="Ahmed Baraka" userId="27de326a888dfb01" providerId="LiveId" clId="{756C77E3-5029-4E67-B9D6-952406C8792C}" dt="2021-02-21T12:16:03.565" v="8740" actId="20577"/>
          <ac:spMkLst>
            <pc:docMk/>
            <pc:sldMk cId="3106251137" sldId="383"/>
            <ac:spMk id="2" creationId="{9796A728-D3CF-4B2E-8D63-9A4F114C0F7A}"/>
          </ac:spMkLst>
        </pc:spChg>
        <pc:spChg chg="mod">
          <ac:chgData name="Ahmed Baraka" userId="27de326a888dfb01" providerId="LiveId" clId="{756C77E3-5029-4E67-B9D6-952406C8792C}" dt="2021-02-21T12:35:04.796" v="9802" actId="948"/>
          <ac:spMkLst>
            <pc:docMk/>
            <pc:sldMk cId="3106251137" sldId="383"/>
            <ac:spMk id="3" creationId="{03D1660A-EECF-4AA9-B919-BB95A90D24CF}"/>
          </ac:spMkLst>
        </pc:spChg>
        <pc:spChg chg="add mod">
          <ac:chgData name="Ahmed Baraka" userId="27de326a888dfb01" providerId="LiveId" clId="{756C77E3-5029-4E67-B9D6-952406C8792C}" dt="2021-02-21T12:18:54.552" v="8816" actId="1035"/>
          <ac:spMkLst>
            <pc:docMk/>
            <pc:sldMk cId="3106251137" sldId="383"/>
            <ac:spMk id="4" creationId="{943A9A5F-2577-4025-92A5-EF990D54B6D6}"/>
          </ac:spMkLst>
        </pc:spChg>
        <pc:spChg chg="add mod">
          <ac:chgData name="Ahmed Baraka" userId="27de326a888dfb01" providerId="LiveId" clId="{756C77E3-5029-4E67-B9D6-952406C8792C}" dt="2021-02-21T12:35:30.139" v="9818" actId="313"/>
          <ac:spMkLst>
            <pc:docMk/>
            <pc:sldMk cId="3106251137" sldId="383"/>
            <ac:spMk id="5" creationId="{AAB24A42-5D36-4D4B-911B-3D4C575F4AD3}"/>
          </ac:spMkLst>
        </pc:spChg>
        <pc:spChg chg="add del">
          <ac:chgData name="Ahmed Baraka" userId="27de326a888dfb01" providerId="LiveId" clId="{756C77E3-5029-4E67-B9D6-952406C8792C}" dt="2021-02-21T12:17:43.758" v="8771"/>
          <ac:spMkLst>
            <pc:docMk/>
            <pc:sldMk cId="3106251137" sldId="383"/>
            <ac:spMk id="6" creationId="{7AA35A8A-AE3C-49A7-AD31-36165DBE64F3}"/>
          </ac:spMkLst>
        </pc:spChg>
      </pc:sldChg>
      <pc:sldChg chg="addSp delSp modSp add mod modNotesTx">
        <pc:chgData name="Ahmed Baraka" userId="27de326a888dfb01" providerId="LiveId" clId="{756C77E3-5029-4E67-B9D6-952406C8792C}" dt="2021-02-21T15:51:45.944" v="11684" actId="113"/>
        <pc:sldMkLst>
          <pc:docMk/>
          <pc:sldMk cId="3550937962" sldId="384"/>
        </pc:sldMkLst>
        <pc:spChg chg="mod">
          <ac:chgData name="Ahmed Baraka" userId="27de326a888dfb01" providerId="LiveId" clId="{756C77E3-5029-4E67-B9D6-952406C8792C}" dt="2021-02-21T15:33:17.715" v="10510" actId="20577"/>
          <ac:spMkLst>
            <pc:docMk/>
            <pc:sldMk cId="3550937962" sldId="384"/>
            <ac:spMk id="2" creationId="{9796A728-D3CF-4B2E-8D63-9A4F114C0F7A}"/>
          </ac:spMkLst>
        </pc:spChg>
        <pc:spChg chg="del mod">
          <ac:chgData name="Ahmed Baraka" userId="27de326a888dfb01" providerId="LiveId" clId="{756C77E3-5029-4E67-B9D6-952406C8792C}" dt="2021-02-21T15:33:25.536" v="10512" actId="478"/>
          <ac:spMkLst>
            <pc:docMk/>
            <pc:sldMk cId="3550937962" sldId="384"/>
            <ac:spMk id="3" creationId="{03D1660A-EECF-4AA9-B919-BB95A90D24CF}"/>
          </ac:spMkLst>
        </pc:spChg>
        <pc:spChg chg="mod">
          <ac:chgData name="Ahmed Baraka" userId="27de326a888dfb01" providerId="LiveId" clId="{756C77E3-5029-4E67-B9D6-952406C8792C}" dt="2021-02-21T15:35:36.208" v="10548" actId="20577"/>
          <ac:spMkLst>
            <pc:docMk/>
            <pc:sldMk cId="3550937962" sldId="384"/>
            <ac:spMk id="4" creationId="{943A9A5F-2577-4025-92A5-EF990D54B6D6}"/>
          </ac:spMkLst>
        </pc:spChg>
        <pc:spChg chg="del">
          <ac:chgData name="Ahmed Baraka" userId="27de326a888dfb01" providerId="LiveId" clId="{756C77E3-5029-4E67-B9D6-952406C8792C}" dt="2021-02-21T15:35:24.596" v="10539" actId="478"/>
          <ac:spMkLst>
            <pc:docMk/>
            <pc:sldMk cId="3550937962" sldId="384"/>
            <ac:spMk id="5" creationId="{AAB24A42-5D36-4D4B-911B-3D4C575F4AD3}"/>
          </ac:spMkLst>
        </pc:spChg>
        <pc:spChg chg="add del mod">
          <ac:chgData name="Ahmed Baraka" userId="27de326a888dfb01" providerId="LiveId" clId="{756C77E3-5029-4E67-B9D6-952406C8792C}" dt="2021-02-21T15:33:27.414" v="10513" actId="478"/>
          <ac:spMkLst>
            <pc:docMk/>
            <pc:sldMk cId="3550937962" sldId="384"/>
            <ac:spMk id="7" creationId="{2F280C25-FA14-4830-8885-30E8EB8C8444}"/>
          </ac:spMkLst>
        </pc:spChg>
      </pc:sldChg>
      <pc:sldChg chg="addSp modSp new mod modNotesTx">
        <pc:chgData name="Ahmed Baraka" userId="27de326a888dfb01" providerId="LiveId" clId="{756C77E3-5029-4E67-B9D6-952406C8792C}" dt="2021-02-21T19:10:35.751" v="12353"/>
        <pc:sldMkLst>
          <pc:docMk/>
          <pc:sldMk cId="2792104017" sldId="385"/>
        </pc:sldMkLst>
        <pc:spChg chg="mod">
          <ac:chgData name="Ahmed Baraka" userId="27de326a888dfb01" providerId="LiveId" clId="{756C77E3-5029-4E67-B9D6-952406C8792C}" dt="2021-02-21T17:23:45.669" v="11758" actId="20577"/>
          <ac:spMkLst>
            <pc:docMk/>
            <pc:sldMk cId="2792104017" sldId="385"/>
            <ac:spMk id="2" creationId="{CBDB8489-E9B5-4D95-8D8A-CAF3B5F582B5}"/>
          </ac:spMkLst>
        </pc:spChg>
        <pc:spChg chg="mod">
          <ac:chgData name="Ahmed Baraka" userId="27de326a888dfb01" providerId="LiveId" clId="{756C77E3-5029-4E67-B9D6-952406C8792C}" dt="2021-02-21T19:08:53.487" v="12351" actId="6549"/>
          <ac:spMkLst>
            <pc:docMk/>
            <pc:sldMk cId="2792104017" sldId="385"/>
            <ac:spMk id="3" creationId="{1785D779-6475-4FD7-8EA1-16762675FA5F}"/>
          </ac:spMkLst>
        </pc:spChg>
        <pc:spChg chg="add mod">
          <ac:chgData name="Ahmed Baraka" userId="27de326a888dfb01" providerId="LiveId" clId="{756C77E3-5029-4E67-B9D6-952406C8792C}" dt="2021-02-21T19:08:13.805" v="12350" actId="1035"/>
          <ac:spMkLst>
            <pc:docMk/>
            <pc:sldMk cId="2792104017" sldId="385"/>
            <ac:spMk id="4" creationId="{516ADD39-1C2C-49FF-AB4F-76DEE5D3A126}"/>
          </ac:spMkLst>
        </pc:spChg>
        <pc:spChg chg="add mod">
          <ac:chgData name="Ahmed Baraka" userId="27de326a888dfb01" providerId="LiveId" clId="{756C77E3-5029-4E67-B9D6-952406C8792C}" dt="2021-02-21T19:01:57.220" v="12341" actId="1035"/>
          <ac:spMkLst>
            <pc:docMk/>
            <pc:sldMk cId="2792104017" sldId="385"/>
            <ac:spMk id="5" creationId="{B70DF527-4F01-4895-A8FB-90F5774976BF}"/>
          </ac:spMkLst>
        </pc:spChg>
        <pc:spChg chg="add mod">
          <ac:chgData name="Ahmed Baraka" userId="27de326a888dfb01" providerId="LiveId" clId="{756C77E3-5029-4E67-B9D6-952406C8792C}" dt="2021-02-21T19:02:06.135" v="12348" actId="1035"/>
          <ac:spMkLst>
            <pc:docMk/>
            <pc:sldMk cId="2792104017" sldId="385"/>
            <ac:spMk id="6" creationId="{1A689C40-562E-4334-93AD-60F7DA73D6C1}"/>
          </ac:spMkLst>
        </pc:spChg>
      </pc:sldChg>
      <pc:sldChg chg="modSp new mod modNotesTx">
        <pc:chgData name="Ahmed Baraka" userId="27de326a888dfb01" providerId="LiveId" clId="{756C77E3-5029-4E67-B9D6-952406C8792C}" dt="2021-02-21T19:29:55.408" v="13314" actId="20577"/>
        <pc:sldMkLst>
          <pc:docMk/>
          <pc:sldMk cId="2861909641" sldId="386"/>
        </pc:sldMkLst>
        <pc:spChg chg="mod">
          <ac:chgData name="Ahmed Baraka" userId="27de326a888dfb01" providerId="LiveId" clId="{756C77E3-5029-4E67-B9D6-952406C8792C}" dt="2021-02-21T17:36:22.731" v="11795" actId="6549"/>
          <ac:spMkLst>
            <pc:docMk/>
            <pc:sldMk cId="2861909641" sldId="386"/>
            <ac:spMk id="2" creationId="{3815D063-319A-41BE-9E90-0829D0FC3975}"/>
          </ac:spMkLst>
        </pc:spChg>
        <pc:spChg chg="mod">
          <ac:chgData name="Ahmed Baraka" userId="27de326a888dfb01" providerId="LiveId" clId="{756C77E3-5029-4E67-B9D6-952406C8792C}" dt="2021-02-21T19:29:55.408" v="13314" actId="20577"/>
          <ac:spMkLst>
            <pc:docMk/>
            <pc:sldMk cId="2861909641" sldId="386"/>
            <ac:spMk id="3" creationId="{EE171A67-6449-415B-A1E4-840491463660}"/>
          </ac:spMkLst>
        </pc:spChg>
      </pc:sldChg>
      <pc:sldChg chg="delSp modSp add mod modNotesTx">
        <pc:chgData name="Ahmed Baraka" userId="27de326a888dfb01" providerId="LiveId" clId="{756C77E3-5029-4E67-B9D6-952406C8792C}" dt="2021-02-21T21:09:14.105" v="13455" actId="20577"/>
        <pc:sldMkLst>
          <pc:docMk/>
          <pc:sldMk cId="4081579333" sldId="387"/>
        </pc:sldMkLst>
        <pc:spChg chg="mod">
          <ac:chgData name="Ahmed Baraka" userId="27de326a888dfb01" providerId="LiveId" clId="{756C77E3-5029-4E67-B9D6-952406C8792C}" dt="2021-02-21T19:10:49.386" v="12367" actId="255"/>
          <ac:spMkLst>
            <pc:docMk/>
            <pc:sldMk cId="4081579333" sldId="387"/>
            <ac:spMk id="2" creationId="{CBDB8489-E9B5-4D95-8D8A-CAF3B5F582B5}"/>
          </ac:spMkLst>
        </pc:spChg>
        <pc:spChg chg="mod">
          <ac:chgData name="Ahmed Baraka" userId="27de326a888dfb01" providerId="LiveId" clId="{756C77E3-5029-4E67-B9D6-952406C8792C}" dt="2021-02-21T19:14:12.219" v="12818" actId="948"/>
          <ac:spMkLst>
            <pc:docMk/>
            <pc:sldMk cId="4081579333" sldId="387"/>
            <ac:spMk id="3" creationId="{1785D779-6475-4FD7-8EA1-16762675FA5F}"/>
          </ac:spMkLst>
        </pc:spChg>
        <pc:spChg chg="mod">
          <ac:chgData name="Ahmed Baraka" userId="27de326a888dfb01" providerId="LiveId" clId="{756C77E3-5029-4E67-B9D6-952406C8792C}" dt="2021-02-21T19:11:38.453" v="12383" actId="20577"/>
          <ac:spMkLst>
            <pc:docMk/>
            <pc:sldMk cId="4081579333" sldId="387"/>
            <ac:spMk id="4" creationId="{516ADD39-1C2C-49FF-AB4F-76DEE5D3A126}"/>
          </ac:spMkLst>
        </pc:spChg>
        <pc:spChg chg="mod">
          <ac:chgData name="Ahmed Baraka" userId="27de326a888dfb01" providerId="LiveId" clId="{756C77E3-5029-4E67-B9D6-952406C8792C}" dt="2021-02-21T19:15:12.105" v="12856" actId="20577"/>
          <ac:spMkLst>
            <pc:docMk/>
            <pc:sldMk cId="4081579333" sldId="387"/>
            <ac:spMk id="5" creationId="{B70DF527-4F01-4895-A8FB-90F5774976BF}"/>
          </ac:spMkLst>
        </pc:spChg>
        <pc:spChg chg="del">
          <ac:chgData name="Ahmed Baraka" userId="27de326a888dfb01" providerId="LiveId" clId="{756C77E3-5029-4E67-B9D6-952406C8792C}" dt="2021-02-21T19:14:00.817" v="12815" actId="478"/>
          <ac:spMkLst>
            <pc:docMk/>
            <pc:sldMk cId="4081579333" sldId="387"/>
            <ac:spMk id="6" creationId="{1A689C40-562E-4334-93AD-60F7DA73D6C1}"/>
          </ac:spMkLst>
        </pc:spChg>
      </pc:sldChg>
      <pc:sldChg chg="addSp delSp modSp new mod modNotesTx">
        <pc:chgData name="Ahmed Baraka" userId="27de326a888dfb01" providerId="LiveId" clId="{756C77E3-5029-4E67-B9D6-952406C8792C}" dt="2021-02-21T21:44:53.818" v="13487"/>
        <pc:sldMkLst>
          <pc:docMk/>
          <pc:sldMk cId="3695295322" sldId="388"/>
        </pc:sldMkLst>
        <pc:spChg chg="mod">
          <ac:chgData name="Ahmed Baraka" userId="27de326a888dfb01" providerId="LiveId" clId="{756C77E3-5029-4E67-B9D6-952406C8792C}" dt="2021-02-21T21:34:40.580" v="13480" actId="20577"/>
          <ac:spMkLst>
            <pc:docMk/>
            <pc:sldMk cId="3695295322" sldId="388"/>
            <ac:spMk id="2" creationId="{0332E347-E3B5-4284-8258-46AF6E8F5E63}"/>
          </ac:spMkLst>
        </pc:spChg>
        <pc:spChg chg="del">
          <ac:chgData name="Ahmed Baraka" userId="27de326a888dfb01" providerId="LiveId" clId="{756C77E3-5029-4E67-B9D6-952406C8792C}" dt="2021-02-21T21:34:43.549" v="13481" actId="478"/>
          <ac:spMkLst>
            <pc:docMk/>
            <pc:sldMk cId="3695295322" sldId="388"/>
            <ac:spMk id="3" creationId="{FA943B09-0F99-437E-8A6C-FA3E1A351D80}"/>
          </ac:spMkLst>
        </pc:spChg>
        <pc:picChg chg="add mod">
          <ac:chgData name="Ahmed Baraka" userId="27de326a888dfb01" providerId="LiveId" clId="{756C77E3-5029-4E67-B9D6-952406C8792C}" dt="2021-02-21T21:35:04.261" v="13486" actId="1076"/>
          <ac:picMkLst>
            <pc:docMk/>
            <pc:sldMk cId="3695295322" sldId="388"/>
            <ac:picMk id="5" creationId="{9AA06585-9BF6-44A8-A853-BE3699F255A9}"/>
          </ac:picMkLst>
        </pc:picChg>
      </pc:sldChg>
      <pc:sldChg chg="del">
        <pc:chgData name="Ahmed Baraka" userId="27de326a888dfb01" providerId="LiveId" clId="{756C77E3-5029-4E67-B9D6-952406C8792C}" dt="2021-02-20T17:20:09.167" v="1" actId="47"/>
        <pc:sldMkLst>
          <pc:docMk/>
          <pc:sldMk cId="3990574168" sldId="392"/>
        </pc:sldMkLst>
      </pc:sldChg>
      <pc:sldChg chg="del">
        <pc:chgData name="Ahmed Baraka" userId="27de326a888dfb01" providerId="LiveId" clId="{756C77E3-5029-4E67-B9D6-952406C8792C}" dt="2021-02-20T17:20:09.167" v="1" actId="47"/>
        <pc:sldMkLst>
          <pc:docMk/>
          <pc:sldMk cId="1816618903" sldId="393"/>
        </pc:sldMkLst>
      </pc:sldChg>
      <pc:sldChg chg="del">
        <pc:chgData name="Ahmed Baraka" userId="27de326a888dfb01" providerId="LiveId" clId="{756C77E3-5029-4E67-B9D6-952406C8792C}" dt="2021-02-20T17:20:09.167" v="1" actId="47"/>
        <pc:sldMkLst>
          <pc:docMk/>
          <pc:sldMk cId="3376338498" sldId="394"/>
        </pc:sldMkLst>
      </pc:sldChg>
      <pc:sldChg chg="del">
        <pc:chgData name="Ahmed Baraka" userId="27de326a888dfb01" providerId="LiveId" clId="{756C77E3-5029-4E67-B9D6-952406C8792C}" dt="2021-02-20T17:20:09.167" v="1" actId="47"/>
        <pc:sldMkLst>
          <pc:docMk/>
          <pc:sldMk cId="3650759241" sldId="395"/>
        </pc:sldMkLst>
      </pc:sldChg>
      <pc:sldChg chg="del">
        <pc:chgData name="Ahmed Baraka" userId="27de326a888dfb01" providerId="LiveId" clId="{756C77E3-5029-4E67-B9D6-952406C8792C}" dt="2021-02-20T17:20:09.167" v="1" actId="47"/>
        <pc:sldMkLst>
          <pc:docMk/>
          <pc:sldMk cId="2406866639" sldId="396"/>
        </pc:sldMkLst>
      </pc:sldChg>
      <pc:sldChg chg="del">
        <pc:chgData name="Ahmed Baraka" userId="27de326a888dfb01" providerId="LiveId" clId="{756C77E3-5029-4E67-B9D6-952406C8792C}" dt="2021-02-20T17:20:09.167" v="1" actId="47"/>
        <pc:sldMkLst>
          <pc:docMk/>
          <pc:sldMk cId="1825868813" sldId="397"/>
        </pc:sldMkLst>
      </pc:sldChg>
    </pc:docChg>
  </pc:docChgLst>
  <pc:docChgLst>
    <pc:chgData name="Ahmed Baraka" userId="27de326a888dfb01" providerId="LiveId" clId="{0DA0AC2C-25ED-4471-9246-4BA49B1F05B7}"/>
    <pc:docChg chg="undo custSel addSld delSld modSld">
      <pc:chgData name="Ahmed Baraka" userId="27de326a888dfb01" providerId="LiveId" clId="{0DA0AC2C-25ED-4471-9246-4BA49B1F05B7}" dt="2021-03-06T08:38:45.947" v="505"/>
      <pc:docMkLst>
        <pc:docMk/>
      </pc:docMkLst>
      <pc:sldChg chg="modSp mod">
        <pc:chgData name="Ahmed Baraka" userId="27de326a888dfb01" providerId="LiveId" clId="{0DA0AC2C-25ED-4471-9246-4BA49B1F05B7}" dt="2021-03-05T04:47:09.855" v="0"/>
        <pc:sldMkLst>
          <pc:docMk/>
          <pc:sldMk cId="3705510583" sldId="256"/>
        </pc:sldMkLst>
        <pc:spChg chg="mod">
          <ac:chgData name="Ahmed Baraka" userId="27de326a888dfb01" providerId="LiveId" clId="{0DA0AC2C-25ED-4471-9246-4BA49B1F05B7}" dt="2021-03-05T04:47:09.855" v="0"/>
          <ac:spMkLst>
            <pc:docMk/>
            <pc:sldMk cId="3705510583" sldId="256"/>
            <ac:spMk id="2" creationId="{00000000-0000-0000-0000-000000000000}"/>
          </ac:spMkLst>
        </pc:spChg>
      </pc:sldChg>
      <pc:sldChg chg="del">
        <pc:chgData name="Ahmed Baraka" userId="27de326a888dfb01" providerId="LiveId" clId="{0DA0AC2C-25ED-4471-9246-4BA49B1F05B7}" dt="2021-03-05T06:02:48.037" v="153" actId="47"/>
        <pc:sldMkLst>
          <pc:docMk/>
          <pc:sldMk cId="2111048288" sldId="383"/>
        </pc:sldMkLst>
      </pc:sldChg>
      <pc:sldChg chg="addSp delSp modSp mod modNotesTx">
        <pc:chgData name="Ahmed Baraka" userId="27de326a888dfb01" providerId="LiveId" clId="{0DA0AC2C-25ED-4471-9246-4BA49B1F05B7}" dt="2021-03-06T07:34:47.076" v="439" actId="20577"/>
        <pc:sldMkLst>
          <pc:docMk/>
          <pc:sldMk cId="1203518040" sldId="384"/>
        </pc:sldMkLst>
        <pc:spChg chg="add del mod">
          <ac:chgData name="Ahmed Baraka" userId="27de326a888dfb01" providerId="LiveId" clId="{0DA0AC2C-25ED-4471-9246-4BA49B1F05B7}" dt="2021-03-05T05:30:54.624" v="20" actId="478"/>
          <ac:spMkLst>
            <pc:docMk/>
            <pc:sldMk cId="1203518040" sldId="384"/>
            <ac:spMk id="3" creationId="{7AA45C17-A249-4F68-9D2E-C551CA497D3D}"/>
          </ac:spMkLst>
        </pc:spChg>
        <pc:spChg chg="add mod">
          <ac:chgData name="Ahmed Baraka" userId="27de326a888dfb01" providerId="LiveId" clId="{0DA0AC2C-25ED-4471-9246-4BA49B1F05B7}" dt="2021-03-06T07:33:25.132" v="255" actId="6549"/>
          <ac:spMkLst>
            <pc:docMk/>
            <pc:sldMk cId="1203518040" sldId="384"/>
            <ac:spMk id="4" creationId="{D72D7612-95B7-43E4-ABB2-241DBB7EEF49}"/>
          </ac:spMkLst>
        </pc:spChg>
        <pc:spChg chg="mod">
          <ac:chgData name="Ahmed Baraka" userId="27de326a888dfb01" providerId="LiveId" clId="{0DA0AC2C-25ED-4471-9246-4BA49B1F05B7}" dt="2021-03-05T05:23:07.665" v="15" actId="27636"/>
          <ac:spMkLst>
            <pc:docMk/>
            <pc:sldMk cId="1203518040" sldId="384"/>
            <ac:spMk id="6" creationId="{AD604208-ADAB-4F53-A7B0-BFB5DB175CE2}"/>
          </ac:spMkLst>
        </pc:spChg>
      </pc:sldChg>
      <pc:sldChg chg="modSp new mod modNotesTx">
        <pc:chgData name="Ahmed Baraka" userId="27de326a888dfb01" providerId="LiveId" clId="{0DA0AC2C-25ED-4471-9246-4BA49B1F05B7}" dt="2021-03-05T14:02:33.281" v="182" actId="6549"/>
        <pc:sldMkLst>
          <pc:docMk/>
          <pc:sldMk cId="3075282874" sldId="385"/>
        </pc:sldMkLst>
        <pc:spChg chg="mod">
          <ac:chgData name="Ahmed Baraka" userId="27de326a888dfb01" providerId="LiveId" clId="{0DA0AC2C-25ED-4471-9246-4BA49B1F05B7}" dt="2021-03-05T05:32:42.174" v="92" actId="20577"/>
          <ac:spMkLst>
            <pc:docMk/>
            <pc:sldMk cId="3075282874" sldId="385"/>
            <ac:spMk id="2" creationId="{12EA58AC-0520-42DC-8C44-9CF203EB1E07}"/>
          </ac:spMkLst>
        </pc:spChg>
        <pc:spChg chg="mod">
          <ac:chgData name="Ahmed Baraka" userId="27de326a888dfb01" providerId="LiveId" clId="{0DA0AC2C-25ED-4471-9246-4BA49B1F05B7}" dt="2021-03-05T08:09:13.844" v="176" actId="6549"/>
          <ac:spMkLst>
            <pc:docMk/>
            <pc:sldMk cId="3075282874" sldId="385"/>
            <ac:spMk id="3" creationId="{5C13C677-DC3B-4123-A4B0-49561CAC8934}"/>
          </ac:spMkLst>
        </pc:spChg>
      </pc:sldChg>
      <pc:sldChg chg="modSp new mod modNotesTx">
        <pc:chgData name="Ahmed Baraka" userId="27de326a888dfb01" providerId="LiveId" clId="{0DA0AC2C-25ED-4471-9246-4BA49B1F05B7}" dt="2021-03-06T08:38:45.947" v="505"/>
        <pc:sldMkLst>
          <pc:docMk/>
          <pc:sldMk cId="2226126328" sldId="386"/>
        </pc:sldMkLst>
        <pc:spChg chg="mod">
          <ac:chgData name="Ahmed Baraka" userId="27de326a888dfb01" providerId="LiveId" clId="{0DA0AC2C-25ED-4471-9246-4BA49B1F05B7}" dt="2021-03-05T05:35:08.591" v="130" actId="20577"/>
          <ac:spMkLst>
            <pc:docMk/>
            <pc:sldMk cId="2226126328" sldId="386"/>
            <ac:spMk id="2" creationId="{4055FDDF-3AC3-4EFC-9A54-B651F275E592}"/>
          </ac:spMkLst>
        </pc:spChg>
        <pc:spChg chg="mod">
          <ac:chgData name="Ahmed Baraka" userId="27de326a888dfb01" providerId="LiveId" clId="{0DA0AC2C-25ED-4471-9246-4BA49B1F05B7}" dt="2021-03-06T08:34:55.568" v="503" actId="207"/>
          <ac:spMkLst>
            <pc:docMk/>
            <pc:sldMk cId="2226126328" sldId="386"/>
            <ac:spMk id="3" creationId="{DAD75ACE-DC7A-46FF-9FB7-C98279C5AB3A}"/>
          </ac:spMkLst>
        </pc:spChg>
      </pc:sldChg>
      <pc:sldChg chg="modSp new mod">
        <pc:chgData name="Ahmed Baraka" userId="27de326a888dfb01" providerId="LiveId" clId="{0DA0AC2C-25ED-4471-9246-4BA49B1F05B7}" dt="2021-03-06T08:35:01.588" v="504" actId="207"/>
        <pc:sldMkLst>
          <pc:docMk/>
          <pc:sldMk cId="1642755875" sldId="387"/>
        </pc:sldMkLst>
        <pc:spChg chg="mod">
          <ac:chgData name="Ahmed Baraka" userId="27de326a888dfb01" providerId="LiveId" clId="{0DA0AC2C-25ED-4471-9246-4BA49B1F05B7}" dt="2021-03-06T08:35:01.588" v="504" actId="207"/>
          <ac:spMkLst>
            <pc:docMk/>
            <pc:sldMk cId="1642755875" sldId="387"/>
            <ac:spMk id="3" creationId="{E932AAA4-945C-4CF5-BE3E-731B2CF9B25C}"/>
          </ac:spMkLst>
        </pc:spChg>
      </pc:sldChg>
    </pc:docChg>
  </pc:docChgLst>
  <pc:docChgLst>
    <pc:chgData name="Ahmed Baraka" userId="27de326a888dfb01" providerId="LiveId" clId="{4F82FAE9-74BD-4FBB-9F1B-3C853D549D32}"/>
    <pc:docChg chg="undo custSel delSld modSld modMainMaster modNotesMaster modHandout">
      <pc:chgData name="Ahmed Baraka" userId="27de326a888dfb01" providerId="LiveId" clId="{4F82FAE9-74BD-4FBB-9F1B-3C853D549D32}" dt="2022-01-27T19:35:22.546" v="112" actId="20577"/>
      <pc:docMkLst>
        <pc:docMk/>
      </pc:docMkLst>
      <pc:sldChg chg="addSp delSp modSp mod setBg">
        <pc:chgData name="Ahmed Baraka" userId="27de326a888dfb01" providerId="LiveId" clId="{4F82FAE9-74BD-4FBB-9F1B-3C853D549D32}" dt="2022-01-27T19:29:26.782" v="101"/>
        <pc:sldMkLst>
          <pc:docMk/>
          <pc:sldMk cId="3705510583" sldId="256"/>
        </pc:sldMkLst>
        <pc:spChg chg="mod">
          <ac:chgData name="Ahmed Baraka" userId="27de326a888dfb01" providerId="LiveId" clId="{4F82FAE9-74BD-4FBB-9F1B-3C853D549D32}" dt="2022-01-27T19:28:37" v="95" actId="20577"/>
          <ac:spMkLst>
            <pc:docMk/>
            <pc:sldMk cId="3705510583" sldId="256"/>
            <ac:spMk id="2" creationId="{00000000-0000-0000-0000-000000000000}"/>
          </ac:spMkLst>
        </pc:spChg>
        <pc:spChg chg="mod">
          <ac:chgData name="Ahmed Baraka" userId="27de326a888dfb01" providerId="LiveId" clId="{4F82FAE9-74BD-4FBB-9F1B-3C853D549D32}" dt="2022-01-27T19:28:52.472" v="98" actId="207"/>
          <ac:spMkLst>
            <pc:docMk/>
            <pc:sldMk cId="3705510583" sldId="256"/>
            <ac:spMk id="5" creationId="{00000000-0000-0000-0000-000000000000}"/>
          </ac:spMkLst>
        </pc:spChg>
        <pc:picChg chg="add del mod">
          <ac:chgData name="Ahmed Baraka" userId="27de326a888dfb01" providerId="LiveId" clId="{4F82FAE9-74BD-4FBB-9F1B-3C853D549D32}" dt="2022-01-27T19:28:55.877" v="99" actId="478"/>
          <ac:picMkLst>
            <pc:docMk/>
            <pc:sldMk cId="3705510583" sldId="256"/>
            <ac:picMk id="4" creationId="{4556763F-EAC4-4C90-99F6-DF3510731869}"/>
          </ac:picMkLst>
        </pc:picChg>
      </pc:sldChg>
      <pc:sldChg chg="modSp mod modNotesTx">
        <pc:chgData name="Ahmed Baraka" userId="27de326a888dfb01" providerId="LiveId" clId="{4F82FAE9-74BD-4FBB-9F1B-3C853D549D32}" dt="2022-01-27T19:35:19.856" v="111" actId="20577"/>
        <pc:sldMkLst>
          <pc:docMk/>
          <pc:sldMk cId="594161641" sldId="370"/>
        </pc:sldMkLst>
        <pc:spChg chg="mod">
          <ac:chgData name="Ahmed Baraka" userId="27de326a888dfb01" providerId="LiveId" clId="{4F82FAE9-74BD-4FBB-9F1B-3C853D549D32}" dt="2022-01-27T19:35:19.856" v="111" actId="20577"/>
          <ac:spMkLst>
            <pc:docMk/>
            <pc:sldMk cId="594161641" sldId="370"/>
            <ac:spMk id="3" creationId="{00000000-0000-0000-0000-000000000000}"/>
          </ac:spMkLst>
        </pc:spChg>
      </pc:sldChg>
      <pc:sldChg chg="modSp mod modNotes modNotesTx">
        <pc:chgData name="Ahmed Baraka" userId="27de326a888dfb01" providerId="LiveId" clId="{4F82FAE9-74BD-4FBB-9F1B-3C853D549D32}" dt="2022-01-27T19:35:22.546" v="112" actId="20577"/>
        <pc:sldMkLst>
          <pc:docMk/>
          <pc:sldMk cId="3379541199" sldId="371"/>
        </pc:sldMkLst>
        <pc:spChg chg="mod">
          <ac:chgData name="Ahmed Baraka" userId="27de326a888dfb01" providerId="LiveId" clId="{4F82FAE9-74BD-4FBB-9F1B-3C853D549D32}" dt="2022-01-27T19:35:22.546" v="112" actId="20577"/>
          <ac:spMkLst>
            <pc:docMk/>
            <pc:sldMk cId="3379541199" sldId="371"/>
            <ac:spMk id="3" creationId="{00000000-0000-0000-0000-000000000000}"/>
          </ac:spMkLst>
        </pc:spChg>
      </pc:sldChg>
      <pc:sldChg chg="del">
        <pc:chgData name="Ahmed Baraka" userId="27de326a888dfb01" providerId="LiveId" clId="{4F82FAE9-74BD-4FBB-9F1B-3C853D549D32}" dt="2022-01-27T19:26:42.104" v="66" actId="47"/>
        <pc:sldMkLst>
          <pc:docMk/>
          <pc:sldMk cId="3124738175" sldId="389"/>
        </pc:sldMkLst>
      </pc:sldChg>
      <pc:sldChg chg="del">
        <pc:chgData name="Ahmed Baraka" userId="27de326a888dfb01" providerId="LiveId" clId="{4F82FAE9-74BD-4FBB-9F1B-3C853D549D32}" dt="2022-01-27T19:26:42.104" v="66" actId="47"/>
        <pc:sldMkLst>
          <pc:docMk/>
          <pc:sldMk cId="1600357209" sldId="390"/>
        </pc:sldMkLst>
      </pc:sldChg>
      <pc:sldChg chg="del">
        <pc:chgData name="Ahmed Baraka" userId="27de326a888dfb01" providerId="LiveId" clId="{4F82FAE9-74BD-4FBB-9F1B-3C853D549D32}" dt="2022-01-27T19:26:42.104" v="66" actId="47"/>
        <pc:sldMkLst>
          <pc:docMk/>
          <pc:sldMk cId="1625111341" sldId="391"/>
        </pc:sldMkLst>
      </pc:sldChg>
      <pc:sldChg chg="del">
        <pc:chgData name="Ahmed Baraka" userId="27de326a888dfb01" providerId="LiveId" clId="{4F82FAE9-74BD-4FBB-9F1B-3C853D549D32}" dt="2022-01-27T19:26:42.104" v="66" actId="47"/>
        <pc:sldMkLst>
          <pc:docMk/>
          <pc:sldMk cId="3912314004" sldId="392"/>
        </pc:sldMkLst>
      </pc:sldChg>
      <pc:sldChg chg="del">
        <pc:chgData name="Ahmed Baraka" userId="27de326a888dfb01" providerId="LiveId" clId="{4F82FAE9-74BD-4FBB-9F1B-3C853D549D32}" dt="2022-01-27T19:26:42.104" v="66" actId="47"/>
        <pc:sldMkLst>
          <pc:docMk/>
          <pc:sldMk cId="3121410298" sldId="393"/>
        </pc:sldMkLst>
      </pc:sldChg>
      <pc:sldChg chg="del">
        <pc:chgData name="Ahmed Baraka" userId="27de326a888dfb01" providerId="LiveId" clId="{4F82FAE9-74BD-4FBB-9F1B-3C853D549D32}" dt="2022-01-27T19:26:42.104" v="66" actId="47"/>
        <pc:sldMkLst>
          <pc:docMk/>
          <pc:sldMk cId="2967276294" sldId="394"/>
        </pc:sldMkLst>
      </pc:sldChg>
      <pc:sldChg chg="del">
        <pc:chgData name="Ahmed Baraka" userId="27de326a888dfb01" providerId="LiveId" clId="{4F82FAE9-74BD-4FBB-9F1B-3C853D549D32}" dt="2022-01-27T19:26:42.104" v="66" actId="47"/>
        <pc:sldMkLst>
          <pc:docMk/>
          <pc:sldMk cId="2324006821" sldId="395"/>
        </pc:sldMkLst>
      </pc:sldChg>
      <pc:sldChg chg="del">
        <pc:chgData name="Ahmed Baraka" userId="27de326a888dfb01" providerId="LiveId" clId="{4F82FAE9-74BD-4FBB-9F1B-3C853D549D32}" dt="2022-01-27T19:26:42.104" v="66" actId="47"/>
        <pc:sldMkLst>
          <pc:docMk/>
          <pc:sldMk cId="2283250321" sldId="396"/>
        </pc:sldMkLst>
      </pc:sldChg>
      <pc:sldChg chg="del">
        <pc:chgData name="Ahmed Baraka" userId="27de326a888dfb01" providerId="LiveId" clId="{4F82FAE9-74BD-4FBB-9F1B-3C853D549D32}" dt="2022-01-27T19:26:42.104" v="66" actId="47"/>
        <pc:sldMkLst>
          <pc:docMk/>
          <pc:sldMk cId="3908022541" sldId="405"/>
        </pc:sldMkLst>
      </pc:sldChg>
      <pc:sldMasterChg chg="delSp modSp mod modSldLayout">
        <pc:chgData name="Ahmed Baraka" userId="27de326a888dfb01" providerId="LiveId" clId="{4F82FAE9-74BD-4FBB-9F1B-3C853D549D32}" dt="2022-01-27T19:30:29.368" v="105" actId="478"/>
        <pc:sldMasterMkLst>
          <pc:docMk/>
          <pc:sldMasterMk cId="3147103537" sldId="2147483759"/>
        </pc:sldMasterMkLst>
        <pc:spChg chg="mod">
          <ac:chgData name="Ahmed Baraka" userId="27de326a888dfb01" providerId="LiveId" clId="{4F82FAE9-74BD-4FBB-9F1B-3C853D549D32}" dt="2022-01-27T19:30:21.161" v="104" actId="207"/>
          <ac:spMkLst>
            <pc:docMk/>
            <pc:sldMasterMk cId="3147103537" sldId="2147483759"/>
            <ac:spMk id="7" creationId="{00000000-0000-0000-0000-000000000000}"/>
          </ac:spMkLst>
        </pc:spChg>
        <pc:spChg chg="mod">
          <ac:chgData name="Ahmed Baraka" userId="27de326a888dfb01" providerId="LiveId" clId="{4F82FAE9-74BD-4FBB-9F1B-3C853D549D32}" dt="2022-01-27T19:24:04.635" v="55" actId="20577"/>
          <ac:spMkLst>
            <pc:docMk/>
            <pc:sldMasterMk cId="3147103537" sldId="2147483759"/>
            <ac:spMk id="8" creationId="{DF3428A5-F72B-4754-B138-E7F964C69798}"/>
          </ac:spMkLst>
        </pc:spChg>
        <pc:cxnChg chg="del">
          <ac:chgData name="Ahmed Baraka" userId="27de326a888dfb01" providerId="LiveId" clId="{4F82FAE9-74BD-4FBB-9F1B-3C853D549D32}" dt="2022-01-27T19:30:29.368" v="105" actId="478"/>
          <ac:cxnSpMkLst>
            <pc:docMk/>
            <pc:sldMasterMk cId="3147103537" sldId="2147483759"/>
            <ac:cxnSpMk id="10" creationId="{00000000-0000-0000-0000-000000000000}"/>
          </ac:cxnSpMkLst>
        </pc:cxnChg>
        <pc:sldLayoutChg chg="modSp mod">
          <pc:chgData name="Ahmed Baraka" userId="27de326a888dfb01" providerId="LiveId" clId="{4F82FAE9-74BD-4FBB-9F1B-3C853D549D32}" dt="2022-01-27T19:30:12.556" v="103" actId="207"/>
          <pc:sldLayoutMkLst>
            <pc:docMk/>
            <pc:sldMasterMk cId="3147103537" sldId="2147483759"/>
            <pc:sldLayoutMk cId="1561651814" sldId="2147483760"/>
          </pc:sldLayoutMkLst>
          <pc:spChg chg="mod">
            <ac:chgData name="Ahmed Baraka" userId="27de326a888dfb01" providerId="LiveId" clId="{4F82FAE9-74BD-4FBB-9F1B-3C853D549D32}" dt="2022-01-27T19:30:12.556" v="103" actId="207"/>
            <ac:spMkLst>
              <pc:docMk/>
              <pc:sldMasterMk cId="3147103537" sldId="2147483759"/>
              <pc:sldLayoutMk cId="1561651814" sldId="2147483760"/>
              <ac:spMk id="7" creationId="{00000000-0000-0000-0000-000000000000}"/>
            </ac:spMkLst>
          </pc:spChg>
          <pc:spChg chg="mod">
            <ac:chgData name="Ahmed Baraka" userId="27de326a888dfb01" providerId="LiveId" clId="{4F82FAE9-74BD-4FBB-9F1B-3C853D549D32}" dt="2022-01-27T19:24:51.384" v="58"/>
            <ac:spMkLst>
              <pc:docMk/>
              <pc:sldMasterMk cId="3147103537" sldId="2147483759"/>
              <pc:sldLayoutMk cId="1561651814" sldId="2147483760"/>
              <ac:spMk id="8" creationId="{C17AD296-FF1A-48C5-9B3B-4AA4B0CCF401}"/>
            </ac:spMkLst>
          </pc:spChg>
        </pc:sldLayoutChg>
        <pc:sldLayoutChg chg="setBg">
          <pc:chgData name="Ahmed Baraka" userId="27de326a888dfb01" providerId="LiveId" clId="{4F82FAE9-74BD-4FBB-9F1B-3C853D549D32}" dt="2022-01-27T19:29:32.615" v="102"/>
          <pc:sldLayoutMkLst>
            <pc:docMk/>
            <pc:sldMasterMk cId="3147103537" sldId="2147483759"/>
            <pc:sldLayoutMk cId="3132605886" sldId="2147483762"/>
          </pc:sldLayoutMkLst>
        </pc:sldLayoutChg>
        <pc:sldLayoutChg chg="modSp mod">
          <pc:chgData name="Ahmed Baraka" userId="27de326a888dfb01" providerId="LiveId" clId="{4F82FAE9-74BD-4FBB-9F1B-3C853D549D32}" dt="2022-01-27T19:25:15.835" v="59" actId="207"/>
          <pc:sldLayoutMkLst>
            <pc:docMk/>
            <pc:sldMasterMk cId="3147103537" sldId="2147483759"/>
            <pc:sldLayoutMk cId="495124036" sldId="2147483767"/>
          </pc:sldLayoutMkLst>
          <pc:spChg chg="mod">
            <ac:chgData name="Ahmed Baraka" userId="27de326a888dfb01" providerId="LiveId" clId="{4F82FAE9-74BD-4FBB-9F1B-3C853D549D32}" dt="2022-01-27T19:25:15.835" v="59" actId="207"/>
            <ac:spMkLst>
              <pc:docMk/>
              <pc:sldMasterMk cId="3147103537" sldId="2147483759"/>
              <pc:sldLayoutMk cId="495124036" sldId="2147483767"/>
              <ac:spMk id="8" creationId="{00000000-0000-0000-0000-000000000000}"/>
            </ac:spMkLst>
          </pc:spChg>
        </pc:sldLayoutChg>
        <pc:sldLayoutChg chg="delSp modSp mod">
          <pc:chgData name="Ahmed Baraka" userId="27de326a888dfb01" providerId="LiveId" clId="{4F82FAE9-74BD-4FBB-9F1B-3C853D549D32}" dt="2022-01-27T19:25:23.809" v="61" actId="478"/>
          <pc:sldLayoutMkLst>
            <pc:docMk/>
            <pc:sldMasterMk cId="3147103537" sldId="2147483759"/>
            <pc:sldLayoutMk cId="2060962306" sldId="2147483768"/>
          </pc:sldLayoutMkLst>
          <pc:spChg chg="mod">
            <ac:chgData name="Ahmed Baraka" userId="27de326a888dfb01" providerId="LiveId" clId="{4F82FAE9-74BD-4FBB-9F1B-3C853D549D32}" dt="2022-01-27T19:25:19.268" v="60" actId="207"/>
            <ac:spMkLst>
              <pc:docMk/>
              <pc:sldMasterMk cId="3147103537" sldId="2147483759"/>
              <pc:sldLayoutMk cId="2060962306" sldId="2147483768"/>
              <ac:spMk id="8" creationId="{00000000-0000-0000-0000-000000000000}"/>
            </ac:spMkLst>
          </pc:spChg>
          <pc:spChg chg="del">
            <ac:chgData name="Ahmed Baraka" userId="27de326a888dfb01" providerId="LiveId" clId="{4F82FAE9-74BD-4FBB-9F1B-3C853D549D32}" dt="2022-01-27T19:25:23.809" v="61" actId="478"/>
            <ac:spMkLst>
              <pc:docMk/>
              <pc:sldMasterMk cId="3147103537" sldId="2147483759"/>
              <pc:sldLayoutMk cId="2060962306" sldId="2147483768"/>
              <ac:spMk id="9" creationId="{00000000-0000-0000-0000-000000000000}"/>
            </ac:spMkLst>
          </pc:spChg>
        </pc:sldLayoutChg>
        <pc:sldLayoutChg chg="modSp mod">
          <pc:chgData name="Ahmed Baraka" userId="27de326a888dfb01" providerId="LiveId" clId="{4F82FAE9-74BD-4FBB-9F1B-3C853D549D32}" dt="2022-01-27T19:25:27.971" v="62" actId="207"/>
          <pc:sldLayoutMkLst>
            <pc:docMk/>
            <pc:sldMasterMk cId="3147103537" sldId="2147483759"/>
            <pc:sldLayoutMk cId="4135127917" sldId="2147483770"/>
          </pc:sldLayoutMkLst>
          <pc:spChg chg="mod">
            <ac:chgData name="Ahmed Baraka" userId="27de326a888dfb01" providerId="LiveId" clId="{4F82FAE9-74BD-4FBB-9F1B-3C853D549D32}" dt="2022-01-27T19:25:27.971" v="62" actId="207"/>
            <ac:spMkLst>
              <pc:docMk/>
              <pc:sldMasterMk cId="3147103537" sldId="2147483759"/>
              <pc:sldLayoutMk cId="4135127917" sldId="2147483770"/>
              <ac:spMk id="7" creationId="{00000000-0000-0000-0000-000000000000}"/>
            </ac:spMkLst>
          </pc:spChg>
        </pc:sldLayoutChg>
      </pc:sldMasterChg>
    </pc:docChg>
  </pc:docChgLst>
  <pc:docChgLst>
    <pc:chgData name="Ahmed Baraka" userId="27de326a888dfb01" providerId="LiveId" clId="{6048FAAD-C62F-4C3E-9B41-409841D850B1}"/>
    <pc:docChg chg="undo custSel addSld modSld">
      <pc:chgData name="Ahmed Baraka" userId="27de326a888dfb01" providerId="LiveId" clId="{6048FAAD-C62F-4C3E-9B41-409841D850B1}" dt="2021-02-12T06:34:14.018" v="3177" actId="20577"/>
      <pc:docMkLst>
        <pc:docMk/>
      </pc:docMkLst>
      <pc:sldChg chg="modSp mod modNotesTx">
        <pc:chgData name="Ahmed Baraka" userId="27de326a888dfb01" providerId="LiveId" clId="{6048FAAD-C62F-4C3E-9B41-409841D850B1}" dt="2021-02-11T13:50:48.822" v="2736" actId="20577"/>
        <pc:sldMkLst>
          <pc:docMk/>
          <pc:sldMk cId="3233924039" sldId="372"/>
        </pc:sldMkLst>
        <pc:spChg chg="mod">
          <ac:chgData name="Ahmed Baraka" userId="27de326a888dfb01" providerId="LiveId" clId="{6048FAAD-C62F-4C3E-9B41-409841D850B1}" dt="2021-02-11T13:37:54.700" v="2471" actId="20577"/>
          <ac:spMkLst>
            <pc:docMk/>
            <pc:sldMk cId="3233924039" sldId="372"/>
            <ac:spMk id="3" creationId="{8E8DE7F2-65D3-48DF-97A6-4B4212F4CC19}"/>
          </ac:spMkLst>
        </pc:spChg>
      </pc:sldChg>
      <pc:sldChg chg="modSp mod modNotesTx">
        <pc:chgData name="Ahmed Baraka" userId="27de326a888dfb01" providerId="LiveId" clId="{6048FAAD-C62F-4C3E-9B41-409841D850B1}" dt="2021-02-11T12:34:10.498" v="2400" actId="20577"/>
        <pc:sldMkLst>
          <pc:docMk/>
          <pc:sldMk cId="1452359467" sldId="374"/>
        </pc:sldMkLst>
        <pc:spChg chg="mod">
          <ac:chgData name="Ahmed Baraka" userId="27de326a888dfb01" providerId="LiveId" clId="{6048FAAD-C62F-4C3E-9B41-409841D850B1}" dt="2021-02-11T12:34:10.498" v="2400" actId="20577"/>
          <ac:spMkLst>
            <pc:docMk/>
            <pc:sldMk cId="1452359467" sldId="374"/>
            <ac:spMk id="5" creationId="{3C6B6F64-CB9E-42A8-A23D-D420B0CA20DF}"/>
          </ac:spMkLst>
        </pc:spChg>
      </pc:sldChg>
      <pc:sldChg chg="addSp modSp new mod modNotesTx">
        <pc:chgData name="Ahmed Baraka" userId="27de326a888dfb01" providerId="LiveId" clId="{6048FAAD-C62F-4C3E-9B41-409841D850B1}" dt="2021-02-11T12:08:32.982" v="1838" actId="20577"/>
        <pc:sldMkLst>
          <pc:docMk/>
          <pc:sldMk cId="3232387948" sldId="375"/>
        </pc:sldMkLst>
        <pc:spChg chg="mod">
          <ac:chgData name="Ahmed Baraka" userId="27de326a888dfb01" providerId="LiveId" clId="{6048FAAD-C62F-4C3E-9B41-409841D850B1}" dt="2021-02-11T11:09:37.270" v="81" actId="20577"/>
          <ac:spMkLst>
            <pc:docMk/>
            <pc:sldMk cId="3232387948" sldId="375"/>
            <ac:spMk id="2" creationId="{EAB3F1E7-6450-4CD8-8778-70E690D166C0}"/>
          </ac:spMkLst>
        </pc:spChg>
        <pc:spChg chg="mod">
          <ac:chgData name="Ahmed Baraka" userId="27de326a888dfb01" providerId="LiveId" clId="{6048FAAD-C62F-4C3E-9B41-409841D850B1}" dt="2021-02-11T12:08:32.982" v="1838" actId="20577"/>
          <ac:spMkLst>
            <pc:docMk/>
            <pc:sldMk cId="3232387948" sldId="375"/>
            <ac:spMk id="3" creationId="{8CF517E7-3D18-4412-B15E-0F0D369D1726}"/>
          </ac:spMkLst>
        </pc:spChg>
        <pc:spChg chg="add mod">
          <ac:chgData name="Ahmed Baraka" userId="27de326a888dfb01" providerId="LiveId" clId="{6048FAAD-C62F-4C3E-9B41-409841D850B1}" dt="2021-02-11T11:13:33.226" v="279" actId="1038"/>
          <ac:spMkLst>
            <pc:docMk/>
            <pc:sldMk cId="3232387948" sldId="375"/>
            <ac:spMk id="4" creationId="{BCF790F5-7618-4081-AF67-F9E06F816FCC}"/>
          </ac:spMkLst>
        </pc:spChg>
      </pc:sldChg>
      <pc:sldChg chg="addSp delSp modSp new mod modNotesTx">
        <pc:chgData name="Ahmed Baraka" userId="27de326a888dfb01" providerId="LiveId" clId="{6048FAAD-C62F-4C3E-9B41-409841D850B1}" dt="2021-02-12T05:52:23.261" v="3008" actId="20577"/>
        <pc:sldMkLst>
          <pc:docMk/>
          <pc:sldMk cId="2285954665" sldId="376"/>
        </pc:sldMkLst>
        <pc:spChg chg="mod">
          <ac:chgData name="Ahmed Baraka" userId="27de326a888dfb01" providerId="LiveId" clId="{6048FAAD-C62F-4C3E-9B41-409841D850B1}" dt="2021-02-12T05:32:31.137" v="2777" actId="20577"/>
          <ac:spMkLst>
            <pc:docMk/>
            <pc:sldMk cId="2285954665" sldId="376"/>
            <ac:spMk id="2" creationId="{A97FDF23-B214-4687-A38E-C8EAD0BE6B08}"/>
          </ac:spMkLst>
        </pc:spChg>
        <pc:spChg chg="del">
          <ac:chgData name="Ahmed Baraka" userId="27de326a888dfb01" providerId="LiveId" clId="{6048FAAD-C62F-4C3E-9B41-409841D850B1}" dt="2021-02-12T05:31:35.145" v="2766" actId="478"/>
          <ac:spMkLst>
            <pc:docMk/>
            <pc:sldMk cId="2285954665" sldId="376"/>
            <ac:spMk id="3" creationId="{77D83F22-4080-433F-80AC-C7946114B050}"/>
          </ac:spMkLst>
        </pc:spChg>
        <pc:picChg chg="add mod">
          <ac:chgData name="Ahmed Baraka" userId="27de326a888dfb01" providerId="LiveId" clId="{6048FAAD-C62F-4C3E-9B41-409841D850B1}" dt="2021-02-12T05:32:54.107" v="2781" actId="1076"/>
          <ac:picMkLst>
            <pc:docMk/>
            <pc:sldMk cId="2285954665" sldId="376"/>
            <ac:picMk id="5" creationId="{849F90F8-2243-44B7-BA85-A0D9C6CB984A}"/>
          </ac:picMkLst>
        </pc:picChg>
      </pc:sldChg>
      <pc:sldChg chg="addSp delSp modSp add mod modNotesTx">
        <pc:chgData name="Ahmed Baraka" userId="27de326a888dfb01" providerId="LiveId" clId="{6048FAAD-C62F-4C3E-9B41-409841D850B1}" dt="2021-02-12T05:56:33.531" v="3017" actId="20577"/>
        <pc:sldMkLst>
          <pc:docMk/>
          <pc:sldMk cId="2629062297" sldId="377"/>
        </pc:sldMkLst>
        <pc:spChg chg="mod">
          <ac:chgData name="Ahmed Baraka" userId="27de326a888dfb01" providerId="LiveId" clId="{6048FAAD-C62F-4C3E-9B41-409841D850B1}" dt="2021-02-12T05:51:03.485" v="2805" actId="20577"/>
          <ac:spMkLst>
            <pc:docMk/>
            <pc:sldMk cId="2629062297" sldId="377"/>
            <ac:spMk id="2" creationId="{A97FDF23-B214-4687-A38E-C8EAD0BE6B08}"/>
          </ac:spMkLst>
        </pc:spChg>
        <pc:picChg chg="add del mod">
          <ac:chgData name="Ahmed Baraka" userId="27de326a888dfb01" providerId="LiveId" clId="{6048FAAD-C62F-4C3E-9B41-409841D850B1}" dt="2021-02-12T05:52:51.727" v="3009" actId="478"/>
          <ac:picMkLst>
            <pc:docMk/>
            <pc:sldMk cId="2629062297" sldId="377"/>
            <ac:picMk id="4" creationId="{A23A0163-5ADA-4684-B785-31EB4EA44E48}"/>
          </ac:picMkLst>
        </pc:picChg>
        <pc:picChg chg="add mod">
          <ac:chgData name="Ahmed Baraka" userId="27de326a888dfb01" providerId="LiveId" clId="{6048FAAD-C62F-4C3E-9B41-409841D850B1}" dt="2021-02-12T05:53:16.308" v="3012" actId="1440"/>
          <ac:picMkLst>
            <pc:docMk/>
            <pc:sldMk cId="2629062297" sldId="377"/>
            <ac:picMk id="6" creationId="{94C1894A-13DD-4C35-99FA-FF2D43B7C4BB}"/>
          </ac:picMkLst>
        </pc:picChg>
      </pc:sldChg>
      <pc:sldChg chg="addSp modSp new mod modNotesTx">
        <pc:chgData name="Ahmed Baraka" userId="27de326a888dfb01" providerId="LiveId" clId="{6048FAAD-C62F-4C3E-9B41-409841D850B1}" dt="2021-02-12T06:34:14.018" v="3177" actId="20577"/>
        <pc:sldMkLst>
          <pc:docMk/>
          <pc:sldMk cId="2718293724" sldId="378"/>
        </pc:sldMkLst>
        <pc:spChg chg="mod">
          <ac:chgData name="Ahmed Baraka" userId="27de326a888dfb01" providerId="LiveId" clId="{6048FAAD-C62F-4C3E-9B41-409841D850B1}" dt="2021-02-12T06:02:10.611" v="3070" actId="20577"/>
          <ac:spMkLst>
            <pc:docMk/>
            <pc:sldMk cId="2718293724" sldId="378"/>
            <ac:spMk id="2" creationId="{242E21EB-312D-421A-9977-00546368BBA4}"/>
          </ac:spMkLst>
        </pc:spChg>
        <pc:spChg chg="mod">
          <ac:chgData name="Ahmed Baraka" userId="27de326a888dfb01" providerId="LiveId" clId="{6048FAAD-C62F-4C3E-9B41-409841D850B1}" dt="2021-02-12T06:33:46.872" v="3165" actId="20577"/>
          <ac:spMkLst>
            <pc:docMk/>
            <pc:sldMk cId="2718293724" sldId="378"/>
            <ac:spMk id="3" creationId="{5D87CD7B-1DEF-4D7B-9F95-1DF60D64A5A2}"/>
          </ac:spMkLst>
        </pc:spChg>
        <pc:spChg chg="add mod">
          <ac:chgData name="Ahmed Baraka" userId="27de326a888dfb01" providerId="LiveId" clId="{6048FAAD-C62F-4C3E-9B41-409841D850B1}" dt="2021-02-12T06:29:46.540" v="3144" actId="1037"/>
          <ac:spMkLst>
            <pc:docMk/>
            <pc:sldMk cId="2718293724" sldId="378"/>
            <ac:spMk id="4" creationId="{EED936EF-CA1C-4590-AAE8-9B8AA690B328}"/>
          </ac:spMkLst>
        </pc:spChg>
        <pc:spChg chg="add mod">
          <ac:chgData name="Ahmed Baraka" userId="27de326a888dfb01" providerId="LiveId" clId="{6048FAAD-C62F-4C3E-9B41-409841D850B1}" dt="2021-02-12T06:29:46.540" v="3144" actId="1037"/>
          <ac:spMkLst>
            <pc:docMk/>
            <pc:sldMk cId="2718293724" sldId="378"/>
            <ac:spMk id="5" creationId="{AC00BB19-5B85-409D-8C9C-61E8D18D9AB5}"/>
          </ac:spMkLst>
        </pc:spChg>
        <pc:spChg chg="add mod">
          <ac:chgData name="Ahmed Baraka" userId="27de326a888dfb01" providerId="LiveId" clId="{6048FAAD-C62F-4C3E-9B41-409841D850B1}" dt="2021-02-12T06:29:55.574" v="3149" actId="1035"/>
          <ac:spMkLst>
            <pc:docMk/>
            <pc:sldMk cId="2718293724" sldId="378"/>
            <ac:spMk id="6" creationId="{DB2AFA74-5137-43E0-BB4A-FEC20BF17719}"/>
          </ac:spMkLst>
        </pc:spChg>
        <pc:spChg chg="add mod">
          <ac:chgData name="Ahmed Baraka" userId="27de326a888dfb01" providerId="LiveId" clId="{6048FAAD-C62F-4C3E-9B41-409841D850B1}" dt="2021-02-12T06:29:59.405" v="3154" actId="1035"/>
          <ac:spMkLst>
            <pc:docMk/>
            <pc:sldMk cId="2718293724" sldId="378"/>
            <ac:spMk id="7" creationId="{065A0D08-0D66-4561-A314-F03F09E5865D}"/>
          </ac:spMkLst>
        </pc:spChg>
      </pc:sldChg>
    </pc:docChg>
  </pc:docChgLst>
  <pc:docChgLst>
    <pc:chgData name="Ahmed Baraka" userId="27de326a888dfb01" providerId="LiveId" clId="{34DC327A-8090-4C84-A156-1B9FCDF34756}"/>
    <pc:docChg chg="modSld">
      <pc:chgData name="Ahmed Baraka" userId="27de326a888dfb01" providerId="LiveId" clId="{34DC327A-8090-4C84-A156-1B9FCDF34756}" dt="2022-11-09T03:26:11.482" v="6" actId="208"/>
      <pc:docMkLst>
        <pc:docMk/>
      </pc:docMkLst>
      <pc:sldChg chg="modSp mod">
        <pc:chgData name="Ahmed Baraka" userId="27de326a888dfb01" providerId="LiveId" clId="{34DC327A-8090-4C84-A156-1B9FCDF34756}" dt="2022-11-09T03:19:09.381" v="3" actId="207"/>
        <pc:sldMkLst>
          <pc:docMk/>
          <pc:sldMk cId="914376817" sldId="377"/>
        </pc:sldMkLst>
        <pc:spChg chg="mod">
          <ac:chgData name="Ahmed Baraka" userId="27de326a888dfb01" providerId="LiveId" clId="{34DC327A-8090-4C84-A156-1B9FCDF34756}" dt="2022-11-09T03:19:04.683" v="2" actId="207"/>
          <ac:spMkLst>
            <pc:docMk/>
            <pc:sldMk cId="914376817" sldId="377"/>
            <ac:spMk id="44" creationId="{2FE2C383-EDC3-493E-B85F-3BFEADCD22AF}"/>
          </ac:spMkLst>
        </pc:spChg>
        <pc:spChg chg="mod">
          <ac:chgData name="Ahmed Baraka" userId="27de326a888dfb01" providerId="LiveId" clId="{34DC327A-8090-4C84-A156-1B9FCDF34756}" dt="2022-11-09T03:19:09.381" v="3" actId="207"/>
          <ac:spMkLst>
            <pc:docMk/>
            <pc:sldMk cId="914376817" sldId="377"/>
            <ac:spMk id="45" creationId="{EBBE277F-9D71-48B8-9DE1-5C2CFB0E248E}"/>
          </ac:spMkLst>
        </pc:spChg>
      </pc:sldChg>
      <pc:sldChg chg="modSp mod">
        <pc:chgData name="Ahmed Baraka" userId="27de326a888dfb01" providerId="LiveId" clId="{34DC327A-8090-4C84-A156-1B9FCDF34756}" dt="2022-11-09T03:26:11.482" v="6" actId="208"/>
        <pc:sldMkLst>
          <pc:docMk/>
          <pc:sldMk cId="514685148" sldId="380"/>
        </pc:sldMkLst>
        <pc:spChg chg="mod">
          <ac:chgData name="Ahmed Baraka" userId="27de326a888dfb01" providerId="LiveId" clId="{34DC327A-8090-4C84-A156-1B9FCDF34756}" dt="2022-11-09T03:26:11.482" v="6" actId="208"/>
          <ac:spMkLst>
            <pc:docMk/>
            <pc:sldMk cId="514685148" sldId="380"/>
            <ac:spMk id="31" creationId="{612DBDC1-AFDE-4560-8984-E005645250D5}"/>
          </ac:spMkLst>
        </pc:spChg>
        <pc:spChg chg="mod">
          <ac:chgData name="Ahmed Baraka" userId="27de326a888dfb01" providerId="LiveId" clId="{34DC327A-8090-4C84-A156-1B9FCDF34756}" dt="2022-11-09T03:26:05.358" v="4" actId="207"/>
          <ac:spMkLst>
            <pc:docMk/>
            <pc:sldMk cId="514685148" sldId="380"/>
            <ac:spMk id="32" creationId="{F286D46E-B185-496C-8BFB-CFB767409D82}"/>
          </ac:spMkLst>
        </pc:spChg>
      </pc:sldChg>
    </pc:docChg>
  </pc:docChgLst>
  <pc:docChgLst>
    <pc:chgData name="Ahmed Baraka" userId="27de326a888dfb01" providerId="LiveId" clId="{F807323E-3BE8-4209-AA0C-0066E778E4EC}"/>
    <pc:docChg chg="undo redo custSel addSld delSld modSld sldOrd modMainMaster">
      <pc:chgData name="Ahmed Baraka" userId="27de326a888dfb01" providerId="LiveId" clId="{F807323E-3BE8-4209-AA0C-0066E778E4EC}" dt="2021-02-18T17:02:36.376" v="15407" actId="20577"/>
      <pc:docMkLst>
        <pc:docMk/>
      </pc:docMkLst>
      <pc:sldChg chg="modSp mod modNotesTx">
        <pc:chgData name="Ahmed Baraka" userId="27de326a888dfb01" providerId="LiveId" clId="{F807323E-3BE8-4209-AA0C-0066E778E4EC}" dt="2021-02-15T19:03:56.777" v="4726" actId="20577"/>
        <pc:sldMkLst>
          <pc:docMk/>
          <pc:sldMk cId="3233924039" sldId="372"/>
        </pc:sldMkLst>
        <pc:spChg chg="mod">
          <ac:chgData name="Ahmed Baraka" userId="27de326a888dfb01" providerId="LiveId" clId="{F807323E-3BE8-4209-AA0C-0066E778E4EC}" dt="2021-02-15T11:26:59.291" v="2637" actId="21"/>
          <ac:spMkLst>
            <pc:docMk/>
            <pc:sldMk cId="3233924039" sldId="372"/>
            <ac:spMk id="3" creationId="{8E8DE7F2-65D3-48DF-97A6-4B4212F4CC19}"/>
          </ac:spMkLst>
        </pc:spChg>
      </pc:sldChg>
      <pc:sldChg chg="del modNotesTx">
        <pc:chgData name="Ahmed Baraka" userId="27de326a888dfb01" providerId="LiveId" clId="{F807323E-3BE8-4209-AA0C-0066E778E4EC}" dt="2021-02-14T19:22:31.792" v="1076" actId="47"/>
        <pc:sldMkLst>
          <pc:docMk/>
          <pc:sldMk cId="3232387948" sldId="375"/>
        </pc:sldMkLst>
      </pc:sldChg>
      <pc:sldChg chg="modSp mod modNotesTx">
        <pc:chgData name="Ahmed Baraka" userId="27de326a888dfb01" providerId="LiveId" clId="{F807323E-3BE8-4209-AA0C-0066E778E4EC}" dt="2021-02-18T15:43:06.988" v="15068" actId="20577"/>
        <pc:sldMkLst>
          <pc:docMk/>
          <pc:sldMk cId="3876507805" sldId="376"/>
        </pc:sldMkLst>
        <pc:spChg chg="mod">
          <ac:chgData name="Ahmed Baraka" userId="27de326a888dfb01" providerId="LiveId" clId="{F807323E-3BE8-4209-AA0C-0066E778E4EC}" dt="2021-02-14T16:38:48.368" v="16" actId="27636"/>
          <ac:spMkLst>
            <pc:docMk/>
            <pc:sldMk cId="3876507805" sldId="376"/>
            <ac:spMk id="2" creationId="{C6FA17B2-A64C-4B3A-8EE1-FEA4272EDBE8}"/>
          </ac:spMkLst>
        </pc:spChg>
        <pc:spChg chg="mod">
          <ac:chgData name="Ahmed Baraka" userId="27de326a888dfb01" providerId="LiveId" clId="{F807323E-3BE8-4209-AA0C-0066E778E4EC}" dt="2021-02-14T16:40:55.440" v="101" actId="948"/>
          <ac:spMkLst>
            <pc:docMk/>
            <pc:sldMk cId="3876507805" sldId="376"/>
            <ac:spMk id="3" creationId="{C2A21C19-1B05-4AEB-91A8-7B1325CDF0B5}"/>
          </ac:spMkLst>
        </pc:spChg>
      </pc:sldChg>
      <pc:sldChg chg="modSp mod modNotesTx">
        <pc:chgData name="Ahmed Baraka" userId="27de326a888dfb01" providerId="LiveId" clId="{F807323E-3BE8-4209-AA0C-0066E778E4EC}" dt="2021-02-15T19:58:57.192" v="4784" actId="20577"/>
        <pc:sldMkLst>
          <pc:docMk/>
          <pc:sldMk cId="705195627" sldId="377"/>
        </pc:sldMkLst>
        <pc:spChg chg="mod">
          <ac:chgData name="Ahmed Baraka" userId="27de326a888dfb01" providerId="LiveId" clId="{F807323E-3BE8-4209-AA0C-0066E778E4EC}" dt="2021-02-15T19:51:30.612" v="4776" actId="6549"/>
          <ac:spMkLst>
            <pc:docMk/>
            <pc:sldMk cId="705195627" sldId="377"/>
            <ac:spMk id="3" creationId="{9D9F112E-7BEB-4A54-8EE0-26A17B3BEE63}"/>
          </ac:spMkLst>
        </pc:spChg>
      </pc:sldChg>
      <pc:sldChg chg="addSp modSp mod modNotesTx">
        <pc:chgData name="Ahmed Baraka" userId="27de326a888dfb01" providerId="LiveId" clId="{F807323E-3BE8-4209-AA0C-0066E778E4EC}" dt="2021-02-17T08:03:06.846" v="13870" actId="6549"/>
        <pc:sldMkLst>
          <pc:docMk/>
          <pc:sldMk cId="669346093" sldId="378"/>
        </pc:sldMkLst>
        <pc:spChg chg="mod">
          <ac:chgData name="Ahmed Baraka" userId="27de326a888dfb01" providerId="LiveId" clId="{F807323E-3BE8-4209-AA0C-0066E778E4EC}" dt="2021-02-14T17:46:50.163" v="305" actId="20577"/>
          <ac:spMkLst>
            <pc:docMk/>
            <pc:sldMk cId="669346093" sldId="378"/>
            <ac:spMk id="2" creationId="{A3D3BE95-E133-4841-9597-20A0E457533C}"/>
          </ac:spMkLst>
        </pc:spChg>
        <pc:spChg chg="mod">
          <ac:chgData name="Ahmed Baraka" userId="27de326a888dfb01" providerId="LiveId" clId="{F807323E-3BE8-4209-AA0C-0066E778E4EC}" dt="2021-02-17T08:02:54.316" v="13869" actId="20577"/>
          <ac:spMkLst>
            <pc:docMk/>
            <pc:sldMk cId="669346093" sldId="378"/>
            <ac:spMk id="3" creationId="{A3551CED-497B-499D-9E15-892D3311A5CD}"/>
          </ac:spMkLst>
        </pc:spChg>
        <pc:spChg chg="add mod">
          <ac:chgData name="Ahmed Baraka" userId="27de326a888dfb01" providerId="LiveId" clId="{F807323E-3BE8-4209-AA0C-0066E778E4EC}" dt="2021-02-15T20:39:29.849" v="6008" actId="207"/>
          <ac:spMkLst>
            <pc:docMk/>
            <pc:sldMk cId="669346093" sldId="378"/>
            <ac:spMk id="4" creationId="{5B8A8585-767E-4472-AC1E-E2B9348DD3BC}"/>
          </ac:spMkLst>
        </pc:spChg>
        <pc:spChg chg="add mod">
          <ac:chgData name="Ahmed Baraka" userId="27de326a888dfb01" providerId="LiveId" clId="{F807323E-3BE8-4209-AA0C-0066E778E4EC}" dt="2021-02-15T20:40:31.752" v="6009" actId="207"/>
          <ac:spMkLst>
            <pc:docMk/>
            <pc:sldMk cId="669346093" sldId="378"/>
            <ac:spMk id="5" creationId="{C5992113-7BB9-4670-BDB0-3FDF51D9744B}"/>
          </ac:spMkLst>
        </pc:spChg>
        <pc:spChg chg="add mod">
          <ac:chgData name="Ahmed Baraka" userId="27de326a888dfb01" providerId="LiveId" clId="{F807323E-3BE8-4209-AA0C-0066E778E4EC}" dt="2021-02-14T18:19:39.466" v="734" actId="1036"/>
          <ac:spMkLst>
            <pc:docMk/>
            <pc:sldMk cId="669346093" sldId="378"/>
            <ac:spMk id="6" creationId="{ECF95525-4B54-454A-BDBB-0D86E143A2E2}"/>
          </ac:spMkLst>
        </pc:spChg>
      </pc:sldChg>
      <pc:sldChg chg="modSp new del mod modNotesTx">
        <pc:chgData name="Ahmed Baraka" userId="27de326a888dfb01" providerId="LiveId" clId="{F807323E-3BE8-4209-AA0C-0066E778E4EC}" dt="2021-02-14T19:22:09.367" v="1075" actId="47"/>
        <pc:sldMkLst>
          <pc:docMk/>
          <pc:sldMk cId="4161561825" sldId="379"/>
        </pc:sldMkLst>
        <pc:spChg chg="mod">
          <ac:chgData name="Ahmed Baraka" userId="27de326a888dfb01" providerId="LiveId" clId="{F807323E-3BE8-4209-AA0C-0066E778E4EC}" dt="2021-02-14T19:21:54.742" v="1072" actId="21"/>
          <ac:spMkLst>
            <pc:docMk/>
            <pc:sldMk cId="4161561825" sldId="379"/>
            <ac:spMk id="2" creationId="{DCCFE753-1485-4146-AEA4-5D41A4E6D07A}"/>
          </ac:spMkLst>
        </pc:spChg>
      </pc:sldChg>
      <pc:sldChg chg="modSp add mod modNotesTx">
        <pc:chgData name="Ahmed Baraka" userId="27de326a888dfb01" providerId="LiveId" clId="{F807323E-3BE8-4209-AA0C-0066E778E4EC}" dt="2021-02-16T07:13:43.671" v="6995" actId="20577"/>
        <pc:sldMkLst>
          <pc:docMk/>
          <pc:sldMk cId="32331538" sldId="380"/>
        </pc:sldMkLst>
        <pc:spChg chg="mod">
          <ac:chgData name="Ahmed Baraka" userId="27de326a888dfb01" providerId="LiveId" clId="{F807323E-3BE8-4209-AA0C-0066E778E4EC}" dt="2021-02-14T17:52:14.379" v="460" actId="20577"/>
          <ac:spMkLst>
            <pc:docMk/>
            <pc:sldMk cId="32331538" sldId="380"/>
            <ac:spMk id="2" creationId="{A3D3BE95-E133-4841-9597-20A0E457533C}"/>
          </ac:spMkLst>
        </pc:spChg>
        <pc:spChg chg="mod">
          <ac:chgData name="Ahmed Baraka" userId="27de326a888dfb01" providerId="LiveId" clId="{F807323E-3BE8-4209-AA0C-0066E778E4EC}" dt="2021-02-14T17:52:04.707" v="452" actId="948"/>
          <ac:spMkLst>
            <pc:docMk/>
            <pc:sldMk cId="32331538" sldId="380"/>
            <ac:spMk id="3" creationId="{A3551CED-497B-499D-9E15-892D3311A5CD}"/>
          </ac:spMkLst>
        </pc:spChg>
        <pc:spChg chg="mod">
          <ac:chgData name="Ahmed Baraka" userId="27de326a888dfb01" providerId="LiveId" clId="{F807323E-3BE8-4209-AA0C-0066E778E4EC}" dt="2021-02-14T17:50:19.769" v="386"/>
          <ac:spMkLst>
            <pc:docMk/>
            <pc:sldMk cId="32331538" sldId="380"/>
            <ac:spMk id="4" creationId="{5B8A8585-767E-4472-AC1E-E2B9348DD3BC}"/>
          </ac:spMkLst>
        </pc:spChg>
        <pc:spChg chg="mod">
          <ac:chgData name="Ahmed Baraka" userId="27de326a888dfb01" providerId="LiveId" clId="{F807323E-3BE8-4209-AA0C-0066E778E4EC}" dt="2021-02-14T17:51:02.367" v="412"/>
          <ac:spMkLst>
            <pc:docMk/>
            <pc:sldMk cId="32331538" sldId="380"/>
            <ac:spMk id="5" creationId="{C5992113-7BB9-4670-BDB0-3FDF51D9744B}"/>
          </ac:spMkLst>
        </pc:spChg>
        <pc:spChg chg="mod">
          <ac:chgData name="Ahmed Baraka" userId="27de326a888dfb01" providerId="LiveId" clId="{F807323E-3BE8-4209-AA0C-0066E778E4EC}" dt="2021-02-14T17:52:10.177" v="456" actId="1035"/>
          <ac:spMkLst>
            <pc:docMk/>
            <pc:sldMk cId="32331538" sldId="380"/>
            <ac:spMk id="6" creationId="{ECF95525-4B54-454A-BDBB-0D86E143A2E2}"/>
          </ac:spMkLst>
        </pc:spChg>
      </pc:sldChg>
      <pc:sldChg chg="addSp delSp modSp new mod modNotesTx">
        <pc:chgData name="Ahmed Baraka" userId="27de326a888dfb01" providerId="LiveId" clId="{F807323E-3BE8-4209-AA0C-0066E778E4EC}" dt="2021-02-16T07:52:42.302" v="8544" actId="20577"/>
        <pc:sldMkLst>
          <pc:docMk/>
          <pc:sldMk cId="1050364065" sldId="381"/>
        </pc:sldMkLst>
        <pc:spChg chg="mod">
          <ac:chgData name="Ahmed Baraka" userId="27de326a888dfb01" providerId="LiveId" clId="{F807323E-3BE8-4209-AA0C-0066E778E4EC}" dt="2021-02-14T18:20:09.835" v="735" actId="948"/>
          <ac:spMkLst>
            <pc:docMk/>
            <pc:sldMk cId="1050364065" sldId="381"/>
            <ac:spMk id="2" creationId="{71878688-7565-44F8-84FD-30A8EFD663FA}"/>
          </ac:spMkLst>
        </pc:spChg>
        <pc:spChg chg="del mod">
          <ac:chgData name="Ahmed Baraka" userId="27de326a888dfb01" providerId="LiveId" clId="{F807323E-3BE8-4209-AA0C-0066E778E4EC}" dt="2021-02-14T18:15:44.502" v="696" actId="478"/>
          <ac:spMkLst>
            <pc:docMk/>
            <pc:sldMk cId="1050364065" sldId="381"/>
            <ac:spMk id="3" creationId="{4EFAB892-6F46-43BE-901B-993EE1C20FCB}"/>
          </ac:spMkLst>
        </pc:spChg>
        <pc:spChg chg="add del mod">
          <ac:chgData name="Ahmed Baraka" userId="27de326a888dfb01" providerId="LiveId" clId="{F807323E-3BE8-4209-AA0C-0066E778E4EC}" dt="2021-02-14T18:16:00.313" v="700" actId="478"/>
          <ac:spMkLst>
            <pc:docMk/>
            <pc:sldMk cId="1050364065" sldId="381"/>
            <ac:spMk id="5" creationId="{722F996E-B536-48B3-A2DB-FE967191A564}"/>
          </ac:spMkLst>
        </pc:spChg>
        <pc:spChg chg="add mod">
          <ac:chgData name="Ahmed Baraka" userId="27de326a888dfb01" providerId="LiveId" clId="{F807323E-3BE8-4209-AA0C-0066E778E4EC}" dt="2021-02-14T18:19:30.152" v="730" actId="1035"/>
          <ac:spMkLst>
            <pc:docMk/>
            <pc:sldMk cId="1050364065" sldId="381"/>
            <ac:spMk id="8" creationId="{BB2A8DE5-6F65-4FF2-AE97-4DEA427E8661}"/>
          </ac:spMkLst>
        </pc:spChg>
        <pc:spChg chg="add mod ord">
          <ac:chgData name="Ahmed Baraka" userId="27de326a888dfb01" providerId="LiveId" clId="{F807323E-3BE8-4209-AA0C-0066E778E4EC}" dt="2021-02-14T21:16:45.363" v="1499" actId="1076"/>
          <ac:spMkLst>
            <pc:docMk/>
            <pc:sldMk cId="1050364065" sldId="381"/>
            <ac:spMk id="9" creationId="{64EBE804-70A1-4BB5-932C-F3295203FD3E}"/>
          </ac:spMkLst>
        </pc:spChg>
        <pc:picChg chg="add mod">
          <ac:chgData name="Ahmed Baraka" userId="27de326a888dfb01" providerId="LiveId" clId="{F807323E-3BE8-4209-AA0C-0066E778E4EC}" dt="2021-02-14T21:16:34.224" v="1497" actId="14100"/>
          <ac:picMkLst>
            <pc:docMk/>
            <pc:sldMk cId="1050364065" sldId="381"/>
            <ac:picMk id="4" creationId="{8CED0B67-C764-4A24-A4AD-B9288B7E1D74}"/>
          </ac:picMkLst>
        </pc:picChg>
        <pc:picChg chg="add mod">
          <ac:chgData name="Ahmed Baraka" userId="27de326a888dfb01" providerId="LiveId" clId="{F807323E-3BE8-4209-AA0C-0066E778E4EC}" dt="2021-02-14T21:17:17.508" v="1501" actId="1076"/>
          <ac:picMkLst>
            <pc:docMk/>
            <pc:sldMk cId="1050364065" sldId="381"/>
            <ac:picMk id="6" creationId="{10D9A85B-8F75-4096-ABA7-9B09FB41DC5F}"/>
          </ac:picMkLst>
        </pc:picChg>
        <pc:picChg chg="add del mod">
          <ac:chgData name="Ahmed Baraka" userId="27de326a888dfb01" providerId="LiveId" clId="{F807323E-3BE8-4209-AA0C-0066E778E4EC}" dt="2021-02-14T18:18:21.404" v="717" actId="478"/>
          <ac:picMkLst>
            <pc:docMk/>
            <pc:sldMk cId="1050364065" sldId="381"/>
            <ac:picMk id="7" creationId="{7AD05979-39C2-4D66-A46D-95010AC727B6}"/>
          </ac:picMkLst>
        </pc:picChg>
        <pc:picChg chg="add mod ord">
          <ac:chgData name="Ahmed Baraka" userId="27de326a888dfb01" providerId="LiveId" clId="{F807323E-3BE8-4209-AA0C-0066E778E4EC}" dt="2021-02-14T18:18:46.954" v="725" actId="1076"/>
          <ac:picMkLst>
            <pc:docMk/>
            <pc:sldMk cId="1050364065" sldId="381"/>
            <ac:picMk id="11" creationId="{3FC5A4D4-D6F3-49A9-853D-92E486AD98A7}"/>
          </ac:picMkLst>
        </pc:picChg>
      </pc:sldChg>
      <pc:sldChg chg="addSp delSp modSp new mod modNotesTx">
        <pc:chgData name="Ahmed Baraka" userId="27de326a888dfb01" providerId="LiveId" clId="{F807323E-3BE8-4209-AA0C-0066E778E4EC}" dt="2021-02-18T17:02:36.376" v="15407" actId="20577"/>
        <pc:sldMkLst>
          <pc:docMk/>
          <pc:sldMk cId="3491220843" sldId="382"/>
        </pc:sldMkLst>
        <pc:spChg chg="mod">
          <ac:chgData name="Ahmed Baraka" userId="27de326a888dfb01" providerId="LiveId" clId="{F807323E-3BE8-4209-AA0C-0066E778E4EC}" dt="2021-02-14T18:08:34.873" v="616" actId="6549"/>
          <ac:spMkLst>
            <pc:docMk/>
            <pc:sldMk cId="3491220843" sldId="382"/>
            <ac:spMk id="2" creationId="{AA64AA92-95AE-463A-B57E-2AC52664FF84}"/>
          </ac:spMkLst>
        </pc:spChg>
        <pc:spChg chg="del">
          <ac:chgData name="Ahmed Baraka" userId="27de326a888dfb01" providerId="LiveId" clId="{F807323E-3BE8-4209-AA0C-0066E778E4EC}" dt="2021-02-14T18:08:44.365" v="617" actId="478"/>
          <ac:spMkLst>
            <pc:docMk/>
            <pc:sldMk cId="3491220843" sldId="382"/>
            <ac:spMk id="3" creationId="{BA206F8F-A324-4916-9F74-90585A03C13D}"/>
          </ac:spMkLst>
        </pc:spChg>
        <pc:spChg chg="add mod">
          <ac:chgData name="Ahmed Baraka" userId="27de326a888dfb01" providerId="LiveId" clId="{F807323E-3BE8-4209-AA0C-0066E778E4EC}" dt="2021-02-14T21:13:53.017" v="1460" actId="6549"/>
          <ac:spMkLst>
            <pc:docMk/>
            <pc:sldMk cId="3491220843" sldId="382"/>
            <ac:spMk id="4" creationId="{E820ABF4-EA31-4DC8-817C-13EE8D08893E}"/>
          </ac:spMkLst>
        </pc:spChg>
        <pc:spChg chg="add mod">
          <ac:chgData name="Ahmed Baraka" userId="27de326a888dfb01" providerId="LiveId" clId="{F807323E-3BE8-4209-AA0C-0066E778E4EC}" dt="2021-02-14T21:14:03.656" v="1488" actId="1035"/>
          <ac:spMkLst>
            <pc:docMk/>
            <pc:sldMk cId="3491220843" sldId="382"/>
            <ac:spMk id="5" creationId="{CF1B969D-0163-4A87-BBFE-1599A9EE4125}"/>
          </ac:spMkLst>
        </pc:spChg>
      </pc:sldChg>
      <pc:sldChg chg="addSp delSp modSp new mod modNotesTx">
        <pc:chgData name="Ahmed Baraka" userId="27de326a888dfb01" providerId="LiveId" clId="{F807323E-3BE8-4209-AA0C-0066E778E4EC}" dt="2021-02-17T19:35:27.031" v="14412" actId="20577"/>
        <pc:sldMkLst>
          <pc:docMk/>
          <pc:sldMk cId="2148057573" sldId="383"/>
        </pc:sldMkLst>
        <pc:spChg chg="mod">
          <ac:chgData name="Ahmed Baraka" userId="27de326a888dfb01" providerId="LiveId" clId="{F807323E-3BE8-4209-AA0C-0066E778E4EC}" dt="2021-02-14T18:20:21.176" v="760" actId="20577"/>
          <ac:spMkLst>
            <pc:docMk/>
            <pc:sldMk cId="2148057573" sldId="383"/>
            <ac:spMk id="2" creationId="{08095F5D-9EB3-4F32-82A2-CC1E06B5F997}"/>
          </ac:spMkLst>
        </pc:spChg>
        <pc:spChg chg="mod">
          <ac:chgData name="Ahmed Baraka" userId="27de326a888dfb01" providerId="LiveId" clId="{F807323E-3BE8-4209-AA0C-0066E778E4EC}" dt="2021-02-14T19:25:19.216" v="1111" actId="948"/>
          <ac:spMkLst>
            <pc:docMk/>
            <pc:sldMk cId="2148057573" sldId="383"/>
            <ac:spMk id="3" creationId="{B4BE2225-020D-4364-BE4D-1F4F2D6DC079}"/>
          </ac:spMkLst>
        </pc:spChg>
        <pc:spChg chg="add mod">
          <ac:chgData name="Ahmed Baraka" userId="27de326a888dfb01" providerId="LiveId" clId="{F807323E-3BE8-4209-AA0C-0066E778E4EC}" dt="2021-02-14T19:25:54.817" v="1148" actId="1037"/>
          <ac:spMkLst>
            <pc:docMk/>
            <pc:sldMk cId="2148057573" sldId="383"/>
            <ac:spMk id="4" creationId="{5E5640AD-CD9F-48EC-AA3F-AC8C15EB1ABA}"/>
          </ac:spMkLst>
        </pc:spChg>
        <pc:spChg chg="add mod">
          <ac:chgData name="Ahmed Baraka" userId="27de326a888dfb01" providerId="LiveId" clId="{F807323E-3BE8-4209-AA0C-0066E778E4EC}" dt="2021-02-16T08:07:17.928" v="8555" actId="20577"/>
          <ac:spMkLst>
            <pc:docMk/>
            <pc:sldMk cId="2148057573" sldId="383"/>
            <ac:spMk id="5" creationId="{94FEE5A5-AA78-4E27-BA2B-BB1602BD1AA4}"/>
          </ac:spMkLst>
        </pc:spChg>
        <pc:spChg chg="add mod">
          <ac:chgData name="Ahmed Baraka" userId="27de326a888dfb01" providerId="LiveId" clId="{F807323E-3BE8-4209-AA0C-0066E778E4EC}" dt="2021-02-17T19:35:27.031" v="14412" actId="20577"/>
          <ac:spMkLst>
            <pc:docMk/>
            <pc:sldMk cId="2148057573" sldId="383"/>
            <ac:spMk id="6" creationId="{C8E53420-90CC-4E89-BAA2-82CAF0CDB80C}"/>
          </ac:spMkLst>
        </pc:spChg>
        <pc:spChg chg="add mod">
          <ac:chgData name="Ahmed Baraka" userId="27de326a888dfb01" providerId="LiveId" clId="{F807323E-3BE8-4209-AA0C-0066E778E4EC}" dt="2021-02-14T19:26:01.561" v="1150" actId="1036"/>
          <ac:spMkLst>
            <pc:docMk/>
            <pc:sldMk cId="2148057573" sldId="383"/>
            <ac:spMk id="7" creationId="{C875C7AB-11B6-4A14-A87B-B4418BF384A6}"/>
          </ac:spMkLst>
        </pc:spChg>
        <pc:spChg chg="add del">
          <ac:chgData name="Ahmed Baraka" userId="27de326a888dfb01" providerId="LiveId" clId="{F807323E-3BE8-4209-AA0C-0066E778E4EC}" dt="2021-02-16T08:07:05.389" v="8547"/>
          <ac:spMkLst>
            <pc:docMk/>
            <pc:sldMk cId="2148057573" sldId="383"/>
            <ac:spMk id="8" creationId="{A6C18EBF-E393-46D0-8A7E-65BBF3F5DA37}"/>
          </ac:spMkLst>
        </pc:spChg>
      </pc:sldChg>
      <pc:sldChg chg="modSp add del mod">
        <pc:chgData name="Ahmed Baraka" userId="27de326a888dfb01" providerId="LiveId" clId="{F807323E-3BE8-4209-AA0C-0066E778E4EC}" dt="2021-02-14T19:16:29.706" v="1062" actId="47"/>
        <pc:sldMkLst>
          <pc:docMk/>
          <pc:sldMk cId="2621197342" sldId="384"/>
        </pc:sldMkLst>
        <pc:spChg chg="mod">
          <ac:chgData name="Ahmed Baraka" userId="27de326a888dfb01" providerId="LiveId" clId="{F807323E-3BE8-4209-AA0C-0066E778E4EC}" dt="2021-02-14T19:13:05.474" v="936" actId="255"/>
          <ac:spMkLst>
            <pc:docMk/>
            <pc:sldMk cId="2621197342" sldId="384"/>
            <ac:spMk id="2" creationId="{08095F5D-9EB3-4F32-82A2-CC1E06B5F997}"/>
          </ac:spMkLst>
        </pc:spChg>
        <pc:spChg chg="mod">
          <ac:chgData name="Ahmed Baraka" userId="27de326a888dfb01" providerId="LiveId" clId="{F807323E-3BE8-4209-AA0C-0066E778E4EC}" dt="2021-02-14T19:01:09.340" v="869" actId="11"/>
          <ac:spMkLst>
            <pc:docMk/>
            <pc:sldMk cId="2621197342" sldId="384"/>
            <ac:spMk id="3" creationId="{B4BE2225-020D-4364-BE4D-1F4F2D6DC079}"/>
          </ac:spMkLst>
        </pc:spChg>
      </pc:sldChg>
      <pc:sldChg chg="modSp add mod modNotesTx">
        <pc:chgData name="Ahmed Baraka" userId="27de326a888dfb01" providerId="LiveId" clId="{F807323E-3BE8-4209-AA0C-0066E778E4EC}" dt="2021-02-15T20:33:43.780" v="6007" actId="20577"/>
        <pc:sldMkLst>
          <pc:docMk/>
          <pc:sldMk cId="121882681" sldId="385"/>
        </pc:sldMkLst>
        <pc:spChg chg="mod">
          <ac:chgData name="Ahmed Baraka" userId="27de326a888dfb01" providerId="LiveId" clId="{F807323E-3BE8-4209-AA0C-0066E778E4EC}" dt="2021-02-14T19:04:39.986" v="898" actId="6549"/>
          <ac:spMkLst>
            <pc:docMk/>
            <pc:sldMk cId="121882681" sldId="385"/>
            <ac:spMk id="2" creationId="{AA64AA92-95AE-463A-B57E-2AC52664FF84}"/>
          </ac:spMkLst>
        </pc:spChg>
        <pc:spChg chg="mod">
          <ac:chgData name="Ahmed Baraka" userId="27de326a888dfb01" providerId="LiveId" clId="{F807323E-3BE8-4209-AA0C-0066E778E4EC}" dt="2021-02-14T19:04:29.306" v="872" actId="1076"/>
          <ac:spMkLst>
            <pc:docMk/>
            <pc:sldMk cId="121882681" sldId="385"/>
            <ac:spMk id="4" creationId="{E820ABF4-EA31-4DC8-817C-13EE8D08893E}"/>
          </ac:spMkLst>
        </pc:spChg>
      </pc:sldChg>
      <pc:sldChg chg="add del">
        <pc:chgData name="Ahmed Baraka" userId="27de326a888dfb01" providerId="LiveId" clId="{F807323E-3BE8-4209-AA0C-0066E778E4EC}" dt="2021-02-14T19:21:28.453" v="1066" actId="47"/>
        <pc:sldMkLst>
          <pc:docMk/>
          <pc:sldMk cId="1051920803" sldId="386"/>
        </pc:sldMkLst>
      </pc:sldChg>
      <pc:sldChg chg="new del">
        <pc:chgData name="Ahmed Baraka" userId="27de326a888dfb01" providerId="LiveId" clId="{F807323E-3BE8-4209-AA0C-0066E778E4EC}" dt="2021-02-14T19:21:20.589" v="1064" actId="47"/>
        <pc:sldMkLst>
          <pc:docMk/>
          <pc:sldMk cId="3131527190" sldId="386"/>
        </pc:sldMkLst>
      </pc:sldChg>
      <pc:sldChg chg="addSp modSp add mod ord modNotesTx">
        <pc:chgData name="Ahmed Baraka" userId="27de326a888dfb01" providerId="LiveId" clId="{F807323E-3BE8-4209-AA0C-0066E778E4EC}" dt="2021-02-16T15:23:39.698" v="10328" actId="20577"/>
        <pc:sldMkLst>
          <pc:docMk/>
          <pc:sldMk cId="3932347291" sldId="386"/>
        </pc:sldMkLst>
        <pc:spChg chg="mod">
          <ac:chgData name="Ahmed Baraka" userId="27de326a888dfb01" providerId="LiveId" clId="{F807323E-3BE8-4209-AA0C-0066E778E4EC}" dt="2021-02-14T19:38:32.881" v="1276" actId="20577"/>
          <ac:spMkLst>
            <pc:docMk/>
            <pc:sldMk cId="3932347291" sldId="386"/>
            <ac:spMk id="2" creationId="{EAB3F1E7-6450-4CD8-8778-70E690D166C0}"/>
          </ac:spMkLst>
        </pc:spChg>
        <pc:spChg chg="mod">
          <ac:chgData name="Ahmed Baraka" userId="27de326a888dfb01" providerId="LiveId" clId="{F807323E-3BE8-4209-AA0C-0066E778E4EC}" dt="2021-02-14T19:24:59.026" v="1109" actId="948"/>
          <ac:spMkLst>
            <pc:docMk/>
            <pc:sldMk cId="3932347291" sldId="386"/>
            <ac:spMk id="3" creationId="{8CF517E7-3D18-4412-B15E-0F0D369D1726}"/>
          </ac:spMkLst>
        </pc:spChg>
        <pc:spChg chg="mod">
          <ac:chgData name="Ahmed Baraka" userId="27de326a888dfb01" providerId="LiveId" clId="{F807323E-3BE8-4209-AA0C-0066E778E4EC}" dt="2021-02-14T19:24:15.746" v="1094" actId="1037"/>
          <ac:spMkLst>
            <pc:docMk/>
            <pc:sldMk cId="3932347291" sldId="386"/>
            <ac:spMk id="4" creationId="{BCF790F5-7618-4081-AF67-F9E06F816FCC}"/>
          </ac:spMkLst>
        </pc:spChg>
        <pc:spChg chg="mod">
          <ac:chgData name="Ahmed Baraka" userId="27de326a888dfb01" providerId="LiveId" clId="{F807323E-3BE8-4209-AA0C-0066E778E4EC}" dt="2021-02-16T15:21:44.547" v="10322"/>
          <ac:spMkLst>
            <pc:docMk/>
            <pc:sldMk cId="3932347291" sldId="386"/>
            <ac:spMk id="5" creationId="{4CCD3F60-A656-4383-809E-812ACE3A75D0}"/>
          </ac:spMkLst>
        </pc:spChg>
        <pc:spChg chg="mod">
          <ac:chgData name="Ahmed Baraka" userId="27de326a888dfb01" providerId="LiveId" clId="{F807323E-3BE8-4209-AA0C-0066E778E4EC}" dt="2021-02-16T15:22:45.668" v="10325" actId="20577"/>
          <ac:spMkLst>
            <pc:docMk/>
            <pc:sldMk cId="3932347291" sldId="386"/>
            <ac:spMk id="6" creationId="{494D1C69-4562-4D5C-B79F-1C3F9D6EFCB5}"/>
          </ac:spMkLst>
        </pc:spChg>
        <pc:spChg chg="add mod">
          <ac:chgData name="Ahmed Baraka" userId="27de326a888dfb01" providerId="LiveId" clId="{F807323E-3BE8-4209-AA0C-0066E778E4EC}" dt="2021-02-14T19:24:54.744" v="1108" actId="1076"/>
          <ac:spMkLst>
            <pc:docMk/>
            <pc:sldMk cId="3932347291" sldId="386"/>
            <ac:spMk id="7" creationId="{553D9FC7-DB24-4E40-BB3A-BBF861B4BFCA}"/>
          </ac:spMkLst>
        </pc:spChg>
      </pc:sldChg>
      <pc:sldChg chg="addSp delSp modSp add mod ord modNotesTx">
        <pc:chgData name="Ahmed Baraka" userId="27de326a888dfb01" providerId="LiveId" clId="{F807323E-3BE8-4209-AA0C-0066E778E4EC}" dt="2021-02-16T10:26:25.844" v="10198" actId="20577"/>
        <pc:sldMkLst>
          <pc:docMk/>
          <pc:sldMk cId="1461037082" sldId="387"/>
        </pc:sldMkLst>
        <pc:spChg chg="mod">
          <ac:chgData name="Ahmed Baraka" userId="27de326a888dfb01" providerId="LiveId" clId="{F807323E-3BE8-4209-AA0C-0066E778E4EC}" dt="2021-02-14T19:26:55.183" v="1157" actId="20577"/>
          <ac:spMkLst>
            <pc:docMk/>
            <pc:sldMk cId="1461037082" sldId="387"/>
            <ac:spMk id="2" creationId="{71878688-7565-44F8-84FD-30A8EFD663FA}"/>
          </ac:spMkLst>
        </pc:spChg>
        <pc:spChg chg="mod">
          <ac:chgData name="Ahmed Baraka" userId="27de326a888dfb01" providerId="LiveId" clId="{F807323E-3BE8-4209-AA0C-0066E778E4EC}" dt="2021-02-14T19:33:49.615" v="1213" actId="1036"/>
          <ac:spMkLst>
            <pc:docMk/>
            <pc:sldMk cId="1461037082" sldId="387"/>
            <ac:spMk id="8" creationId="{BB2A8DE5-6F65-4FF2-AE97-4DEA427E8661}"/>
          </ac:spMkLst>
        </pc:spChg>
        <pc:spChg chg="mod">
          <ac:chgData name="Ahmed Baraka" userId="27de326a888dfb01" providerId="LiveId" clId="{F807323E-3BE8-4209-AA0C-0066E778E4EC}" dt="2021-02-14T19:33:49.615" v="1213" actId="1036"/>
          <ac:spMkLst>
            <pc:docMk/>
            <pc:sldMk cId="1461037082" sldId="387"/>
            <ac:spMk id="9" creationId="{64EBE804-70A1-4BB5-932C-F3295203FD3E}"/>
          </ac:spMkLst>
        </pc:spChg>
        <pc:picChg chg="add mod ord">
          <ac:chgData name="Ahmed Baraka" userId="27de326a888dfb01" providerId="LiveId" clId="{F807323E-3BE8-4209-AA0C-0066E778E4EC}" dt="2021-02-14T19:33:49.615" v="1213" actId="1036"/>
          <ac:picMkLst>
            <pc:docMk/>
            <pc:sldMk cId="1461037082" sldId="387"/>
            <ac:picMk id="4" creationId="{CA179D84-8403-4EA9-8EF9-A87291BB9746}"/>
          </ac:picMkLst>
        </pc:picChg>
        <pc:picChg chg="del">
          <ac:chgData name="Ahmed Baraka" userId="27de326a888dfb01" providerId="LiveId" clId="{F807323E-3BE8-4209-AA0C-0066E778E4EC}" dt="2021-02-14T19:26:59.061" v="1158" actId="478"/>
          <ac:picMkLst>
            <pc:docMk/>
            <pc:sldMk cId="1461037082" sldId="387"/>
            <ac:picMk id="11" creationId="{3FC5A4D4-D6F3-49A9-853D-92E486AD98A7}"/>
          </ac:picMkLst>
        </pc:picChg>
      </pc:sldChg>
      <pc:sldChg chg="addSp delSp modSp add mod modNotesTx">
        <pc:chgData name="Ahmed Baraka" userId="27de326a888dfb01" providerId="LiveId" clId="{F807323E-3BE8-4209-AA0C-0066E778E4EC}" dt="2021-02-16T11:02:43.439" v="10289" actId="6549"/>
        <pc:sldMkLst>
          <pc:docMk/>
          <pc:sldMk cId="1350023796" sldId="388"/>
        </pc:sldMkLst>
        <pc:spChg chg="mod">
          <ac:chgData name="Ahmed Baraka" userId="27de326a888dfb01" providerId="LiveId" clId="{F807323E-3BE8-4209-AA0C-0066E778E4EC}" dt="2021-02-14T19:31:43.863" v="1181" actId="255"/>
          <ac:spMkLst>
            <pc:docMk/>
            <pc:sldMk cId="1350023796" sldId="388"/>
            <ac:spMk id="2" creationId="{71878688-7565-44F8-84FD-30A8EFD663FA}"/>
          </ac:spMkLst>
        </pc:spChg>
        <pc:spChg chg="del">
          <ac:chgData name="Ahmed Baraka" userId="27de326a888dfb01" providerId="LiveId" clId="{F807323E-3BE8-4209-AA0C-0066E778E4EC}" dt="2021-02-14T19:31:48.388" v="1182" actId="478"/>
          <ac:spMkLst>
            <pc:docMk/>
            <pc:sldMk cId="1350023796" sldId="388"/>
            <ac:spMk id="8" creationId="{BB2A8DE5-6F65-4FF2-AE97-4DEA427E8661}"/>
          </ac:spMkLst>
        </pc:spChg>
        <pc:spChg chg="del">
          <ac:chgData name="Ahmed Baraka" userId="27de326a888dfb01" providerId="LiveId" clId="{F807323E-3BE8-4209-AA0C-0066E778E4EC}" dt="2021-02-14T19:31:50.961" v="1183" actId="478"/>
          <ac:spMkLst>
            <pc:docMk/>
            <pc:sldMk cId="1350023796" sldId="388"/>
            <ac:spMk id="9" creationId="{64EBE804-70A1-4BB5-932C-F3295203FD3E}"/>
          </ac:spMkLst>
        </pc:spChg>
        <pc:spChg chg="add mod">
          <ac:chgData name="Ahmed Baraka" userId="27de326a888dfb01" providerId="LiveId" clId="{F807323E-3BE8-4209-AA0C-0066E778E4EC}" dt="2021-02-14T19:34:59.893" v="1238" actId="20577"/>
          <ac:spMkLst>
            <pc:docMk/>
            <pc:sldMk cId="1350023796" sldId="388"/>
            <ac:spMk id="10" creationId="{090B5EF9-FB5E-4786-ACB6-74619B363C33}"/>
          </ac:spMkLst>
        </pc:spChg>
        <pc:spChg chg="add mod">
          <ac:chgData name="Ahmed Baraka" userId="27de326a888dfb01" providerId="LiveId" clId="{F807323E-3BE8-4209-AA0C-0066E778E4EC}" dt="2021-02-14T21:19:10.614" v="1502" actId="1076"/>
          <ac:spMkLst>
            <pc:docMk/>
            <pc:sldMk cId="1350023796" sldId="388"/>
            <ac:spMk id="11" creationId="{DCD36DE1-12DD-470D-966C-FFCD2F192FBC}"/>
          </ac:spMkLst>
        </pc:spChg>
        <pc:picChg chg="mod">
          <ac:chgData name="Ahmed Baraka" userId="27de326a888dfb01" providerId="LiveId" clId="{F807323E-3BE8-4209-AA0C-0066E778E4EC}" dt="2021-02-14T19:33:59.821" v="1233" actId="1036"/>
          <ac:picMkLst>
            <pc:docMk/>
            <pc:sldMk cId="1350023796" sldId="388"/>
            <ac:picMk id="4" creationId="{CA179D84-8403-4EA9-8EF9-A87291BB9746}"/>
          </ac:picMkLst>
        </pc:picChg>
        <pc:picChg chg="add mod">
          <ac:chgData name="Ahmed Baraka" userId="27de326a888dfb01" providerId="LiveId" clId="{F807323E-3BE8-4209-AA0C-0066E778E4EC}" dt="2021-02-14T19:34:12.399" v="1234" actId="1440"/>
          <ac:picMkLst>
            <pc:docMk/>
            <pc:sldMk cId="1350023796" sldId="388"/>
            <ac:picMk id="5" creationId="{909E4C5F-9CE0-40CB-A6DA-006E485BE749}"/>
          </ac:picMkLst>
        </pc:picChg>
      </pc:sldChg>
      <pc:sldChg chg="new del">
        <pc:chgData name="Ahmed Baraka" userId="27de326a888dfb01" providerId="LiveId" clId="{F807323E-3BE8-4209-AA0C-0066E778E4EC}" dt="2021-02-14T19:37:51.163" v="1241" actId="47"/>
        <pc:sldMkLst>
          <pc:docMk/>
          <pc:sldMk cId="918415779" sldId="389"/>
        </pc:sldMkLst>
      </pc:sldChg>
      <pc:sldChg chg="modSp add del mod">
        <pc:chgData name="Ahmed Baraka" userId="27de326a888dfb01" providerId="LiveId" clId="{F807323E-3BE8-4209-AA0C-0066E778E4EC}" dt="2021-02-14T19:41:29.771" v="1343" actId="47"/>
        <pc:sldMkLst>
          <pc:docMk/>
          <pc:sldMk cId="2015920188" sldId="389"/>
        </pc:sldMkLst>
        <pc:spChg chg="mod">
          <ac:chgData name="Ahmed Baraka" userId="27de326a888dfb01" providerId="LiveId" clId="{F807323E-3BE8-4209-AA0C-0066E778E4EC}" dt="2021-02-14T19:37:58.667" v="1247" actId="6549"/>
          <ac:spMkLst>
            <pc:docMk/>
            <pc:sldMk cId="2015920188" sldId="389"/>
            <ac:spMk id="2" creationId="{08095F5D-9EB3-4F32-82A2-CC1E06B5F997}"/>
          </ac:spMkLst>
        </pc:spChg>
      </pc:sldChg>
      <pc:sldChg chg="delSp modSp add mod modNotesTx">
        <pc:chgData name="Ahmed Baraka" userId="27de326a888dfb01" providerId="LiveId" clId="{F807323E-3BE8-4209-AA0C-0066E778E4EC}" dt="2021-02-16T15:25:27.054" v="10568" actId="20577"/>
        <pc:sldMkLst>
          <pc:docMk/>
          <pc:sldMk cId="568694054" sldId="390"/>
        </pc:sldMkLst>
        <pc:spChg chg="mod">
          <ac:chgData name="Ahmed Baraka" userId="27de326a888dfb01" providerId="LiveId" clId="{F807323E-3BE8-4209-AA0C-0066E778E4EC}" dt="2021-02-14T19:38:24.220" v="1263" actId="20577"/>
          <ac:spMkLst>
            <pc:docMk/>
            <pc:sldMk cId="568694054" sldId="390"/>
            <ac:spMk id="2" creationId="{EAB3F1E7-6450-4CD8-8778-70E690D166C0}"/>
          </ac:spMkLst>
        </pc:spChg>
        <pc:spChg chg="mod">
          <ac:chgData name="Ahmed Baraka" userId="27de326a888dfb01" providerId="LiveId" clId="{F807323E-3BE8-4209-AA0C-0066E778E4EC}" dt="2021-02-14T19:40:48.331" v="1340" actId="12"/>
          <ac:spMkLst>
            <pc:docMk/>
            <pc:sldMk cId="568694054" sldId="390"/>
            <ac:spMk id="3" creationId="{8CF517E7-3D18-4412-B15E-0F0D369D1726}"/>
          </ac:spMkLst>
        </pc:spChg>
        <pc:spChg chg="mod">
          <ac:chgData name="Ahmed Baraka" userId="27de326a888dfb01" providerId="LiveId" clId="{F807323E-3BE8-4209-AA0C-0066E778E4EC}" dt="2021-02-14T19:40:52.400" v="1341" actId="14100"/>
          <ac:spMkLst>
            <pc:docMk/>
            <pc:sldMk cId="568694054" sldId="390"/>
            <ac:spMk id="4" creationId="{BCF790F5-7618-4081-AF67-F9E06F816FCC}"/>
          </ac:spMkLst>
        </pc:spChg>
        <pc:spChg chg="del">
          <ac:chgData name="Ahmed Baraka" userId="27de326a888dfb01" providerId="LiveId" clId="{F807323E-3BE8-4209-AA0C-0066E778E4EC}" dt="2021-02-14T19:39:03.024" v="1312" actId="478"/>
          <ac:spMkLst>
            <pc:docMk/>
            <pc:sldMk cId="568694054" sldId="390"/>
            <ac:spMk id="5" creationId="{4CCD3F60-A656-4383-809E-812ACE3A75D0}"/>
          </ac:spMkLst>
        </pc:spChg>
        <pc:spChg chg="del">
          <ac:chgData name="Ahmed Baraka" userId="27de326a888dfb01" providerId="LiveId" clId="{F807323E-3BE8-4209-AA0C-0066E778E4EC}" dt="2021-02-14T19:39:02.418" v="1311" actId="478"/>
          <ac:spMkLst>
            <pc:docMk/>
            <pc:sldMk cId="568694054" sldId="390"/>
            <ac:spMk id="6" creationId="{494D1C69-4562-4D5C-B79F-1C3F9D6EFCB5}"/>
          </ac:spMkLst>
        </pc:spChg>
        <pc:spChg chg="del">
          <ac:chgData name="Ahmed Baraka" userId="27de326a888dfb01" providerId="LiveId" clId="{F807323E-3BE8-4209-AA0C-0066E778E4EC}" dt="2021-02-14T19:39:00.840" v="1310" actId="478"/>
          <ac:spMkLst>
            <pc:docMk/>
            <pc:sldMk cId="568694054" sldId="390"/>
            <ac:spMk id="7" creationId="{553D9FC7-DB24-4E40-BB3A-BBF861B4BFCA}"/>
          </ac:spMkLst>
        </pc:spChg>
      </pc:sldChg>
      <pc:sldChg chg="modSp add mod ord modNotesTx">
        <pc:chgData name="Ahmed Baraka" userId="27de326a888dfb01" providerId="LiveId" clId="{F807323E-3BE8-4209-AA0C-0066E778E4EC}" dt="2021-02-16T09:32:16.652" v="9123" actId="20577"/>
        <pc:sldMkLst>
          <pc:docMk/>
          <pc:sldMk cId="1143513950" sldId="391"/>
        </pc:sldMkLst>
        <pc:spChg chg="mod">
          <ac:chgData name="Ahmed Baraka" userId="27de326a888dfb01" providerId="LiveId" clId="{F807323E-3BE8-4209-AA0C-0066E778E4EC}" dt="2021-02-14T19:41:41.243" v="1351" actId="20577"/>
          <ac:spMkLst>
            <pc:docMk/>
            <pc:sldMk cId="1143513950" sldId="391"/>
            <ac:spMk id="2" creationId="{EAB3F1E7-6450-4CD8-8778-70E690D166C0}"/>
          </ac:spMkLst>
        </pc:spChg>
        <pc:spChg chg="mod">
          <ac:chgData name="Ahmed Baraka" userId="27de326a888dfb01" providerId="LiveId" clId="{F807323E-3BE8-4209-AA0C-0066E778E4EC}" dt="2021-02-14T19:42:47.812" v="1369" actId="20577"/>
          <ac:spMkLst>
            <pc:docMk/>
            <pc:sldMk cId="1143513950" sldId="391"/>
            <ac:spMk id="4" creationId="{BCF790F5-7618-4081-AF67-F9E06F816FCC}"/>
          </ac:spMkLst>
        </pc:spChg>
      </pc:sldChg>
      <pc:sldChg chg="addSp modSp new mod modNotesTx">
        <pc:chgData name="Ahmed Baraka" userId="27de326a888dfb01" providerId="LiveId" clId="{F807323E-3BE8-4209-AA0C-0066E778E4EC}" dt="2021-02-16T15:32:36.983" v="11524" actId="20577"/>
        <pc:sldMkLst>
          <pc:docMk/>
          <pc:sldMk cId="2288993699" sldId="392"/>
        </pc:sldMkLst>
        <pc:spChg chg="mod">
          <ac:chgData name="Ahmed Baraka" userId="27de326a888dfb01" providerId="LiveId" clId="{F807323E-3BE8-4209-AA0C-0066E778E4EC}" dt="2021-02-14T21:21:02.764" v="1536" actId="20577"/>
          <ac:spMkLst>
            <pc:docMk/>
            <pc:sldMk cId="2288993699" sldId="392"/>
            <ac:spMk id="2" creationId="{A44E0E4D-76D6-4904-B0AC-8AB5902C1971}"/>
          </ac:spMkLst>
        </pc:spChg>
        <pc:spChg chg="mod">
          <ac:chgData name="Ahmed Baraka" userId="27de326a888dfb01" providerId="LiveId" clId="{F807323E-3BE8-4209-AA0C-0066E778E4EC}" dt="2021-02-15T11:18:22.542" v="2195" actId="108"/>
          <ac:spMkLst>
            <pc:docMk/>
            <pc:sldMk cId="2288993699" sldId="392"/>
            <ac:spMk id="3" creationId="{5A31BE78-7FE8-44E6-817F-B9381389CE91}"/>
          </ac:spMkLst>
        </pc:spChg>
        <pc:spChg chg="add mod">
          <ac:chgData name="Ahmed Baraka" userId="27de326a888dfb01" providerId="LiveId" clId="{F807323E-3BE8-4209-AA0C-0066E778E4EC}" dt="2021-02-15T11:14:03.356" v="1879" actId="20577"/>
          <ac:spMkLst>
            <pc:docMk/>
            <pc:sldMk cId="2288993699" sldId="392"/>
            <ac:spMk id="4" creationId="{0D0A86BB-7561-419C-B87A-E3AB699B64FE}"/>
          </ac:spMkLst>
        </pc:spChg>
        <pc:spChg chg="add mod">
          <ac:chgData name="Ahmed Baraka" userId="27de326a888dfb01" providerId="LiveId" clId="{F807323E-3BE8-4209-AA0C-0066E778E4EC}" dt="2021-02-15T11:18:05.791" v="2193" actId="1076"/>
          <ac:spMkLst>
            <pc:docMk/>
            <pc:sldMk cId="2288993699" sldId="392"/>
            <ac:spMk id="5" creationId="{3D34639E-56C0-4EBB-B5C3-9D4A2C32AE62}"/>
          </ac:spMkLst>
        </pc:spChg>
      </pc:sldChg>
      <pc:sldChg chg="addSp modSp add mod modNotesTx">
        <pc:chgData name="Ahmed Baraka" userId="27de326a888dfb01" providerId="LiveId" clId="{F807323E-3BE8-4209-AA0C-0066E778E4EC}" dt="2021-02-16T15:38:14.982" v="12167" actId="20577"/>
        <pc:sldMkLst>
          <pc:docMk/>
          <pc:sldMk cId="203456964" sldId="393"/>
        </pc:sldMkLst>
        <pc:spChg chg="mod">
          <ac:chgData name="Ahmed Baraka" userId="27de326a888dfb01" providerId="LiveId" clId="{F807323E-3BE8-4209-AA0C-0066E778E4EC}" dt="2021-02-15T11:18:48.155" v="2211" actId="255"/>
          <ac:spMkLst>
            <pc:docMk/>
            <pc:sldMk cId="203456964" sldId="393"/>
            <ac:spMk id="2" creationId="{A44E0E4D-76D6-4904-B0AC-8AB5902C1971}"/>
          </ac:spMkLst>
        </pc:spChg>
        <pc:spChg chg="mod">
          <ac:chgData name="Ahmed Baraka" userId="27de326a888dfb01" providerId="LiveId" clId="{F807323E-3BE8-4209-AA0C-0066E778E4EC}" dt="2021-02-15T11:25:48.345" v="2615" actId="108"/>
          <ac:spMkLst>
            <pc:docMk/>
            <pc:sldMk cId="203456964" sldId="393"/>
            <ac:spMk id="3" creationId="{5A31BE78-7FE8-44E6-817F-B9381389CE91}"/>
          </ac:spMkLst>
        </pc:spChg>
        <pc:spChg chg="mod">
          <ac:chgData name="Ahmed Baraka" userId="27de326a888dfb01" providerId="LiveId" clId="{F807323E-3BE8-4209-AA0C-0066E778E4EC}" dt="2021-02-15T11:19:31.246" v="2236" actId="20577"/>
          <ac:spMkLst>
            <pc:docMk/>
            <pc:sldMk cId="203456964" sldId="393"/>
            <ac:spMk id="4" creationId="{0D0A86BB-7561-419C-B87A-E3AB699B64FE}"/>
          </ac:spMkLst>
        </pc:spChg>
        <pc:spChg chg="mod">
          <ac:chgData name="Ahmed Baraka" userId="27de326a888dfb01" providerId="LiveId" clId="{F807323E-3BE8-4209-AA0C-0066E778E4EC}" dt="2021-02-15T11:23:40.669" v="2487" actId="20577"/>
          <ac:spMkLst>
            <pc:docMk/>
            <pc:sldMk cId="203456964" sldId="393"/>
            <ac:spMk id="5" creationId="{3D34639E-56C0-4EBB-B5C3-9D4A2C32AE62}"/>
          </ac:spMkLst>
        </pc:spChg>
        <pc:spChg chg="add mod">
          <ac:chgData name="Ahmed Baraka" userId="27de326a888dfb01" providerId="LiveId" clId="{F807323E-3BE8-4209-AA0C-0066E778E4EC}" dt="2021-02-15T11:20:33.531" v="2327" actId="6549"/>
          <ac:spMkLst>
            <pc:docMk/>
            <pc:sldMk cId="203456964" sldId="393"/>
            <ac:spMk id="6" creationId="{36DB1EDB-8828-419B-A13A-FD3ECFCACD0C}"/>
          </ac:spMkLst>
        </pc:spChg>
        <pc:spChg chg="add mod">
          <ac:chgData name="Ahmed Baraka" userId="27de326a888dfb01" providerId="LiveId" clId="{F807323E-3BE8-4209-AA0C-0066E778E4EC}" dt="2021-02-15T11:26:04.831" v="2630" actId="1035"/>
          <ac:spMkLst>
            <pc:docMk/>
            <pc:sldMk cId="203456964" sldId="393"/>
            <ac:spMk id="7" creationId="{A115D3D0-1367-446F-BFDC-B380462D84E6}"/>
          </ac:spMkLst>
        </pc:spChg>
      </pc:sldChg>
      <pc:sldChg chg="modSp new mod modNotesTx">
        <pc:chgData name="Ahmed Baraka" userId="27de326a888dfb01" providerId="LiveId" clId="{F807323E-3BE8-4209-AA0C-0066E778E4EC}" dt="2021-02-15T19:28:51.397" v="4731"/>
        <pc:sldMkLst>
          <pc:docMk/>
          <pc:sldMk cId="3282095932" sldId="394"/>
        </pc:sldMkLst>
        <pc:spChg chg="mod">
          <ac:chgData name="Ahmed Baraka" userId="27de326a888dfb01" providerId="LiveId" clId="{F807323E-3BE8-4209-AA0C-0066E778E4EC}" dt="2021-02-15T11:26:50.903" v="2636" actId="27636"/>
          <ac:spMkLst>
            <pc:docMk/>
            <pc:sldMk cId="3282095932" sldId="394"/>
            <ac:spMk id="2" creationId="{A2BD7A96-1878-4023-A677-A748B8F6BB94}"/>
          </ac:spMkLst>
        </pc:spChg>
        <pc:spChg chg="mod">
          <ac:chgData name="Ahmed Baraka" userId="27de326a888dfb01" providerId="LiveId" clId="{F807323E-3BE8-4209-AA0C-0066E778E4EC}" dt="2021-02-15T19:24:05.837" v="4730" actId="6549"/>
          <ac:spMkLst>
            <pc:docMk/>
            <pc:sldMk cId="3282095932" sldId="394"/>
            <ac:spMk id="3" creationId="{CABE56A2-6613-4F0A-A1FB-175A79E2C88E}"/>
          </ac:spMkLst>
        </pc:spChg>
      </pc:sldChg>
      <pc:sldChg chg="addSp modSp new mod modNotesTx">
        <pc:chgData name="Ahmed Baraka" userId="27de326a888dfb01" providerId="LiveId" clId="{F807323E-3BE8-4209-AA0C-0066E778E4EC}" dt="2021-02-17T12:43:35.941" v="13875" actId="20577"/>
        <pc:sldMkLst>
          <pc:docMk/>
          <pc:sldMk cId="190403175" sldId="395"/>
        </pc:sldMkLst>
        <pc:spChg chg="mod">
          <ac:chgData name="Ahmed Baraka" userId="27de326a888dfb01" providerId="LiveId" clId="{F807323E-3BE8-4209-AA0C-0066E778E4EC}" dt="2021-02-15T12:04:00.292" v="2830" actId="20577"/>
          <ac:spMkLst>
            <pc:docMk/>
            <pc:sldMk cId="190403175" sldId="395"/>
            <ac:spMk id="2" creationId="{602E933F-43DE-4E38-A321-B452D1FE4C00}"/>
          </ac:spMkLst>
        </pc:spChg>
        <pc:spChg chg="mod">
          <ac:chgData name="Ahmed Baraka" userId="27de326a888dfb01" providerId="LiveId" clId="{F807323E-3BE8-4209-AA0C-0066E778E4EC}" dt="2021-02-15T12:17:53.872" v="3066" actId="20577"/>
          <ac:spMkLst>
            <pc:docMk/>
            <pc:sldMk cId="190403175" sldId="395"/>
            <ac:spMk id="3" creationId="{EEB7FE0E-E902-414A-A812-75D12D8B569F}"/>
          </ac:spMkLst>
        </pc:spChg>
        <pc:spChg chg="add mod">
          <ac:chgData name="Ahmed Baraka" userId="27de326a888dfb01" providerId="LiveId" clId="{F807323E-3BE8-4209-AA0C-0066E778E4EC}" dt="2021-02-15T12:14:07.885" v="2958" actId="14100"/>
          <ac:spMkLst>
            <pc:docMk/>
            <pc:sldMk cId="190403175" sldId="395"/>
            <ac:spMk id="4" creationId="{DB3C8ED4-7A47-4E9C-8DD7-8529F4708F8A}"/>
          </ac:spMkLst>
        </pc:spChg>
        <pc:spChg chg="add mod">
          <ac:chgData name="Ahmed Baraka" userId="27de326a888dfb01" providerId="LiveId" clId="{F807323E-3BE8-4209-AA0C-0066E778E4EC}" dt="2021-02-15T12:15:19.568" v="2972" actId="20577"/>
          <ac:spMkLst>
            <pc:docMk/>
            <pc:sldMk cId="190403175" sldId="395"/>
            <ac:spMk id="5" creationId="{0EC83914-893D-40AA-83D0-1CCFD59D1BF0}"/>
          </ac:spMkLst>
        </pc:spChg>
        <pc:spChg chg="add mod">
          <ac:chgData name="Ahmed Baraka" userId="27de326a888dfb01" providerId="LiveId" clId="{F807323E-3BE8-4209-AA0C-0066E778E4EC}" dt="2021-02-15T12:18:20.430" v="3101" actId="20577"/>
          <ac:spMkLst>
            <pc:docMk/>
            <pc:sldMk cId="190403175" sldId="395"/>
            <ac:spMk id="6" creationId="{2AB8B965-48E0-415A-BEB5-1E868E104E7B}"/>
          </ac:spMkLst>
        </pc:spChg>
      </pc:sldChg>
      <pc:sldChg chg="new del">
        <pc:chgData name="Ahmed Baraka" userId="27de326a888dfb01" providerId="LiveId" clId="{F807323E-3BE8-4209-AA0C-0066E778E4EC}" dt="2021-02-17T12:57:26.977" v="13877" actId="47"/>
        <pc:sldMkLst>
          <pc:docMk/>
          <pc:sldMk cId="2365923068" sldId="396"/>
        </pc:sldMkLst>
      </pc:sldChg>
      <pc:sldChg chg="addSp delSp modSp new mod modClrScheme modAnim chgLayout modNotesTx">
        <pc:chgData name="Ahmed Baraka" userId="27de326a888dfb01" providerId="LiveId" clId="{F807323E-3BE8-4209-AA0C-0066E778E4EC}" dt="2021-02-17T17:14:40.397" v="14408" actId="1036"/>
        <pc:sldMkLst>
          <pc:docMk/>
          <pc:sldMk cId="4254752495" sldId="396"/>
        </pc:sldMkLst>
        <pc:spChg chg="del mod ord">
          <ac:chgData name="Ahmed Baraka" userId="27de326a888dfb01" providerId="LiveId" clId="{F807323E-3BE8-4209-AA0C-0066E778E4EC}" dt="2021-02-17T16:26:41.035" v="13880" actId="700"/>
          <ac:spMkLst>
            <pc:docMk/>
            <pc:sldMk cId="4254752495" sldId="396"/>
            <ac:spMk id="2" creationId="{C2FB6E32-5BEE-43B2-9C1D-526A0559F6C9}"/>
          </ac:spMkLst>
        </pc:spChg>
        <pc:spChg chg="del">
          <ac:chgData name="Ahmed Baraka" userId="27de326a888dfb01" providerId="LiveId" clId="{F807323E-3BE8-4209-AA0C-0066E778E4EC}" dt="2021-02-17T16:26:37.103" v="13879" actId="478"/>
          <ac:spMkLst>
            <pc:docMk/>
            <pc:sldMk cId="4254752495" sldId="396"/>
            <ac:spMk id="3" creationId="{DA01A62A-48BB-4A3E-BC33-53F128ADDB94}"/>
          </ac:spMkLst>
        </pc:spChg>
        <pc:spChg chg="add del mod ord">
          <ac:chgData name="Ahmed Baraka" userId="27de326a888dfb01" providerId="LiveId" clId="{F807323E-3BE8-4209-AA0C-0066E778E4EC}" dt="2021-02-17T16:26:45.721" v="13881" actId="700"/>
          <ac:spMkLst>
            <pc:docMk/>
            <pc:sldMk cId="4254752495" sldId="396"/>
            <ac:spMk id="4" creationId="{0C75D399-6EA3-4119-A1D4-98F887FFAEC8}"/>
          </ac:spMkLst>
        </pc:spChg>
        <pc:spChg chg="add mod">
          <ac:chgData name="Ahmed Baraka" userId="27de326a888dfb01" providerId="LiveId" clId="{F807323E-3BE8-4209-AA0C-0066E778E4EC}" dt="2021-02-17T17:04:06.687" v="14157" actId="164"/>
          <ac:spMkLst>
            <pc:docMk/>
            <pc:sldMk cId="4254752495" sldId="396"/>
            <ac:spMk id="4" creationId="{77A369B4-9896-4DCC-BE36-B41D4B867935}"/>
          </ac:spMkLst>
        </pc:spChg>
        <pc:spChg chg="add mod">
          <ac:chgData name="Ahmed Baraka" userId="27de326a888dfb01" providerId="LiveId" clId="{F807323E-3BE8-4209-AA0C-0066E778E4EC}" dt="2021-02-17T17:04:06.687" v="14157" actId="164"/>
          <ac:spMkLst>
            <pc:docMk/>
            <pc:sldMk cId="4254752495" sldId="396"/>
            <ac:spMk id="5" creationId="{2B4F0A34-ED23-44D2-A4F3-C224059EE627}"/>
          </ac:spMkLst>
        </pc:spChg>
        <pc:spChg chg="add del mod ord">
          <ac:chgData name="Ahmed Baraka" userId="27de326a888dfb01" providerId="LiveId" clId="{F807323E-3BE8-4209-AA0C-0066E778E4EC}" dt="2021-02-17T16:26:45.721" v="13881" actId="700"/>
          <ac:spMkLst>
            <pc:docMk/>
            <pc:sldMk cId="4254752495" sldId="396"/>
            <ac:spMk id="5" creationId="{76B6788F-8841-4B9D-96EB-7A47BDBB9080}"/>
          </ac:spMkLst>
        </pc:spChg>
        <pc:spChg chg="add del mod ord">
          <ac:chgData name="Ahmed Baraka" userId="27de326a888dfb01" providerId="LiveId" clId="{F807323E-3BE8-4209-AA0C-0066E778E4EC}" dt="2021-02-17T16:26:45.721" v="13881" actId="700"/>
          <ac:spMkLst>
            <pc:docMk/>
            <pc:sldMk cId="4254752495" sldId="396"/>
            <ac:spMk id="6" creationId="{63806515-A13D-46D9-9D62-D238AD4D2736}"/>
          </ac:spMkLst>
        </pc:spChg>
        <pc:spChg chg="add mod">
          <ac:chgData name="Ahmed Baraka" userId="27de326a888dfb01" providerId="LiveId" clId="{F807323E-3BE8-4209-AA0C-0066E778E4EC}" dt="2021-02-17T17:04:03.213" v="14156" actId="164"/>
          <ac:spMkLst>
            <pc:docMk/>
            <pc:sldMk cId="4254752495" sldId="396"/>
            <ac:spMk id="6" creationId="{CE51BF83-47B8-49EA-A267-348D0EB44927}"/>
          </ac:spMkLst>
        </pc:spChg>
        <pc:spChg chg="add mod">
          <ac:chgData name="Ahmed Baraka" userId="27de326a888dfb01" providerId="LiveId" clId="{F807323E-3BE8-4209-AA0C-0066E778E4EC}" dt="2021-02-17T17:12:56.785" v="14212" actId="20577"/>
          <ac:spMkLst>
            <pc:docMk/>
            <pc:sldMk cId="4254752495" sldId="396"/>
            <ac:spMk id="7" creationId="{DF418335-BCED-4302-83D0-578F23AEBA24}"/>
          </ac:spMkLst>
        </pc:spChg>
        <pc:spChg chg="add mod">
          <ac:chgData name="Ahmed Baraka" userId="27de326a888dfb01" providerId="LiveId" clId="{F807323E-3BE8-4209-AA0C-0066E778E4EC}" dt="2021-02-17T17:14:21.690" v="14387" actId="1076"/>
          <ac:spMkLst>
            <pc:docMk/>
            <pc:sldMk cId="4254752495" sldId="396"/>
            <ac:spMk id="9" creationId="{2AFD1820-4B8F-451E-8FD2-C853A3A44647}"/>
          </ac:spMkLst>
        </pc:spChg>
        <pc:spChg chg="add mod">
          <ac:chgData name="Ahmed Baraka" userId="27de326a888dfb01" providerId="LiveId" clId="{F807323E-3BE8-4209-AA0C-0066E778E4EC}" dt="2021-02-17T17:03:59.384" v="14155" actId="164"/>
          <ac:spMkLst>
            <pc:docMk/>
            <pc:sldMk cId="4254752495" sldId="396"/>
            <ac:spMk id="10" creationId="{FE834D26-727B-4B8E-A24E-6B94A3E43755}"/>
          </ac:spMkLst>
        </pc:spChg>
        <pc:spChg chg="add mod">
          <ac:chgData name="Ahmed Baraka" userId="27de326a888dfb01" providerId="LiveId" clId="{F807323E-3BE8-4209-AA0C-0066E778E4EC}" dt="2021-02-17T17:03:59.384" v="14155" actId="164"/>
          <ac:spMkLst>
            <pc:docMk/>
            <pc:sldMk cId="4254752495" sldId="396"/>
            <ac:spMk id="11" creationId="{C7FC727A-03A5-4BB3-B2B7-0ACC18E21AA3}"/>
          </ac:spMkLst>
        </pc:spChg>
        <pc:grpChg chg="add mod">
          <ac:chgData name="Ahmed Baraka" userId="27de326a888dfb01" providerId="LiveId" clId="{F807323E-3BE8-4209-AA0C-0066E778E4EC}" dt="2021-02-17T17:14:40.397" v="14408" actId="1036"/>
          <ac:grpSpMkLst>
            <pc:docMk/>
            <pc:sldMk cId="4254752495" sldId="396"/>
            <ac:grpSpMk id="2" creationId="{F456F79A-B45F-4E31-855D-D94FFF59429C}"/>
          </ac:grpSpMkLst>
        </pc:grpChg>
        <pc:grpChg chg="add mod">
          <ac:chgData name="Ahmed Baraka" userId="27de326a888dfb01" providerId="LiveId" clId="{F807323E-3BE8-4209-AA0C-0066E778E4EC}" dt="2021-02-17T17:14:40.397" v="14408" actId="1036"/>
          <ac:grpSpMkLst>
            <pc:docMk/>
            <pc:sldMk cId="4254752495" sldId="396"/>
            <ac:grpSpMk id="3" creationId="{DDFC2173-0D5E-40BA-AA5A-1B03BDAA9F6F}"/>
          </ac:grpSpMkLst>
        </pc:grpChg>
        <pc:grpChg chg="add mod">
          <ac:chgData name="Ahmed Baraka" userId="27de326a888dfb01" providerId="LiveId" clId="{F807323E-3BE8-4209-AA0C-0066E778E4EC}" dt="2021-02-17T17:14:40.397" v="14408" actId="1036"/>
          <ac:grpSpMkLst>
            <pc:docMk/>
            <pc:sldMk cId="4254752495" sldId="396"/>
            <ac:grpSpMk id="12" creationId="{68926CAD-454D-4746-8576-63867DD02443}"/>
          </ac:grpSpMkLst>
        </pc:grpChg>
        <pc:picChg chg="add mod">
          <ac:chgData name="Ahmed Baraka" userId="27de326a888dfb01" providerId="LiveId" clId="{F807323E-3BE8-4209-AA0C-0066E778E4EC}" dt="2021-02-17T17:04:51.565" v="14197" actId="1037"/>
          <ac:picMkLst>
            <pc:docMk/>
            <pc:sldMk cId="4254752495" sldId="396"/>
            <ac:picMk id="8" creationId="{19BFE156-53B7-4E0B-9197-4EB4B851BBA9}"/>
          </ac:picMkLst>
        </pc:picChg>
      </pc:sldChg>
      <pc:sldChg chg="addSp delSp modSp new mod modNotesTx">
        <pc:chgData name="Ahmed Baraka" userId="27de326a888dfb01" providerId="LiveId" clId="{F807323E-3BE8-4209-AA0C-0066E778E4EC}" dt="2021-02-18T15:51:47.581" v="15083" actId="20577"/>
        <pc:sldMkLst>
          <pc:docMk/>
          <pc:sldMk cId="1715803664" sldId="397"/>
        </pc:sldMkLst>
        <pc:spChg chg="mod">
          <ac:chgData name="Ahmed Baraka" userId="27de326a888dfb01" providerId="LiveId" clId="{F807323E-3BE8-4209-AA0C-0066E778E4EC}" dt="2021-02-18T15:38:25.563" v="14964" actId="20577"/>
          <ac:spMkLst>
            <pc:docMk/>
            <pc:sldMk cId="1715803664" sldId="397"/>
            <ac:spMk id="2" creationId="{4FC08B83-13C2-481C-ACE3-8A009D928E2C}"/>
          </ac:spMkLst>
        </pc:spChg>
        <pc:spChg chg="del">
          <ac:chgData name="Ahmed Baraka" userId="27de326a888dfb01" providerId="LiveId" clId="{F807323E-3BE8-4209-AA0C-0066E778E4EC}" dt="2021-02-18T15:38:29.423" v="14965" actId="478"/>
          <ac:spMkLst>
            <pc:docMk/>
            <pc:sldMk cId="1715803664" sldId="397"/>
            <ac:spMk id="3" creationId="{ABDEDFB5-0A1A-40D8-BF50-D974415B4E5E}"/>
          </ac:spMkLst>
        </pc:spChg>
        <pc:picChg chg="add mod">
          <ac:chgData name="Ahmed Baraka" userId="27de326a888dfb01" providerId="LiveId" clId="{F807323E-3BE8-4209-AA0C-0066E778E4EC}" dt="2021-02-18T15:39:08.655" v="14968" actId="1440"/>
          <ac:picMkLst>
            <pc:docMk/>
            <pc:sldMk cId="1715803664" sldId="397"/>
            <ac:picMk id="5" creationId="{82128925-AF1D-490E-840B-50E00B5B5E50}"/>
          </ac:picMkLst>
        </pc:picChg>
        <pc:picChg chg="add mod">
          <ac:chgData name="Ahmed Baraka" userId="27de326a888dfb01" providerId="LiveId" clId="{F807323E-3BE8-4209-AA0C-0066E778E4EC}" dt="2021-02-18T15:47:27.727" v="15079" actId="408"/>
          <ac:picMkLst>
            <pc:docMk/>
            <pc:sldMk cId="1715803664" sldId="397"/>
            <ac:picMk id="7" creationId="{32D5FE19-283B-49C3-8C1E-E08703148E17}"/>
          </ac:picMkLst>
        </pc:picChg>
        <pc:picChg chg="add del mod">
          <ac:chgData name="Ahmed Baraka" userId="27de326a888dfb01" providerId="LiveId" clId="{F807323E-3BE8-4209-AA0C-0066E778E4EC}" dt="2021-02-18T15:40:04.349" v="14999" actId="478"/>
          <ac:picMkLst>
            <pc:docMk/>
            <pc:sldMk cId="1715803664" sldId="397"/>
            <ac:picMk id="9" creationId="{C845515B-0A1F-4065-A6D8-A39CFFC9DB53}"/>
          </ac:picMkLst>
        </pc:picChg>
        <pc:picChg chg="add mod">
          <ac:chgData name="Ahmed Baraka" userId="27de326a888dfb01" providerId="LiveId" clId="{F807323E-3BE8-4209-AA0C-0066E778E4EC}" dt="2021-02-18T15:41:57.725" v="15012" actId="1440"/>
          <ac:picMkLst>
            <pc:docMk/>
            <pc:sldMk cId="1715803664" sldId="397"/>
            <ac:picMk id="11" creationId="{73A6E8E8-AD29-40CA-8DE6-420DC92359E6}"/>
          </ac:picMkLst>
        </pc:picChg>
      </pc:sldChg>
      <pc:sldMasterChg chg="addSp delSp modSp mod modSldLayout">
        <pc:chgData name="Ahmed Baraka" userId="27de326a888dfb01" providerId="LiveId" clId="{F807323E-3BE8-4209-AA0C-0066E778E4EC}" dt="2021-02-17T16:38:48.521" v="13989"/>
        <pc:sldMasterMkLst>
          <pc:docMk/>
          <pc:sldMasterMk cId="3147103537" sldId="2147483759"/>
        </pc:sldMasterMkLst>
        <pc:spChg chg="del">
          <ac:chgData name="Ahmed Baraka" userId="27de326a888dfb01" providerId="LiveId" clId="{F807323E-3BE8-4209-AA0C-0066E778E4EC}" dt="2021-02-14T19:54:17.735" v="1390" actId="478"/>
          <ac:spMkLst>
            <pc:docMk/>
            <pc:sldMasterMk cId="3147103537" sldId="2147483759"/>
            <ac:spMk id="6" creationId="{00000000-0000-0000-0000-000000000000}"/>
          </ac:spMkLst>
        </pc:spChg>
        <pc:spChg chg="add mod">
          <ac:chgData name="Ahmed Baraka" userId="27de326a888dfb01" providerId="LiveId" clId="{F807323E-3BE8-4209-AA0C-0066E778E4EC}" dt="2021-02-14T19:54:18.204" v="1391"/>
          <ac:spMkLst>
            <pc:docMk/>
            <pc:sldMasterMk cId="3147103537" sldId="2147483759"/>
            <ac:spMk id="8" creationId="{DF3428A5-F72B-4754-B138-E7F964C69798}"/>
          </ac:spMkLst>
        </pc:spChg>
        <pc:sldLayoutChg chg="addSp delSp modSp mod">
          <pc:chgData name="Ahmed Baraka" userId="27de326a888dfb01" providerId="LiveId" clId="{F807323E-3BE8-4209-AA0C-0066E778E4EC}" dt="2021-02-14T19:54:11.343" v="1389" actId="1037"/>
          <pc:sldLayoutMkLst>
            <pc:docMk/>
            <pc:sldMasterMk cId="3147103537" sldId="2147483759"/>
            <pc:sldLayoutMk cId="1561651814" sldId="2147483760"/>
          </pc:sldLayoutMkLst>
          <pc:spChg chg="del">
            <ac:chgData name="Ahmed Baraka" userId="27de326a888dfb01" providerId="LiveId" clId="{F807323E-3BE8-4209-AA0C-0066E778E4EC}" dt="2021-02-14T19:54:02.073" v="1370" actId="478"/>
            <ac:spMkLst>
              <pc:docMk/>
              <pc:sldMasterMk cId="3147103537" sldId="2147483759"/>
              <pc:sldLayoutMk cId="1561651814" sldId="2147483760"/>
              <ac:spMk id="6" creationId="{00000000-0000-0000-0000-000000000000}"/>
            </ac:spMkLst>
          </pc:spChg>
          <pc:spChg chg="add mod">
            <ac:chgData name="Ahmed Baraka" userId="27de326a888dfb01" providerId="LiveId" clId="{F807323E-3BE8-4209-AA0C-0066E778E4EC}" dt="2021-02-14T19:54:11.343" v="1389" actId="1037"/>
            <ac:spMkLst>
              <pc:docMk/>
              <pc:sldMasterMk cId="3147103537" sldId="2147483759"/>
              <pc:sldLayoutMk cId="1561651814" sldId="2147483760"/>
              <ac:spMk id="8" creationId="{C17AD296-FF1A-48C5-9B3B-4AA4B0CCF401}"/>
            </ac:spMkLst>
          </pc:spChg>
        </pc:sldLayoutChg>
        <pc:sldLayoutChg chg="addSp delSp modSp mod">
          <pc:chgData name="Ahmed Baraka" userId="27de326a888dfb01" providerId="LiveId" clId="{F807323E-3BE8-4209-AA0C-0066E778E4EC}" dt="2021-02-17T16:38:48.521" v="13989"/>
          <pc:sldLayoutMkLst>
            <pc:docMk/>
            <pc:sldMasterMk cId="3147103537" sldId="2147483759"/>
            <pc:sldLayoutMk cId="3841296771" sldId="2147483766"/>
          </pc:sldLayoutMkLst>
          <pc:spChg chg="add mod">
            <ac:chgData name="Ahmed Baraka" userId="27de326a888dfb01" providerId="LiveId" clId="{F807323E-3BE8-4209-AA0C-0066E778E4EC}" dt="2021-02-17T16:38:48.521" v="13989"/>
            <ac:spMkLst>
              <pc:docMk/>
              <pc:sldMasterMk cId="3147103537" sldId="2147483759"/>
              <pc:sldLayoutMk cId="3841296771" sldId="2147483766"/>
              <ac:spMk id="4" creationId="{7A2203E6-1233-4B86-9B1B-DF48C5B1CEBE}"/>
            </ac:spMkLst>
          </pc:spChg>
          <pc:spChg chg="del">
            <ac:chgData name="Ahmed Baraka" userId="27de326a888dfb01" providerId="LiveId" clId="{F807323E-3BE8-4209-AA0C-0066E778E4EC}" dt="2021-02-17T16:38:47.544" v="13988" actId="478"/>
            <ac:spMkLst>
              <pc:docMk/>
              <pc:sldMasterMk cId="3147103537" sldId="2147483759"/>
              <pc:sldLayoutMk cId="3841296771" sldId="2147483766"/>
              <ac:spMk id="11" creationId="{00000000-0000-0000-0000-000000000000}"/>
            </ac:spMkLst>
          </pc:spChg>
        </pc:sldLayoutChg>
      </pc:sldMasterChg>
    </pc:docChg>
  </pc:docChgLst>
  <pc:docChgLst>
    <pc:chgData name="Ahmed Baraka" userId="27de326a888dfb01" providerId="LiveId" clId="{A11680A1-42E4-428B-94A3-1434463C95BE}"/>
    <pc:docChg chg="undo redo custSel addSld delSld modSld sldOrd modMainMaster">
      <pc:chgData name="Ahmed Baraka" userId="27de326a888dfb01" providerId="LiveId" clId="{A11680A1-42E4-428B-94A3-1434463C95BE}" dt="2021-05-06T00:18:17.458" v="1901" actId="6549"/>
      <pc:docMkLst>
        <pc:docMk/>
      </pc:docMkLst>
      <pc:sldChg chg="modSp mod">
        <pc:chgData name="Ahmed Baraka" userId="27de326a888dfb01" providerId="LiveId" clId="{A11680A1-42E4-428B-94A3-1434463C95BE}" dt="2021-05-02T01:29:58.365" v="5" actId="20577"/>
        <pc:sldMkLst>
          <pc:docMk/>
          <pc:sldMk cId="3705510583" sldId="256"/>
        </pc:sldMkLst>
        <pc:spChg chg="mod">
          <ac:chgData name="Ahmed Baraka" userId="27de326a888dfb01" providerId="LiveId" clId="{A11680A1-42E4-428B-94A3-1434463C95BE}" dt="2021-05-02T01:29:58.365" v="5" actId="20577"/>
          <ac:spMkLst>
            <pc:docMk/>
            <pc:sldMk cId="3705510583" sldId="256"/>
            <ac:spMk id="2" creationId="{00000000-0000-0000-0000-000000000000}"/>
          </ac:spMkLst>
        </pc:spChg>
      </pc:sldChg>
      <pc:sldChg chg="modSp mod modNotesTx">
        <pc:chgData name="Ahmed Baraka" userId="27de326a888dfb01" providerId="LiveId" clId="{A11680A1-42E4-428B-94A3-1434463C95BE}" dt="2021-05-03T13:43:11.300" v="583" actId="6549"/>
        <pc:sldMkLst>
          <pc:docMk/>
          <pc:sldMk cId="594161641" sldId="370"/>
        </pc:sldMkLst>
        <pc:spChg chg="mod">
          <ac:chgData name="Ahmed Baraka" userId="27de326a888dfb01" providerId="LiveId" clId="{A11680A1-42E4-428B-94A3-1434463C95BE}" dt="2021-05-03T13:43:08.915" v="582" actId="20577"/>
          <ac:spMkLst>
            <pc:docMk/>
            <pc:sldMk cId="594161641" sldId="370"/>
            <ac:spMk id="3" creationId="{00000000-0000-0000-0000-000000000000}"/>
          </ac:spMkLst>
        </pc:spChg>
      </pc:sldChg>
      <pc:sldChg chg="modSp mod modNotesTx">
        <pc:chgData name="Ahmed Baraka" userId="27de326a888dfb01" providerId="LiveId" clId="{A11680A1-42E4-428B-94A3-1434463C95BE}" dt="2021-05-03T13:43:18.845" v="586" actId="20577"/>
        <pc:sldMkLst>
          <pc:docMk/>
          <pc:sldMk cId="3379541199" sldId="371"/>
        </pc:sldMkLst>
        <pc:spChg chg="mod">
          <ac:chgData name="Ahmed Baraka" userId="27de326a888dfb01" providerId="LiveId" clId="{A11680A1-42E4-428B-94A3-1434463C95BE}" dt="2021-05-03T13:43:18.845" v="586" actId="20577"/>
          <ac:spMkLst>
            <pc:docMk/>
            <pc:sldMk cId="3379541199" sldId="371"/>
            <ac:spMk id="3" creationId="{00000000-0000-0000-0000-000000000000}"/>
          </ac:spMkLst>
        </pc:spChg>
      </pc:sldChg>
      <pc:sldChg chg="del">
        <pc:chgData name="Ahmed Baraka" userId="27de326a888dfb01" providerId="LiveId" clId="{A11680A1-42E4-428B-94A3-1434463C95BE}" dt="2021-05-03T10:03:48.821" v="316" actId="47"/>
        <pc:sldMkLst>
          <pc:docMk/>
          <pc:sldMk cId="189139478" sldId="373"/>
        </pc:sldMkLst>
      </pc:sldChg>
      <pc:sldChg chg="addSp delSp modSp del mod">
        <pc:chgData name="Ahmed Baraka" userId="27de326a888dfb01" providerId="LiveId" clId="{A11680A1-42E4-428B-94A3-1434463C95BE}" dt="2021-05-04T23:57:05.445" v="1708" actId="47"/>
        <pc:sldMkLst>
          <pc:docMk/>
          <pc:sldMk cId="1203518040" sldId="384"/>
        </pc:sldMkLst>
        <pc:spChg chg="add del mod">
          <ac:chgData name="Ahmed Baraka" userId="27de326a888dfb01" providerId="LiveId" clId="{A11680A1-42E4-428B-94A3-1434463C95BE}" dt="2021-05-02T01:34:48.568" v="186" actId="21"/>
          <ac:spMkLst>
            <pc:docMk/>
            <pc:sldMk cId="1203518040" sldId="384"/>
            <ac:spMk id="3" creationId="{5D4D218A-4F68-49E0-B4F2-12A88039525E}"/>
          </ac:spMkLst>
        </pc:spChg>
        <pc:spChg chg="add del mod">
          <ac:chgData name="Ahmed Baraka" userId="27de326a888dfb01" providerId="LiveId" clId="{A11680A1-42E4-428B-94A3-1434463C95BE}" dt="2021-05-02T01:34:48.568" v="186" actId="21"/>
          <ac:spMkLst>
            <pc:docMk/>
            <pc:sldMk cId="1203518040" sldId="384"/>
            <ac:spMk id="7" creationId="{8DDFE192-CBAE-4A2D-9CF9-55F2660D4D57}"/>
          </ac:spMkLst>
        </pc:spChg>
        <pc:spChg chg="add del mod">
          <ac:chgData name="Ahmed Baraka" userId="27de326a888dfb01" providerId="LiveId" clId="{A11680A1-42E4-428B-94A3-1434463C95BE}" dt="2021-05-02T01:34:48.568" v="186" actId="21"/>
          <ac:spMkLst>
            <pc:docMk/>
            <pc:sldMk cId="1203518040" sldId="384"/>
            <ac:spMk id="8" creationId="{DB642108-EF15-40F5-B17F-B4A1251E0647}"/>
          </ac:spMkLst>
        </pc:spChg>
        <pc:spChg chg="add del mod">
          <ac:chgData name="Ahmed Baraka" userId="27de326a888dfb01" providerId="LiveId" clId="{A11680A1-42E4-428B-94A3-1434463C95BE}" dt="2021-05-02T01:34:48.568" v="186" actId="21"/>
          <ac:spMkLst>
            <pc:docMk/>
            <pc:sldMk cId="1203518040" sldId="384"/>
            <ac:spMk id="9" creationId="{F8F1C194-589B-45E3-87D4-1C75466F2B20}"/>
          </ac:spMkLst>
        </pc:spChg>
        <pc:spChg chg="add del mod">
          <ac:chgData name="Ahmed Baraka" userId="27de326a888dfb01" providerId="LiveId" clId="{A11680A1-42E4-428B-94A3-1434463C95BE}" dt="2021-05-02T01:34:48.568" v="186" actId="21"/>
          <ac:spMkLst>
            <pc:docMk/>
            <pc:sldMk cId="1203518040" sldId="384"/>
            <ac:spMk id="10" creationId="{3EC3BDDD-22B5-4F9B-AC7F-3025EC431A39}"/>
          </ac:spMkLst>
        </pc:spChg>
      </pc:sldChg>
      <pc:sldChg chg="modSp del mod ord">
        <pc:chgData name="Ahmed Baraka" userId="27de326a888dfb01" providerId="LiveId" clId="{A11680A1-42E4-428B-94A3-1434463C95BE}" dt="2021-05-04T14:37:13.944" v="768" actId="47"/>
        <pc:sldMkLst>
          <pc:docMk/>
          <pc:sldMk cId="3075282874" sldId="385"/>
        </pc:sldMkLst>
        <pc:spChg chg="mod">
          <ac:chgData name="Ahmed Baraka" userId="27de326a888dfb01" providerId="LiveId" clId="{A11680A1-42E4-428B-94A3-1434463C95BE}" dt="2021-05-04T14:34:54.205" v="752" actId="21"/>
          <ac:spMkLst>
            <pc:docMk/>
            <pc:sldMk cId="3075282874" sldId="385"/>
            <ac:spMk id="2" creationId="{12EA58AC-0520-42DC-8C44-9CF203EB1E07}"/>
          </ac:spMkLst>
        </pc:spChg>
        <pc:spChg chg="mod">
          <ac:chgData name="Ahmed Baraka" userId="27de326a888dfb01" providerId="LiveId" clId="{A11680A1-42E4-428B-94A3-1434463C95BE}" dt="2021-05-03T13:42:48.326" v="581" actId="6549"/>
          <ac:spMkLst>
            <pc:docMk/>
            <pc:sldMk cId="3075282874" sldId="385"/>
            <ac:spMk id="3" creationId="{5C13C677-DC3B-4123-A4B0-49561CAC8934}"/>
          </ac:spMkLst>
        </pc:spChg>
      </pc:sldChg>
      <pc:sldChg chg="del">
        <pc:chgData name="Ahmed Baraka" userId="27de326a888dfb01" providerId="LiveId" clId="{A11680A1-42E4-428B-94A3-1434463C95BE}" dt="2021-05-04T23:57:10.434" v="1709" actId="47"/>
        <pc:sldMkLst>
          <pc:docMk/>
          <pc:sldMk cId="2226126328" sldId="386"/>
        </pc:sldMkLst>
      </pc:sldChg>
      <pc:sldChg chg="del">
        <pc:chgData name="Ahmed Baraka" userId="27de326a888dfb01" providerId="LiveId" clId="{A11680A1-42E4-428B-94A3-1434463C95BE}" dt="2021-05-04T23:57:33.629" v="1710" actId="47"/>
        <pc:sldMkLst>
          <pc:docMk/>
          <pc:sldMk cId="3701252372" sldId="387"/>
        </pc:sldMkLst>
      </pc:sldChg>
      <pc:sldChg chg="addSp delSp modSp new del mod">
        <pc:chgData name="Ahmed Baraka" userId="27de326a888dfb01" providerId="LiveId" clId="{A11680A1-42E4-428B-94A3-1434463C95BE}" dt="2021-05-03T13:09:25.975" v="391" actId="47"/>
        <pc:sldMkLst>
          <pc:docMk/>
          <pc:sldMk cId="398313673" sldId="388"/>
        </pc:sldMkLst>
        <pc:spChg chg="mod">
          <ac:chgData name="Ahmed Baraka" userId="27de326a888dfb01" providerId="LiveId" clId="{A11680A1-42E4-428B-94A3-1434463C95BE}" dt="2021-05-02T01:30:20.130" v="7"/>
          <ac:spMkLst>
            <pc:docMk/>
            <pc:sldMk cId="398313673" sldId="388"/>
            <ac:spMk id="2" creationId="{AE194922-F3F7-450B-8846-7FD19A126BC2}"/>
          </ac:spMkLst>
        </pc:spChg>
        <pc:spChg chg="del">
          <ac:chgData name="Ahmed Baraka" userId="27de326a888dfb01" providerId="LiveId" clId="{A11680A1-42E4-428B-94A3-1434463C95BE}" dt="2021-05-02T01:34:52.214" v="187" actId="478"/>
          <ac:spMkLst>
            <pc:docMk/>
            <pc:sldMk cId="398313673" sldId="388"/>
            <ac:spMk id="3" creationId="{E8DCEDA3-AFA3-4B9D-B709-7235D0127DA4}"/>
          </ac:spMkLst>
        </pc:spChg>
        <pc:spChg chg="add mod">
          <ac:chgData name="Ahmed Baraka" userId="27de326a888dfb01" providerId="LiveId" clId="{A11680A1-42E4-428B-94A3-1434463C95BE}" dt="2021-05-02T01:51:41.231" v="315" actId="14861"/>
          <ac:spMkLst>
            <pc:docMk/>
            <pc:sldMk cId="398313673" sldId="388"/>
            <ac:spMk id="4" creationId="{1DD15A9A-095E-40F5-9447-56F49485DEBB}"/>
          </ac:spMkLst>
        </pc:spChg>
        <pc:spChg chg="add mod">
          <ac:chgData name="Ahmed Baraka" userId="27de326a888dfb01" providerId="LiveId" clId="{A11680A1-42E4-428B-94A3-1434463C95BE}" dt="2021-05-02T01:51:41.231" v="315" actId="14861"/>
          <ac:spMkLst>
            <pc:docMk/>
            <pc:sldMk cId="398313673" sldId="388"/>
            <ac:spMk id="5" creationId="{48525F7F-527C-4F15-BC07-1B7B69CD60CB}"/>
          </ac:spMkLst>
        </pc:spChg>
        <pc:spChg chg="add mod">
          <ac:chgData name="Ahmed Baraka" userId="27de326a888dfb01" providerId="LiveId" clId="{A11680A1-42E4-428B-94A3-1434463C95BE}" dt="2021-05-02T01:51:41.231" v="315" actId="14861"/>
          <ac:spMkLst>
            <pc:docMk/>
            <pc:sldMk cId="398313673" sldId="388"/>
            <ac:spMk id="6" creationId="{7B620DD1-0AF9-4446-A239-ABF3E0B23673}"/>
          </ac:spMkLst>
        </pc:spChg>
        <pc:spChg chg="add mod">
          <ac:chgData name="Ahmed Baraka" userId="27de326a888dfb01" providerId="LiveId" clId="{A11680A1-42E4-428B-94A3-1434463C95BE}" dt="2021-05-02T01:51:41.231" v="315" actId="14861"/>
          <ac:spMkLst>
            <pc:docMk/>
            <pc:sldMk cId="398313673" sldId="388"/>
            <ac:spMk id="7" creationId="{8FC00B4E-D8EE-4853-B8A0-82AA32C2EEC3}"/>
          </ac:spMkLst>
        </pc:spChg>
        <pc:spChg chg="add mod">
          <ac:chgData name="Ahmed Baraka" userId="27de326a888dfb01" providerId="LiveId" clId="{A11680A1-42E4-428B-94A3-1434463C95BE}" dt="2021-05-02T01:51:41.231" v="315" actId="14861"/>
          <ac:spMkLst>
            <pc:docMk/>
            <pc:sldMk cId="398313673" sldId="388"/>
            <ac:spMk id="8" creationId="{9C4AC816-619A-47C2-A597-D246CB0E4672}"/>
          </ac:spMkLst>
        </pc:spChg>
        <pc:spChg chg="add mod">
          <ac:chgData name="Ahmed Baraka" userId="27de326a888dfb01" providerId="LiveId" clId="{A11680A1-42E4-428B-94A3-1434463C95BE}" dt="2021-05-02T01:51:41.231" v="315" actId="14861"/>
          <ac:spMkLst>
            <pc:docMk/>
            <pc:sldMk cId="398313673" sldId="388"/>
            <ac:spMk id="9" creationId="{C257177E-FAEA-4F86-BAFB-EF95060F5FFA}"/>
          </ac:spMkLst>
        </pc:spChg>
        <pc:spChg chg="add mod">
          <ac:chgData name="Ahmed Baraka" userId="27de326a888dfb01" providerId="LiveId" clId="{A11680A1-42E4-428B-94A3-1434463C95BE}" dt="2021-05-02T01:51:41.231" v="315" actId="14861"/>
          <ac:spMkLst>
            <pc:docMk/>
            <pc:sldMk cId="398313673" sldId="388"/>
            <ac:spMk id="10" creationId="{E60D2C73-332F-4D80-910A-15279899DE1A}"/>
          </ac:spMkLst>
        </pc:spChg>
        <pc:spChg chg="add mod">
          <ac:chgData name="Ahmed Baraka" userId="27de326a888dfb01" providerId="LiveId" clId="{A11680A1-42E4-428B-94A3-1434463C95BE}" dt="2021-05-02T01:51:41.231" v="315" actId="14861"/>
          <ac:spMkLst>
            <pc:docMk/>
            <pc:sldMk cId="398313673" sldId="388"/>
            <ac:spMk id="11" creationId="{06C7A0D0-58DB-422E-A202-12A638FD936C}"/>
          </ac:spMkLst>
        </pc:spChg>
        <pc:spChg chg="add mod">
          <ac:chgData name="Ahmed Baraka" userId="27de326a888dfb01" providerId="LiveId" clId="{A11680A1-42E4-428B-94A3-1434463C95BE}" dt="2021-05-02T01:51:41.231" v="315" actId="14861"/>
          <ac:spMkLst>
            <pc:docMk/>
            <pc:sldMk cId="398313673" sldId="388"/>
            <ac:spMk id="12" creationId="{6607EAF3-595B-4256-AD8E-3297C8D1D55D}"/>
          </ac:spMkLst>
        </pc:spChg>
        <pc:spChg chg="add mod">
          <ac:chgData name="Ahmed Baraka" userId="27de326a888dfb01" providerId="LiveId" clId="{A11680A1-42E4-428B-94A3-1434463C95BE}" dt="2021-05-02T01:51:41.231" v="315" actId="14861"/>
          <ac:spMkLst>
            <pc:docMk/>
            <pc:sldMk cId="398313673" sldId="388"/>
            <ac:spMk id="13" creationId="{25B45D06-AA0B-4CE6-ABC5-E8C148B7544C}"/>
          </ac:spMkLst>
        </pc:spChg>
        <pc:spChg chg="add mod">
          <ac:chgData name="Ahmed Baraka" userId="27de326a888dfb01" providerId="LiveId" clId="{A11680A1-42E4-428B-94A3-1434463C95BE}" dt="2021-05-02T01:50:53.557" v="298" actId="1076"/>
          <ac:spMkLst>
            <pc:docMk/>
            <pc:sldMk cId="398313673" sldId="388"/>
            <ac:spMk id="14" creationId="{280ACABC-DA7B-49CA-A9F4-DFDCB165D34F}"/>
          </ac:spMkLst>
        </pc:spChg>
        <pc:spChg chg="add mod">
          <ac:chgData name="Ahmed Baraka" userId="27de326a888dfb01" providerId="LiveId" clId="{A11680A1-42E4-428B-94A3-1434463C95BE}" dt="2021-05-02T01:51:30.468" v="314" actId="1076"/>
          <ac:spMkLst>
            <pc:docMk/>
            <pc:sldMk cId="398313673" sldId="388"/>
            <ac:spMk id="15" creationId="{75B3ED9B-D487-4315-8303-91772AC3D5B5}"/>
          </ac:spMkLst>
        </pc:spChg>
      </pc:sldChg>
      <pc:sldChg chg="addSp delSp modSp new mod delAnim modAnim">
        <pc:chgData name="Ahmed Baraka" userId="27de326a888dfb01" providerId="LiveId" clId="{A11680A1-42E4-428B-94A3-1434463C95BE}" dt="2021-05-04T23:55:50.255" v="1705"/>
        <pc:sldMkLst>
          <pc:docMk/>
          <pc:sldMk cId="3124738175" sldId="389"/>
        </pc:sldMkLst>
        <pc:spChg chg="mod">
          <ac:chgData name="Ahmed Baraka" userId="27de326a888dfb01" providerId="LiveId" clId="{A11680A1-42E4-428B-94A3-1434463C95BE}" dt="2021-05-03T13:04:45.639" v="328"/>
          <ac:spMkLst>
            <pc:docMk/>
            <pc:sldMk cId="3124738175" sldId="389"/>
            <ac:spMk id="2" creationId="{24179210-1FDC-454B-8F34-87D32A68C0BD}"/>
          </ac:spMkLst>
        </pc:spChg>
        <pc:spChg chg="del">
          <ac:chgData name="Ahmed Baraka" userId="27de326a888dfb01" providerId="LiveId" clId="{A11680A1-42E4-428B-94A3-1434463C95BE}" dt="2021-05-03T13:03:47.540" v="318" actId="478"/>
          <ac:spMkLst>
            <pc:docMk/>
            <pc:sldMk cId="3124738175" sldId="389"/>
            <ac:spMk id="3" creationId="{6F8B2E6D-B5E1-4B48-9C8D-3DE314A5DB25}"/>
          </ac:spMkLst>
        </pc:spChg>
        <pc:spChg chg="add mod">
          <ac:chgData name="Ahmed Baraka" userId="27de326a888dfb01" providerId="LiveId" clId="{A11680A1-42E4-428B-94A3-1434463C95BE}" dt="2021-05-04T21:18:16.076" v="1664" actId="20577"/>
          <ac:spMkLst>
            <pc:docMk/>
            <pc:sldMk cId="3124738175" sldId="389"/>
            <ac:spMk id="3" creationId="{F34A4A03-B651-4B67-B882-2A56421E6559}"/>
          </ac:spMkLst>
        </pc:spChg>
        <pc:spChg chg="add mod topLvl">
          <ac:chgData name="Ahmed Baraka" userId="27de326a888dfb01" providerId="LiveId" clId="{A11680A1-42E4-428B-94A3-1434463C95BE}" dt="2021-05-04T20:38:31.666" v="1557" actId="571"/>
          <ac:spMkLst>
            <pc:docMk/>
            <pc:sldMk cId="3124738175" sldId="389"/>
            <ac:spMk id="6" creationId="{06BF39D9-FC94-4E07-9225-711C60EACC7B}"/>
          </ac:spMkLst>
        </pc:spChg>
        <pc:spChg chg="add del mod topLvl">
          <ac:chgData name="Ahmed Baraka" userId="27de326a888dfb01" providerId="LiveId" clId="{A11680A1-42E4-428B-94A3-1434463C95BE}" dt="2021-05-03T13:06:09.893" v="335" actId="478"/>
          <ac:spMkLst>
            <pc:docMk/>
            <pc:sldMk cId="3124738175" sldId="389"/>
            <ac:spMk id="7" creationId="{E1B305DA-B457-4103-B341-884745411441}"/>
          </ac:spMkLst>
        </pc:spChg>
        <pc:spChg chg="add mod topLvl">
          <ac:chgData name="Ahmed Baraka" userId="27de326a888dfb01" providerId="LiveId" clId="{A11680A1-42E4-428B-94A3-1434463C95BE}" dt="2021-05-04T20:38:31.666" v="1557" actId="571"/>
          <ac:spMkLst>
            <pc:docMk/>
            <pc:sldMk cId="3124738175" sldId="389"/>
            <ac:spMk id="8" creationId="{0DB331E7-F26C-4485-A2BE-70D00B305728}"/>
          </ac:spMkLst>
        </pc:spChg>
        <pc:spChg chg="add del mod topLvl">
          <ac:chgData name="Ahmed Baraka" userId="27de326a888dfb01" providerId="LiveId" clId="{A11680A1-42E4-428B-94A3-1434463C95BE}" dt="2021-05-03T13:06:11.396" v="336" actId="478"/>
          <ac:spMkLst>
            <pc:docMk/>
            <pc:sldMk cId="3124738175" sldId="389"/>
            <ac:spMk id="9" creationId="{29C337E5-4C36-4D8A-BF9D-772E78DF1C8C}"/>
          </ac:spMkLst>
        </pc:spChg>
        <pc:spChg chg="add mod topLvl">
          <ac:chgData name="Ahmed Baraka" userId="27de326a888dfb01" providerId="LiveId" clId="{A11680A1-42E4-428B-94A3-1434463C95BE}" dt="2021-05-04T20:38:31.926" v="1558" actId="555"/>
          <ac:spMkLst>
            <pc:docMk/>
            <pc:sldMk cId="3124738175" sldId="389"/>
            <ac:spMk id="10" creationId="{48DCDDD7-722A-4355-968B-610D6CE36366}"/>
          </ac:spMkLst>
        </pc:spChg>
        <pc:spChg chg="add del mod topLvl">
          <ac:chgData name="Ahmed Baraka" userId="27de326a888dfb01" providerId="LiveId" clId="{A11680A1-42E4-428B-94A3-1434463C95BE}" dt="2021-05-03T13:06:12.246" v="337" actId="478"/>
          <ac:spMkLst>
            <pc:docMk/>
            <pc:sldMk cId="3124738175" sldId="389"/>
            <ac:spMk id="11" creationId="{5B8EBD15-12A7-4CC8-9E67-CAA8CDF5E532}"/>
          </ac:spMkLst>
        </pc:spChg>
        <pc:spChg chg="add mod topLvl">
          <ac:chgData name="Ahmed Baraka" userId="27de326a888dfb01" providerId="LiveId" clId="{A11680A1-42E4-428B-94A3-1434463C95BE}" dt="2021-05-04T23:08:14.438" v="1682"/>
          <ac:spMkLst>
            <pc:docMk/>
            <pc:sldMk cId="3124738175" sldId="389"/>
            <ac:spMk id="12" creationId="{E1D305F5-E17F-4594-9344-E631FFED2113}"/>
          </ac:spMkLst>
        </pc:spChg>
        <pc:spChg chg="add del mod topLvl">
          <ac:chgData name="Ahmed Baraka" userId="27de326a888dfb01" providerId="LiveId" clId="{A11680A1-42E4-428B-94A3-1434463C95BE}" dt="2021-05-03T13:06:12.847" v="338" actId="478"/>
          <ac:spMkLst>
            <pc:docMk/>
            <pc:sldMk cId="3124738175" sldId="389"/>
            <ac:spMk id="13" creationId="{5D4C2A07-0EA6-41C2-B088-40269C71828C}"/>
          </ac:spMkLst>
        </pc:spChg>
        <pc:spChg chg="add mod topLvl">
          <ac:chgData name="Ahmed Baraka" userId="27de326a888dfb01" providerId="LiveId" clId="{A11680A1-42E4-428B-94A3-1434463C95BE}" dt="2021-05-04T20:38:31.666" v="1557" actId="571"/>
          <ac:spMkLst>
            <pc:docMk/>
            <pc:sldMk cId="3124738175" sldId="389"/>
            <ac:spMk id="14" creationId="{11FC7BA8-BF67-4D50-8744-72C2D1EC2787}"/>
          </ac:spMkLst>
        </pc:spChg>
        <pc:spChg chg="add del mod topLvl">
          <ac:chgData name="Ahmed Baraka" userId="27de326a888dfb01" providerId="LiveId" clId="{A11680A1-42E4-428B-94A3-1434463C95BE}" dt="2021-05-03T13:06:17.958" v="345" actId="478"/>
          <ac:spMkLst>
            <pc:docMk/>
            <pc:sldMk cId="3124738175" sldId="389"/>
            <ac:spMk id="15" creationId="{629CC766-3DBC-475C-91EF-ECB4578166BA}"/>
          </ac:spMkLst>
        </pc:spChg>
        <pc:spChg chg="add mod topLvl">
          <ac:chgData name="Ahmed Baraka" userId="27de326a888dfb01" providerId="LiveId" clId="{A11680A1-42E4-428B-94A3-1434463C95BE}" dt="2021-05-04T23:55:50.255" v="1705"/>
          <ac:spMkLst>
            <pc:docMk/>
            <pc:sldMk cId="3124738175" sldId="389"/>
            <ac:spMk id="16" creationId="{19A778FB-180E-422D-B18C-16C1525190EC}"/>
          </ac:spMkLst>
        </pc:spChg>
        <pc:spChg chg="add del mod topLvl">
          <ac:chgData name="Ahmed Baraka" userId="27de326a888dfb01" providerId="LiveId" clId="{A11680A1-42E4-428B-94A3-1434463C95BE}" dt="2021-05-03T13:06:16.897" v="344" actId="478"/>
          <ac:spMkLst>
            <pc:docMk/>
            <pc:sldMk cId="3124738175" sldId="389"/>
            <ac:spMk id="17" creationId="{EDBA6C10-D6EF-4983-9B19-F01373E7CBA1}"/>
          </ac:spMkLst>
        </pc:spChg>
        <pc:spChg chg="add mod topLvl">
          <ac:chgData name="Ahmed Baraka" userId="27de326a888dfb01" providerId="LiveId" clId="{A11680A1-42E4-428B-94A3-1434463C95BE}" dt="2021-05-04T20:38:51.927" v="1572" actId="20577"/>
          <ac:spMkLst>
            <pc:docMk/>
            <pc:sldMk cId="3124738175" sldId="389"/>
            <ac:spMk id="18" creationId="{4C0491DB-5A24-4AA7-BBDA-BBE41F2C4B74}"/>
          </ac:spMkLst>
        </pc:spChg>
        <pc:spChg chg="add del mod topLvl">
          <ac:chgData name="Ahmed Baraka" userId="27de326a888dfb01" providerId="LiveId" clId="{A11680A1-42E4-428B-94A3-1434463C95BE}" dt="2021-05-03T13:06:16.337" v="343" actId="478"/>
          <ac:spMkLst>
            <pc:docMk/>
            <pc:sldMk cId="3124738175" sldId="389"/>
            <ac:spMk id="19" creationId="{6758F646-15CD-4651-B66A-334AC977A10B}"/>
          </ac:spMkLst>
        </pc:spChg>
        <pc:spChg chg="add mod topLvl">
          <ac:chgData name="Ahmed Baraka" userId="27de326a888dfb01" providerId="LiveId" clId="{A11680A1-42E4-428B-94A3-1434463C95BE}" dt="2021-05-04T20:38:32.834" v="1560" actId="555"/>
          <ac:spMkLst>
            <pc:docMk/>
            <pc:sldMk cId="3124738175" sldId="389"/>
            <ac:spMk id="20" creationId="{61C05BE9-7295-4C00-A5D3-CD5753CC558A}"/>
          </ac:spMkLst>
        </pc:spChg>
        <pc:spChg chg="add del mod topLvl">
          <ac:chgData name="Ahmed Baraka" userId="27de326a888dfb01" providerId="LiveId" clId="{A11680A1-42E4-428B-94A3-1434463C95BE}" dt="2021-05-03T13:06:15.749" v="342" actId="478"/>
          <ac:spMkLst>
            <pc:docMk/>
            <pc:sldMk cId="3124738175" sldId="389"/>
            <ac:spMk id="21" creationId="{8C44E105-083A-4964-B47F-0B980FBADF60}"/>
          </ac:spMkLst>
        </pc:spChg>
        <pc:spChg chg="add del mod topLvl">
          <ac:chgData name="Ahmed Baraka" userId="27de326a888dfb01" providerId="LiveId" clId="{A11680A1-42E4-428B-94A3-1434463C95BE}" dt="2021-05-03T13:09:53.754" v="394" actId="478"/>
          <ac:spMkLst>
            <pc:docMk/>
            <pc:sldMk cId="3124738175" sldId="389"/>
            <ac:spMk id="22" creationId="{1446F192-F692-4977-888E-DF115A3942B8}"/>
          </ac:spMkLst>
        </pc:spChg>
        <pc:spChg chg="add del mod topLvl">
          <ac:chgData name="Ahmed Baraka" userId="27de326a888dfb01" providerId="LiveId" clId="{A11680A1-42E4-428B-94A3-1434463C95BE}" dt="2021-05-03T13:06:15.132" v="341" actId="478"/>
          <ac:spMkLst>
            <pc:docMk/>
            <pc:sldMk cId="3124738175" sldId="389"/>
            <ac:spMk id="23" creationId="{D4A3602C-6854-4577-8399-7B8C2CB37286}"/>
          </ac:spMkLst>
        </pc:spChg>
        <pc:spChg chg="add del mod topLvl">
          <ac:chgData name="Ahmed Baraka" userId="27de326a888dfb01" providerId="LiveId" clId="{A11680A1-42E4-428B-94A3-1434463C95BE}" dt="2021-05-03T13:09:52.747" v="393" actId="478"/>
          <ac:spMkLst>
            <pc:docMk/>
            <pc:sldMk cId="3124738175" sldId="389"/>
            <ac:spMk id="24" creationId="{E97A3752-E84A-48D1-A0C4-D773C98C25B8}"/>
          </ac:spMkLst>
        </pc:spChg>
        <pc:spChg chg="add del mod topLvl">
          <ac:chgData name="Ahmed Baraka" userId="27de326a888dfb01" providerId="LiveId" clId="{A11680A1-42E4-428B-94A3-1434463C95BE}" dt="2021-05-03T13:06:14.473" v="340" actId="478"/>
          <ac:spMkLst>
            <pc:docMk/>
            <pc:sldMk cId="3124738175" sldId="389"/>
            <ac:spMk id="25" creationId="{0C1F3905-F155-4A21-9889-D33214040F84}"/>
          </ac:spMkLst>
        </pc:spChg>
        <pc:spChg chg="add del mod">
          <ac:chgData name="Ahmed Baraka" userId="27de326a888dfb01" providerId="LiveId" clId="{A11680A1-42E4-428B-94A3-1434463C95BE}" dt="2021-05-04T20:38:31.666" v="1557" actId="571"/>
          <ac:spMkLst>
            <pc:docMk/>
            <pc:sldMk cId="3124738175" sldId="389"/>
            <ac:spMk id="25" creationId="{1462131E-3ACF-40E4-9BC1-ACE8FE7B1A6C}"/>
          </ac:spMkLst>
        </pc:spChg>
        <pc:spChg chg="add mod topLvl">
          <ac:chgData name="Ahmed Baraka" userId="27de326a888dfb01" providerId="LiveId" clId="{A11680A1-42E4-428B-94A3-1434463C95BE}" dt="2021-05-03T13:41:24.435" v="555" actId="164"/>
          <ac:spMkLst>
            <pc:docMk/>
            <pc:sldMk cId="3124738175" sldId="389"/>
            <ac:spMk id="26" creationId="{1D6DE8ED-3B5E-4445-9560-4D1A3EDB8F6D}"/>
          </ac:spMkLst>
        </pc:spChg>
        <pc:spChg chg="add mod topLvl">
          <ac:chgData name="Ahmed Baraka" userId="27de326a888dfb01" providerId="LiveId" clId="{A11680A1-42E4-428B-94A3-1434463C95BE}" dt="2021-05-03T13:42:08.989" v="566" actId="164"/>
          <ac:spMkLst>
            <pc:docMk/>
            <pc:sldMk cId="3124738175" sldId="389"/>
            <ac:spMk id="27" creationId="{5C6F801D-06AE-4B2E-9311-E5634F064C4C}"/>
          </ac:spMkLst>
        </pc:spChg>
        <pc:spChg chg="add mod topLvl">
          <ac:chgData name="Ahmed Baraka" userId="27de326a888dfb01" providerId="LiveId" clId="{A11680A1-42E4-428B-94A3-1434463C95BE}" dt="2021-05-03T13:41:24.435" v="555" actId="164"/>
          <ac:spMkLst>
            <pc:docMk/>
            <pc:sldMk cId="3124738175" sldId="389"/>
            <ac:spMk id="28" creationId="{9002F2CA-A878-40BE-805E-1DC1877C2AC6}"/>
          </ac:spMkLst>
        </pc:spChg>
        <pc:spChg chg="add mod topLvl">
          <ac:chgData name="Ahmed Baraka" userId="27de326a888dfb01" providerId="LiveId" clId="{A11680A1-42E4-428B-94A3-1434463C95BE}" dt="2021-05-03T13:42:08.989" v="566" actId="164"/>
          <ac:spMkLst>
            <pc:docMk/>
            <pc:sldMk cId="3124738175" sldId="389"/>
            <ac:spMk id="29" creationId="{B0C164C2-4057-4C94-9513-ADFDEE9CB988}"/>
          </ac:spMkLst>
        </pc:spChg>
        <pc:spChg chg="add del mod topLvl">
          <ac:chgData name="Ahmed Baraka" userId="27de326a888dfb01" providerId="LiveId" clId="{A11680A1-42E4-428B-94A3-1434463C95BE}" dt="2021-05-03T13:06:23.130" v="346" actId="478"/>
          <ac:spMkLst>
            <pc:docMk/>
            <pc:sldMk cId="3124738175" sldId="389"/>
            <ac:spMk id="31" creationId="{8AD48E7D-EAA5-4883-A50B-895EAFF5F0A4}"/>
          </ac:spMkLst>
        </pc:spChg>
        <pc:spChg chg="add del">
          <ac:chgData name="Ahmed Baraka" userId="27de326a888dfb01" providerId="LiveId" clId="{A11680A1-42E4-428B-94A3-1434463C95BE}" dt="2021-05-04T20:46:20.425" v="1595" actId="22"/>
          <ac:spMkLst>
            <pc:docMk/>
            <pc:sldMk cId="3124738175" sldId="389"/>
            <ac:spMk id="31" creationId="{9D87DCB2-D1E4-4E14-926A-1784471F88E1}"/>
          </ac:spMkLst>
        </pc:spChg>
        <pc:spChg chg="add del mod topLvl">
          <ac:chgData name="Ahmed Baraka" userId="27de326a888dfb01" providerId="LiveId" clId="{A11680A1-42E4-428B-94A3-1434463C95BE}" dt="2021-05-03T13:06:23.130" v="346" actId="478"/>
          <ac:spMkLst>
            <pc:docMk/>
            <pc:sldMk cId="3124738175" sldId="389"/>
            <ac:spMk id="32" creationId="{7EB48671-0C88-4E29-9504-C6DD959DFDF8}"/>
          </ac:spMkLst>
        </pc:spChg>
        <pc:spChg chg="add del mod topLvl">
          <ac:chgData name="Ahmed Baraka" userId="27de326a888dfb01" providerId="LiveId" clId="{A11680A1-42E4-428B-94A3-1434463C95BE}" dt="2021-05-03T13:06:23.130" v="346" actId="478"/>
          <ac:spMkLst>
            <pc:docMk/>
            <pc:sldMk cId="3124738175" sldId="389"/>
            <ac:spMk id="33" creationId="{C9370431-C429-4CEF-AE73-544F343E9DD2}"/>
          </ac:spMkLst>
        </pc:spChg>
        <pc:spChg chg="add del mod topLvl">
          <ac:chgData name="Ahmed Baraka" userId="27de326a888dfb01" providerId="LiveId" clId="{A11680A1-42E4-428B-94A3-1434463C95BE}" dt="2021-05-03T13:06:23.130" v="346" actId="478"/>
          <ac:spMkLst>
            <pc:docMk/>
            <pc:sldMk cId="3124738175" sldId="389"/>
            <ac:spMk id="34" creationId="{511377AB-9C77-4C2B-BD47-2B60A5DC173C}"/>
          </ac:spMkLst>
        </pc:spChg>
        <pc:spChg chg="add del mod topLvl">
          <ac:chgData name="Ahmed Baraka" userId="27de326a888dfb01" providerId="LiveId" clId="{A11680A1-42E4-428B-94A3-1434463C95BE}" dt="2021-05-03T13:06:13.305" v="339" actId="478"/>
          <ac:spMkLst>
            <pc:docMk/>
            <pc:sldMk cId="3124738175" sldId="389"/>
            <ac:spMk id="35" creationId="{E21A9148-1A20-42F5-8B3F-9CFD15ACAE9E}"/>
          </ac:spMkLst>
        </pc:spChg>
        <pc:spChg chg="add del mod topLvl">
          <ac:chgData name="Ahmed Baraka" userId="27de326a888dfb01" providerId="LiveId" clId="{A11680A1-42E4-428B-94A3-1434463C95BE}" dt="2021-05-03T13:06:27.457" v="347" actId="478"/>
          <ac:spMkLst>
            <pc:docMk/>
            <pc:sldMk cId="3124738175" sldId="389"/>
            <ac:spMk id="36" creationId="{C9C55A3E-8EF4-4AFF-A711-C8FC1A2ED64C}"/>
          </ac:spMkLst>
        </pc:spChg>
        <pc:spChg chg="add del mod topLvl">
          <ac:chgData name="Ahmed Baraka" userId="27de326a888dfb01" providerId="LiveId" clId="{A11680A1-42E4-428B-94A3-1434463C95BE}" dt="2021-05-03T13:06:27.457" v="347" actId="478"/>
          <ac:spMkLst>
            <pc:docMk/>
            <pc:sldMk cId="3124738175" sldId="389"/>
            <ac:spMk id="37" creationId="{9BE3FC46-F2BB-43E4-ACAD-3183EAA2D9A3}"/>
          </ac:spMkLst>
        </pc:spChg>
        <pc:spChg chg="add del mod topLvl">
          <ac:chgData name="Ahmed Baraka" userId="27de326a888dfb01" providerId="LiveId" clId="{A11680A1-42E4-428B-94A3-1434463C95BE}" dt="2021-05-03T13:06:27.457" v="347" actId="478"/>
          <ac:spMkLst>
            <pc:docMk/>
            <pc:sldMk cId="3124738175" sldId="389"/>
            <ac:spMk id="38" creationId="{8CE76D26-1057-4DD4-8762-99802E915280}"/>
          </ac:spMkLst>
        </pc:spChg>
        <pc:spChg chg="add del mod topLvl">
          <ac:chgData name="Ahmed Baraka" userId="27de326a888dfb01" providerId="LiveId" clId="{A11680A1-42E4-428B-94A3-1434463C95BE}" dt="2021-05-03T13:06:27.457" v="347" actId="478"/>
          <ac:spMkLst>
            <pc:docMk/>
            <pc:sldMk cId="3124738175" sldId="389"/>
            <ac:spMk id="39" creationId="{CEFC678D-9503-4A2D-B58C-7FFC9036D716}"/>
          </ac:spMkLst>
        </pc:spChg>
        <pc:spChg chg="add del mod topLvl">
          <ac:chgData name="Ahmed Baraka" userId="27de326a888dfb01" providerId="LiveId" clId="{A11680A1-42E4-428B-94A3-1434463C95BE}" dt="2021-05-03T13:06:27.457" v="347" actId="478"/>
          <ac:spMkLst>
            <pc:docMk/>
            <pc:sldMk cId="3124738175" sldId="389"/>
            <ac:spMk id="40" creationId="{9E13F70A-686A-49D5-8DD7-E603B3B6EB21}"/>
          </ac:spMkLst>
        </pc:spChg>
        <pc:spChg chg="add del mod topLvl">
          <ac:chgData name="Ahmed Baraka" userId="27de326a888dfb01" providerId="LiveId" clId="{A11680A1-42E4-428B-94A3-1434463C95BE}" dt="2021-05-03T13:07:32.071" v="365" actId="478"/>
          <ac:spMkLst>
            <pc:docMk/>
            <pc:sldMk cId="3124738175" sldId="389"/>
            <ac:spMk id="41" creationId="{BC7664A5-A477-48EB-A9BE-404E5321661E}"/>
          </ac:spMkLst>
        </pc:spChg>
        <pc:spChg chg="add del mod topLvl">
          <ac:chgData name="Ahmed Baraka" userId="27de326a888dfb01" providerId="LiveId" clId="{A11680A1-42E4-428B-94A3-1434463C95BE}" dt="2021-05-03T13:06:52.179" v="352" actId="478"/>
          <ac:spMkLst>
            <pc:docMk/>
            <pc:sldMk cId="3124738175" sldId="389"/>
            <ac:spMk id="42" creationId="{5B68E025-2D6E-445C-A0E3-126F74602DF2}"/>
          </ac:spMkLst>
        </pc:spChg>
        <pc:spChg chg="add del mod topLvl">
          <ac:chgData name="Ahmed Baraka" userId="27de326a888dfb01" providerId="LiveId" clId="{A11680A1-42E4-428B-94A3-1434463C95BE}" dt="2021-05-03T13:06:48.851" v="351" actId="478"/>
          <ac:spMkLst>
            <pc:docMk/>
            <pc:sldMk cId="3124738175" sldId="389"/>
            <ac:spMk id="43" creationId="{68577A01-101B-464B-B619-47421270B7DE}"/>
          </ac:spMkLst>
        </pc:spChg>
        <pc:spChg chg="add del mod topLvl">
          <ac:chgData name="Ahmed Baraka" userId="27de326a888dfb01" providerId="LiveId" clId="{A11680A1-42E4-428B-94A3-1434463C95BE}" dt="2021-05-03T13:06:59.909" v="353" actId="478"/>
          <ac:spMkLst>
            <pc:docMk/>
            <pc:sldMk cId="3124738175" sldId="389"/>
            <ac:spMk id="44" creationId="{49B38104-7631-49B5-9DEC-9D24D8E6F4DF}"/>
          </ac:spMkLst>
        </pc:spChg>
        <pc:spChg chg="add del mod topLvl">
          <ac:chgData name="Ahmed Baraka" userId="27de326a888dfb01" providerId="LiveId" clId="{A11680A1-42E4-428B-94A3-1434463C95BE}" dt="2021-05-03T13:07:07.576" v="354" actId="478"/>
          <ac:spMkLst>
            <pc:docMk/>
            <pc:sldMk cId="3124738175" sldId="389"/>
            <ac:spMk id="45" creationId="{D7CA9064-FACD-42D4-A33F-395FD4FBCFF1}"/>
          </ac:spMkLst>
        </pc:spChg>
        <pc:spChg chg="add del mod topLvl">
          <ac:chgData name="Ahmed Baraka" userId="27de326a888dfb01" providerId="LiveId" clId="{A11680A1-42E4-428B-94A3-1434463C95BE}" dt="2021-05-03T13:07:16.654" v="356" actId="478"/>
          <ac:spMkLst>
            <pc:docMk/>
            <pc:sldMk cId="3124738175" sldId="389"/>
            <ac:spMk id="46" creationId="{B96E4491-2C82-4723-9342-C69E734383FF}"/>
          </ac:spMkLst>
        </pc:spChg>
        <pc:spChg chg="add del mod topLvl">
          <ac:chgData name="Ahmed Baraka" userId="27de326a888dfb01" providerId="LiveId" clId="{A11680A1-42E4-428B-94A3-1434463C95BE}" dt="2021-05-03T13:07:14.510" v="355" actId="478"/>
          <ac:spMkLst>
            <pc:docMk/>
            <pc:sldMk cId="3124738175" sldId="389"/>
            <ac:spMk id="47" creationId="{89CE4203-216A-482F-AA3E-731991BC5332}"/>
          </ac:spMkLst>
        </pc:spChg>
        <pc:spChg chg="add del mod topLvl">
          <ac:chgData name="Ahmed Baraka" userId="27de326a888dfb01" providerId="LiveId" clId="{A11680A1-42E4-428B-94A3-1434463C95BE}" dt="2021-05-03T13:07:19.684" v="357" actId="478"/>
          <ac:spMkLst>
            <pc:docMk/>
            <pc:sldMk cId="3124738175" sldId="389"/>
            <ac:spMk id="48" creationId="{7EB4A0CD-50B0-4916-BA43-C8F964C61440}"/>
          </ac:spMkLst>
        </pc:spChg>
        <pc:spChg chg="add del mod topLvl">
          <ac:chgData name="Ahmed Baraka" userId="27de326a888dfb01" providerId="LiveId" clId="{A11680A1-42E4-428B-94A3-1434463C95BE}" dt="2021-05-03T13:07:22.044" v="358" actId="478"/>
          <ac:spMkLst>
            <pc:docMk/>
            <pc:sldMk cId="3124738175" sldId="389"/>
            <ac:spMk id="49" creationId="{F81A0669-1C9C-47DD-9754-6C6879E2D0AD}"/>
          </ac:spMkLst>
        </pc:spChg>
        <pc:spChg chg="add del mod topLvl">
          <ac:chgData name="Ahmed Baraka" userId="27de326a888dfb01" providerId="LiveId" clId="{A11680A1-42E4-428B-94A3-1434463C95BE}" dt="2021-05-03T13:07:24" v="359" actId="478"/>
          <ac:spMkLst>
            <pc:docMk/>
            <pc:sldMk cId="3124738175" sldId="389"/>
            <ac:spMk id="50" creationId="{0D29CCFD-5367-49B4-AD5B-A48D0CD9D4F8}"/>
          </ac:spMkLst>
        </pc:spChg>
        <pc:spChg chg="add mod topLvl">
          <ac:chgData name="Ahmed Baraka" userId="27de326a888dfb01" providerId="LiveId" clId="{A11680A1-42E4-428B-94A3-1434463C95BE}" dt="2021-05-03T13:41:24.435" v="555" actId="164"/>
          <ac:spMkLst>
            <pc:docMk/>
            <pc:sldMk cId="3124738175" sldId="389"/>
            <ac:spMk id="51" creationId="{3C2C1D65-449C-4B1D-BA9C-AEDB040FBA9C}"/>
          </ac:spMkLst>
        </pc:spChg>
        <pc:spChg chg="add mod topLvl">
          <ac:chgData name="Ahmed Baraka" userId="27de326a888dfb01" providerId="LiveId" clId="{A11680A1-42E4-428B-94A3-1434463C95BE}" dt="2021-05-03T13:42:18.964" v="569" actId="164"/>
          <ac:spMkLst>
            <pc:docMk/>
            <pc:sldMk cId="3124738175" sldId="389"/>
            <ac:spMk id="52" creationId="{67AE5EBB-4125-469B-9017-BC666012290C}"/>
          </ac:spMkLst>
        </pc:spChg>
        <pc:spChg chg="add mod topLvl">
          <ac:chgData name="Ahmed Baraka" userId="27de326a888dfb01" providerId="LiveId" clId="{A11680A1-42E4-428B-94A3-1434463C95BE}" dt="2021-05-04T20:38:31.666" v="1557" actId="571"/>
          <ac:spMkLst>
            <pc:docMk/>
            <pc:sldMk cId="3124738175" sldId="389"/>
            <ac:spMk id="54" creationId="{355AF32D-FA20-4C7B-82C9-16B6FE728237}"/>
          </ac:spMkLst>
        </pc:spChg>
        <pc:grpChg chg="add del mod">
          <ac:chgData name="Ahmed Baraka" userId="27de326a888dfb01" providerId="LiveId" clId="{A11680A1-42E4-428B-94A3-1434463C95BE}" dt="2021-05-03T13:05:57.963" v="330" actId="165"/>
          <ac:grpSpMkLst>
            <pc:docMk/>
            <pc:sldMk cId="3124738175" sldId="389"/>
            <ac:grpSpMk id="53" creationId="{730EB974-5D5B-4AD4-A2F1-B4F9C03FD614}"/>
          </ac:grpSpMkLst>
        </pc:grpChg>
        <pc:grpChg chg="add del mod">
          <ac:chgData name="Ahmed Baraka" userId="27de326a888dfb01" providerId="LiveId" clId="{A11680A1-42E4-428B-94A3-1434463C95BE}" dt="2021-05-03T13:34:25.957" v="461" actId="165"/>
          <ac:grpSpMkLst>
            <pc:docMk/>
            <pc:sldMk cId="3124738175" sldId="389"/>
            <ac:grpSpMk id="57" creationId="{DEF53357-F21C-4A0E-B2DA-0CD20FA30AB9}"/>
          </ac:grpSpMkLst>
        </pc:grpChg>
        <pc:grpChg chg="add mod topLvl">
          <ac:chgData name="Ahmed Baraka" userId="27de326a888dfb01" providerId="LiveId" clId="{A11680A1-42E4-428B-94A3-1434463C95BE}" dt="2021-05-04T20:38:31.666" v="1557" actId="571"/>
          <ac:grpSpMkLst>
            <pc:docMk/>
            <pc:sldMk cId="3124738175" sldId="389"/>
            <ac:grpSpMk id="58" creationId="{71D426CA-9C74-423D-86A1-E9E2FE890411}"/>
          </ac:grpSpMkLst>
        </pc:grpChg>
        <pc:grpChg chg="add del mod topLvl">
          <ac:chgData name="Ahmed Baraka" userId="27de326a888dfb01" providerId="LiveId" clId="{A11680A1-42E4-428B-94A3-1434463C95BE}" dt="2021-05-03T13:39:37.265" v="540" actId="165"/>
          <ac:grpSpMkLst>
            <pc:docMk/>
            <pc:sldMk cId="3124738175" sldId="389"/>
            <ac:grpSpMk id="59" creationId="{DDD27BCC-7170-46A8-8533-235544225567}"/>
          </ac:grpSpMkLst>
        </pc:grpChg>
        <pc:grpChg chg="add del mod topLvl">
          <ac:chgData name="Ahmed Baraka" userId="27de326a888dfb01" providerId="LiveId" clId="{A11680A1-42E4-428B-94A3-1434463C95BE}" dt="2021-05-03T13:39:32.886" v="539" actId="165"/>
          <ac:grpSpMkLst>
            <pc:docMk/>
            <pc:sldMk cId="3124738175" sldId="389"/>
            <ac:grpSpMk id="60" creationId="{6ED63E19-2650-4D9F-B579-10D1AFBAC3D5}"/>
          </ac:grpSpMkLst>
        </pc:grpChg>
        <pc:grpChg chg="add del mod">
          <ac:chgData name="Ahmed Baraka" userId="27de326a888dfb01" providerId="LiveId" clId="{A11680A1-42E4-428B-94A3-1434463C95BE}" dt="2021-05-03T13:37:24.744" v="507" actId="165"/>
          <ac:grpSpMkLst>
            <pc:docMk/>
            <pc:sldMk cId="3124738175" sldId="389"/>
            <ac:grpSpMk id="61" creationId="{B3B889E1-1131-4675-BB9A-A503BAEE6A5F}"/>
          </ac:grpSpMkLst>
        </pc:grpChg>
        <pc:grpChg chg="add del mod">
          <ac:chgData name="Ahmed Baraka" userId="27de326a888dfb01" providerId="LiveId" clId="{A11680A1-42E4-428B-94A3-1434463C95BE}" dt="2021-05-04T20:44:38.498" v="1574" actId="478"/>
          <ac:grpSpMkLst>
            <pc:docMk/>
            <pc:sldMk cId="3124738175" sldId="389"/>
            <ac:grpSpMk id="64" creationId="{ED624171-A99C-4A73-9219-1D69DA655740}"/>
          </ac:grpSpMkLst>
        </pc:grpChg>
        <pc:grpChg chg="add mod">
          <ac:chgData name="Ahmed Baraka" userId="27de326a888dfb01" providerId="LiveId" clId="{A11680A1-42E4-428B-94A3-1434463C95BE}" dt="2021-05-03T13:42:18.964" v="569" actId="164"/>
          <ac:grpSpMkLst>
            <pc:docMk/>
            <pc:sldMk cId="3124738175" sldId="389"/>
            <ac:grpSpMk id="65" creationId="{31FFA0D6-23D1-4B15-9AAA-62544B1E9A52}"/>
          </ac:grpSpMkLst>
        </pc:grpChg>
        <pc:grpChg chg="add del mod">
          <ac:chgData name="Ahmed Baraka" userId="27de326a888dfb01" providerId="LiveId" clId="{A11680A1-42E4-428B-94A3-1434463C95BE}" dt="2021-05-04T20:44:39.553" v="1575" actId="478"/>
          <ac:grpSpMkLst>
            <pc:docMk/>
            <pc:sldMk cId="3124738175" sldId="389"/>
            <ac:grpSpMk id="66" creationId="{2F006B04-6B48-46E2-9727-372E0D945A6E}"/>
          </ac:grpSpMkLst>
        </pc:grpChg>
        <pc:cxnChg chg="add mod topLvl">
          <ac:chgData name="Ahmed Baraka" userId="27de326a888dfb01" providerId="LiveId" clId="{A11680A1-42E4-428B-94A3-1434463C95BE}" dt="2021-05-03T13:41:24.435" v="555" actId="164"/>
          <ac:cxnSpMkLst>
            <pc:docMk/>
            <pc:sldMk cId="3124738175" sldId="389"/>
            <ac:cxnSpMk id="4" creationId="{08F7AED4-21C8-4CC3-81BC-81063189A70E}"/>
          </ac:cxnSpMkLst>
        </pc:cxnChg>
        <pc:cxnChg chg="add mod topLvl">
          <ac:chgData name="Ahmed Baraka" userId="27de326a888dfb01" providerId="LiveId" clId="{A11680A1-42E4-428B-94A3-1434463C95BE}" dt="2021-05-03T13:42:08.989" v="566" actId="164"/>
          <ac:cxnSpMkLst>
            <pc:docMk/>
            <pc:sldMk cId="3124738175" sldId="389"/>
            <ac:cxnSpMk id="5" creationId="{4C9A5BA4-1BEA-472D-8A4F-63F8204182A8}"/>
          </ac:cxnSpMkLst>
        </pc:cxnChg>
        <pc:cxnChg chg="add mod topLvl">
          <ac:chgData name="Ahmed Baraka" userId="27de326a888dfb01" providerId="LiveId" clId="{A11680A1-42E4-428B-94A3-1434463C95BE}" dt="2021-05-03T13:39:37.265" v="540" actId="165"/>
          <ac:cxnSpMkLst>
            <pc:docMk/>
            <pc:sldMk cId="3124738175" sldId="389"/>
            <ac:cxnSpMk id="30" creationId="{64EBE78E-0936-46D8-9731-1551F987B464}"/>
          </ac:cxnSpMkLst>
        </pc:cxnChg>
      </pc:sldChg>
      <pc:sldChg chg="addSp delSp modSp new mod addAnim delAnim modAnim modNotesTx">
        <pc:chgData name="Ahmed Baraka" userId="27de326a888dfb01" providerId="LiveId" clId="{A11680A1-42E4-428B-94A3-1434463C95BE}" dt="2021-05-04T20:30:45.329" v="1503"/>
        <pc:sldMkLst>
          <pc:docMk/>
          <pc:sldMk cId="1600357209" sldId="390"/>
        </pc:sldMkLst>
        <pc:spChg chg="mod">
          <ac:chgData name="Ahmed Baraka" userId="27de326a888dfb01" providerId="LiveId" clId="{A11680A1-42E4-428B-94A3-1434463C95BE}" dt="2021-05-04T17:30:10.050" v="783" actId="20577"/>
          <ac:spMkLst>
            <pc:docMk/>
            <pc:sldMk cId="1600357209" sldId="390"/>
            <ac:spMk id="2" creationId="{E9679A31-9A6B-451E-A05B-CAE49ABF8863}"/>
          </ac:spMkLst>
        </pc:spChg>
        <pc:spChg chg="del">
          <ac:chgData name="Ahmed Baraka" userId="27de326a888dfb01" providerId="LiveId" clId="{A11680A1-42E4-428B-94A3-1434463C95BE}" dt="2021-05-04T14:23:51.795" v="588" actId="478"/>
          <ac:spMkLst>
            <pc:docMk/>
            <pc:sldMk cId="1600357209" sldId="390"/>
            <ac:spMk id="3" creationId="{A5FA7D91-D7A0-43E4-B060-E4D9C9AD1A3F}"/>
          </ac:spMkLst>
        </pc:spChg>
        <pc:spChg chg="add del mod">
          <ac:chgData name="Ahmed Baraka" userId="27de326a888dfb01" providerId="LiveId" clId="{A11680A1-42E4-428B-94A3-1434463C95BE}" dt="2021-05-04T14:24:27.928" v="600" actId="478"/>
          <ac:spMkLst>
            <pc:docMk/>
            <pc:sldMk cId="1600357209" sldId="390"/>
            <ac:spMk id="4" creationId="{5AF5FA46-9257-4F4F-B453-2EC3C28EC29A}"/>
          </ac:spMkLst>
        </pc:spChg>
        <pc:spChg chg="add mod topLvl">
          <ac:chgData name="Ahmed Baraka" userId="27de326a888dfb01" providerId="LiveId" clId="{A11680A1-42E4-428B-94A3-1434463C95BE}" dt="2021-05-04T20:29:36.861" v="1490" actId="165"/>
          <ac:spMkLst>
            <pc:docMk/>
            <pc:sldMk cId="1600357209" sldId="390"/>
            <ac:spMk id="5" creationId="{5D8C84B8-6B2C-48D2-9EF3-7AFFC4854661}"/>
          </ac:spMkLst>
        </pc:spChg>
        <pc:spChg chg="add mod topLvl">
          <ac:chgData name="Ahmed Baraka" userId="27de326a888dfb01" providerId="LiveId" clId="{A11680A1-42E4-428B-94A3-1434463C95BE}" dt="2021-05-04T20:29:36.861" v="1490" actId="165"/>
          <ac:spMkLst>
            <pc:docMk/>
            <pc:sldMk cId="1600357209" sldId="390"/>
            <ac:spMk id="6" creationId="{B64CADE4-910B-42A2-933F-0CFDB428905F}"/>
          </ac:spMkLst>
        </pc:spChg>
        <pc:spChg chg="add mod topLvl">
          <ac:chgData name="Ahmed Baraka" userId="27de326a888dfb01" providerId="LiveId" clId="{A11680A1-42E4-428B-94A3-1434463C95BE}" dt="2021-05-04T20:29:36.861" v="1490" actId="165"/>
          <ac:spMkLst>
            <pc:docMk/>
            <pc:sldMk cId="1600357209" sldId="390"/>
            <ac:spMk id="7" creationId="{D8513562-1356-46F2-A475-D3ADB332851B}"/>
          </ac:spMkLst>
        </pc:spChg>
        <pc:spChg chg="add del mod">
          <ac:chgData name="Ahmed Baraka" userId="27de326a888dfb01" providerId="LiveId" clId="{A11680A1-42E4-428B-94A3-1434463C95BE}" dt="2021-05-04T14:24:24.631" v="598" actId="478"/>
          <ac:spMkLst>
            <pc:docMk/>
            <pc:sldMk cId="1600357209" sldId="390"/>
            <ac:spMk id="8" creationId="{500F600C-62BB-4A5C-A4DF-9F01A9590E8F}"/>
          </ac:spMkLst>
        </pc:spChg>
        <pc:spChg chg="add mod topLvl">
          <ac:chgData name="Ahmed Baraka" userId="27de326a888dfb01" providerId="LiveId" clId="{A11680A1-42E4-428B-94A3-1434463C95BE}" dt="2021-05-04T20:29:31.164" v="1488" actId="165"/>
          <ac:spMkLst>
            <pc:docMk/>
            <pc:sldMk cId="1600357209" sldId="390"/>
            <ac:spMk id="9" creationId="{57371BEB-3F5C-470A-83A3-75AEB192F460}"/>
          </ac:spMkLst>
        </pc:spChg>
        <pc:spChg chg="add mod topLvl">
          <ac:chgData name="Ahmed Baraka" userId="27de326a888dfb01" providerId="LiveId" clId="{A11680A1-42E4-428B-94A3-1434463C95BE}" dt="2021-05-04T20:29:31.164" v="1488" actId="165"/>
          <ac:spMkLst>
            <pc:docMk/>
            <pc:sldMk cId="1600357209" sldId="390"/>
            <ac:spMk id="10" creationId="{D5F33055-D747-4D57-A4D5-9A139237D7FE}"/>
          </ac:spMkLst>
        </pc:spChg>
        <pc:spChg chg="add mod topLvl">
          <ac:chgData name="Ahmed Baraka" userId="27de326a888dfb01" providerId="LiveId" clId="{A11680A1-42E4-428B-94A3-1434463C95BE}" dt="2021-05-04T20:29:31.164" v="1488" actId="165"/>
          <ac:spMkLst>
            <pc:docMk/>
            <pc:sldMk cId="1600357209" sldId="390"/>
            <ac:spMk id="11" creationId="{5BC339EA-F4E5-472A-B3AC-5EFB88D88F77}"/>
          </ac:spMkLst>
        </pc:spChg>
        <pc:spChg chg="add mod topLvl">
          <ac:chgData name="Ahmed Baraka" userId="27de326a888dfb01" providerId="LiveId" clId="{A11680A1-42E4-428B-94A3-1434463C95BE}" dt="2021-05-04T20:29:33.922" v="1489" actId="165"/>
          <ac:spMkLst>
            <pc:docMk/>
            <pc:sldMk cId="1600357209" sldId="390"/>
            <ac:spMk id="12" creationId="{F805EA10-B46E-4B5D-836E-612FC56E018C}"/>
          </ac:spMkLst>
        </pc:spChg>
        <pc:spChg chg="add mod topLvl">
          <ac:chgData name="Ahmed Baraka" userId="27de326a888dfb01" providerId="LiveId" clId="{A11680A1-42E4-428B-94A3-1434463C95BE}" dt="2021-05-04T20:29:33.922" v="1489" actId="165"/>
          <ac:spMkLst>
            <pc:docMk/>
            <pc:sldMk cId="1600357209" sldId="390"/>
            <ac:spMk id="13" creationId="{EF578B7D-A098-4EA6-A8E6-AB690D2DB4F3}"/>
          </ac:spMkLst>
        </pc:spChg>
        <pc:spChg chg="add mod topLvl">
          <ac:chgData name="Ahmed Baraka" userId="27de326a888dfb01" providerId="LiveId" clId="{A11680A1-42E4-428B-94A3-1434463C95BE}" dt="2021-05-04T20:29:33.922" v="1489" actId="165"/>
          <ac:spMkLst>
            <pc:docMk/>
            <pc:sldMk cId="1600357209" sldId="390"/>
            <ac:spMk id="14" creationId="{425FA71D-88FB-4F1C-8111-CB02A89E0690}"/>
          </ac:spMkLst>
        </pc:spChg>
        <pc:spChg chg="add del mod">
          <ac:chgData name="Ahmed Baraka" userId="27de326a888dfb01" providerId="LiveId" clId="{A11680A1-42E4-428B-94A3-1434463C95BE}" dt="2021-05-04T14:24:26.224" v="599" actId="478"/>
          <ac:spMkLst>
            <pc:docMk/>
            <pc:sldMk cId="1600357209" sldId="390"/>
            <ac:spMk id="15" creationId="{9346926A-E209-4654-84D5-06742EAE3700}"/>
          </ac:spMkLst>
        </pc:spChg>
        <pc:spChg chg="add mod topLvl">
          <ac:chgData name="Ahmed Baraka" userId="27de326a888dfb01" providerId="LiveId" clId="{A11680A1-42E4-428B-94A3-1434463C95BE}" dt="2021-05-04T20:29:28.154" v="1487" actId="165"/>
          <ac:spMkLst>
            <pc:docMk/>
            <pc:sldMk cId="1600357209" sldId="390"/>
            <ac:spMk id="16" creationId="{04F60877-517C-4044-9D1D-E45043114C7D}"/>
          </ac:spMkLst>
        </pc:spChg>
        <pc:spChg chg="add mod topLvl">
          <ac:chgData name="Ahmed Baraka" userId="27de326a888dfb01" providerId="LiveId" clId="{A11680A1-42E4-428B-94A3-1434463C95BE}" dt="2021-05-04T20:29:28.154" v="1487" actId="165"/>
          <ac:spMkLst>
            <pc:docMk/>
            <pc:sldMk cId="1600357209" sldId="390"/>
            <ac:spMk id="17" creationId="{E2859870-5D4F-4045-81D8-EE36656B8387}"/>
          </ac:spMkLst>
        </pc:spChg>
        <pc:spChg chg="add mod topLvl">
          <ac:chgData name="Ahmed Baraka" userId="27de326a888dfb01" providerId="LiveId" clId="{A11680A1-42E4-428B-94A3-1434463C95BE}" dt="2021-05-04T20:29:28.154" v="1487" actId="165"/>
          <ac:spMkLst>
            <pc:docMk/>
            <pc:sldMk cId="1600357209" sldId="390"/>
            <ac:spMk id="18" creationId="{911BBD7F-5140-4FA7-BDD4-30CEEB888278}"/>
          </ac:spMkLst>
        </pc:spChg>
        <pc:spChg chg="add mod topLvl">
          <ac:chgData name="Ahmed Baraka" userId="27de326a888dfb01" providerId="LiveId" clId="{A11680A1-42E4-428B-94A3-1434463C95BE}" dt="2021-05-04T20:29:40.344" v="1491" actId="165"/>
          <ac:spMkLst>
            <pc:docMk/>
            <pc:sldMk cId="1600357209" sldId="390"/>
            <ac:spMk id="19" creationId="{639C77DE-1513-4CCD-B8CF-6D7D3DE96CD5}"/>
          </ac:spMkLst>
        </pc:spChg>
        <pc:spChg chg="add mod topLvl">
          <ac:chgData name="Ahmed Baraka" userId="27de326a888dfb01" providerId="LiveId" clId="{A11680A1-42E4-428B-94A3-1434463C95BE}" dt="2021-05-04T20:29:40.344" v="1491" actId="165"/>
          <ac:spMkLst>
            <pc:docMk/>
            <pc:sldMk cId="1600357209" sldId="390"/>
            <ac:spMk id="20" creationId="{4765EC68-AA1B-4CF8-AEB0-4C8CFDFB5E82}"/>
          </ac:spMkLst>
        </pc:spChg>
        <pc:spChg chg="add mod topLvl">
          <ac:chgData name="Ahmed Baraka" userId="27de326a888dfb01" providerId="LiveId" clId="{A11680A1-42E4-428B-94A3-1434463C95BE}" dt="2021-05-04T20:29:40.344" v="1491" actId="165"/>
          <ac:spMkLst>
            <pc:docMk/>
            <pc:sldMk cId="1600357209" sldId="390"/>
            <ac:spMk id="21" creationId="{48CFA7B6-0FE6-442C-8CB8-109C93055432}"/>
          </ac:spMkLst>
        </pc:spChg>
        <pc:spChg chg="add del mod">
          <ac:chgData name="Ahmed Baraka" userId="27de326a888dfb01" providerId="LiveId" clId="{A11680A1-42E4-428B-94A3-1434463C95BE}" dt="2021-05-04T14:24:30.812" v="601" actId="478"/>
          <ac:spMkLst>
            <pc:docMk/>
            <pc:sldMk cId="1600357209" sldId="390"/>
            <ac:spMk id="22" creationId="{7CC12473-91B4-4FBF-A566-0BE6EF922E19}"/>
          </ac:spMkLst>
        </pc:spChg>
        <pc:spChg chg="add del mod topLvl">
          <ac:chgData name="Ahmed Baraka" userId="27de326a888dfb01" providerId="LiveId" clId="{A11680A1-42E4-428B-94A3-1434463C95BE}" dt="2021-05-04T17:38:51.154" v="804" actId="478"/>
          <ac:spMkLst>
            <pc:docMk/>
            <pc:sldMk cId="1600357209" sldId="390"/>
            <ac:spMk id="23" creationId="{700CA5E3-F1FA-46DF-8EE8-EBE25BBEEBBF}"/>
          </ac:spMkLst>
        </pc:spChg>
        <pc:spChg chg="add del mod topLvl">
          <ac:chgData name="Ahmed Baraka" userId="27de326a888dfb01" providerId="LiveId" clId="{A11680A1-42E4-428B-94A3-1434463C95BE}" dt="2021-05-04T19:26:04.638" v="1203" actId="1035"/>
          <ac:spMkLst>
            <pc:docMk/>
            <pc:sldMk cId="1600357209" sldId="390"/>
            <ac:spMk id="24" creationId="{F35B15D0-209E-4975-8F1A-971197642ED0}"/>
          </ac:spMkLst>
        </pc:spChg>
        <pc:spChg chg="add del mod topLvl">
          <ac:chgData name="Ahmed Baraka" userId="27de326a888dfb01" providerId="LiveId" clId="{A11680A1-42E4-428B-94A3-1434463C95BE}" dt="2021-05-04T20:29:40.344" v="1491" actId="165"/>
          <ac:spMkLst>
            <pc:docMk/>
            <pc:sldMk cId="1600357209" sldId="390"/>
            <ac:spMk id="25" creationId="{C134FCA8-BD76-4E56-9D19-583E4EC8B89D}"/>
          </ac:spMkLst>
        </pc:spChg>
        <pc:spChg chg="add mod topLvl">
          <ac:chgData name="Ahmed Baraka" userId="27de326a888dfb01" providerId="LiveId" clId="{A11680A1-42E4-428B-94A3-1434463C95BE}" dt="2021-05-04T20:29:21.307" v="1486" actId="165"/>
          <ac:spMkLst>
            <pc:docMk/>
            <pc:sldMk cId="1600357209" sldId="390"/>
            <ac:spMk id="27" creationId="{4AE2D9D2-E302-48D1-91EB-72242021045D}"/>
          </ac:spMkLst>
        </pc:spChg>
        <pc:spChg chg="add mod topLvl">
          <ac:chgData name="Ahmed Baraka" userId="27de326a888dfb01" providerId="LiveId" clId="{A11680A1-42E4-428B-94A3-1434463C95BE}" dt="2021-05-04T20:29:21.307" v="1486" actId="165"/>
          <ac:spMkLst>
            <pc:docMk/>
            <pc:sldMk cId="1600357209" sldId="390"/>
            <ac:spMk id="28" creationId="{99020E2F-A802-496A-AEEF-D4D9558107DA}"/>
          </ac:spMkLst>
        </pc:spChg>
        <pc:spChg chg="add mod topLvl">
          <ac:chgData name="Ahmed Baraka" userId="27de326a888dfb01" providerId="LiveId" clId="{A11680A1-42E4-428B-94A3-1434463C95BE}" dt="2021-05-04T20:29:21.307" v="1486" actId="165"/>
          <ac:spMkLst>
            <pc:docMk/>
            <pc:sldMk cId="1600357209" sldId="390"/>
            <ac:spMk id="29" creationId="{4C8DAC3C-706E-4DDC-A188-BB4A4C1BB71D}"/>
          </ac:spMkLst>
        </pc:spChg>
        <pc:spChg chg="add del mod">
          <ac:chgData name="Ahmed Baraka" userId="27de326a888dfb01" providerId="LiveId" clId="{A11680A1-42E4-428B-94A3-1434463C95BE}" dt="2021-05-04T17:37:53.984" v="794" actId="478"/>
          <ac:spMkLst>
            <pc:docMk/>
            <pc:sldMk cId="1600357209" sldId="390"/>
            <ac:spMk id="37" creationId="{BE505680-3C6F-447E-A18B-7286B186294E}"/>
          </ac:spMkLst>
        </pc:spChg>
        <pc:spChg chg="add del mod ord topLvl">
          <ac:chgData name="Ahmed Baraka" userId="27de326a888dfb01" providerId="LiveId" clId="{A11680A1-42E4-428B-94A3-1434463C95BE}" dt="2021-05-04T20:29:53.194" v="1492" actId="164"/>
          <ac:spMkLst>
            <pc:docMk/>
            <pc:sldMk cId="1600357209" sldId="390"/>
            <ac:spMk id="38" creationId="{11B95EA0-C0D3-4CEB-B472-5F3C0236CF3D}"/>
          </ac:spMkLst>
        </pc:spChg>
        <pc:spChg chg="add mod topLvl">
          <ac:chgData name="Ahmed Baraka" userId="27de326a888dfb01" providerId="LiveId" clId="{A11680A1-42E4-428B-94A3-1434463C95BE}" dt="2021-05-04T20:29:58.845" v="1493" actId="164"/>
          <ac:spMkLst>
            <pc:docMk/>
            <pc:sldMk cId="1600357209" sldId="390"/>
            <ac:spMk id="44" creationId="{27A178AB-3FE8-4049-8363-22A6BCDA0B1B}"/>
          </ac:spMkLst>
        </pc:spChg>
        <pc:spChg chg="add mod topLvl">
          <ac:chgData name="Ahmed Baraka" userId="27de326a888dfb01" providerId="LiveId" clId="{A11680A1-42E4-428B-94A3-1434463C95BE}" dt="2021-05-04T20:30:03.887" v="1494" actId="164"/>
          <ac:spMkLst>
            <pc:docMk/>
            <pc:sldMk cId="1600357209" sldId="390"/>
            <ac:spMk id="47" creationId="{A8C065FF-791F-4273-B718-08628BFB92DF}"/>
          </ac:spMkLst>
        </pc:spChg>
        <pc:spChg chg="add mod topLvl">
          <ac:chgData name="Ahmed Baraka" userId="27de326a888dfb01" providerId="LiveId" clId="{A11680A1-42E4-428B-94A3-1434463C95BE}" dt="2021-05-04T20:30:12.944" v="1495" actId="164"/>
          <ac:spMkLst>
            <pc:docMk/>
            <pc:sldMk cId="1600357209" sldId="390"/>
            <ac:spMk id="50" creationId="{D63FE88E-C271-4AA5-A9A5-AC476C69AE60}"/>
          </ac:spMkLst>
        </pc:spChg>
        <pc:spChg chg="add mod topLvl">
          <ac:chgData name="Ahmed Baraka" userId="27de326a888dfb01" providerId="LiveId" clId="{A11680A1-42E4-428B-94A3-1434463C95BE}" dt="2021-05-04T20:30:20.684" v="1496" actId="164"/>
          <ac:spMkLst>
            <pc:docMk/>
            <pc:sldMk cId="1600357209" sldId="390"/>
            <ac:spMk id="53" creationId="{0EFD8BA7-36FA-47A6-99A6-302A0696597D}"/>
          </ac:spMkLst>
        </pc:spChg>
        <pc:spChg chg="add mod topLvl">
          <ac:chgData name="Ahmed Baraka" userId="27de326a888dfb01" providerId="LiveId" clId="{A11680A1-42E4-428B-94A3-1434463C95BE}" dt="2021-05-04T20:30:25.644" v="1497" actId="164"/>
          <ac:spMkLst>
            <pc:docMk/>
            <pc:sldMk cId="1600357209" sldId="390"/>
            <ac:spMk id="59" creationId="{66B8245A-10C2-49DC-BECC-FC3972078E8E}"/>
          </ac:spMkLst>
        </pc:spChg>
        <pc:grpChg chg="add del mod">
          <ac:chgData name="Ahmed Baraka" userId="27de326a888dfb01" providerId="LiveId" clId="{A11680A1-42E4-428B-94A3-1434463C95BE}" dt="2021-05-04T14:24:38.949" v="603" actId="165"/>
          <ac:grpSpMkLst>
            <pc:docMk/>
            <pc:sldMk cId="1600357209" sldId="390"/>
            <ac:grpSpMk id="26" creationId="{2CB12095-772D-4ABD-A1D0-0D6D74016FFE}"/>
          </ac:grpSpMkLst>
        </pc:grpChg>
        <pc:grpChg chg="add del mod">
          <ac:chgData name="Ahmed Baraka" userId="27de326a888dfb01" providerId="LiveId" clId="{A11680A1-42E4-428B-94A3-1434463C95BE}" dt="2021-05-04T14:25:47.315" v="619" actId="165"/>
          <ac:grpSpMkLst>
            <pc:docMk/>
            <pc:sldMk cId="1600357209" sldId="390"/>
            <ac:grpSpMk id="30" creationId="{5AD1FDC6-40FE-4798-98E4-5EA1C59F6DD2}"/>
          </ac:grpSpMkLst>
        </pc:grpChg>
        <pc:grpChg chg="add del mod topLvl">
          <ac:chgData name="Ahmed Baraka" userId="27de326a888dfb01" providerId="LiveId" clId="{A11680A1-42E4-428B-94A3-1434463C95BE}" dt="2021-05-04T20:29:53.194" v="1492" actId="164"/>
          <ac:grpSpMkLst>
            <pc:docMk/>
            <pc:sldMk cId="1600357209" sldId="390"/>
            <ac:grpSpMk id="31" creationId="{69F571EC-5AB3-444B-92AB-20DBC5C17C66}"/>
          </ac:grpSpMkLst>
        </pc:grpChg>
        <pc:grpChg chg="add del mod topLvl">
          <ac:chgData name="Ahmed Baraka" userId="27de326a888dfb01" providerId="LiveId" clId="{A11680A1-42E4-428B-94A3-1434463C95BE}" dt="2021-05-04T20:29:58.845" v="1493" actId="164"/>
          <ac:grpSpMkLst>
            <pc:docMk/>
            <pc:sldMk cId="1600357209" sldId="390"/>
            <ac:grpSpMk id="32" creationId="{4DE0B17A-59A8-4B65-B110-C4BA9B64FEC2}"/>
          </ac:grpSpMkLst>
        </pc:grpChg>
        <pc:grpChg chg="add del mod topLvl">
          <ac:chgData name="Ahmed Baraka" userId="27de326a888dfb01" providerId="LiveId" clId="{A11680A1-42E4-428B-94A3-1434463C95BE}" dt="2021-05-04T20:30:03.887" v="1494" actId="164"/>
          <ac:grpSpMkLst>
            <pc:docMk/>
            <pc:sldMk cId="1600357209" sldId="390"/>
            <ac:grpSpMk id="33" creationId="{F68137E8-465A-4720-9E85-5FB29643B0E6}"/>
          </ac:grpSpMkLst>
        </pc:grpChg>
        <pc:grpChg chg="add del mod topLvl">
          <ac:chgData name="Ahmed Baraka" userId="27de326a888dfb01" providerId="LiveId" clId="{A11680A1-42E4-428B-94A3-1434463C95BE}" dt="2021-05-04T20:30:12.944" v="1495" actId="164"/>
          <ac:grpSpMkLst>
            <pc:docMk/>
            <pc:sldMk cId="1600357209" sldId="390"/>
            <ac:grpSpMk id="34" creationId="{1BBE8B43-1E72-4906-B182-E2189EFCE691}"/>
          </ac:grpSpMkLst>
        </pc:grpChg>
        <pc:grpChg chg="add del mod topLvl">
          <ac:chgData name="Ahmed Baraka" userId="27de326a888dfb01" providerId="LiveId" clId="{A11680A1-42E4-428B-94A3-1434463C95BE}" dt="2021-05-04T20:30:20.684" v="1496" actId="164"/>
          <ac:grpSpMkLst>
            <pc:docMk/>
            <pc:sldMk cId="1600357209" sldId="390"/>
            <ac:grpSpMk id="35" creationId="{8350C6FB-16B0-4210-AE80-F017D749FF3A}"/>
          </ac:grpSpMkLst>
        </pc:grpChg>
        <pc:grpChg chg="add del mod topLvl">
          <ac:chgData name="Ahmed Baraka" userId="27de326a888dfb01" providerId="LiveId" clId="{A11680A1-42E4-428B-94A3-1434463C95BE}" dt="2021-05-04T20:30:25.644" v="1497" actId="164"/>
          <ac:grpSpMkLst>
            <pc:docMk/>
            <pc:sldMk cId="1600357209" sldId="390"/>
            <ac:grpSpMk id="36" creationId="{043930D3-3708-4B35-9B3E-90169B0DA7D4}"/>
          </ac:grpSpMkLst>
        </pc:grpChg>
        <pc:grpChg chg="add del mod">
          <ac:chgData name="Ahmed Baraka" userId="27de326a888dfb01" providerId="LiveId" clId="{A11680A1-42E4-428B-94A3-1434463C95BE}" dt="2021-05-04T20:29:40.344" v="1491" actId="165"/>
          <ac:grpSpMkLst>
            <pc:docMk/>
            <pc:sldMk cId="1600357209" sldId="390"/>
            <ac:grpSpMk id="43" creationId="{B91EE19D-66E7-44A0-9ED2-84F2014407B4}"/>
          </ac:grpSpMkLst>
        </pc:grpChg>
        <pc:grpChg chg="add del mod">
          <ac:chgData name="Ahmed Baraka" userId="27de326a888dfb01" providerId="LiveId" clId="{A11680A1-42E4-428B-94A3-1434463C95BE}" dt="2021-05-04T20:29:36.861" v="1490" actId="165"/>
          <ac:grpSpMkLst>
            <pc:docMk/>
            <pc:sldMk cId="1600357209" sldId="390"/>
            <ac:grpSpMk id="46" creationId="{545EFF79-B0F0-4367-BD1A-3D2890935258}"/>
          </ac:grpSpMkLst>
        </pc:grpChg>
        <pc:grpChg chg="add del mod">
          <ac:chgData name="Ahmed Baraka" userId="27de326a888dfb01" providerId="LiveId" clId="{A11680A1-42E4-428B-94A3-1434463C95BE}" dt="2021-05-04T20:29:33.922" v="1489" actId="165"/>
          <ac:grpSpMkLst>
            <pc:docMk/>
            <pc:sldMk cId="1600357209" sldId="390"/>
            <ac:grpSpMk id="49" creationId="{1E8A58DE-78EF-4CFD-9D59-FC012B09FFB7}"/>
          </ac:grpSpMkLst>
        </pc:grpChg>
        <pc:grpChg chg="add del mod">
          <ac:chgData name="Ahmed Baraka" userId="27de326a888dfb01" providerId="LiveId" clId="{A11680A1-42E4-428B-94A3-1434463C95BE}" dt="2021-05-04T20:29:31.164" v="1488" actId="165"/>
          <ac:grpSpMkLst>
            <pc:docMk/>
            <pc:sldMk cId="1600357209" sldId="390"/>
            <ac:grpSpMk id="52" creationId="{D5D98A74-51D2-4611-BF8F-9D26037387ED}"/>
          </ac:grpSpMkLst>
        </pc:grpChg>
        <pc:grpChg chg="add del mod">
          <ac:chgData name="Ahmed Baraka" userId="27de326a888dfb01" providerId="LiveId" clId="{A11680A1-42E4-428B-94A3-1434463C95BE}" dt="2021-05-04T20:29:28.154" v="1487" actId="165"/>
          <ac:grpSpMkLst>
            <pc:docMk/>
            <pc:sldMk cId="1600357209" sldId="390"/>
            <ac:grpSpMk id="58" creationId="{13A987FB-E8EA-4ADB-A01D-D250240839CB}"/>
          </ac:grpSpMkLst>
        </pc:grpChg>
        <pc:grpChg chg="add del mod">
          <ac:chgData name="Ahmed Baraka" userId="27de326a888dfb01" providerId="LiveId" clId="{A11680A1-42E4-428B-94A3-1434463C95BE}" dt="2021-05-04T20:29:21.307" v="1486" actId="165"/>
          <ac:grpSpMkLst>
            <pc:docMk/>
            <pc:sldMk cId="1600357209" sldId="390"/>
            <ac:grpSpMk id="61" creationId="{6FB52417-6263-4B8C-B1B9-18177F19A49F}"/>
          </ac:grpSpMkLst>
        </pc:grpChg>
        <pc:grpChg chg="add mod">
          <ac:chgData name="Ahmed Baraka" userId="27de326a888dfb01" providerId="LiveId" clId="{A11680A1-42E4-428B-94A3-1434463C95BE}" dt="2021-05-04T20:29:53.194" v="1492" actId="164"/>
          <ac:grpSpMkLst>
            <pc:docMk/>
            <pc:sldMk cId="1600357209" sldId="390"/>
            <ac:grpSpMk id="62" creationId="{6D4D44CD-F7A6-4C90-9246-C070567C7D6A}"/>
          </ac:grpSpMkLst>
        </pc:grpChg>
        <pc:grpChg chg="add mod">
          <ac:chgData name="Ahmed Baraka" userId="27de326a888dfb01" providerId="LiveId" clId="{A11680A1-42E4-428B-94A3-1434463C95BE}" dt="2021-05-04T20:29:58.845" v="1493" actId="164"/>
          <ac:grpSpMkLst>
            <pc:docMk/>
            <pc:sldMk cId="1600357209" sldId="390"/>
            <ac:grpSpMk id="63" creationId="{43C50D71-939D-4712-9D9D-437338EEAF51}"/>
          </ac:grpSpMkLst>
        </pc:grpChg>
        <pc:grpChg chg="add mod">
          <ac:chgData name="Ahmed Baraka" userId="27de326a888dfb01" providerId="LiveId" clId="{A11680A1-42E4-428B-94A3-1434463C95BE}" dt="2021-05-04T20:30:03.887" v="1494" actId="164"/>
          <ac:grpSpMkLst>
            <pc:docMk/>
            <pc:sldMk cId="1600357209" sldId="390"/>
            <ac:grpSpMk id="64" creationId="{9A7A0A12-D562-49E6-BE77-3F3CEFE34C5F}"/>
          </ac:grpSpMkLst>
        </pc:grpChg>
        <pc:grpChg chg="add mod">
          <ac:chgData name="Ahmed Baraka" userId="27de326a888dfb01" providerId="LiveId" clId="{A11680A1-42E4-428B-94A3-1434463C95BE}" dt="2021-05-04T20:30:12.944" v="1495" actId="164"/>
          <ac:grpSpMkLst>
            <pc:docMk/>
            <pc:sldMk cId="1600357209" sldId="390"/>
            <ac:grpSpMk id="65" creationId="{2D0C8E53-384F-45DE-AB59-34DAAF3178E6}"/>
          </ac:grpSpMkLst>
        </pc:grpChg>
        <pc:grpChg chg="add mod">
          <ac:chgData name="Ahmed Baraka" userId="27de326a888dfb01" providerId="LiveId" clId="{A11680A1-42E4-428B-94A3-1434463C95BE}" dt="2021-05-04T20:30:20.684" v="1496" actId="164"/>
          <ac:grpSpMkLst>
            <pc:docMk/>
            <pc:sldMk cId="1600357209" sldId="390"/>
            <ac:grpSpMk id="66" creationId="{BFD7760B-B7F0-49E1-BE7F-3C8FFDE2A384}"/>
          </ac:grpSpMkLst>
        </pc:grpChg>
        <pc:grpChg chg="add mod">
          <ac:chgData name="Ahmed Baraka" userId="27de326a888dfb01" providerId="LiveId" clId="{A11680A1-42E4-428B-94A3-1434463C95BE}" dt="2021-05-04T20:30:25.644" v="1497" actId="164"/>
          <ac:grpSpMkLst>
            <pc:docMk/>
            <pc:sldMk cId="1600357209" sldId="390"/>
            <ac:grpSpMk id="67" creationId="{6A012BEB-BA18-4B4F-93C9-AC124E44D576}"/>
          </ac:grpSpMkLst>
        </pc:grpChg>
        <pc:cxnChg chg="add del mod topLvl">
          <ac:chgData name="Ahmed Baraka" userId="27de326a888dfb01" providerId="LiveId" clId="{A11680A1-42E4-428B-94A3-1434463C95BE}" dt="2021-05-04T20:29:58.845" v="1493" actId="164"/>
          <ac:cxnSpMkLst>
            <pc:docMk/>
            <pc:sldMk cId="1600357209" sldId="390"/>
            <ac:cxnSpMk id="40" creationId="{3DC6F7F8-81A0-42DD-B8C4-775DCAFC6768}"/>
          </ac:cxnSpMkLst>
        </pc:cxnChg>
        <pc:cxnChg chg="add del mod">
          <ac:chgData name="Ahmed Baraka" userId="27de326a888dfb01" providerId="LiveId" clId="{A11680A1-42E4-428B-94A3-1434463C95BE}" dt="2021-05-04T17:46:31.191" v="951" actId="478"/>
          <ac:cxnSpMkLst>
            <pc:docMk/>
            <pc:sldMk cId="1600357209" sldId="390"/>
            <ac:cxnSpMk id="41" creationId="{4FCE0E4C-3520-4548-90DA-6F2148DE9A8F}"/>
          </ac:cxnSpMkLst>
        </pc:cxnChg>
        <pc:cxnChg chg="add mod topLvl">
          <ac:chgData name="Ahmed Baraka" userId="27de326a888dfb01" providerId="LiveId" clId="{A11680A1-42E4-428B-94A3-1434463C95BE}" dt="2021-05-04T20:30:03.887" v="1494" actId="164"/>
          <ac:cxnSpMkLst>
            <pc:docMk/>
            <pc:sldMk cId="1600357209" sldId="390"/>
            <ac:cxnSpMk id="45" creationId="{0487E80B-0E00-4C51-9027-10F8220AA1AE}"/>
          </ac:cxnSpMkLst>
        </pc:cxnChg>
        <pc:cxnChg chg="add mod topLvl">
          <ac:chgData name="Ahmed Baraka" userId="27de326a888dfb01" providerId="LiveId" clId="{A11680A1-42E4-428B-94A3-1434463C95BE}" dt="2021-05-04T20:30:12.944" v="1495" actId="164"/>
          <ac:cxnSpMkLst>
            <pc:docMk/>
            <pc:sldMk cId="1600357209" sldId="390"/>
            <ac:cxnSpMk id="48" creationId="{E79057C7-2E97-41AB-96DA-DD0361A403DE}"/>
          </ac:cxnSpMkLst>
        </pc:cxnChg>
        <pc:cxnChg chg="add mod topLvl">
          <ac:chgData name="Ahmed Baraka" userId="27de326a888dfb01" providerId="LiveId" clId="{A11680A1-42E4-428B-94A3-1434463C95BE}" dt="2021-05-04T20:30:20.684" v="1496" actId="164"/>
          <ac:cxnSpMkLst>
            <pc:docMk/>
            <pc:sldMk cId="1600357209" sldId="390"/>
            <ac:cxnSpMk id="51" creationId="{312F4D96-CF14-42B7-8976-EDB0DA83F257}"/>
          </ac:cxnSpMkLst>
        </pc:cxnChg>
        <pc:cxnChg chg="add mod topLvl">
          <ac:chgData name="Ahmed Baraka" userId="27de326a888dfb01" providerId="LiveId" clId="{A11680A1-42E4-428B-94A3-1434463C95BE}" dt="2021-05-04T20:30:25.644" v="1497" actId="164"/>
          <ac:cxnSpMkLst>
            <pc:docMk/>
            <pc:sldMk cId="1600357209" sldId="390"/>
            <ac:cxnSpMk id="54" creationId="{AF3E4B49-620D-4928-9E33-F500AAFE57B5}"/>
          </ac:cxnSpMkLst>
        </pc:cxnChg>
        <pc:cxnChg chg="add del mod">
          <ac:chgData name="Ahmed Baraka" userId="27de326a888dfb01" providerId="LiveId" clId="{A11680A1-42E4-428B-94A3-1434463C95BE}" dt="2021-05-04T20:29:17.514" v="1485" actId="478"/>
          <ac:cxnSpMkLst>
            <pc:docMk/>
            <pc:sldMk cId="1600357209" sldId="390"/>
            <ac:cxnSpMk id="60" creationId="{4A943017-B649-4882-8C3D-4F5512AC722F}"/>
          </ac:cxnSpMkLst>
        </pc:cxnChg>
      </pc:sldChg>
      <pc:sldChg chg="modSp add mod">
        <pc:chgData name="Ahmed Baraka" userId="27de326a888dfb01" providerId="LiveId" clId="{A11680A1-42E4-428B-94A3-1434463C95BE}" dt="2021-05-04T23:55:29.943" v="1701"/>
        <pc:sldMkLst>
          <pc:docMk/>
          <pc:sldMk cId="1625111341" sldId="391"/>
        </pc:sldMkLst>
        <pc:spChg chg="mod">
          <ac:chgData name="Ahmed Baraka" userId="27de326a888dfb01" providerId="LiveId" clId="{A11680A1-42E4-428B-94A3-1434463C95BE}" dt="2021-05-04T23:08:29.477" v="1687"/>
          <ac:spMkLst>
            <pc:docMk/>
            <pc:sldMk cId="1625111341" sldId="391"/>
            <ac:spMk id="12" creationId="{E1D305F5-E17F-4594-9344-E631FFED2113}"/>
          </ac:spMkLst>
        </pc:spChg>
        <pc:spChg chg="mod">
          <ac:chgData name="Ahmed Baraka" userId="27de326a888dfb01" providerId="LiveId" clId="{A11680A1-42E4-428B-94A3-1434463C95BE}" dt="2021-05-04T23:55:29.943" v="1701"/>
          <ac:spMkLst>
            <pc:docMk/>
            <pc:sldMk cId="1625111341" sldId="391"/>
            <ac:spMk id="16" creationId="{19A778FB-180E-422D-B18C-16C1525190EC}"/>
          </ac:spMkLst>
        </pc:spChg>
        <pc:spChg chg="mod">
          <ac:chgData name="Ahmed Baraka" userId="27de326a888dfb01" providerId="LiveId" clId="{A11680A1-42E4-428B-94A3-1434463C95BE}" dt="2021-05-04T23:44:53.796" v="1699" actId="20577"/>
          <ac:spMkLst>
            <pc:docMk/>
            <pc:sldMk cId="1625111341" sldId="391"/>
            <ac:spMk id="52" creationId="{67AE5EBB-4125-469B-9017-BC666012290C}"/>
          </ac:spMkLst>
        </pc:spChg>
      </pc:sldChg>
      <pc:sldChg chg="delSp modSp add mod ord modNotesTx">
        <pc:chgData name="Ahmed Baraka" userId="27de326a888dfb01" providerId="LiveId" clId="{A11680A1-42E4-428B-94A3-1434463C95BE}" dt="2021-05-06T00:18:17.458" v="1901" actId="6549"/>
        <pc:sldMkLst>
          <pc:docMk/>
          <pc:sldMk cId="3912314004" sldId="392"/>
        </pc:sldMkLst>
        <pc:spChg chg="del">
          <ac:chgData name="Ahmed Baraka" userId="27de326a888dfb01" providerId="LiveId" clId="{A11680A1-42E4-428B-94A3-1434463C95BE}" dt="2021-05-04T20:51:19.055" v="1628" actId="478"/>
          <ac:spMkLst>
            <pc:docMk/>
            <pc:sldMk cId="3912314004" sldId="392"/>
            <ac:spMk id="3" creationId="{F34A4A03-B651-4B67-B882-2A56421E6559}"/>
          </ac:spMkLst>
        </pc:spChg>
        <pc:spChg chg="mod">
          <ac:chgData name="Ahmed Baraka" userId="27de326a888dfb01" providerId="LiveId" clId="{A11680A1-42E4-428B-94A3-1434463C95BE}" dt="2021-05-04T23:07:59.606" v="1681" actId="6549"/>
          <ac:spMkLst>
            <pc:docMk/>
            <pc:sldMk cId="3912314004" sldId="392"/>
            <ac:spMk id="12" creationId="{E1D305F5-E17F-4594-9344-E631FFED2113}"/>
          </ac:spMkLst>
        </pc:spChg>
        <pc:spChg chg="mod">
          <ac:chgData name="Ahmed Baraka" userId="27de326a888dfb01" providerId="LiveId" clId="{A11680A1-42E4-428B-94A3-1434463C95BE}" dt="2021-05-04T23:55:56.272" v="1707"/>
          <ac:spMkLst>
            <pc:docMk/>
            <pc:sldMk cId="3912314004" sldId="392"/>
            <ac:spMk id="16" creationId="{19A778FB-180E-422D-B18C-16C1525190EC}"/>
          </ac:spMkLst>
        </pc:spChg>
        <pc:spChg chg="mod">
          <ac:chgData name="Ahmed Baraka" userId="27de326a888dfb01" providerId="LiveId" clId="{A11680A1-42E4-428B-94A3-1434463C95BE}" dt="2021-05-06T00:13:00.052" v="1747" actId="20577"/>
          <ac:spMkLst>
            <pc:docMk/>
            <pc:sldMk cId="3912314004" sldId="392"/>
            <ac:spMk id="20" creationId="{61C05BE9-7295-4C00-A5D3-CD5753CC558A}"/>
          </ac:spMkLst>
        </pc:spChg>
      </pc:sldChg>
      <pc:sldChg chg="modSp add mod ord">
        <pc:chgData name="Ahmed Baraka" userId="27de326a888dfb01" providerId="LiveId" clId="{A11680A1-42E4-428B-94A3-1434463C95BE}" dt="2021-05-04T23:55:36.274" v="1702"/>
        <pc:sldMkLst>
          <pc:docMk/>
          <pc:sldMk cId="3121410298" sldId="393"/>
        </pc:sldMkLst>
        <pc:spChg chg="mod">
          <ac:chgData name="Ahmed Baraka" userId="27de326a888dfb01" providerId="LiveId" clId="{A11680A1-42E4-428B-94A3-1434463C95BE}" dt="2021-05-04T20:54:17.803" v="1653" actId="948"/>
          <ac:spMkLst>
            <pc:docMk/>
            <pc:sldMk cId="3121410298" sldId="393"/>
            <ac:spMk id="3" creationId="{F34A4A03-B651-4B67-B882-2A56421E6559}"/>
          </ac:spMkLst>
        </pc:spChg>
        <pc:spChg chg="mod">
          <ac:chgData name="Ahmed Baraka" userId="27de326a888dfb01" providerId="LiveId" clId="{A11680A1-42E4-428B-94A3-1434463C95BE}" dt="2021-05-04T23:08:24.140" v="1685"/>
          <ac:spMkLst>
            <pc:docMk/>
            <pc:sldMk cId="3121410298" sldId="393"/>
            <ac:spMk id="12" creationId="{E1D305F5-E17F-4594-9344-E631FFED2113}"/>
          </ac:spMkLst>
        </pc:spChg>
        <pc:spChg chg="mod">
          <ac:chgData name="Ahmed Baraka" userId="27de326a888dfb01" providerId="LiveId" clId="{A11680A1-42E4-428B-94A3-1434463C95BE}" dt="2021-05-04T23:55:36.274" v="1702"/>
          <ac:spMkLst>
            <pc:docMk/>
            <pc:sldMk cId="3121410298" sldId="393"/>
            <ac:spMk id="16" creationId="{19A778FB-180E-422D-B18C-16C1525190EC}"/>
          </ac:spMkLst>
        </pc:spChg>
      </pc:sldChg>
      <pc:sldChg chg="modSp add mod ord">
        <pc:chgData name="Ahmed Baraka" userId="27de326a888dfb01" providerId="LiveId" clId="{A11680A1-42E4-428B-94A3-1434463C95BE}" dt="2021-05-04T23:55:40.501" v="1703"/>
        <pc:sldMkLst>
          <pc:docMk/>
          <pc:sldMk cId="2967276294" sldId="394"/>
        </pc:sldMkLst>
        <pc:spChg chg="mod">
          <ac:chgData name="Ahmed Baraka" userId="27de326a888dfb01" providerId="LiveId" clId="{A11680A1-42E4-428B-94A3-1434463C95BE}" dt="2021-05-04T21:35:41.260" v="1670" actId="20577"/>
          <ac:spMkLst>
            <pc:docMk/>
            <pc:sldMk cId="2967276294" sldId="394"/>
            <ac:spMk id="3" creationId="{F34A4A03-B651-4B67-B882-2A56421E6559}"/>
          </ac:spMkLst>
        </pc:spChg>
        <pc:spChg chg="mod">
          <ac:chgData name="Ahmed Baraka" userId="27de326a888dfb01" providerId="LiveId" clId="{A11680A1-42E4-428B-94A3-1434463C95BE}" dt="2021-05-04T23:08:21.426" v="1684"/>
          <ac:spMkLst>
            <pc:docMk/>
            <pc:sldMk cId="2967276294" sldId="394"/>
            <ac:spMk id="12" creationId="{E1D305F5-E17F-4594-9344-E631FFED2113}"/>
          </ac:spMkLst>
        </pc:spChg>
        <pc:spChg chg="mod">
          <ac:chgData name="Ahmed Baraka" userId="27de326a888dfb01" providerId="LiveId" clId="{A11680A1-42E4-428B-94A3-1434463C95BE}" dt="2021-05-04T23:55:40.501" v="1703"/>
          <ac:spMkLst>
            <pc:docMk/>
            <pc:sldMk cId="2967276294" sldId="394"/>
            <ac:spMk id="16" creationId="{19A778FB-180E-422D-B18C-16C1525190EC}"/>
          </ac:spMkLst>
        </pc:spChg>
      </pc:sldChg>
      <pc:sldChg chg="modSp add mod ord">
        <pc:chgData name="Ahmed Baraka" userId="27de326a888dfb01" providerId="LiveId" clId="{A11680A1-42E4-428B-94A3-1434463C95BE}" dt="2021-05-04T23:22:56.019" v="1693" actId="20577"/>
        <pc:sldMkLst>
          <pc:docMk/>
          <pc:sldMk cId="2324006821" sldId="395"/>
        </pc:sldMkLst>
        <pc:spChg chg="mod">
          <ac:chgData name="Ahmed Baraka" userId="27de326a888dfb01" providerId="LiveId" clId="{A11680A1-42E4-428B-94A3-1434463C95BE}" dt="2021-05-04T23:08:26.722" v="1686"/>
          <ac:spMkLst>
            <pc:docMk/>
            <pc:sldMk cId="2324006821" sldId="395"/>
            <ac:spMk id="12" creationId="{E1D305F5-E17F-4594-9344-E631FFED2113}"/>
          </ac:spMkLst>
        </pc:spChg>
        <pc:spChg chg="mod">
          <ac:chgData name="Ahmed Baraka" userId="27de326a888dfb01" providerId="LiveId" clId="{A11680A1-42E4-428B-94A3-1434463C95BE}" dt="2021-05-04T23:22:56.019" v="1693" actId="20577"/>
          <ac:spMkLst>
            <pc:docMk/>
            <pc:sldMk cId="2324006821" sldId="395"/>
            <ac:spMk id="16" creationId="{19A778FB-180E-422D-B18C-16C1525190EC}"/>
          </ac:spMkLst>
        </pc:spChg>
      </pc:sldChg>
      <pc:sldChg chg="modSp add mod">
        <pc:chgData name="Ahmed Baraka" userId="27de326a888dfb01" providerId="LiveId" clId="{A11680A1-42E4-428B-94A3-1434463C95BE}" dt="2021-05-04T23:55:44.322" v="1704"/>
        <pc:sldMkLst>
          <pc:docMk/>
          <pc:sldMk cId="2283250321" sldId="396"/>
        </pc:sldMkLst>
        <pc:spChg chg="mod">
          <ac:chgData name="Ahmed Baraka" userId="27de326a888dfb01" providerId="LiveId" clId="{A11680A1-42E4-428B-94A3-1434463C95BE}" dt="2021-05-04T21:25:00.535" v="1666"/>
          <ac:spMkLst>
            <pc:docMk/>
            <pc:sldMk cId="2283250321" sldId="396"/>
            <ac:spMk id="8" creationId="{0DB331E7-F26C-4485-A2BE-70D00B305728}"/>
          </ac:spMkLst>
        </pc:spChg>
        <pc:spChg chg="mod">
          <ac:chgData name="Ahmed Baraka" userId="27de326a888dfb01" providerId="LiveId" clId="{A11680A1-42E4-428B-94A3-1434463C95BE}" dt="2021-05-04T23:08:16.968" v="1683"/>
          <ac:spMkLst>
            <pc:docMk/>
            <pc:sldMk cId="2283250321" sldId="396"/>
            <ac:spMk id="12" creationId="{E1D305F5-E17F-4594-9344-E631FFED2113}"/>
          </ac:spMkLst>
        </pc:spChg>
        <pc:spChg chg="mod">
          <ac:chgData name="Ahmed Baraka" userId="27de326a888dfb01" providerId="LiveId" clId="{A11680A1-42E4-428B-94A3-1434463C95BE}" dt="2021-05-04T23:55:44.322" v="1704"/>
          <ac:spMkLst>
            <pc:docMk/>
            <pc:sldMk cId="2283250321" sldId="396"/>
            <ac:spMk id="16" creationId="{19A778FB-180E-422D-B18C-16C1525190EC}"/>
          </ac:spMkLst>
        </pc:spChg>
      </pc:sldChg>
      <pc:sldMasterChg chg="modSp mod delSldLayout modSldLayout">
        <pc:chgData name="Ahmed Baraka" userId="27de326a888dfb01" providerId="LiveId" clId="{A11680A1-42E4-428B-94A3-1434463C95BE}" dt="2021-05-03T10:03:48.821" v="316" actId="47"/>
        <pc:sldMasterMkLst>
          <pc:docMk/>
          <pc:sldMasterMk cId="3147103537" sldId="2147483759"/>
        </pc:sldMasterMkLst>
        <pc:spChg chg="mod">
          <ac:chgData name="Ahmed Baraka" userId="27de326a888dfb01" providerId="LiveId" clId="{A11680A1-42E4-428B-94A3-1434463C95BE}" dt="2021-05-02T01:29:12.982" v="1"/>
          <ac:spMkLst>
            <pc:docMk/>
            <pc:sldMasterMk cId="3147103537" sldId="2147483759"/>
            <ac:spMk id="8" creationId="{DF3428A5-F72B-4754-B138-E7F964C69798}"/>
          </ac:spMkLst>
        </pc:spChg>
        <pc:sldLayoutChg chg="modSp mod">
          <pc:chgData name="Ahmed Baraka" userId="27de326a888dfb01" providerId="LiveId" clId="{A11680A1-42E4-428B-94A3-1434463C95BE}" dt="2021-05-02T01:29:00.439" v="0"/>
          <pc:sldLayoutMkLst>
            <pc:docMk/>
            <pc:sldMasterMk cId="3147103537" sldId="2147483759"/>
            <pc:sldLayoutMk cId="1561651814" sldId="2147483760"/>
          </pc:sldLayoutMkLst>
          <pc:spChg chg="mod">
            <ac:chgData name="Ahmed Baraka" userId="27de326a888dfb01" providerId="LiveId" clId="{A11680A1-42E4-428B-94A3-1434463C95BE}" dt="2021-05-02T01:29:00.439" v="0"/>
            <ac:spMkLst>
              <pc:docMk/>
              <pc:sldMasterMk cId="3147103537" sldId="2147483759"/>
              <pc:sldLayoutMk cId="1561651814" sldId="2147483760"/>
              <ac:spMk id="8" creationId="{C17AD296-FF1A-48C5-9B3B-4AA4B0CCF401}"/>
            </ac:spMkLst>
          </pc:spChg>
        </pc:sldLayoutChg>
        <pc:sldLayoutChg chg="del">
          <pc:chgData name="Ahmed Baraka" userId="27de326a888dfb01" providerId="LiveId" clId="{A11680A1-42E4-428B-94A3-1434463C95BE}" dt="2021-05-03T10:03:48.821" v="316" actId="47"/>
          <pc:sldLayoutMkLst>
            <pc:docMk/>
            <pc:sldMasterMk cId="3147103537" sldId="2147483759"/>
            <pc:sldLayoutMk cId="1788337873" sldId="2147483771"/>
          </pc:sldLayoutMkLst>
        </pc:sldLayoutChg>
      </pc:sldMasterChg>
    </pc:docChg>
  </pc:docChgLst>
  <pc:docChgLst>
    <pc:chgData name="Ahmed Baraka" userId="27de326a888dfb01" providerId="LiveId" clId="{524558D7-3CFC-419F-B70C-DB5663C480BC}"/>
    <pc:docChg chg="undo custSel modSld modMainMaster modNotesMaster">
      <pc:chgData name="Ahmed Baraka" userId="27de326a888dfb01" providerId="LiveId" clId="{524558D7-3CFC-419F-B70C-DB5663C480BC}" dt="2022-01-07T21:36:08.428" v="2673" actId="20577"/>
      <pc:docMkLst>
        <pc:docMk/>
      </pc:docMkLst>
      <pc:sldChg chg="modSp mod modNotesTx">
        <pc:chgData name="Ahmed Baraka" userId="27de326a888dfb01" providerId="LiveId" clId="{524558D7-3CFC-419F-B70C-DB5663C480BC}" dt="2022-01-07T21:35:58.625" v="2661" actId="20577"/>
        <pc:sldMkLst>
          <pc:docMk/>
          <pc:sldMk cId="594161641" sldId="370"/>
        </pc:sldMkLst>
        <pc:spChg chg="mod">
          <ac:chgData name="Ahmed Baraka" userId="27de326a888dfb01" providerId="LiveId" clId="{524558D7-3CFC-419F-B70C-DB5663C480BC}" dt="2022-01-07T21:35:58.625" v="2661" actId="20577"/>
          <ac:spMkLst>
            <pc:docMk/>
            <pc:sldMk cId="594161641" sldId="370"/>
            <ac:spMk id="3" creationId="{00000000-0000-0000-0000-000000000000}"/>
          </ac:spMkLst>
        </pc:spChg>
      </pc:sldChg>
      <pc:sldChg chg="modSp mod modNotes modNotesTx">
        <pc:chgData name="Ahmed Baraka" userId="27de326a888dfb01" providerId="LiveId" clId="{524558D7-3CFC-419F-B70C-DB5663C480BC}" dt="2022-01-07T21:36:08.428" v="2673" actId="20577"/>
        <pc:sldMkLst>
          <pc:docMk/>
          <pc:sldMk cId="3379541199" sldId="371"/>
        </pc:sldMkLst>
        <pc:spChg chg="mod">
          <ac:chgData name="Ahmed Baraka" userId="27de326a888dfb01" providerId="LiveId" clId="{524558D7-3CFC-419F-B70C-DB5663C480BC}" dt="2022-01-07T21:36:08.428" v="2673" actId="20577"/>
          <ac:spMkLst>
            <pc:docMk/>
            <pc:sldMk cId="3379541199" sldId="371"/>
            <ac:spMk id="3" creationId="{00000000-0000-0000-0000-000000000000}"/>
          </ac:spMkLst>
        </pc:spChg>
      </pc:sldChg>
      <pc:sldChg chg="addSp modSp mod modNotes">
        <pc:chgData name="Ahmed Baraka" userId="27de326a888dfb01" providerId="LiveId" clId="{524558D7-3CFC-419F-B70C-DB5663C480BC}" dt="2022-01-02T21:56:43.979" v="2649" actId="478"/>
        <pc:sldMkLst>
          <pc:docMk/>
          <pc:sldMk cId="3124738175" sldId="389"/>
        </pc:sldMkLst>
        <pc:spChg chg="mod">
          <ac:chgData name="Ahmed Baraka" userId="27de326a888dfb01" providerId="LiveId" clId="{524558D7-3CFC-419F-B70C-DB5663C480BC}" dt="2022-01-02T21:23:43" v="325" actId="14100"/>
          <ac:spMkLst>
            <pc:docMk/>
            <pc:sldMk cId="3124738175" sldId="389"/>
            <ac:spMk id="3" creationId="{F34A4A03-B651-4B67-B882-2A56421E6559}"/>
          </ac:spMkLst>
        </pc:spChg>
        <pc:spChg chg="add mod">
          <ac:chgData name="Ahmed Baraka" userId="27de326a888dfb01" providerId="LiveId" clId="{524558D7-3CFC-419F-B70C-DB5663C480BC}" dt="2022-01-02T21:23:23.774" v="303"/>
          <ac:spMkLst>
            <pc:docMk/>
            <pc:sldMk cId="3124738175" sldId="389"/>
            <ac:spMk id="15" creationId="{9E8F9ED7-7DCA-43BB-B709-18C53D366C6E}"/>
          </ac:spMkLst>
        </pc:spChg>
      </pc:sldChg>
      <pc:sldChg chg="modSp mod modNotes modNotesTx">
        <pc:chgData name="Ahmed Baraka" userId="27de326a888dfb01" providerId="LiveId" clId="{524558D7-3CFC-419F-B70C-DB5663C480BC}" dt="2022-01-02T21:56:51.670" v="2651" actId="478"/>
        <pc:sldMkLst>
          <pc:docMk/>
          <pc:sldMk cId="1600357209" sldId="390"/>
        </pc:sldMkLst>
        <pc:spChg chg="mod">
          <ac:chgData name="Ahmed Baraka" userId="27de326a888dfb01" providerId="LiveId" clId="{524558D7-3CFC-419F-B70C-DB5663C480BC}" dt="2022-01-02T21:10:39.717" v="161" actId="20577"/>
          <ac:spMkLst>
            <pc:docMk/>
            <pc:sldMk cId="1600357209" sldId="390"/>
            <ac:spMk id="50" creationId="{D63FE88E-C271-4AA5-A9A5-AC476C69AE60}"/>
          </ac:spMkLst>
        </pc:spChg>
      </pc:sldChg>
      <pc:sldChg chg="addSp modSp modNotes">
        <pc:chgData name="Ahmed Baraka" userId="27de326a888dfb01" providerId="LiveId" clId="{524558D7-3CFC-419F-B70C-DB5663C480BC}" dt="2022-01-02T21:56:32.585" v="2644" actId="478"/>
        <pc:sldMkLst>
          <pc:docMk/>
          <pc:sldMk cId="1625111341" sldId="391"/>
        </pc:sldMkLst>
        <pc:spChg chg="add mod">
          <ac:chgData name="Ahmed Baraka" userId="27de326a888dfb01" providerId="LiveId" clId="{524558D7-3CFC-419F-B70C-DB5663C480BC}" dt="2022-01-02T21:24:51.815" v="372"/>
          <ac:spMkLst>
            <pc:docMk/>
            <pc:sldMk cId="1625111341" sldId="391"/>
            <ac:spMk id="25" creationId="{65005F86-6919-4136-A333-1E249F52AABB}"/>
          </ac:spMkLst>
        </pc:spChg>
      </pc:sldChg>
      <pc:sldChg chg="addSp modSp mod modNotes modNotesTx">
        <pc:chgData name="Ahmed Baraka" userId="27de326a888dfb01" providerId="LiveId" clId="{524558D7-3CFC-419F-B70C-DB5663C480BC}" dt="2022-01-02T21:56:46.360" v="2650" actId="478"/>
        <pc:sldMkLst>
          <pc:docMk/>
          <pc:sldMk cId="3912314004" sldId="392"/>
        </pc:sldMkLst>
        <pc:spChg chg="add mod">
          <ac:chgData name="Ahmed Baraka" userId="27de326a888dfb01" providerId="LiveId" clId="{524558D7-3CFC-419F-B70C-DB5663C480BC}" dt="2022-01-02T21:23:14.933" v="302" actId="20577"/>
          <ac:spMkLst>
            <pc:docMk/>
            <pc:sldMk cId="3912314004" sldId="392"/>
            <ac:spMk id="15" creationId="{65D79CEC-6187-4007-8E8B-58AFC7349BFE}"/>
          </ac:spMkLst>
        </pc:spChg>
        <pc:spChg chg="mod">
          <ac:chgData name="Ahmed Baraka" userId="27de326a888dfb01" providerId="LiveId" clId="{524558D7-3CFC-419F-B70C-DB5663C480BC}" dt="2022-01-02T21:25:30.685" v="375" actId="20577"/>
          <ac:spMkLst>
            <pc:docMk/>
            <pc:sldMk cId="3912314004" sldId="392"/>
            <ac:spMk id="20" creationId="{61C05BE9-7295-4C00-A5D3-CD5753CC558A}"/>
          </ac:spMkLst>
        </pc:spChg>
      </pc:sldChg>
      <pc:sldChg chg="addSp modSp mod modNotes">
        <pc:chgData name="Ahmed Baraka" userId="27de326a888dfb01" providerId="LiveId" clId="{524558D7-3CFC-419F-B70C-DB5663C480BC}" dt="2022-01-02T21:56:37.221" v="2646" actId="478"/>
        <pc:sldMkLst>
          <pc:docMk/>
          <pc:sldMk cId="3121410298" sldId="393"/>
        </pc:sldMkLst>
        <pc:spChg chg="mod">
          <ac:chgData name="Ahmed Baraka" userId="27de326a888dfb01" providerId="LiveId" clId="{524558D7-3CFC-419F-B70C-DB5663C480BC}" dt="2022-01-02T21:24:45.011" v="370" actId="14100"/>
          <ac:spMkLst>
            <pc:docMk/>
            <pc:sldMk cId="3121410298" sldId="393"/>
            <ac:spMk id="3" creationId="{F34A4A03-B651-4B67-B882-2A56421E6559}"/>
          </ac:spMkLst>
        </pc:spChg>
        <pc:spChg chg="add mod">
          <ac:chgData name="Ahmed Baraka" userId="27de326a888dfb01" providerId="LiveId" clId="{524558D7-3CFC-419F-B70C-DB5663C480BC}" dt="2022-01-02T21:24:28.052" v="351"/>
          <ac:spMkLst>
            <pc:docMk/>
            <pc:sldMk cId="3121410298" sldId="393"/>
            <ac:spMk id="15" creationId="{69EC7AC3-CB8D-4429-8F50-5D72CCDFC592}"/>
          </ac:spMkLst>
        </pc:spChg>
      </pc:sldChg>
      <pc:sldChg chg="addSp delSp modSp mod modNotes">
        <pc:chgData name="Ahmed Baraka" userId="27de326a888dfb01" providerId="LiveId" clId="{524558D7-3CFC-419F-B70C-DB5663C480BC}" dt="2022-01-02T21:56:39.495" v="2647" actId="478"/>
        <pc:sldMkLst>
          <pc:docMk/>
          <pc:sldMk cId="2967276294" sldId="394"/>
        </pc:sldMkLst>
        <pc:spChg chg="add del mod">
          <ac:chgData name="Ahmed Baraka" userId="27de326a888dfb01" providerId="LiveId" clId="{524558D7-3CFC-419F-B70C-DB5663C480BC}" dt="2022-01-02T21:24:21.365" v="350" actId="14100"/>
          <ac:spMkLst>
            <pc:docMk/>
            <pc:sldMk cId="2967276294" sldId="394"/>
            <ac:spMk id="3" creationId="{F34A4A03-B651-4B67-B882-2A56421E6559}"/>
          </ac:spMkLst>
        </pc:spChg>
        <pc:spChg chg="add mod">
          <ac:chgData name="Ahmed Baraka" userId="27de326a888dfb01" providerId="LiveId" clId="{524558D7-3CFC-419F-B70C-DB5663C480BC}" dt="2022-01-02T21:23:53.392" v="327"/>
          <ac:spMkLst>
            <pc:docMk/>
            <pc:sldMk cId="2967276294" sldId="394"/>
            <ac:spMk id="15" creationId="{B5EE7E92-A8DB-40ED-9FE4-67BC64815BCE}"/>
          </ac:spMkLst>
        </pc:spChg>
      </pc:sldChg>
      <pc:sldChg chg="addSp modSp modNotes">
        <pc:chgData name="Ahmed Baraka" userId="27de326a888dfb01" providerId="LiveId" clId="{524558D7-3CFC-419F-B70C-DB5663C480BC}" dt="2022-01-02T21:56:34.913" v="2645" actId="478"/>
        <pc:sldMkLst>
          <pc:docMk/>
          <pc:sldMk cId="2324006821" sldId="395"/>
        </pc:sldMkLst>
        <pc:spChg chg="add mod">
          <ac:chgData name="Ahmed Baraka" userId="27de326a888dfb01" providerId="LiveId" clId="{524558D7-3CFC-419F-B70C-DB5663C480BC}" dt="2022-01-02T21:24:49.726" v="371"/>
          <ac:spMkLst>
            <pc:docMk/>
            <pc:sldMk cId="2324006821" sldId="395"/>
            <ac:spMk id="15" creationId="{DC177CF8-77D0-437B-88E2-914D1FAB0C8D}"/>
          </ac:spMkLst>
        </pc:spChg>
      </pc:sldChg>
      <pc:sldChg chg="addSp modSp modNotes">
        <pc:chgData name="Ahmed Baraka" userId="27de326a888dfb01" providerId="LiveId" clId="{524558D7-3CFC-419F-B70C-DB5663C480BC}" dt="2022-01-02T21:56:41.549" v="2648" actId="478"/>
        <pc:sldMkLst>
          <pc:docMk/>
          <pc:sldMk cId="2283250321" sldId="396"/>
        </pc:sldMkLst>
        <pc:spChg chg="add mod">
          <ac:chgData name="Ahmed Baraka" userId="27de326a888dfb01" providerId="LiveId" clId="{524558D7-3CFC-419F-B70C-DB5663C480BC}" dt="2022-01-02T21:23:50.330" v="326"/>
          <ac:spMkLst>
            <pc:docMk/>
            <pc:sldMk cId="2283250321" sldId="396"/>
            <ac:spMk id="15" creationId="{1B541F52-D8E0-408C-B0D2-0F41C21F1D88}"/>
          </ac:spMkLst>
        </pc:spChg>
      </pc:sldChg>
      <pc:sldChg chg="modNotes modNotesTx">
        <pc:chgData name="Ahmed Baraka" userId="27de326a888dfb01" providerId="LiveId" clId="{524558D7-3CFC-419F-B70C-DB5663C480BC}" dt="2022-01-02T21:56:54.914" v="2652" actId="478"/>
        <pc:sldMkLst>
          <pc:docMk/>
          <pc:sldMk cId="3908022541" sldId="405"/>
        </pc:sldMkLst>
      </pc:sldChg>
      <pc:sldMasterChg chg="modSp mod modSldLayout">
        <pc:chgData name="Ahmed Baraka" userId="27de326a888dfb01" providerId="LiveId" clId="{524558D7-3CFC-419F-B70C-DB5663C480BC}" dt="2022-01-07T16:08:15.375" v="2657" actId="20577"/>
        <pc:sldMasterMkLst>
          <pc:docMk/>
          <pc:sldMasterMk cId="3147103537" sldId="2147483759"/>
        </pc:sldMasterMkLst>
        <pc:spChg chg="mod">
          <ac:chgData name="Ahmed Baraka" userId="27de326a888dfb01" providerId="LiveId" clId="{524558D7-3CFC-419F-B70C-DB5663C480BC}" dt="2022-01-07T16:08:15.375" v="2657" actId="20577"/>
          <ac:spMkLst>
            <pc:docMk/>
            <pc:sldMasterMk cId="3147103537" sldId="2147483759"/>
            <ac:spMk id="8" creationId="{DF3428A5-F72B-4754-B138-E7F964C69798}"/>
          </ac:spMkLst>
        </pc:spChg>
        <pc:sldLayoutChg chg="modSp mod">
          <pc:chgData name="Ahmed Baraka" userId="27de326a888dfb01" providerId="LiveId" clId="{524558D7-3CFC-419F-B70C-DB5663C480BC}" dt="2022-01-07T16:08:10.212" v="2655" actId="20577"/>
          <pc:sldLayoutMkLst>
            <pc:docMk/>
            <pc:sldMasterMk cId="3147103537" sldId="2147483759"/>
            <pc:sldLayoutMk cId="1561651814" sldId="2147483760"/>
          </pc:sldLayoutMkLst>
          <pc:spChg chg="mod">
            <ac:chgData name="Ahmed Baraka" userId="27de326a888dfb01" providerId="LiveId" clId="{524558D7-3CFC-419F-B70C-DB5663C480BC}" dt="2022-01-07T16:08:10.212" v="2655" actId="20577"/>
            <ac:spMkLst>
              <pc:docMk/>
              <pc:sldMasterMk cId="3147103537" sldId="2147483759"/>
              <pc:sldLayoutMk cId="1561651814" sldId="2147483760"/>
              <ac:spMk id="8" creationId="{C17AD296-FF1A-48C5-9B3B-4AA4B0CCF401}"/>
            </ac:spMkLst>
          </pc:spChg>
        </pc:sldLayoutChg>
      </pc:sldMasterChg>
    </pc:docChg>
  </pc:docChgLst>
  <pc:docChgLst>
    <pc:chgData name="Ahmed Baraka" userId="e5120c88-c7a9-49de-809d-6891589d0040" providerId="ADAL" clId="{E9AD219E-2F05-4968-AD3F-07909F8D24BD}"/>
    <pc:docChg chg="custSel modSld">
      <pc:chgData name="Ahmed Baraka" userId="e5120c88-c7a9-49de-809d-6891589d0040" providerId="ADAL" clId="{E9AD219E-2F05-4968-AD3F-07909F8D24BD}" dt="2022-10-19T04:49:36.950" v="1909" actId="20577"/>
      <pc:docMkLst>
        <pc:docMk/>
      </pc:docMkLst>
      <pc:sldChg chg="modSp mod modNotesTx">
        <pc:chgData name="Ahmed Baraka" userId="e5120c88-c7a9-49de-809d-6891589d0040" providerId="ADAL" clId="{E9AD219E-2F05-4968-AD3F-07909F8D24BD}" dt="2022-10-19T04:49:36.950" v="1909" actId="20577"/>
        <pc:sldMkLst>
          <pc:docMk/>
          <pc:sldMk cId="2043543876" sldId="372"/>
        </pc:sldMkLst>
        <pc:spChg chg="mod">
          <ac:chgData name="Ahmed Baraka" userId="e5120c88-c7a9-49de-809d-6891589d0040" providerId="ADAL" clId="{E9AD219E-2F05-4968-AD3F-07909F8D24BD}" dt="2022-10-19T04:22:44.196" v="304" actId="20577"/>
          <ac:spMkLst>
            <pc:docMk/>
            <pc:sldMk cId="2043543876" sldId="372"/>
            <ac:spMk id="16" creationId="{FC270046-6ADA-472C-A2BE-214C854B75C7}"/>
          </ac:spMkLst>
        </pc:spChg>
      </pc:sldChg>
      <pc:sldChg chg="modSp mod modNotesTx">
        <pc:chgData name="Ahmed Baraka" userId="e5120c88-c7a9-49de-809d-6891589d0040" providerId="ADAL" clId="{E9AD219E-2F05-4968-AD3F-07909F8D24BD}" dt="2022-10-19T04:41:35.481" v="1401" actId="20577"/>
        <pc:sldMkLst>
          <pc:docMk/>
          <pc:sldMk cId="3859504739" sldId="373"/>
        </pc:sldMkLst>
        <pc:spChg chg="mod">
          <ac:chgData name="Ahmed Baraka" userId="e5120c88-c7a9-49de-809d-6891589d0040" providerId="ADAL" clId="{E9AD219E-2F05-4968-AD3F-07909F8D24BD}" dt="2022-10-19T04:22:35.732" v="294" actId="20577"/>
          <ac:spMkLst>
            <pc:docMk/>
            <pc:sldMk cId="3859504739" sldId="373"/>
            <ac:spMk id="16" creationId="{FC270046-6ADA-472C-A2BE-214C854B75C7}"/>
          </ac:spMkLst>
        </pc:spChg>
      </pc:sldChg>
      <pc:sldChg chg="modSp mod">
        <pc:chgData name="Ahmed Baraka" userId="e5120c88-c7a9-49de-809d-6891589d0040" providerId="ADAL" clId="{E9AD219E-2F05-4968-AD3F-07909F8D24BD}" dt="2022-10-19T04:22:49.284" v="314" actId="20577"/>
        <pc:sldMkLst>
          <pc:docMk/>
          <pc:sldMk cId="3252850204" sldId="374"/>
        </pc:sldMkLst>
        <pc:spChg chg="mod">
          <ac:chgData name="Ahmed Baraka" userId="e5120c88-c7a9-49de-809d-6891589d0040" providerId="ADAL" clId="{E9AD219E-2F05-4968-AD3F-07909F8D24BD}" dt="2022-10-19T04:22:49.284" v="314" actId="20577"/>
          <ac:spMkLst>
            <pc:docMk/>
            <pc:sldMk cId="3252850204" sldId="374"/>
            <ac:spMk id="16" creationId="{FC270046-6ADA-472C-A2BE-214C854B75C7}"/>
          </ac:spMkLst>
        </pc:spChg>
      </pc:sldChg>
      <pc:sldChg chg="modSp mod">
        <pc:chgData name="Ahmed Baraka" userId="e5120c88-c7a9-49de-809d-6891589d0040" providerId="ADAL" clId="{E9AD219E-2F05-4968-AD3F-07909F8D24BD}" dt="2022-10-19T04:22:58.964" v="336" actId="6549"/>
        <pc:sldMkLst>
          <pc:docMk/>
          <pc:sldMk cId="2180734310" sldId="375"/>
        </pc:sldMkLst>
        <pc:spChg chg="mod">
          <ac:chgData name="Ahmed Baraka" userId="e5120c88-c7a9-49de-809d-6891589d0040" providerId="ADAL" clId="{E9AD219E-2F05-4968-AD3F-07909F8D24BD}" dt="2022-10-19T04:22:58.964" v="336" actId="6549"/>
          <ac:spMkLst>
            <pc:docMk/>
            <pc:sldMk cId="2180734310" sldId="375"/>
            <ac:spMk id="16" creationId="{FC270046-6ADA-472C-A2BE-214C854B75C7}"/>
          </ac:spMkLst>
        </pc:spChg>
      </pc:sldChg>
      <pc:sldChg chg="modSp mod">
        <pc:chgData name="Ahmed Baraka" userId="e5120c88-c7a9-49de-809d-6891589d0040" providerId="ADAL" clId="{E9AD219E-2F05-4968-AD3F-07909F8D24BD}" dt="2022-10-19T04:23:23.405" v="361" actId="1076"/>
        <pc:sldMkLst>
          <pc:docMk/>
          <pc:sldMk cId="3588716939" sldId="376"/>
        </pc:sldMkLst>
        <pc:spChg chg="mod">
          <ac:chgData name="Ahmed Baraka" userId="e5120c88-c7a9-49de-809d-6891589d0040" providerId="ADAL" clId="{E9AD219E-2F05-4968-AD3F-07909F8D24BD}" dt="2022-10-19T04:23:08.869" v="346" actId="20577"/>
          <ac:spMkLst>
            <pc:docMk/>
            <pc:sldMk cId="3588716939" sldId="376"/>
            <ac:spMk id="16" creationId="{FC270046-6ADA-472C-A2BE-214C854B75C7}"/>
          </ac:spMkLst>
        </pc:spChg>
        <pc:spChg chg="mod">
          <ac:chgData name="Ahmed Baraka" userId="e5120c88-c7a9-49de-809d-6891589d0040" providerId="ADAL" clId="{E9AD219E-2F05-4968-AD3F-07909F8D24BD}" dt="2022-10-19T04:23:23.405" v="361" actId="1076"/>
          <ac:spMkLst>
            <pc:docMk/>
            <pc:sldMk cId="3588716939" sldId="376"/>
            <ac:spMk id="23" creationId="{D9830A2D-EBA3-412F-B6A6-065258B2EE02}"/>
          </ac:spMkLst>
        </pc:spChg>
      </pc:sldChg>
      <pc:sldChg chg="modSp mod modNotesTx">
        <pc:chgData name="Ahmed Baraka" userId="e5120c88-c7a9-49de-809d-6891589d0040" providerId="ADAL" clId="{E9AD219E-2F05-4968-AD3F-07909F8D24BD}" dt="2022-10-19T04:23:36.257" v="363"/>
        <pc:sldMkLst>
          <pc:docMk/>
          <pc:sldMk cId="914376817" sldId="377"/>
        </pc:sldMkLst>
        <pc:spChg chg="mod">
          <ac:chgData name="Ahmed Baraka" userId="e5120c88-c7a9-49de-809d-6891589d0040" providerId="ADAL" clId="{E9AD219E-2F05-4968-AD3F-07909F8D24BD}" dt="2022-10-19T04:23:33.281" v="362"/>
          <ac:spMkLst>
            <pc:docMk/>
            <pc:sldMk cId="914376817" sldId="377"/>
            <ac:spMk id="16" creationId="{FC270046-6ADA-472C-A2BE-214C854B75C7}"/>
          </ac:spMkLst>
        </pc:spChg>
        <pc:spChg chg="mod">
          <ac:chgData name="Ahmed Baraka" userId="e5120c88-c7a9-49de-809d-6891589d0040" providerId="ADAL" clId="{E9AD219E-2F05-4968-AD3F-07909F8D24BD}" dt="2022-10-19T04:23:36.257" v="363"/>
          <ac:spMkLst>
            <pc:docMk/>
            <pc:sldMk cId="914376817" sldId="377"/>
            <ac:spMk id="67" creationId="{313F13EC-7C4C-47B9-986D-AA3227535534}"/>
          </ac:spMkLst>
        </pc:spChg>
      </pc:sldChg>
      <pc:sldChg chg="modSp mod">
        <pc:chgData name="Ahmed Baraka" userId="e5120c88-c7a9-49de-809d-6891589d0040" providerId="ADAL" clId="{E9AD219E-2F05-4968-AD3F-07909F8D24BD}" dt="2022-10-19T04:23:40.752" v="364"/>
        <pc:sldMkLst>
          <pc:docMk/>
          <pc:sldMk cId="1691004129" sldId="379"/>
        </pc:sldMkLst>
        <pc:spChg chg="mod">
          <ac:chgData name="Ahmed Baraka" userId="e5120c88-c7a9-49de-809d-6891589d0040" providerId="ADAL" clId="{E9AD219E-2F05-4968-AD3F-07909F8D24BD}" dt="2022-10-19T04:23:40.752" v="364"/>
          <ac:spMkLst>
            <pc:docMk/>
            <pc:sldMk cId="1691004129" sldId="379"/>
            <ac:spMk id="16" creationId="{FC270046-6ADA-472C-A2BE-214C854B75C7}"/>
          </ac:spMkLst>
        </pc:spChg>
      </pc:sldChg>
      <pc:sldChg chg="modSp mod">
        <pc:chgData name="Ahmed Baraka" userId="e5120c88-c7a9-49de-809d-6891589d0040" providerId="ADAL" clId="{E9AD219E-2F05-4968-AD3F-07909F8D24BD}" dt="2022-10-19T04:23:44.408" v="365"/>
        <pc:sldMkLst>
          <pc:docMk/>
          <pc:sldMk cId="514685148" sldId="380"/>
        </pc:sldMkLst>
        <pc:spChg chg="mod">
          <ac:chgData name="Ahmed Baraka" userId="e5120c88-c7a9-49de-809d-6891589d0040" providerId="ADAL" clId="{E9AD219E-2F05-4968-AD3F-07909F8D24BD}" dt="2022-10-19T04:23:44.408" v="365"/>
          <ac:spMkLst>
            <pc:docMk/>
            <pc:sldMk cId="514685148" sldId="380"/>
            <ac:spMk id="16" creationId="{FC270046-6ADA-472C-A2BE-214C854B75C7}"/>
          </ac:spMkLst>
        </pc:spChg>
      </pc:sldChg>
      <pc:sldChg chg="modSp mod">
        <pc:chgData name="Ahmed Baraka" userId="e5120c88-c7a9-49de-809d-6891589d0040" providerId="ADAL" clId="{E9AD219E-2F05-4968-AD3F-07909F8D24BD}" dt="2022-10-19T04:18:41.938" v="6" actId="20577"/>
        <pc:sldMkLst>
          <pc:docMk/>
          <pc:sldMk cId="3759051692" sldId="381"/>
        </pc:sldMkLst>
        <pc:spChg chg="mod">
          <ac:chgData name="Ahmed Baraka" userId="e5120c88-c7a9-49de-809d-6891589d0040" providerId="ADAL" clId="{E9AD219E-2F05-4968-AD3F-07909F8D24BD}" dt="2022-10-19T04:18:41.938" v="6" actId="20577"/>
          <ac:spMkLst>
            <pc:docMk/>
            <pc:sldMk cId="3759051692" sldId="381"/>
            <ac:spMk id="3" creationId="{9D479EA3-0DF5-4C26-8D45-17223E3770CA}"/>
          </ac:spMkLst>
        </pc:spChg>
      </pc:sldChg>
    </pc:docChg>
  </pc:docChgLst>
  <pc:docChgLst>
    <pc:chgData name="Ahmed Baraka" userId="27de326a888dfb01" providerId="LiveId" clId="{B918046D-56BA-41D1-A916-ECDABAF9759B}"/>
    <pc:docChg chg="undo redo custSel addSld delSld modSld sldOrd modMainMaster">
      <pc:chgData name="Ahmed Baraka" userId="27de326a888dfb01" providerId="LiveId" clId="{B918046D-56BA-41D1-A916-ECDABAF9759B}" dt="2022-01-30T13:18:11.789" v="2249" actId="20577"/>
      <pc:docMkLst>
        <pc:docMk/>
      </pc:docMkLst>
      <pc:sldChg chg="modSp mod">
        <pc:chgData name="Ahmed Baraka" userId="27de326a888dfb01" providerId="LiveId" clId="{B918046D-56BA-41D1-A916-ECDABAF9759B}" dt="2022-01-30T06:37:47.107" v="2" actId="20577"/>
        <pc:sldMkLst>
          <pc:docMk/>
          <pc:sldMk cId="3705510583" sldId="256"/>
        </pc:sldMkLst>
        <pc:spChg chg="mod">
          <ac:chgData name="Ahmed Baraka" userId="27de326a888dfb01" providerId="LiveId" clId="{B918046D-56BA-41D1-A916-ECDABAF9759B}" dt="2022-01-30T06:37:47.107" v="2" actId="20577"/>
          <ac:spMkLst>
            <pc:docMk/>
            <pc:sldMk cId="3705510583" sldId="256"/>
            <ac:spMk id="2" creationId="{00000000-0000-0000-0000-000000000000}"/>
          </ac:spMkLst>
        </pc:spChg>
      </pc:sldChg>
      <pc:sldChg chg="addSp modSp">
        <pc:chgData name="Ahmed Baraka" userId="27de326a888dfb01" providerId="LiveId" clId="{B918046D-56BA-41D1-A916-ECDABAF9759B}" dt="2022-01-30T06:38:42.077" v="14"/>
        <pc:sldMkLst>
          <pc:docMk/>
          <pc:sldMk cId="594161641" sldId="370"/>
        </pc:sldMkLst>
        <pc:cxnChg chg="add mod">
          <ac:chgData name="Ahmed Baraka" userId="27de326a888dfb01" providerId="LiveId" clId="{B918046D-56BA-41D1-A916-ECDABAF9759B}" dt="2022-01-30T06:38:42.077" v="14"/>
          <ac:cxnSpMkLst>
            <pc:docMk/>
            <pc:sldMk cId="594161641" sldId="370"/>
            <ac:cxnSpMk id="4" creationId="{4DD9E7CA-62A1-42A6-9FE3-D2EEF61107FD}"/>
          </ac:cxnSpMkLst>
        </pc:cxnChg>
      </pc:sldChg>
      <pc:sldChg chg="addSp modSp">
        <pc:chgData name="Ahmed Baraka" userId="27de326a888dfb01" providerId="LiveId" clId="{B918046D-56BA-41D1-A916-ECDABAF9759B}" dt="2022-01-30T06:38:40.748" v="13"/>
        <pc:sldMkLst>
          <pc:docMk/>
          <pc:sldMk cId="3379541199" sldId="371"/>
        </pc:sldMkLst>
        <pc:cxnChg chg="add mod">
          <ac:chgData name="Ahmed Baraka" userId="27de326a888dfb01" providerId="LiveId" clId="{B918046D-56BA-41D1-A916-ECDABAF9759B}" dt="2022-01-30T06:38:40.748" v="13"/>
          <ac:cxnSpMkLst>
            <pc:docMk/>
            <pc:sldMk cId="3379541199" sldId="371"/>
            <ac:cxnSpMk id="4" creationId="{D59447B3-528A-423A-A32F-036C96D7404F}"/>
          </ac:cxnSpMkLst>
        </pc:cxnChg>
      </pc:sldChg>
      <pc:sldChg chg="del">
        <pc:chgData name="Ahmed Baraka" userId="27de326a888dfb01" providerId="LiveId" clId="{B918046D-56BA-41D1-A916-ECDABAF9759B}" dt="2022-01-30T06:37:58.941" v="3" actId="47"/>
        <pc:sldMkLst>
          <pc:docMk/>
          <pc:sldMk cId="63302344" sldId="372"/>
        </pc:sldMkLst>
      </pc:sldChg>
      <pc:sldChg chg="addSp delSp modSp new mod modClrScheme chgLayout modNotesTx">
        <pc:chgData name="Ahmed Baraka" userId="27de326a888dfb01" providerId="LiveId" clId="{B918046D-56BA-41D1-A916-ECDABAF9759B}" dt="2022-01-30T13:15:11.471" v="1982" actId="20577"/>
        <pc:sldMkLst>
          <pc:docMk/>
          <pc:sldMk cId="2043543876" sldId="372"/>
        </pc:sldMkLst>
        <pc:spChg chg="del">
          <ac:chgData name="Ahmed Baraka" userId="27de326a888dfb01" providerId="LiveId" clId="{B918046D-56BA-41D1-A916-ECDABAF9759B}" dt="2022-01-30T07:28:55.809" v="15" actId="700"/>
          <ac:spMkLst>
            <pc:docMk/>
            <pc:sldMk cId="2043543876" sldId="372"/>
            <ac:spMk id="2" creationId="{902D5709-FEC0-4C03-8641-B6DAAC568C66}"/>
          </ac:spMkLst>
        </pc:spChg>
        <pc:spChg chg="del">
          <ac:chgData name="Ahmed Baraka" userId="27de326a888dfb01" providerId="LiveId" clId="{B918046D-56BA-41D1-A916-ECDABAF9759B}" dt="2022-01-30T07:28:55.809" v="15" actId="700"/>
          <ac:spMkLst>
            <pc:docMk/>
            <pc:sldMk cId="2043543876" sldId="372"/>
            <ac:spMk id="3" creationId="{6C72E293-98BA-4D50-84F6-6EE6A562B3D3}"/>
          </ac:spMkLst>
        </pc:spChg>
        <pc:spChg chg="add mod">
          <ac:chgData name="Ahmed Baraka" userId="27de326a888dfb01" providerId="LiveId" clId="{B918046D-56BA-41D1-A916-ECDABAF9759B}" dt="2022-01-30T07:56:24.915" v="688" actId="14100"/>
          <ac:spMkLst>
            <pc:docMk/>
            <pc:sldMk cId="2043543876" sldId="372"/>
            <ac:spMk id="4" creationId="{E2898996-3F02-45E4-A572-29948EAE82B1}"/>
          </ac:spMkLst>
        </pc:spChg>
        <pc:spChg chg="add mod ord">
          <ac:chgData name="Ahmed Baraka" userId="27de326a888dfb01" providerId="LiveId" clId="{B918046D-56BA-41D1-A916-ECDABAF9759B}" dt="2022-01-30T07:55:00.911" v="642" actId="164"/>
          <ac:spMkLst>
            <pc:docMk/>
            <pc:sldMk cId="2043543876" sldId="372"/>
            <ac:spMk id="10" creationId="{E3A1C479-5A1C-4882-A6E0-3AF56F9E338D}"/>
          </ac:spMkLst>
        </pc:spChg>
        <pc:spChg chg="add mod">
          <ac:chgData name="Ahmed Baraka" userId="27de326a888dfb01" providerId="LiveId" clId="{B918046D-56BA-41D1-A916-ECDABAF9759B}" dt="2022-01-30T07:55:00.911" v="642" actId="164"/>
          <ac:spMkLst>
            <pc:docMk/>
            <pc:sldMk cId="2043543876" sldId="372"/>
            <ac:spMk id="11" creationId="{5B09819C-CB0A-4F9F-8AD6-503A325930BF}"/>
          </ac:spMkLst>
        </pc:spChg>
        <pc:spChg chg="add mod">
          <ac:chgData name="Ahmed Baraka" userId="27de326a888dfb01" providerId="LiveId" clId="{B918046D-56BA-41D1-A916-ECDABAF9759B}" dt="2022-01-30T07:55:00.911" v="642" actId="164"/>
          <ac:spMkLst>
            <pc:docMk/>
            <pc:sldMk cId="2043543876" sldId="372"/>
            <ac:spMk id="12" creationId="{8FE3EFE1-CEF2-496D-A97D-F07A5D272FFC}"/>
          </ac:spMkLst>
        </pc:spChg>
        <pc:spChg chg="add mod">
          <ac:chgData name="Ahmed Baraka" userId="27de326a888dfb01" providerId="LiveId" clId="{B918046D-56BA-41D1-A916-ECDABAF9759B}" dt="2022-01-30T07:55:00.911" v="642" actId="164"/>
          <ac:spMkLst>
            <pc:docMk/>
            <pc:sldMk cId="2043543876" sldId="372"/>
            <ac:spMk id="13" creationId="{FA9E7C2A-3077-4D59-8A1C-94A1A15271F5}"/>
          </ac:spMkLst>
        </pc:spChg>
        <pc:spChg chg="add mod">
          <ac:chgData name="Ahmed Baraka" userId="27de326a888dfb01" providerId="LiveId" clId="{B918046D-56BA-41D1-A916-ECDABAF9759B}" dt="2022-01-30T07:49:25.721" v="439" actId="164"/>
          <ac:spMkLst>
            <pc:docMk/>
            <pc:sldMk cId="2043543876" sldId="372"/>
            <ac:spMk id="16" creationId="{FC270046-6ADA-472C-A2BE-214C854B75C7}"/>
          </ac:spMkLst>
        </pc:spChg>
        <pc:spChg chg="add mod">
          <ac:chgData name="Ahmed Baraka" userId="27de326a888dfb01" providerId="LiveId" clId="{B918046D-56BA-41D1-A916-ECDABAF9759B}" dt="2022-01-30T07:55:00.911" v="642" actId="164"/>
          <ac:spMkLst>
            <pc:docMk/>
            <pc:sldMk cId="2043543876" sldId="372"/>
            <ac:spMk id="19" creationId="{2535AF6C-E1C7-4202-B0B8-7A47D76E0EFF}"/>
          </ac:spMkLst>
        </pc:spChg>
        <pc:spChg chg="add mod">
          <ac:chgData name="Ahmed Baraka" userId="27de326a888dfb01" providerId="LiveId" clId="{B918046D-56BA-41D1-A916-ECDABAF9759B}" dt="2022-01-30T07:55:00.911" v="642" actId="164"/>
          <ac:spMkLst>
            <pc:docMk/>
            <pc:sldMk cId="2043543876" sldId="372"/>
            <ac:spMk id="20" creationId="{4457E0BE-E002-45BB-9585-087C143FF712}"/>
          </ac:spMkLst>
        </pc:spChg>
        <pc:spChg chg="add mod">
          <ac:chgData name="Ahmed Baraka" userId="27de326a888dfb01" providerId="LiveId" clId="{B918046D-56BA-41D1-A916-ECDABAF9759B}" dt="2022-01-30T07:55:00.911" v="642" actId="164"/>
          <ac:spMkLst>
            <pc:docMk/>
            <pc:sldMk cId="2043543876" sldId="372"/>
            <ac:spMk id="21" creationId="{3932729B-D9FC-4BB5-8676-4F245648F8AC}"/>
          </ac:spMkLst>
        </pc:spChg>
        <pc:spChg chg="add del mod">
          <ac:chgData name="Ahmed Baraka" userId="27de326a888dfb01" providerId="LiveId" clId="{B918046D-56BA-41D1-A916-ECDABAF9759B}" dt="2022-01-30T07:52:13.683" v="528" actId="478"/>
          <ac:spMkLst>
            <pc:docMk/>
            <pc:sldMk cId="2043543876" sldId="372"/>
            <ac:spMk id="23" creationId="{3633DED4-49BE-4D06-9A61-7AFA3984A6B7}"/>
          </ac:spMkLst>
        </pc:spChg>
        <pc:spChg chg="add mod">
          <ac:chgData name="Ahmed Baraka" userId="27de326a888dfb01" providerId="LiveId" clId="{B918046D-56BA-41D1-A916-ECDABAF9759B}" dt="2022-01-30T07:55:00.911" v="642" actId="164"/>
          <ac:spMkLst>
            <pc:docMk/>
            <pc:sldMk cId="2043543876" sldId="372"/>
            <ac:spMk id="31" creationId="{BC5B0713-A3CA-4920-AC20-E97D7DB0638C}"/>
          </ac:spMkLst>
        </pc:spChg>
        <pc:spChg chg="add mod">
          <ac:chgData name="Ahmed Baraka" userId="27de326a888dfb01" providerId="LiveId" clId="{B918046D-56BA-41D1-A916-ECDABAF9759B}" dt="2022-01-30T07:55:00.911" v="642" actId="164"/>
          <ac:spMkLst>
            <pc:docMk/>
            <pc:sldMk cId="2043543876" sldId="372"/>
            <ac:spMk id="32" creationId="{7277E455-0197-4D5C-AAA0-E5FF72AE9880}"/>
          </ac:spMkLst>
        </pc:spChg>
        <pc:spChg chg="add mod">
          <ac:chgData name="Ahmed Baraka" userId="27de326a888dfb01" providerId="LiveId" clId="{B918046D-56BA-41D1-A916-ECDABAF9759B}" dt="2022-01-30T07:57:00.553" v="713" actId="1037"/>
          <ac:spMkLst>
            <pc:docMk/>
            <pc:sldMk cId="2043543876" sldId="372"/>
            <ac:spMk id="33" creationId="{388E9C1C-55A0-4961-A065-A59A37734D39}"/>
          </ac:spMkLst>
        </pc:spChg>
        <pc:grpChg chg="add mod">
          <ac:chgData name="Ahmed Baraka" userId="27de326a888dfb01" providerId="LiveId" clId="{B918046D-56BA-41D1-A916-ECDABAF9759B}" dt="2022-01-30T07:55:00.911" v="642" actId="164"/>
          <ac:grpSpMkLst>
            <pc:docMk/>
            <pc:sldMk cId="2043543876" sldId="372"/>
            <ac:grpSpMk id="24" creationId="{039AF53B-0310-4AF4-8B11-9202599DB96D}"/>
          </ac:grpSpMkLst>
        </pc:grpChg>
        <pc:grpChg chg="add mod">
          <ac:chgData name="Ahmed Baraka" userId="27de326a888dfb01" providerId="LiveId" clId="{B918046D-56BA-41D1-A916-ECDABAF9759B}" dt="2022-01-30T07:55:12.172" v="661" actId="1035"/>
          <ac:grpSpMkLst>
            <pc:docMk/>
            <pc:sldMk cId="2043543876" sldId="372"/>
            <ac:grpSpMk id="34" creationId="{81C147CE-2590-497E-90D3-3C9B303A93BA}"/>
          </ac:grpSpMkLst>
        </pc:grpChg>
        <pc:picChg chg="add mod">
          <ac:chgData name="Ahmed Baraka" userId="27de326a888dfb01" providerId="LiveId" clId="{B918046D-56BA-41D1-A916-ECDABAF9759B}" dt="2022-01-30T07:49:25.721" v="439" actId="164"/>
          <ac:picMkLst>
            <pc:docMk/>
            <pc:sldMk cId="2043543876" sldId="372"/>
            <ac:picMk id="6" creationId="{4749B3D9-2668-4C39-876F-B8FC39728F6A}"/>
          </ac:picMkLst>
        </pc:picChg>
        <pc:picChg chg="add mod">
          <ac:chgData name="Ahmed Baraka" userId="27de326a888dfb01" providerId="LiveId" clId="{B918046D-56BA-41D1-A916-ECDABAF9759B}" dt="2022-01-30T07:55:00.911" v="642" actId="164"/>
          <ac:picMkLst>
            <pc:docMk/>
            <pc:sldMk cId="2043543876" sldId="372"/>
            <ac:picMk id="15" creationId="{03E449AB-5920-416F-B20E-D4D18EFA5783}"/>
          </ac:picMkLst>
        </pc:picChg>
        <pc:picChg chg="add mod">
          <ac:chgData name="Ahmed Baraka" userId="27de326a888dfb01" providerId="LiveId" clId="{B918046D-56BA-41D1-A916-ECDABAF9759B}" dt="2022-01-30T07:55:00.911" v="642" actId="164"/>
          <ac:picMkLst>
            <pc:docMk/>
            <pc:sldMk cId="2043543876" sldId="372"/>
            <ac:picMk id="22" creationId="{9AFDD7F9-2AD2-4956-9A6C-654BDCAE86F1}"/>
          </ac:picMkLst>
        </pc:picChg>
        <pc:cxnChg chg="add mod">
          <ac:chgData name="Ahmed Baraka" userId="27de326a888dfb01" providerId="LiveId" clId="{B918046D-56BA-41D1-A916-ECDABAF9759B}" dt="2022-01-30T07:56:29.464" v="689" actId="14100"/>
          <ac:cxnSpMkLst>
            <pc:docMk/>
            <pc:sldMk cId="2043543876" sldId="372"/>
            <ac:cxnSpMk id="8" creationId="{79883B87-1BAB-43C4-B668-A7893AFA0343}"/>
          </ac:cxnSpMkLst>
        </pc:cxnChg>
        <pc:cxnChg chg="add del mod">
          <ac:chgData name="Ahmed Baraka" userId="27de326a888dfb01" providerId="LiveId" clId="{B918046D-56BA-41D1-A916-ECDABAF9759B}" dt="2022-01-30T07:49:21.338" v="438" actId="478"/>
          <ac:cxnSpMkLst>
            <pc:docMk/>
            <pc:sldMk cId="2043543876" sldId="372"/>
            <ac:cxnSpMk id="18" creationId="{D29578EA-8D0F-4017-AE0E-7C155CBEFDE6}"/>
          </ac:cxnSpMkLst>
        </pc:cxnChg>
        <pc:cxnChg chg="add mod">
          <ac:chgData name="Ahmed Baraka" userId="27de326a888dfb01" providerId="LiveId" clId="{B918046D-56BA-41D1-A916-ECDABAF9759B}" dt="2022-01-30T07:55:00.911" v="642" actId="164"/>
          <ac:cxnSpMkLst>
            <pc:docMk/>
            <pc:sldMk cId="2043543876" sldId="372"/>
            <ac:cxnSpMk id="27" creationId="{885F9491-FDB7-4DF1-A9D5-7FC76EC5078B}"/>
          </ac:cxnSpMkLst>
        </pc:cxnChg>
        <pc:cxnChg chg="add mod">
          <ac:chgData name="Ahmed Baraka" userId="27de326a888dfb01" providerId="LiveId" clId="{B918046D-56BA-41D1-A916-ECDABAF9759B}" dt="2022-01-30T07:55:00.911" v="642" actId="164"/>
          <ac:cxnSpMkLst>
            <pc:docMk/>
            <pc:sldMk cId="2043543876" sldId="372"/>
            <ac:cxnSpMk id="28" creationId="{0662A6D0-68C4-4A91-8653-3E1820CBD9AE}"/>
          </ac:cxnSpMkLst>
        </pc:cxnChg>
        <pc:cxnChg chg="add mod">
          <ac:chgData name="Ahmed Baraka" userId="27de326a888dfb01" providerId="LiveId" clId="{B918046D-56BA-41D1-A916-ECDABAF9759B}" dt="2022-01-30T07:58:30.338" v="725" actId="108"/>
          <ac:cxnSpMkLst>
            <pc:docMk/>
            <pc:sldMk cId="2043543876" sldId="372"/>
            <ac:cxnSpMk id="37" creationId="{08714EB2-1154-44CF-9BEB-1D32CFFE651F}"/>
          </ac:cxnSpMkLst>
        </pc:cxnChg>
      </pc:sldChg>
      <pc:sldChg chg="addSp modSp add mod ord">
        <pc:chgData name="Ahmed Baraka" userId="27de326a888dfb01" providerId="LiveId" clId="{B918046D-56BA-41D1-A916-ECDABAF9759B}" dt="2022-01-30T07:56:49.069" v="704" actId="1037"/>
        <pc:sldMkLst>
          <pc:docMk/>
          <pc:sldMk cId="3859504739" sldId="373"/>
        </pc:sldMkLst>
        <pc:spChg chg="mod">
          <ac:chgData name="Ahmed Baraka" userId="27de326a888dfb01" providerId="LiveId" clId="{B918046D-56BA-41D1-A916-ECDABAF9759B}" dt="2022-01-30T07:49:50.603" v="446" actId="14100"/>
          <ac:spMkLst>
            <pc:docMk/>
            <pc:sldMk cId="3859504739" sldId="373"/>
            <ac:spMk id="4" creationId="{E2898996-3F02-45E4-A572-29948EAE82B1}"/>
          </ac:spMkLst>
        </pc:spChg>
        <pc:spChg chg="mod ord">
          <ac:chgData name="Ahmed Baraka" userId="27de326a888dfb01" providerId="LiveId" clId="{B918046D-56BA-41D1-A916-ECDABAF9759B}" dt="2022-01-30T07:54:35.017" v="640"/>
          <ac:spMkLst>
            <pc:docMk/>
            <pc:sldMk cId="3859504739" sldId="373"/>
            <ac:spMk id="10" creationId="{E3A1C479-5A1C-4882-A6E0-3AF56F9E338D}"/>
          </ac:spMkLst>
        </pc:spChg>
        <pc:spChg chg="mod">
          <ac:chgData name="Ahmed Baraka" userId="27de326a888dfb01" providerId="LiveId" clId="{B918046D-56BA-41D1-A916-ECDABAF9759B}" dt="2022-01-30T07:50:11.635" v="448" actId="164"/>
          <ac:spMkLst>
            <pc:docMk/>
            <pc:sldMk cId="3859504739" sldId="373"/>
            <ac:spMk id="11" creationId="{5B09819C-CB0A-4F9F-8AD6-503A325930BF}"/>
          </ac:spMkLst>
        </pc:spChg>
        <pc:spChg chg="mod ord">
          <ac:chgData name="Ahmed Baraka" userId="27de326a888dfb01" providerId="LiveId" clId="{B918046D-56BA-41D1-A916-ECDABAF9759B}" dt="2022-01-30T07:54:40.615" v="641"/>
          <ac:spMkLst>
            <pc:docMk/>
            <pc:sldMk cId="3859504739" sldId="373"/>
            <ac:spMk id="12" creationId="{8FE3EFE1-CEF2-496D-A97D-F07A5D272FFC}"/>
          </ac:spMkLst>
        </pc:spChg>
        <pc:spChg chg="mod">
          <ac:chgData name="Ahmed Baraka" userId="27de326a888dfb01" providerId="LiveId" clId="{B918046D-56BA-41D1-A916-ECDABAF9759B}" dt="2022-01-30T07:56:49.069" v="704" actId="1037"/>
          <ac:spMkLst>
            <pc:docMk/>
            <pc:sldMk cId="3859504739" sldId="373"/>
            <ac:spMk id="13" creationId="{FA9E7C2A-3077-4D59-8A1C-94A1A15271F5}"/>
          </ac:spMkLst>
        </pc:spChg>
        <pc:spChg chg="mod">
          <ac:chgData name="Ahmed Baraka" userId="27de326a888dfb01" providerId="LiveId" clId="{B918046D-56BA-41D1-A916-ECDABAF9759B}" dt="2022-01-30T07:50:11.635" v="448" actId="164"/>
          <ac:spMkLst>
            <pc:docMk/>
            <pc:sldMk cId="3859504739" sldId="373"/>
            <ac:spMk id="16" creationId="{FC270046-6ADA-472C-A2BE-214C854B75C7}"/>
          </ac:spMkLst>
        </pc:spChg>
        <pc:spChg chg="mod">
          <ac:chgData name="Ahmed Baraka" userId="27de326a888dfb01" providerId="LiveId" clId="{B918046D-56BA-41D1-A916-ECDABAF9759B}" dt="2022-01-30T07:51:39.329" v="491" actId="20577"/>
          <ac:spMkLst>
            <pc:docMk/>
            <pc:sldMk cId="3859504739" sldId="373"/>
            <ac:spMk id="19" creationId="{2535AF6C-E1C7-4202-B0B8-7A47D76E0EFF}"/>
          </ac:spMkLst>
        </pc:spChg>
        <pc:grpChg chg="add mod">
          <ac:chgData name="Ahmed Baraka" userId="27de326a888dfb01" providerId="LiveId" clId="{B918046D-56BA-41D1-A916-ECDABAF9759B}" dt="2022-01-30T07:55:23.430" v="668" actId="1036"/>
          <ac:grpSpMkLst>
            <pc:docMk/>
            <pc:sldMk cId="3859504739" sldId="373"/>
            <ac:grpSpMk id="2" creationId="{47CAAAA1-F23A-44FB-9598-5876E5B10E24}"/>
          </ac:grpSpMkLst>
        </pc:grpChg>
        <pc:picChg chg="mod">
          <ac:chgData name="Ahmed Baraka" userId="27de326a888dfb01" providerId="LiveId" clId="{B918046D-56BA-41D1-A916-ECDABAF9759B}" dt="2022-01-30T07:50:11.635" v="448" actId="164"/>
          <ac:picMkLst>
            <pc:docMk/>
            <pc:sldMk cId="3859504739" sldId="373"/>
            <ac:picMk id="6" creationId="{4749B3D9-2668-4C39-876F-B8FC39728F6A}"/>
          </ac:picMkLst>
        </pc:picChg>
        <pc:picChg chg="mod">
          <ac:chgData name="Ahmed Baraka" userId="27de326a888dfb01" providerId="LiveId" clId="{B918046D-56BA-41D1-A916-ECDABAF9759B}" dt="2022-01-30T07:50:11.635" v="448" actId="164"/>
          <ac:picMkLst>
            <pc:docMk/>
            <pc:sldMk cId="3859504739" sldId="373"/>
            <ac:picMk id="15" creationId="{03E449AB-5920-416F-B20E-D4D18EFA5783}"/>
          </ac:picMkLst>
        </pc:picChg>
        <pc:cxnChg chg="mod">
          <ac:chgData name="Ahmed Baraka" userId="27de326a888dfb01" providerId="LiveId" clId="{B918046D-56BA-41D1-A916-ECDABAF9759B}" dt="2022-01-30T07:50:11.635" v="448" actId="164"/>
          <ac:cxnSpMkLst>
            <pc:docMk/>
            <pc:sldMk cId="3859504739" sldId="373"/>
            <ac:cxnSpMk id="18" creationId="{D29578EA-8D0F-4017-AE0E-7C155CBEFDE6}"/>
          </ac:cxnSpMkLst>
        </pc:cxnChg>
      </pc:sldChg>
      <pc:sldChg chg="del">
        <pc:chgData name="Ahmed Baraka" userId="27de326a888dfb01" providerId="LiveId" clId="{B918046D-56BA-41D1-A916-ECDABAF9759B}" dt="2022-01-30T06:38:03.325" v="4" actId="47"/>
        <pc:sldMkLst>
          <pc:docMk/>
          <pc:sldMk cId="3077080835" sldId="374"/>
        </pc:sldMkLst>
      </pc:sldChg>
      <pc:sldChg chg="addSp delSp modSp add mod modNotesTx">
        <pc:chgData name="Ahmed Baraka" userId="27de326a888dfb01" providerId="LiveId" clId="{B918046D-56BA-41D1-A916-ECDABAF9759B}" dt="2022-01-30T13:18:11.789" v="2249" actId="20577"/>
        <pc:sldMkLst>
          <pc:docMk/>
          <pc:sldMk cId="3252850204" sldId="374"/>
        </pc:sldMkLst>
        <pc:spChg chg="mod">
          <ac:chgData name="Ahmed Baraka" userId="27de326a888dfb01" providerId="LiveId" clId="{B918046D-56BA-41D1-A916-ECDABAF9759B}" dt="2022-01-30T07:56:07.102" v="681" actId="20577"/>
          <ac:spMkLst>
            <pc:docMk/>
            <pc:sldMk cId="3252850204" sldId="374"/>
            <ac:spMk id="4" creationId="{E2898996-3F02-45E4-A572-29948EAE82B1}"/>
          </ac:spMkLst>
        </pc:spChg>
        <pc:spChg chg="mod">
          <ac:chgData name="Ahmed Baraka" userId="27de326a888dfb01" providerId="LiveId" clId="{B918046D-56BA-41D1-A916-ECDABAF9759B}" dt="2022-01-30T07:57:14.363" v="722" actId="20577"/>
          <ac:spMkLst>
            <pc:docMk/>
            <pc:sldMk cId="3252850204" sldId="374"/>
            <ac:spMk id="33" creationId="{388E9C1C-55A0-4961-A065-A59A37734D39}"/>
          </ac:spMkLst>
        </pc:spChg>
        <pc:cxnChg chg="mod">
          <ac:chgData name="Ahmed Baraka" userId="27de326a888dfb01" providerId="LiveId" clId="{B918046D-56BA-41D1-A916-ECDABAF9759B}" dt="2022-01-30T08:00:56.503" v="731" actId="14100"/>
          <ac:cxnSpMkLst>
            <pc:docMk/>
            <pc:sldMk cId="3252850204" sldId="374"/>
            <ac:cxnSpMk id="8" creationId="{79883B87-1BAB-43C4-B668-A7893AFA0343}"/>
          </ac:cxnSpMkLst>
        </pc:cxnChg>
        <pc:cxnChg chg="add mod">
          <ac:chgData name="Ahmed Baraka" userId="27de326a888dfb01" providerId="LiveId" clId="{B918046D-56BA-41D1-A916-ECDABAF9759B}" dt="2022-01-30T07:58:36.837" v="726"/>
          <ac:cxnSpMkLst>
            <pc:docMk/>
            <pc:sldMk cId="3252850204" sldId="374"/>
            <ac:cxnSpMk id="23" creationId="{402A01DE-529E-438F-865D-36A38BC6F7FB}"/>
          </ac:cxnSpMkLst>
        </pc:cxnChg>
        <pc:cxnChg chg="del mod">
          <ac:chgData name="Ahmed Baraka" userId="27de326a888dfb01" providerId="LiveId" clId="{B918046D-56BA-41D1-A916-ECDABAF9759B}" dt="2022-01-30T07:58:06.444" v="723" actId="478"/>
          <ac:cxnSpMkLst>
            <pc:docMk/>
            <pc:sldMk cId="3252850204" sldId="374"/>
            <ac:cxnSpMk id="27" creationId="{885F9491-FDB7-4DF1-A9D5-7FC76EC5078B}"/>
          </ac:cxnSpMkLst>
        </pc:cxnChg>
      </pc:sldChg>
      <pc:sldChg chg="addSp delSp modSp add mod ord modNotesTx">
        <pc:chgData name="Ahmed Baraka" userId="27de326a888dfb01" providerId="LiveId" clId="{B918046D-56BA-41D1-A916-ECDABAF9759B}" dt="2022-01-30T13:16:24.127" v="2127" actId="20577"/>
        <pc:sldMkLst>
          <pc:docMk/>
          <pc:sldMk cId="2180734310" sldId="375"/>
        </pc:sldMkLst>
        <pc:spChg chg="mod">
          <ac:chgData name="Ahmed Baraka" userId="27de326a888dfb01" providerId="LiveId" clId="{B918046D-56BA-41D1-A916-ECDABAF9759B}" dt="2022-01-30T08:05:34.393" v="854" actId="20577"/>
          <ac:spMkLst>
            <pc:docMk/>
            <pc:sldMk cId="2180734310" sldId="375"/>
            <ac:spMk id="4" creationId="{E2898996-3F02-45E4-A572-29948EAE82B1}"/>
          </ac:spMkLst>
        </pc:spChg>
        <pc:spChg chg="mod">
          <ac:chgData name="Ahmed Baraka" userId="27de326a888dfb01" providerId="LiveId" clId="{B918046D-56BA-41D1-A916-ECDABAF9759B}" dt="2022-01-30T08:03:55.854" v="747" actId="571"/>
          <ac:spMkLst>
            <pc:docMk/>
            <pc:sldMk cId="2180734310" sldId="375"/>
            <ac:spMk id="10" creationId="{E3A1C479-5A1C-4882-A6E0-3AF56F9E338D}"/>
          </ac:spMkLst>
        </pc:spChg>
        <pc:spChg chg="mod">
          <ac:chgData name="Ahmed Baraka" userId="27de326a888dfb01" providerId="LiveId" clId="{B918046D-56BA-41D1-A916-ECDABAF9759B}" dt="2022-01-30T08:03:55.854" v="747" actId="571"/>
          <ac:spMkLst>
            <pc:docMk/>
            <pc:sldMk cId="2180734310" sldId="375"/>
            <ac:spMk id="11" creationId="{5B09819C-CB0A-4F9F-8AD6-503A325930BF}"/>
          </ac:spMkLst>
        </pc:spChg>
        <pc:spChg chg="del">
          <ac:chgData name="Ahmed Baraka" userId="27de326a888dfb01" providerId="LiveId" clId="{B918046D-56BA-41D1-A916-ECDABAF9759B}" dt="2022-01-30T08:02:43.002" v="732" actId="478"/>
          <ac:spMkLst>
            <pc:docMk/>
            <pc:sldMk cId="2180734310" sldId="375"/>
            <ac:spMk id="12" creationId="{8FE3EFE1-CEF2-496D-A97D-F07A5D272FFC}"/>
          </ac:spMkLst>
        </pc:spChg>
        <pc:spChg chg="del">
          <ac:chgData name="Ahmed Baraka" userId="27de326a888dfb01" providerId="LiveId" clId="{B918046D-56BA-41D1-A916-ECDABAF9759B}" dt="2022-01-30T08:02:44.756" v="733" actId="478"/>
          <ac:spMkLst>
            <pc:docMk/>
            <pc:sldMk cId="2180734310" sldId="375"/>
            <ac:spMk id="13" creationId="{FA9E7C2A-3077-4D59-8A1C-94A1A15271F5}"/>
          </ac:spMkLst>
        </pc:spChg>
        <pc:spChg chg="mod">
          <ac:chgData name="Ahmed Baraka" userId="27de326a888dfb01" providerId="LiveId" clId="{B918046D-56BA-41D1-A916-ECDABAF9759B}" dt="2022-01-30T08:03:55.854" v="747" actId="571"/>
          <ac:spMkLst>
            <pc:docMk/>
            <pc:sldMk cId="2180734310" sldId="375"/>
            <ac:spMk id="16" creationId="{FC270046-6ADA-472C-A2BE-214C854B75C7}"/>
          </ac:spMkLst>
        </pc:spChg>
        <pc:spChg chg="mod">
          <ac:chgData name="Ahmed Baraka" userId="27de326a888dfb01" providerId="LiveId" clId="{B918046D-56BA-41D1-A916-ECDABAF9759B}" dt="2022-01-30T08:03:55.854" v="747" actId="571"/>
          <ac:spMkLst>
            <pc:docMk/>
            <pc:sldMk cId="2180734310" sldId="375"/>
            <ac:spMk id="19" creationId="{2535AF6C-E1C7-4202-B0B8-7A47D76E0EFF}"/>
          </ac:spMkLst>
        </pc:spChg>
        <pc:spChg chg="mod">
          <ac:chgData name="Ahmed Baraka" userId="27de326a888dfb01" providerId="LiveId" clId="{B918046D-56BA-41D1-A916-ECDABAF9759B}" dt="2022-01-30T08:05:05.140" v="804" actId="14100"/>
          <ac:spMkLst>
            <pc:docMk/>
            <pc:sldMk cId="2180734310" sldId="375"/>
            <ac:spMk id="20" creationId="{E84B09E1-8C8D-4AD2-AA32-5803585CA41D}"/>
          </ac:spMkLst>
        </pc:spChg>
        <pc:spChg chg="del mod">
          <ac:chgData name="Ahmed Baraka" userId="27de326a888dfb01" providerId="LiveId" clId="{B918046D-56BA-41D1-A916-ECDABAF9759B}" dt="2022-01-30T08:03:10.812" v="738" actId="478"/>
          <ac:spMkLst>
            <pc:docMk/>
            <pc:sldMk cId="2180734310" sldId="375"/>
            <ac:spMk id="22" creationId="{99EF8A14-FF21-4EFC-A547-D39D3077448B}"/>
          </ac:spMkLst>
        </pc:spChg>
        <pc:spChg chg="mod">
          <ac:chgData name="Ahmed Baraka" userId="27de326a888dfb01" providerId="LiveId" clId="{B918046D-56BA-41D1-A916-ECDABAF9759B}" dt="2022-01-30T08:03:45.378" v="744" actId="1035"/>
          <ac:spMkLst>
            <pc:docMk/>
            <pc:sldMk cId="2180734310" sldId="375"/>
            <ac:spMk id="24" creationId="{18E43930-F122-4306-BEAC-1D1BA696DF85}"/>
          </ac:spMkLst>
        </pc:spChg>
        <pc:spChg chg="mod">
          <ac:chgData name="Ahmed Baraka" userId="27de326a888dfb01" providerId="LiveId" clId="{B918046D-56BA-41D1-A916-ECDABAF9759B}" dt="2022-01-30T08:02:58.624" v="734" actId="571"/>
          <ac:spMkLst>
            <pc:docMk/>
            <pc:sldMk cId="2180734310" sldId="375"/>
            <ac:spMk id="25" creationId="{F1EFDE36-BA83-4DDE-9375-03A935279094}"/>
          </ac:spMkLst>
        </pc:spChg>
        <pc:spChg chg="add mod">
          <ac:chgData name="Ahmed Baraka" userId="27de326a888dfb01" providerId="LiveId" clId="{B918046D-56BA-41D1-A916-ECDABAF9759B}" dt="2022-01-30T08:04:47.809" v="795" actId="1035"/>
          <ac:spMkLst>
            <pc:docMk/>
            <pc:sldMk cId="2180734310" sldId="375"/>
            <ac:spMk id="27" creationId="{189B4B0C-9E86-4DCA-8FC1-8D580DC46F12}"/>
          </ac:spMkLst>
        </pc:spChg>
        <pc:spChg chg="add mod">
          <ac:chgData name="Ahmed Baraka" userId="27de326a888dfb01" providerId="LiveId" clId="{B918046D-56BA-41D1-A916-ECDABAF9759B}" dt="2022-01-30T13:16:24.127" v="2127" actId="20577"/>
          <ac:spMkLst>
            <pc:docMk/>
            <pc:sldMk cId="2180734310" sldId="375"/>
            <ac:spMk id="28" creationId="{6389916E-0E92-4378-9D4E-D16E06952D82}"/>
          </ac:spMkLst>
        </pc:spChg>
        <pc:grpChg chg="mod">
          <ac:chgData name="Ahmed Baraka" userId="27de326a888dfb01" providerId="LiveId" clId="{B918046D-56BA-41D1-A916-ECDABAF9759B}" dt="2022-01-30T08:06:16.127" v="856" actId="164"/>
          <ac:grpSpMkLst>
            <pc:docMk/>
            <pc:sldMk cId="2180734310" sldId="375"/>
            <ac:grpSpMk id="2" creationId="{47CAAAA1-F23A-44FB-9598-5876E5B10E24}"/>
          </ac:grpSpMkLst>
        </pc:grpChg>
        <pc:grpChg chg="add mod">
          <ac:chgData name="Ahmed Baraka" userId="27de326a888dfb01" providerId="LiveId" clId="{B918046D-56BA-41D1-A916-ECDABAF9759B}" dt="2022-01-30T08:06:27.795" v="888" actId="1035"/>
          <ac:grpSpMkLst>
            <pc:docMk/>
            <pc:sldMk cId="2180734310" sldId="375"/>
            <ac:grpSpMk id="7" creationId="{7893D60D-CFCD-4F7C-98CC-14F281E873A1}"/>
          </ac:grpSpMkLst>
        </pc:grpChg>
        <pc:grpChg chg="add mod">
          <ac:chgData name="Ahmed Baraka" userId="27de326a888dfb01" providerId="LiveId" clId="{B918046D-56BA-41D1-A916-ECDABAF9759B}" dt="2022-01-30T08:06:16.127" v="856" actId="164"/>
          <ac:grpSpMkLst>
            <pc:docMk/>
            <pc:sldMk cId="2180734310" sldId="375"/>
            <ac:grpSpMk id="14" creationId="{3A31A427-21DF-4C56-B737-D0F591BC2535}"/>
          </ac:grpSpMkLst>
        </pc:grpChg>
        <pc:picChg chg="mod">
          <ac:chgData name="Ahmed Baraka" userId="27de326a888dfb01" providerId="LiveId" clId="{B918046D-56BA-41D1-A916-ECDABAF9759B}" dt="2022-01-30T08:03:55.854" v="747" actId="571"/>
          <ac:picMkLst>
            <pc:docMk/>
            <pc:sldMk cId="2180734310" sldId="375"/>
            <ac:picMk id="6" creationId="{4749B3D9-2668-4C39-876F-B8FC39728F6A}"/>
          </ac:picMkLst>
        </pc:picChg>
        <pc:picChg chg="mod">
          <ac:chgData name="Ahmed Baraka" userId="27de326a888dfb01" providerId="LiveId" clId="{B918046D-56BA-41D1-A916-ECDABAF9759B}" dt="2022-01-30T08:03:55.854" v="747" actId="571"/>
          <ac:picMkLst>
            <pc:docMk/>
            <pc:sldMk cId="2180734310" sldId="375"/>
            <ac:picMk id="15" creationId="{03E449AB-5920-416F-B20E-D4D18EFA5783}"/>
          </ac:picMkLst>
        </pc:picChg>
        <pc:picChg chg="del mod">
          <ac:chgData name="Ahmed Baraka" userId="27de326a888dfb01" providerId="LiveId" clId="{B918046D-56BA-41D1-A916-ECDABAF9759B}" dt="2022-01-30T08:03:06.222" v="736" actId="478"/>
          <ac:picMkLst>
            <pc:docMk/>
            <pc:sldMk cId="2180734310" sldId="375"/>
            <ac:picMk id="17" creationId="{5DE98403-8A9A-46C7-9394-5560AFCC6A25}"/>
          </ac:picMkLst>
        </pc:picChg>
        <pc:picChg chg="mod">
          <ac:chgData name="Ahmed Baraka" userId="27de326a888dfb01" providerId="LiveId" clId="{B918046D-56BA-41D1-A916-ECDABAF9759B}" dt="2022-01-30T08:02:58.624" v="734" actId="571"/>
          <ac:picMkLst>
            <pc:docMk/>
            <pc:sldMk cId="2180734310" sldId="375"/>
            <ac:picMk id="21" creationId="{4FE9A120-2562-4E2D-9140-FE52250E5CC0}"/>
          </ac:picMkLst>
        </pc:picChg>
        <pc:cxnChg chg="mod">
          <ac:chgData name="Ahmed Baraka" userId="27de326a888dfb01" providerId="LiveId" clId="{B918046D-56BA-41D1-A916-ECDABAF9759B}" dt="2022-01-30T08:03:55.854" v="747" actId="571"/>
          <ac:cxnSpMkLst>
            <pc:docMk/>
            <pc:sldMk cId="2180734310" sldId="375"/>
            <ac:cxnSpMk id="18" creationId="{D29578EA-8D0F-4017-AE0E-7C155CBEFDE6}"/>
          </ac:cxnSpMkLst>
        </pc:cxnChg>
        <pc:cxnChg chg="del mod">
          <ac:chgData name="Ahmed Baraka" userId="27de326a888dfb01" providerId="LiveId" clId="{B918046D-56BA-41D1-A916-ECDABAF9759B}" dt="2022-01-30T08:03:08.689" v="737" actId="478"/>
          <ac:cxnSpMkLst>
            <pc:docMk/>
            <pc:sldMk cId="2180734310" sldId="375"/>
            <ac:cxnSpMk id="23" creationId="{D80B7963-F0DC-44E3-8025-544B080D0667}"/>
          </ac:cxnSpMkLst>
        </pc:cxnChg>
        <pc:cxnChg chg="add mod ord">
          <ac:chgData name="Ahmed Baraka" userId="27de326a888dfb01" providerId="LiveId" clId="{B918046D-56BA-41D1-A916-ECDABAF9759B}" dt="2022-01-30T08:07:03.995" v="889" actId="167"/>
          <ac:cxnSpMkLst>
            <pc:docMk/>
            <pc:sldMk cId="2180734310" sldId="375"/>
            <ac:cxnSpMk id="26" creationId="{86F23502-1CF4-4661-9D8F-9DFE922ADE64}"/>
          </ac:cxnSpMkLst>
        </pc:cxnChg>
      </pc:sldChg>
      <pc:sldChg chg="del">
        <pc:chgData name="Ahmed Baraka" userId="27de326a888dfb01" providerId="LiveId" clId="{B918046D-56BA-41D1-A916-ECDABAF9759B}" dt="2022-01-30T06:38:04.436" v="5" actId="47"/>
        <pc:sldMkLst>
          <pc:docMk/>
          <pc:sldMk cId="4190003289" sldId="375"/>
        </pc:sldMkLst>
      </pc:sldChg>
      <pc:sldChg chg="del">
        <pc:chgData name="Ahmed Baraka" userId="27de326a888dfb01" providerId="LiveId" clId="{B918046D-56BA-41D1-A916-ECDABAF9759B}" dt="2022-01-30T06:38:17.543" v="7" actId="47"/>
        <pc:sldMkLst>
          <pc:docMk/>
          <pc:sldMk cId="286305564" sldId="376"/>
        </pc:sldMkLst>
      </pc:sldChg>
      <pc:sldChg chg="addSp modSp add mod modNotesTx">
        <pc:chgData name="Ahmed Baraka" userId="27de326a888dfb01" providerId="LiveId" clId="{B918046D-56BA-41D1-A916-ECDABAF9759B}" dt="2022-01-30T13:16:28.597" v="2134" actId="20577"/>
        <pc:sldMkLst>
          <pc:docMk/>
          <pc:sldMk cId="3588716939" sldId="376"/>
        </pc:sldMkLst>
        <pc:spChg chg="mod">
          <ac:chgData name="Ahmed Baraka" userId="27de326a888dfb01" providerId="LiveId" clId="{B918046D-56BA-41D1-A916-ECDABAF9759B}" dt="2022-01-30T08:07:20.344" v="900" actId="6549"/>
          <ac:spMkLst>
            <pc:docMk/>
            <pc:sldMk cId="3588716939" sldId="376"/>
            <ac:spMk id="4" creationId="{E2898996-3F02-45E4-A572-29948EAE82B1}"/>
          </ac:spMkLst>
        </pc:spChg>
        <pc:spChg chg="add mod">
          <ac:chgData name="Ahmed Baraka" userId="27de326a888dfb01" providerId="LiveId" clId="{B918046D-56BA-41D1-A916-ECDABAF9759B}" dt="2022-01-30T08:08:06.398" v="1006" actId="1035"/>
          <ac:spMkLst>
            <pc:docMk/>
            <pc:sldMk cId="3588716939" sldId="376"/>
            <ac:spMk id="23" creationId="{D9830A2D-EBA3-412F-B6A6-065258B2EE02}"/>
          </ac:spMkLst>
        </pc:spChg>
        <pc:spChg chg="mod">
          <ac:chgData name="Ahmed Baraka" userId="27de326a888dfb01" providerId="LiveId" clId="{B918046D-56BA-41D1-A916-ECDABAF9759B}" dt="2022-01-30T13:16:28.597" v="2134" actId="20577"/>
          <ac:spMkLst>
            <pc:docMk/>
            <pc:sldMk cId="3588716939" sldId="376"/>
            <ac:spMk id="28" creationId="{6389916E-0E92-4378-9D4E-D16E06952D82}"/>
          </ac:spMkLst>
        </pc:spChg>
        <pc:picChg chg="add mod">
          <ac:chgData name="Ahmed Baraka" userId="27de326a888dfb01" providerId="LiveId" clId="{B918046D-56BA-41D1-A916-ECDABAF9759B}" dt="2022-01-30T08:07:42.612" v="989" actId="1037"/>
          <ac:picMkLst>
            <pc:docMk/>
            <pc:sldMk cId="3588716939" sldId="376"/>
            <ac:picMk id="22" creationId="{E93D175D-34EC-4B40-ABC0-9C8DF0B05EA0}"/>
          </ac:picMkLst>
        </pc:picChg>
        <pc:cxnChg chg="add mod">
          <ac:chgData name="Ahmed Baraka" userId="27de326a888dfb01" providerId="LiveId" clId="{B918046D-56BA-41D1-A916-ECDABAF9759B}" dt="2022-01-30T08:07:42.612" v="989" actId="1037"/>
          <ac:cxnSpMkLst>
            <pc:docMk/>
            <pc:sldMk cId="3588716939" sldId="376"/>
            <ac:cxnSpMk id="29" creationId="{504C252A-5555-4257-BFC6-951C1243EC80}"/>
          </ac:cxnSpMkLst>
        </pc:cxnChg>
      </pc:sldChg>
      <pc:sldChg chg="addSp delSp modSp add mod ord">
        <pc:chgData name="Ahmed Baraka" userId="27de326a888dfb01" providerId="LiveId" clId="{B918046D-56BA-41D1-A916-ECDABAF9759B}" dt="2022-01-30T08:30:48.163" v="1330" actId="1037"/>
        <pc:sldMkLst>
          <pc:docMk/>
          <pc:sldMk cId="914376817" sldId="377"/>
        </pc:sldMkLst>
        <pc:spChg chg="mod">
          <ac:chgData name="Ahmed Baraka" userId="27de326a888dfb01" providerId="LiveId" clId="{B918046D-56BA-41D1-A916-ECDABAF9759B}" dt="2022-01-30T08:09:10.444" v="1027" actId="20577"/>
          <ac:spMkLst>
            <pc:docMk/>
            <pc:sldMk cId="914376817" sldId="377"/>
            <ac:spMk id="4" creationId="{E2898996-3F02-45E4-A572-29948EAE82B1}"/>
          </ac:spMkLst>
        </pc:spChg>
        <pc:spChg chg="mod ord topLvl">
          <ac:chgData name="Ahmed Baraka" userId="27de326a888dfb01" providerId="LiveId" clId="{B918046D-56BA-41D1-A916-ECDABAF9759B}" dt="2022-01-30T08:29:55.435" v="1296" actId="166"/>
          <ac:spMkLst>
            <pc:docMk/>
            <pc:sldMk cId="914376817" sldId="377"/>
            <ac:spMk id="10" creationId="{E3A1C479-5A1C-4882-A6E0-3AF56F9E338D}"/>
          </ac:spMkLst>
        </pc:spChg>
        <pc:spChg chg="mod topLvl">
          <ac:chgData name="Ahmed Baraka" userId="27de326a888dfb01" providerId="LiveId" clId="{B918046D-56BA-41D1-A916-ECDABAF9759B}" dt="2022-01-30T08:30:48.163" v="1330" actId="1037"/>
          <ac:spMkLst>
            <pc:docMk/>
            <pc:sldMk cId="914376817" sldId="377"/>
            <ac:spMk id="11" creationId="{5B09819C-CB0A-4F9F-8AD6-503A325930BF}"/>
          </ac:spMkLst>
        </pc:spChg>
        <pc:spChg chg="mod topLvl">
          <ac:chgData name="Ahmed Baraka" userId="27de326a888dfb01" providerId="LiveId" clId="{B918046D-56BA-41D1-A916-ECDABAF9759B}" dt="2022-01-30T08:09:40.176" v="1030" actId="165"/>
          <ac:spMkLst>
            <pc:docMk/>
            <pc:sldMk cId="914376817" sldId="377"/>
            <ac:spMk id="16" creationId="{FC270046-6ADA-472C-A2BE-214C854B75C7}"/>
          </ac:spMkLst>
        </pc:spChg>
        <pc:spChg chg="del mod topLvl">
          <ac:chgData name="Ahmed Baraka" userId="27de326a888dfb01" providerId="LiveId" clId="{B918046D-56BA-41D1-A916-ECDABAF9759B}" dt="2022-01-30T08:22:12.983" v="1037" actId="478"/>
          <ac:spMkLst>
            <pc:docMk/>
            <pc:sldMk cId="914376817" sldId="377"/>
            <ac:spMk id="19" creationId="{2535AF6C-E1C7-4202-B0B8-7A47D76E0EFF}"/>
          </ac:spMkLst>
        </pc:spChg>
        <pc:spChg chg="mod topLvl">
          <ac:chgData name="Ahmed Baraka" userId="27de326a888dfb01" providerId="LiveId" clId="{B918046D-56BA-41D1-A916-ECDABAF9759B}" dt="2022-01-30T08:30:46.662" v="1328" actId="1037"/>
          <ac:spMkLst>
            <pc:docMk/>
            <pc:sldMk cId="914376817" sldId="377"/>
            <ac:spMk id="20" creationId="{E84B09E1-8C8D-4AD2-AA32-5803585CA41D}"/>
          </ac:spMkLst>
        </pc:spChg>
        <pc:spChg chg="del mod topLvl">
          <ac:chgData name="Ahmed Baraka" userId="27de326a888dfb01" providerId="LiveId" clId="{B918046D-56BA-41D1-A916-ECDABAF9759B}" dt="2022-01-30T08:22:10.595" v="1036" actId="478"/>
          <ac:spMkLst>
            <pc:docMk/>
            <pc:sldMk cId="914376817" sldId="377"/>
            <ac:spMk id="24" creationId="{18E43930-F122-4306-BEAC-1D1BA696DF85}"/>
          </ac:spMkLst>
        </pc:spChg>
        <pc:spChg chg="mod ord topLvl">
          <ac:chgData name="Ahmed Baraka" userId="27de326a888dfb01" providerId="LiveId" clId="{B918046D-56BA-41D1-A916-ECDABAF9759B}" dt="2022-01-30T08:30:05.077" v="1299" actId="14100"/>
          <ac:spMkLst>
            <pc:docMk/>
            <pc:sldMk cId="914376817" sldId="377"/>
            <ac:spMk id="25" creationId="{F1EFDE36-BA83-4DDE-9375-03A935279094}"/>
          </ac:spMkLst>
        </pc:spChg>
        <pc:spChg chg="del mod topLvl">
          <ac:chgData name="Ahmed Baraka" userId="27de326a888dfb01" providerId="LiveId" clId="{B918046D-56BA-41D1-A916-ECDABAF9759B}" dt="2022-01-30T08:21:57.157" v="1033" actId="478"/>
          <ac:spMkLst>
            <pc:docMk/>
            <pc:sldMk cId="914376817" sldId="377"/>
            <ac:spMk id="27" creationId="{189B4B0C-9E86-4DCA-8FC1-8D580DC46F12}"/>
          </ac:spMkLst>
        </pc:spChg>
        <pc:spChg chg="del mod topLvl">
          <ac:chgData name="Ahmed Baraka" userId="27de326a888dfb01" providerId="LiveId" clId="{B918046D-56BA-41D1-A916-ECDABAF9759B}" dt="2022-01-30T08:21:59.311" v="1034" actId="478"/>
          <ac:spMkLst>
            <pc:docMk/>
            <pc:sldMk cId="914376817" sldId="377"/>
            <ac:spMk id="28" creationId="{6389916E-0E92-4378-9D4E-D16E06952D82}"/>
          </ac:spMkLst>
        </pc:spChg>
        <pc:spChg chg="add mod">
          <ac:chgData name="Ahmed Baraka" userId="27de326a888dfb01" providerId="LiveId" clId="{B918046D-56BA-41D1-A916-ECDABAF9759B}" dt="2022-01-30T08:25:53.017" v="1179" actId="164"/>
          <ac:spMkLst>
            <pc:docMk/>
            <pc:sldMk cId="914376817" sldId="377"/>
            <ac:spMk id="31" creationId="{C917398A-52CE-41DE-9820-6F06867BD6D3}"/>
          </ac:spMkLst>
        </pc:spChg>
        <pc:spChg chg="add mod">
          <ac:chgData name="Ahmed Baraka" userId="27de326a888dfb01" providerId="LiveId" clId="{B918046D-56BA-41D1-A916-ECDABAF9759B}" dt="2022-01-30T08:25:53.017" v="1179" actId="164"/>
          <ac:spMkLst>
            <pc:docMk/>
            <pc:sldMk cId="914376817" sldId="377"/>
            <ac:spMk id="32" creationId="{38F0A9DE-73EF-43F0-B852-477CB5CF5136}"/>
          </ac:spMkLst>
        </pc:spChg>
        <pc:spChg chg="add mod">
          <ac:chgData name="Ahmed Baraka" userId="27de326a888dfb01" providerId="LiveId" clId="{B918046D-56BA-41D1-A916-ECDABAF9759B}" dt="2022-01-30T08:25:53.017" v="1179" actId="164"/>
          <ac:spMkLst>
            <pc:docMk/>
            <pc:sldMk cId="914376817" sldId="377"/>
            <ac:spMk id="33" creationId="{989989C3-2DA5-4896-9CD9-5D9E94A839EC}"/>
          </ac:spMkLst>
        </pc:spChg>
        <pc:spChg chg="mod topLvl">
          <ac:chgData name="Ahmed Baraka" userId="27de326a888dfb01" providerId="LiveId" clId="{B918046D-56BA-41D1-A916-ECDABAF9759B}" dt="2022-01-30T08:26:30.477" v="1221" actId="164"/>
          <ac:spMkLst>
            <pc:docMk/>
            <pc:sldMk cId="914376817" sldId="377"/>
            <ac:spMk id="38" creationId="{FEF70258-21DC-4158-9D0B-E6F9204CBE7B}"/>
          </ac:spMkLst>
        </pc:spChg>
        <pc:spChg chg="mod topLvl">
          <ac:chgData name="Ahmed Baraka" userId="27de326a888dfb01" providerId="LiveId" clId="{B918046D-56BA-41D1-A916-ECDABAF9759B}" dt="2022-01-30T08:26:30.477" v="1221" actId="164"/>
          <ac:spMkLst>
            <pc:docMk/>
            <pc:sldMk cId="914376817" sldId="377"/>
            <ac:spMk id="39" creationId="{519CD035-BAD1-49D3-A105-DA883E23A326}"/>
          </ac:spMkLst>
        </pc:spChg>
        <pc:spChg chg="mod topLvl">
          <ac:chgData name="Ahmed Baraka" userId="27de326a888dfb01" providerId="LiveId" clId="{B918046D-56BA-41D1-A916-ECDABAF9759B}" dt="2022-01-30T08:26:30.477" v="1221" actId="164"/>
          <ac:spMkLst>
            <pc:docMk/>
            <pc:sldMk cId="914376817" sldId="377"/>
            <ac:spMk id="40" creationId="{4E6536C7-C68D-49A1-9712-1B1B57702B28}"/>
          </ac:spMkLst>
        </pc:spChg>
        <pc:spChg chg="add mod">
          <ac:chgData name="Ahmed Baraka" userId="27de326a888dfb01" providerId="LiveId" clId="{B918046D-56BA-41D1-A916-ECDABAF9759B}" dt="2022-01-30T08:28:00.678" v="1271" actId="1038"/>
          <ac:spMkLst>
            <pc:docMk/>
            <pc:sldMk cId="914376817" sldId="377"/>
            <ac:spMk id="44" creationId="{2FE2C383-EDC3-493E-B85F-3BFEADCD22AF}"/>
          </ac:spMkLst>
        </pc:spChg>
        <pc:spChg chg="add mod">
          <ac:chgData name="Ahmed Baraka" userId="27de326a888dfb01" providerId="LiveId" clId="{B918046D-56BA-41D1-A916-ECDABAF9759B}" dt="2022-01-30T08:28:00.678" v="1271" actId="1038"/>
          <ac:spMkLst>
            <pc:docMk/>
            <pc:sldMk cId="914376817" sldId="377"/>
            <ac:spMk id="45" creationId="{EBBE277F-9D71-48B8-9DE1-5C2CFB0E248E}"/>
          </ac:spMkLst>
        </pc:spChg>
        <pc:spChg chg="add mod">
          <ac:chgData name="Ahmed Baraka" userId="27de326a888dfb01" providerId="LiveId" clId="{B918046D-56BA-41D1-A916-ECDABAF9759B}" dt="2022-01-30T08:30:31.523" v="1302" actId="1076"/>
          <ac:spMkLst>
            <pc:docMk/>
            <pc:sldMk cId="914376817" sldId="377"/>
            <ac:spMk id="67" creationId="{313F13EC-7C4C-47B9-986D-AA3227535534}"/>
          </ac:spMkLst>
        </pc:spChg>
        <pc:grpChg chg="del mod topLvl">
          <ac:chgData name="Ahmed Baraka" userId="27de326a888dfb01" providerId="LiveId" clId="{B918046D-56BA-41D1-A916-ECDABAF9759B}" dt="2022-01-30T08:09:40.176" v="1030" actId="165"/>
          <ac:grpSpMkLst>
            <pc:docMk/>
            <pc:sldMk cId="914376817" sldId="377"/>
            <ac:grpSpMk id="2" creationId="{47CAAAA1-F23A-44FB-9598-5876E5B10E24}"/>
          </ac:grpSpMkLst>
        </pc:grpChg>
        <pc:grpChg chg="del">
          <ac:chgData name="Ahmed Baraka" userId="27de326a888dfb01" providerId="LiveId" clId="{B918046D-56BA-41D1-A916-ECDABAF9759B}" dt="2022-01-30T08:09:30.989" v="1029" actId="165"/>
          <ac:grpSpMkLst>
            <pc:docMk/>
            <pc:sldMk cId="914376817" sldId="377"/>
            <ac:grpSpMk id="7" creationId="{7893D60D-CFCD-4F7C-98CC-14F281E873A1}"/>
          </ac:grpSpMkLst>
        </pc:grpChg>
        <pc:grpChg chg="del mod topLvl">
          <ac:chgData name="Ahmed Baraka" userId="27de326a888dfb01" providerId="LiveId" clId="{B918046D-56BA-41D1-A916-ECDABAF9759B}" dt="2022-01-30T08:09:45.032" v="1031" actId="165"/>
          <ac:grpSpMkLst>
            <pc:docMk/>
            <pc:sldMk cId="914376817" sldId="377"/>
            <ac:grpSpMk id="14" creationId="{3A31A427-21DF-4C56-B737-D0F591BC2535}"/>
          </ac:grpSpMkLst>
        </pc:grpChg>
        <pc:grpChg chg="add mod">
          <ac:chgData name="Ahmed Baraka" userId="27de326a888dfb01" providerId="LiveId" clId="{B918046D-56BA-41D1-A916-ECDABAF9759B}" dt="2022-01-30T08:25:53.017" v="1179" actId="164"/>
          <ac:grpSpMkLst>
            <pc:docMk/>
            <pc:sldMk cId="914376817" sldId="377"/>
            <ac:grpSpMk id="22" creationId="{52584BE3-8E7F-4BEB-ACD3-16D899D20920}"/>
          </ac:grpSpMkLst>
        </pc:grpChg>
        <pc:grpChg chg="add mod">
          <ac:chgData name="Ahmed Baraka" userId="27de326a888dfb01" providerId="LiveId" clId="{B918046D-56BA-41D1-A916-ECDABAF9759B}" dt="2022-01-30T08:26:44.653" v="1223" actId="1076"/>
          <ac:grpSpMkLst>
            <pc:docMk/>
            <pc:sldMk cId="914376817" sldId="377"/>
            <ac:grpSpMk id="23" creationId="{7B2C7895-50DA-4589-BB0D-7A84D79356E6}"/>
          </ac:grpSpMkLst>
        </pc:grpChg>
        <pc:grpChg chg="add del mod">
          <ac:chgData name="Ahmed Baraka" userId="27de326a888dfb01" providerId="LiveId" clId="{B918046D-56BA-41D1-A916-ECDABAF9759B}" dt="2022-01-30T08:26:09.289" v="1182" actId="165"/>
          <ac:grpSpMkLst>
            <pc:docMk/>
            <pc:sldMk cId="914376817" sldId="377"/>
            <ac:grpSpMk id="34" creationId="{ECD21BBC-5BC9-425F-A722-BBD7B2B99335}"/>
          </ac:grpSpMkLst>
        </pc:grpChg>
        <pc:picChg chg="mod topLvl">
          <ac:chgData name="Ahmed Baraka" userId="27de326a888dfb01" providerId="LiveId" clId="{B918046D-56BA-41D1-A916-ECDABAF9759B}" dt="2022-01-30T08:09:40.176" v="1030" actId="165"/>
          <ac:picMkLst>
            <pc:docMk/>
            <pc:sldMk cId="914376817" sldId="377"/>
            <ac:picMk id="6" creationId="{4749B3D9-2668-4C39-876F-B8FC39728F6A}"/>
          </ac:picMkLst>
        </pc:picChg>
        <pc:picChg chg="del mod topLvl">
          <ac:chgData name="Ahmed Baraka" userId="27de326a888dfb01" providerId="LiveId" clId="{B918046D-56BA-41D1-A916-ECDABAF9759B}" dt="2022-01-30T08:21:54.439" v="1032" actId="478"/>
          <ac:picMkLst>
            <pc:docMk/>
            <pc:sldMk cId="914376817" sldId="377"/>
            <ac:picMk id="15" creationId="{03E449AB-5920-416F-B20E-D4D18EFA5783}"/>
          </ac:picMkLst>
        </pc:picChg>
        <pc:picChg chg="add mod">
          <ac:chgData name="Ahmed Baraka" userId="27de326a888dfb01" providerId="LiveId" clId="{B918046D-56BA-41D1-A916-ECDABAF9759B}" dt="2022-01-30T08:25:53.017" v="1179" actId="164"/>
          <ac:picMkLst>
            <pc:docMk/>
            <pc:sldMk cId="914376817" sldId="377"/>
            <ac:picMk id="17" creationId="{EE282C5B-27A6-4B3D-A89E-352A66126CCD}"/>
          </ac:picMkLst>
        </pc:picChg>
        <pc:picChg chg="del mod topLvl">
          <ac:chgData name="Ahmed Baraka" userId="27de326a888dfb01" providerId="LiveId" clId="{B918046D-56BA-41D1-A916-ECDABAF9759B}" dt="2022-01-30T08:22:03.744" v="1035" actId="478"/>
          <ac:picMkLst>
            <pc:docMk/>
            <pc:sldMk cId="914376817" sldId="377"/>
            <ac:picMk id="21" creationId="{4FE9A120-2562-4E2D-9140-FE52250E5CC0}"/>
          </ac:picMkLst>
        </pc:picChg>
        <pc:picChg chg="add mod">
          <ac:chgData name="Ahmed Baraka" userId="27de326a888dfb01" providerId="LiveId" clId="{B918046D-56BA-41D1-A916-ECDABAF9759B}" dt="2022-01-30T08:25:53.017" v="1179" actId="164"/>
          <ac:picMkLst>
            <pc:docMk/>
            <pc:sldMk cId="914376817" sldId="377"/>
            <ac:picMk id="29" creationId="{7A63E057-AE37-43A4-921D-F713D44B5C7D}"/>
          </ac:picMkLst>
        </pc:picChg>
        <pc:picChg chg="add mod">
          <ac:chgData name="Ahmed Baraka" userId="27de326a888dfb01" providerId="LiveId" clId="{B918046D-56BA-41D1-A916-ECDABAF9759B}" dt="2022-01-30T08:25:53.017" v="1179" actId="164"/>
          <ac:picMkLst>
            <pc:docMk/>
            <pc:sldMk cId="914376817" sldId="377"/>
            <ac:picMk id="30" creationId="{4D95C52A-5168-4558-816C-DA46FA1F37EB}"/>
          </ac:picMkLst>
        </pc:picChg>
        <pc:picChg chg="mod topLvl">
          <ac:chgData name="Ahmed Baraka" userId="27de326a888dfb01" providerId="LiveId" clId="{B918046D-56BA-41D1-A916-ECDABAF9759B}" dt="2022-01-30T08:26:30.477" v="1221" actId="164"/>
          <ac:picMkLst>
            <pc:docMk/>
            <pc:sldMk cId="914376817" sldId="377"/>
            <ac:picMk id="35" creationId="{8DC71F98-CED2-4BD4-8570-52EB7D2B96F8}"/>
          </ac:picMkLst>
        </pc:picChg>
        <pc:picChg chg="mod topLvl">
          <ac:chgData name="Ahmed Baraka" userId="27de326a888dfb01" providerId="LiveId" clId="{B918046D-56BA-41D1-A916-ECDABAF9759B}" dt="2022-01-30T08:26:30.477" v="1221" actId="164"/>
          <ac:picMkLst>
            <pc:docMk/>
            <pc:sldMk cId="914376817" sldId="377"/>
            <ac:picMk id="36" creationId="{C67085E8-7A06-4847-8475-AF84EEA223A7}"/>
          </ac:picMkLst>
        </pc:picChg>
        <pc:picChg chg="mod topLvl">
          <ac:chgData name="Ahmed Baraka" userId="27de326a888dfb01" providerId="LiveId" clId="{B918046D-56BA-41D1-A916-ECDABAF9759B}" dt="2022-01-30T08:26:30.477" v="1221" actId="164"/>
          <ac:picMkLst>
            <pc:docMk/>
            <pc:sldMk cId="914376817" sldId="377"/>
            <ac:picMk id="37" creationId="{7797D4F0-3CB2-41E3-8F4B-144798B64395}"/>
          </ac:picMkLst>
        </pc:picChg>
        <pc:picChg chg="add mod">
          <ac:chgData name="Ahmed Baraka" userId="27de326a888dfb01" providerId="LiveId" clId="{B918046D-56BA-41D1-A916-ECDABAF9759B}" dt="2022-01-30T08:30:31.523" v="1302" actId="1076"/>
          <ac:picMkLst>
            <pc:docMk/>
            <pc:sldMk cId="914376817" sldId="377"/>
            <ac:picMk id="66" creationId="{CECF19F2-4DE4-4F72-905D-5E9242A5957B}"/>
          </ac:picMkLst>
        </pc:picChg>
        <pc:cxnChg chg="mod">
          <ac:chgData name="Ahmed Baraka" userId="27de326a888dfb01" providerId="LiveId" clId="{B918046D-56BA-41D1-A916-ECDABAF9759B}" dt="2022-01-30T08:09:19.249" v="1028" actId="14100"/>
          <ac:cxnSpMkLst>
            <pc:docMk/>
            <pc:sldMk cId="914376817" sldId="377"/>
            <ac:cxnSpMk id="8" creationId="{79883B87-1BAB-43C4-B668-A7893AFA0343}"/>
          </ac:cxnSpMkLst>
        </pc:cxnChg>
        <pc:cxnChg chg="mod topLvl">
          <ac:chgData name="Ahmed Baraka" userId="27de326a888dfb01" providerId="LiveId" clId="{B918046D-56BA-41D1-A916-ECDABAF9759B}" dt="2022-01-30T08:23:20.097" v="1093" actId="14100"/>
          <ac:cxnSpMkLst>
            <pc:docMk/>
            <pc:sldMk cId="914376817" sldId="377"/>
            <ac:cxnSpMk id="18" creationId="{D29578EA-8D0F-4017-AE0E-7C155CBEFDE6}"/>
          </ac:cxnSpMkLst>
        </pc:cxnChg>
        <pc:cxnChg chg="del mod topLvl">
          <ac:chgData name="Ahmed Baraka" userId="27de326a888dfb01" providerId="LiveId" clId="{B918046D-56BA-41D1-A916-ECDABAF9759B}" dt="2022-01-30T08:30:20.013" v="1300" actId="478"/>
          <ac:cxnSpMkLst>
            <pc:docMk/>
            <pc:sldMk cId="914376817" sldId="377"/>
            <ac:cxnSpMk id="26" creationId="{86F23502-1CF4-4661-9D8F-9DFE922ADE64}"/>
          </ac:cxnSpMkLst>
        </pc:cxnChg>
        <pc:cxnChg chg="add mod">
          <ac:chgData name="Ahmed Baraka" userId="27de326a888dfb01" providerId="LiveId" clId="{B918046D-56BA-41D1-A916-ECDABAF9759B}" dt="2022-01-30T08:28:38.346" v="1277"/>
          <ac:cxnSpMkLst>
            <pc:docMk/>
            <pc:sldMk cId="914376817" sldId="377"/>
            <ac:cxnSpMk id="49" creationId="{A6112A56-2452-413C-A3C0-F3B6C4186B54}"/>
          </ac:cxnSpMkLst>
        </pc:cxnChg>
        <pc:cxnChg chg="add mod">
          <ac:chgData name="Ahmed Baraka" userId="27de326a888dfb01" providerId="LiveId" clId="{B918046D-56BA-41D1-A916-ECDABAF9759B}" dt="2022-01-30T08:29:30.936" v="1292" actId="14100"/>
          <ac:cxnSpMkLst>
            <pc:docMk/>
            <pc:sldMk cId="914376817" sldId="377"/>
            <ac:cxnSpMk id="50" creationId="{F787409F-BE01-4E60-A416-A879B64ADF74}"/>
          </ac:cxnSpMkLst>
        </pc:cxnChg>
        <pc:cxnChg chg="add mod">
          <ac:chgData name="Ahmed Baraka" userId="27de326a888dfb01" providerId="LiveId" clId="{B918046D-56BA-41D1-A916-ECDABAF9759B}" dt="2022-01-30T08:29:36.570" v="1294" actId="14100"/>
          <ac:cxnSpMkLst>
            <pc:docMk/>
            <pc:sldMk cId="914376817" sldId="377"/>
            <ac:cxnSpMk id="51" creationId="{F8FB3D4C-ABDC-40D8-8A41-8CDE43C200D2}"/>
          </ac:cxnSpMkLst>
        </pc:cxnChg>
        <pc:cxnChg chg="add mod">
          <ac:chgData name="Ahmed Baraka" userId="27de326a888dfb01" providerId="LiveId" clId="{B918046D-56BA-41D1-A916-ECDABAF9759B}" dt="2022-01-30T08:29:24.468" v="1290" actId="14100"/>
          <ac:cxnSpMkLst>
            <pc:docMk/>
            <pc:sldMk cId="914376817" sldId="377"/>
            <ac:cxnSpMk id="52" creationId="{1ECF4CB7-43E4-4593-AE1E-8238B01BB854}"/>
          </ac:cxnSpMkLst>
        </pc:cxnChg>
        <pc:cxnChg chg="add mod">
          <ac:chgData name="Ahmed Baraka" userId="27de326a888dfb01" providerId="LiveId" clId="{B918046D-56BA-41D1-A916-ECDABAF9759B}" dt="2022-01-30T08:29:18.073" v="1288" actId="14100"/>
          <ac:cxnSpMkLst>
            <pc:docMk/>
            <pc:sldMk cId="914376817" sldId="377"/>
            <ac:cxnSpMk id="53" creationId="{0E788817-221B-4A74-B877-38DD9E6E6682}"/>
          </ac:cxnSpMkLst>
        </pc:cxnChg>
        <pc:cxnChg chg="add mod">
          <ac:chgData name="Ahmed Baraka" userId="27de326a888dfb01" providerId="LiveId" clId="{B918046D-56BA-41D1-A916-ECDABAF9759B}" dt="2022-01-30T08:29:48.525" v="1295" actId="14100"/>
          <ac:cxnSpMkLst>
            <pc:docMk/>
            <pc:sldMk cId="914376817" sldId="377"/>
            <ac:cxnSpMk id="54" creationId="{FC73403A-035F-4ADE-A1A5-B0417B2DC60F}"/>
          </ac:cxnSpMkLst>
        </pc:cxnChg>
        <pc:cxnChg chg="add mod">
          <ac:chgData name="Ahmed Baraka" userId="27de326a888dfb01" providerId="LiveId" clId="{B918046D-56BA-41D1-A916-ECDABAF9759B}" dt="2022-01-30T08:30:31.523" v="1302" actId="1076"/>
          <ac:cxnSpMkLst>
            <pc:docMk/>
            <pc:sldMk cId="914376817" sldId="377"/>
            <ac:cxnSpMk id="68" creationId="{0248CF3B-FE38-4DA4-988C-D8E3AB1EB486}"/>
          </ac:cxnSpMkLst>
        </pc:cxnChg>
      </pc:sldChg>
      <pc:sldChg chg="del">
        <pc:chgData name="Ahmed Baraka" userId="27de326a888dfb01" providerId="LiveId" clId="{B918046D-56BA-41D1-A916-ECDABAF9759B}" dt="2022-01-30T06:38:20.939" v="8" actId="47"/>
        <pc:sldMkLst>
          <pc:docMk/>
          <pc:sldMk cId="3800209142" sldId="377"/>
        </pc:sldMkLst>
      </pc:sldChg>
      <pc:sldChg chg="addSp modSp new mod modClrScheme chgLayout modNotesTx">
        <pc:chgData name="Ahmed Baraka" userId="27de326a888dfb01" providerId="LiveId" clId="{B918046D-56BA-41D1-A916-ECDABAF9759B}" dt="2022-01-30T13:17:21.060" v="2189" actId="20577"/>
        <pc:sldMkLst>
          <pc:docMk/>
          <pc:sldMk cId="15655099" sldId="378"/>
        </pc:sldMkLst>
        <pc:spChg chg="add mod">
          <ac:chgData name="Ahmed Baraka" userId="27de326a888dfb01" providerId="LiveId" clId="{B918046D-56BA-41D1-A916-ECDABAF9759B}" dt="2022-01-30T13:14:05.942" v="1959" actId="20577"/>
          <ac:spMkLst>
            <pc:docMk/>
            <pc:sldMk cId="15655099" sldId="378"/>
            <ac:spMk id="2" creationId="{8E108C9A-6F39-4B9C-855A-AB6F9E686727}"/>
          </ac:spMkLst>
        </pc:spChg>
        <pc:spChg chg="add mod">
          <ac:chgData name="Ahmed Baraka" userId="27de326a888dfb01" providerId="LiveId" clId="{B918046D-56BA-41D1-A916-ECDABAF9759B}" dt="2022-01-30T13:13:52.538" v="1918" actId="700"/>
          <ac:spMkLst>
            <pc:docMk/>
            <pc:sldMk cId="15655099" sldId="378"/>
            <ac:spMk id="3" creationId="{A11739A9-3344-4AE2-9572-04A999065AC6}"/>
          </ac:spMkLst>
        </pc:spChg>
      </pc:sldChg>
      <pc:sldChg chg="del">
        <pc:chgData name="Ahmed Baraka" userId="27de326a888dfb01" providerId="LiveId" clId="{B918046D-56BA-41D1-A916-ECDABAF9759B}" dt="2022-01-30T06:38:22.875" v="9" actId="47"/>
        <pc:sldMkLst>
          <pc:docMk/>
          <pc:sldMk cId="93955233" sldId="378"/>
        </pc:sldMkLst>
      </pc:sldChg>
      <pc:sldChg chg="del">
        <pc:chgData name="Ahmed Baraka" userId="27de326a888dfb01" providerId="LiveId" clId="{B918046D-56BA-41D1-A916-ECDABAF9759B}" dt="2022-01-30T06:38:23.435" v="10" actId="47"/>
        <pc:sldMkLst>
          <pc:docMk/>
          <pc:sldMk cId="616106129" sldId="379"/>
        </pc:sldMkLst>
      </pc:sldChg>
      <pc:sldChg chg="addSp delSp modSp add mod ord">
        <pc:chgData name="Ahmed Baraka" userId="27de326a888dfb01" providerId="LiveId" clId="{B918046D-56BA-41D1-A916-ECDABAF9759B}" dt="2022-01-30T10:06:42.582" v="1666" actId="12788"/>
        <pc:sldMkLst>
          <pc:docMk/>
          <pc:sldMk cId="1691004129" sldId="379"/>
        </pc:sldMkLst>
        <pc:spChg chg="mod">
          <ac:chgData name="Ahmed Baraka" userId="27de326a888dfb01" providerId="LiveId" clId="{B918046D-56BA-41D1-A916-ECDABAF9759B}" dt="2022-01-30T10:00:29.775" v="1525" actId="6549"/>
          <ac:spMkLst>
            <pc:docMk/>
            <pc:sldMk cId="1691004129" sldId="379"/>
            <ac:spMk id="4" creationId="{E2898996-3F02-45E4-A572-29948EAE82B1}"/>
          </ac:spMkLst>
        </pc:spChg>
        <pc:spChg chg="add mod">
          <ac:chgData name="Ahmed Baraka" userId="27de326a888dfb01" providerId="LiveId" clId="{B918046D-56BA-41D1-A916-ECDABAF9759B}" dt="2022-01-30T10:06:37.238" v="1664" actId="164"/>
          <ac:spMkLst>
            <pc:docMk/>
            <pc:sldMk cId="1691004129" sldId="379"/>
            <ac:spMk id="9" creationId="{8EB73ED5-F003-4A09-872C-7E8F230E97AA}"/>
          </ac:spMkLst>
        </pc:spChg>
        <pc:spChg chg="del mod topLvl">
          <ac:chgData name="Ahmed Baraka" userId="27de326a888dfb01" providerId="LiveId" clId="{B918046D-56BA-41D1-A916-ECDABAF9759B}" dt="2022-01-30T08:40:36.114" v="1390" actId="478"/>
          <ac:spMkLst>
            <pc:docMk/>
            <pc:sldMk cId="1691004129" sldId="379"/>
            <ac:spMk id="10" creationId="{E3A1C479-5A1C-4882-A6E0-3AF56F9E338D}"/>
          </ac:spMkLst>
        </pc:spChg>
        <pc:spChg chg="del mod topLvl">
          <ac:chgData name="Ahmed Baraka" userId="27de326a888dfb01" providerId="LiveId" clId="{B918046D-56BA-41D1-A916-ECDABAF9759B}" dt="2022-01-30T08:40:38.987" v="1391" actId="478"/>
          <ac:spMkLst>
            <pc:docMk/>
            <pc:sldMk cId="1691004129" sldId="379"/>
            <ac:spMk id="11" creationId="{5B09819C-CB0A-4F9F-8AD6-503A325930BF}"/>
          </ac:spMkLst>
        </pc:spChg>
        <pc:spChg chg="mod topLvl">
          <ac:chgData name="Ahmed Baraka" userId="27de326a888dfb01" providerId="LiveId" clId="{B918046D-56BA-41D1-A916-ECDABAF9759B}" dt="2022-01-30T10:06:37.238" v="1664" actId="164"/>
          <ac:spMkLst>
            <pc:docMk/>
            <pc:sldMk cId="1691004129" sldId="379"/>
            <ac:spMk id="12" creationId="{8FE3EFE1-CEF2-496D-A97D-F07A5D272FFC}"/>
          </ac:spMkLst>
        </pc:spChg>
        <pc:spChg chg="mod topLvl">
          <ac:chgData name="Ahmed Baraka" userId="27de326a888dfb01" providerId="LiveId" clId="{B918046D-56BA-41D1-A916-ECDABAF9759B}" dt="2022-01-30T10:06:37.238" v="1664" actId="164"/>
          <ac:spMkLst>
            <pc:docMk/>
            <pc:sldMk cId="1691004129" sldId="379"/>
            <ac:spMk id="13" creationId="{FA9E7C2A-3077-4D59-8A1C-94A1A15271F5}"/>
          </ac:spMkLst>
        </pc:spChg>
        <pc:spChg chg="mod topLvl">
          <ac:chgData name="Ahmed Baraka" userId="27de326a888dfb01" providerId="LiveId" clId="{B918046D-56BA-41D1-A916-ECDABAF9759B}" dt="2022-01-30T10:00:03.480" v="1476" actId="164"/>
          <ac:spMkLst>
            <pc:docMk/>
            <pc:sldMk cId="1691004129" sldId="379"/>
            <ac:spMk id="16" creationId="{FC270046-6ADA-472C-A2BE-214C854B75C7}"/>
          </ac:spMkLst>
        </pc:spChg>
        <pc:spChg chg="add mod">
          <ac:chgData name="Ahmed Baraka" userId="27de326a888dfb01" providerId="LiveId" clId="{B918046D-56BA-41D1-A916-ECDABAF9759B}" dt="2022-01-30T10:06:37.238" v="1664" actId="164"/>
          <ac:spMkLst>
            <pc:docMk/>
            <pc:sldMk cId="1691004129" sldId="379"/>
            <ac:spMk id="17" creationId="{EC3DFCF8-B97C-4B7D-A6BF-516CB9DC141D}"/>
          </ac:spMkLst>
        </pc:spChg>
        <pc:spChg chg="mod topLvl">
          <ac:chgData name="Ahmed Baraka" userId="27de326a888dfb01" providerId="LiveId" clId="{B918046D-56BA-41D1-A916-ECDABAF9759B}" dt="2022-01-30T10:06:37.238" v="1664" actId="164"/>
          <ac:spMkLst>
            <pc:docMk/>
            <pc:sldMk cId="1691004129" sldId="379"/>
            <ac:spMk id="19" creationId="{2535AF6C-E1C7-4202-B0B8-7A47D76E0EFF}"/>
          </ac:spMkLst>
        </pc:spChg>
        <pc:spChg chg="add mod">
          <ac:chgData name="Ahmed Baraka" userId="27de326a888dfb01" providerId="LiveId" clId="{B918046D-56BA-41D1-A916-ECDABAF9759B}" dt="2022-01-30T10:06:37.238" v="1664" actId="164"/>
          <ac:spMkLst>
            <pc:docMk/>
            <pc:sldMk cId="1691004129" sldId="379"/>
            <ac:spMk id="20" creationId="{FBB12E55-BFBA-466A-8D27-3E3323416FEF}"/>
          </ac:spMkLst>
        </pc:spChg>
        <pc:spChg chg="add mod">
          <ac:chgData name="Ahmed Baraka" userId="27de326a888dfb01" providerId="LiveId" clId="{B918046D-56BA-41D1-A916-ECDABAF9759B}" dt="2022-01-30T10:06:37.238" v="1664" actId="164"/>
          <ac:spMkLst>
            <pc:docMk/>
            <pc:sldMk cId="1691004129" sldId="379"/>
            <ac:spMk id="21" creationId="{E072D5B3-4D39-4093-8829-D4D99EB63614}"/>
          </ac:spMkLst>
        </pc:spChg>
        <pc:spChg chg="add mod">
          <ac:chgData name="Ahmed Baraka" userId="27de326a888dfb01" providerId="LiveId" clId="{B918046D-56BA-41D1-A916-ECDABAF9759B}" dt="2022-01-30T10:06:37.238" v="1664" actId="164"/>
          <ac:spMkLst>
            <pc:docMk/>
            <pc:sldMk cId="1691004129" sldId="379"/>
            <ac:spMk id="22" creationId="{0D3FF217-4D30-4293-BBD5-61492F1C08AD}"/>
          </ac:spMkLst>
        </pc:spChg>
        <pc:spChg chg="add mod">
          <ac:chgData name="Ahmed Baraka" userId="27de326a888dfb01" providerId="LiveId" clId="{B918046D-56BA-41D1-A916-ECDABAF9759B}" dt="2022-01-30T10:06:37.238" v="1664" actId="164"/>
          <ac:spMkLst>
            <pc:docMk/>
            <pc:sldMk cId="1691004129" sldId="379"/>
            <ac:spMk id="23" creationId="{6B2775A7-32DC-472E-8DCD-18B354A449EC}"/>
          </ac:spMkLst>
        </pc:spChg>
        <pc:spChg chg="add mod">
          <ac:chgData name="Ahmed Baraka" userId="27de326a888dfb01" providerId="LiveId" clId="{B918046D-56BA-41D1-A916-ECDABAF9759B}" dt="2022-01-30T10:06:37.238" v="1664" actId="164"/>
          <ac:spMkLst>
            <pc:docMk/>
            <pc:sldMk cId="1691004129" sldId="379"/>
            <ac:spMk id="24" creationId="{42521935-801A-4B13-A138-FDAA843F1BAF}"/>
          </ac:spMkLst>
        </pc:spChg>
        <pc:spChg chg="add mod">
          <ac:chgData name="Ahmed Baraka" userId="27de326a888dfb01" providerId="LiveId" clId="{B918046D-56BA-41D1-A916-ECDABAF9759B}" dt="2022-01-30T10:06:37.238" v="1664" actId="164"/>
          <ac:spMkLst>
            <pc:docMk/>
            <pc:sldMk cId="1691004129" sldId="379"/>
            <ac:spMk id="25" creationId="{60CF523D-7E38-41F4-8411-7A0586015E3C}"/>
          </ac:spMkLst>
        </pc:spChg>
        <pc:spChg chg="add mod">
          <ac:chgData name="Ahmed Baraka" userId="27de326a888dfb01" providerId="LiveId" clId="{B918046D-56BA-41D1-A916-ECDABAF9759B}" dt="2022-01-30T10:06:37.238" v="1664" actId="164"/>
          <ac:spMkLst>
            <pc:docMk/>
            <pc:sldMk cId="1691004129" sldId="379"/>
            <ac:spMk id="26" creationId="{5B22C7B4-00A7-42FA-9370-7587D36A143B}"/>
          </ac:spMkLst>
        </pc:spChg>
        <pc:spChg chg="add mod">
          <ac:chgData name="Ahmed Baraka" userId="27de326a888dfb01" providerId="LiveId" clId="{B918046D-56BA-41D1-A916-ECDABAF9759B}" dt="2022-01-30T10:06:37.238" v="1664" actId="164"/>
          <ac:spMkLst>
            <pc:docMk/>
            <pc:sldMk cId="1691004129" sldId="379"/>
            <ac:spMk id="27" creationId="{081B0FAE-A478-4252-8021-7DA649147B89}"/>
          </ac:spMkLst>
        </pc:spChg>
        <pc:spChg chg="add mod">
          <ac:chgData name="Ahmed Baraka" userId="27de326a888dfb01" providerId="LiveId" clId="{B918046D-56BA-41D1-A916-ECDABAF9759B}" dt="2022-01-30T10:06:37.238" v="1664" actId="164"/>
          <ac:spMkLst>
            <pc:docMk/>
            <pc:sldMk cId="1691004129" sldId="379"/>
            <ac:spMk id="28" creationId="{85E0D160-8BBD-4E4B-8811-8A6A8ADAE40B}"/>
          </ac:spMkLst>
        </pc:spChg>
        <pc:spChg chg="add mod">
          <ac:chgData name="Ahmed Baraka" userId="27de326a888dfb01" providerId="LiveId" clId="{B918046D-56BA-41D1-A916-ECDABAF9759B}" dt="2022-01-30T10:06:37.238" v="1664" actId="164"/>
          <ac:spMkLst>
            <pc:docMk/>
            <pc:sldMk cId="1691004129" sldId="379"/>
            <ac:spMk id="29" creationId="{45A42A45-EE64-4C00-A433-70C717E2D0B5}"/>
          </ac:spMkLst>
        </pc:spChg>
        <pc:spChg chg="add mod">
          <ac:chgData name="Ahmed Baraka" userId="27de326a888dfb01" providerId="LiveId" clId="{B918046D-56BA-41D1-A916-ECDABAF9759B}" dt="2022-01-30T10:06:37.238" v="1664" actId="164"/>
          <ac:spMkLst>
            <pc:docMk/>
            <pc:sldMk cId="1691004129" sldId="379"/>
            <ac:spMk id="36" creationId="{D6DBA2D7-5252-44AB-8A7A-A9A37988DD48}"/>
          </ac:spMkLst>
        </pc:spChg>
        <pc:spChg chg="add mod">
          <ac:chgData name="Ahmed Baraka" userId="27de326a888dfb01" providerId="LiveId" clId="{B918046D-56BA-41D1-A916-ECDABAF9759B}" dt="2022-01-30T10:06:37.238" v="1664" actId="164"/>
          <ac:spMkLst>
            <pc:docMk/>
            <pc:sldMk cId="1691004129" sldId="379"/>
            <ac:spMk id="40" creationId="{9AF9CC29-5E3C-4A8B-9073-EA67D00DC1DD}"/>
          </ac:spMkLst>
        </pc:spChg>
        <pc:spChg chg="add mod">
          <ac:chgData name="Ahmed Baraka" userId="27de326a888dfb01" providerId="LiveId" clId="{B918046D-56BA-41D1-A916-ECDABAF9759B}" dt="2022-01-30T10:06:37.238" v="1664" actId="164"/>
          <ac:spMkLst>
            <pc:docMk/>
            <pc:sldMk cId="1691004129" sldId="379"/>
            <ac:spMk id="44" creationId="{C551DACD-20B9-4F8D-B326-51FBBB934BE7}"/>
          </ac:spMkLst>
        </pc:spChg>
        <pc:grpChg chg="del mod">
          <ac:chgData name="Ahmed Baraka" userId="27de326a888dfb01" providerId="LiveId" clId="{B918046D-56BA-41D1-A916-ECDABAF9759B}" dt="2022-01-30T08:40:29.826" v="1389" actId="165"/>
          <ac:grpSpMkLst>
            <pc:docMk/>
            <pc:sldMk cId="1691004129" sldId="379"/>
            <ac:grpSpMk id="2" creationId="{47CAAAA1-F23A-44FB-9598-5876E5B10E24}"/>
          </ac:grpSpMkLst>
        </pc:grpChg>
        <pc:grpChg chg="add mod">
          <ac:chgData name="Ahmed Baraka" userId="27de326a888dfb01" providerId="LiveId" clId="{B918046D-56BA-41D1-A916-ECDABAF9759B}" dt="2022-01-30T10:06:37.238" v="1664" actId="164"/>
          <ac:grpSpMkLst>
            <pc:docMk/>
            <pc:sldMk cId="1691004129" sldId="379"/>
            <ac:grpSpMk id="30" creationId="{EB6438D1-30D5-432A-962A-9F52E9286F01}"/>
          </ac:grpSpMkLst>
        </pc:grpChg>
        <pc:grpChg chg="add mod">
          <ac:chgData name="Ahmed Baraka" userId="27de326a888dfb01" providerId="LiveId" clId="{B918046D-56BA-41D1-A916-ECDABAF9759B}" dt="2022-01-30T10:06:42.582" v="1666" actId="12788"/>
          <ac:grpSpMkLst>
            <pc:docMk/>
            <pc:sldMk cId="1691004129" sldId="379"/>
            <ac:grpSpMk id="45" creationId="{3F73F978-5F01-40AF-8FC3-EB8CFFFE80ED}"/>
          </ac:grpSpMkLst>
        </pc:grpChg>
        <pc:picChg chg="add del">
          <ac:chgData name="Ahmed Baraka" userId="27de326a888dfb01" providerId="LiveId" clId="{B918046D-56BA-41D1-A916-ECDABAF9759B}" dt="2022-01-30T08:40:23.598" v="1388"/>
          <ac:picMkLst>
            <pc:docMk/>
            <pc:sldMk cId="1691004129" sldId="379"/>
            <ac:picMk id="5" creationId="{AC0075A7-8B8D-41D0-827E-3E331CCF023D}"/>
          </ac:picMkLst>
        </pc:picChg>
        <pc:picChg chg="mod topLvl">
          <ac:chgData name="Ahmed Baraka" userId="27de326a888dfb01" providerId="LiveId" clId="{B918046D-56BA-41D1-A916-ECDABAF9759B}" dt="2022-01-30T10:00:03.480" v="1476" actId="164"/>
          <ac:picMkLst>
            <pc:docMk/>
            <pc:sldMk cId="1691004129" sldId="379"/>
            <ac:picMk id="6" creationId="{4749B3D9-2668-4C39-876F-B8FC39728F6A}"/>
          </ac:picMkLst>
        </pc:picChg>
        <pc:picChg chg="del mod topLvl">
          <ac:chgData name="Ahmed Baraka" userId="27de326a888dfb01" providerId="LiveId" clId="{B918046D-56BA-41D1-A916-ECDABAF9759B}" dt="2022-01-30T09:56:55.838" v="1401" actId="478"/>
          <ac:picMkLst>
            <pc:docMk/>
            <pc:sldMk cId="1691004129" sldId="379"/>
            <ac:picMk id="15" creationId="{03E449AB-5920-416F-B20E-D4D18EFA5783}"/>
          </ac:picMkLst>
        </pc:picChg>
        <pc:picChg chg="add mod">
          <ac:chgData name="Ahmed Baraka" userId="27de326a888dfb01" providerId="LiveId" clId="{B918046D-56BA-41D1-A916-ECDABAF9759B}" dt="2022-01-30T10:06:37.238" v="1664" actId="164"/>
          <ac:picMkLst>
            <pc:docMk/>
            <pc:sldMk cId="1691004129" sldId="379"/>
            <ac:picMk id="33" creationId="{B1053C2B-782C-427F-8DDE-64C042BD8D7B}"/>
          </ac:picMkLst>
        </pc:picChg>
        <pc:cxnChg chg="mod">
          <ac:chgData name="Ahmed Baraka" userId="27de326a888dfb01" providerId="LiveId" clId="{B918046D-56BA-41D1-A916-ECDABAF9759B}" dt="2022-01-30T10:00:36.493" v="1526" actId="14100"/>
          <ac:cxnSpMkLst>
            <pc:docMk/>
            <pc:sldMk cId="1691004129" sldId="379"/>
            <ac:cxnSpMk id="8" creationId="{79883B87-1BAB-43C4-B668-A7893AFA0343}"/>
          </ac:cxnSpMkLst>
        </pc:cxnChg>
        <pc:cxnChg chg="mod topLvl">
          <ac:chgData name="Ahmed Baraka" userId="27de326a888dfb01" providerId="LiveId" clId="{B918046D-56BA-41D1-A916-ECDABAF9759B}" dt="2022-01-30T10:06:37.238" v="1664" actId="164"/>
          <ac:cxnSpMkLst>
            <pc:docMk/>
            <pc:sldMk cId="1691004129" sldId="379"/>
            <ac:cxnSpMk id="18" creationId="{D29578EA-8D0F-4017-AE0E-7C155CBEFDE6}"/>
          </ac:cxnSpMkLst>
        </pc:cxnChg>
        <pc:cxnChg chg="add mod">
          <ac:chgData name="Ahmed Baraka" userId="27de326a888dfb01" providerId="LiveId" clId="{B918046D-56BA-41D1-A916-ECDABAF9759B}" dt="2022-01-30T10:06:37.238" v="1664" actId="164"/>
          <ac:cxnSpMkLst>
            <pc:docMk/>
            <pc:sldMk cId="1691004129" sldId="379"/>
            <ac:cxnSpMk id="35" creationId="{FCF7481F-64ED-4760-BC8F-5649E1FFED15}"/>
          </ac:cxnSpMkLst>
        </pc:cxnChg>
        <pc:cxnChg chg="add mod">
          <ac:chgData name="Ahmed Baraka" userId="27de326a888dfb01" providerId="LiveId" clId="{B918046D-56BA-41D1-A916-ECDABAF9759B}" dt="2022-01-30T10:06:37.238" v="1664" actId="164"/>
          <ac:cxnSpMkLst>
            <pc:docMk/>
            <pc:sldMk cId="1691004129" sldId="379"/>
            <ac:cxnSpMk id="38" creationId="{84047F79-926D-41F8-95CF-C7C4EE69EF0F}"/>
          </ac:cxnSpMkLst>
        </pc:cxnChg>
      </pc:sldChg>
      <pc:sldChg chg="addSp delSp modSp add mod modNotesTx">
        <pc:chgData name="Ahmed Baraka" userId="27de326a888dfb01" providerId="LiveId" clId="{B918046D-56BA-41D1-A916-ECDABAF9759B}" dt="2022-01-30T13:17:40.989" v="2219" actId="20577"/>
        <pc:sldMkLst>
          <pc:docMk/>
          <pc:sldMk cId="514685148" sldId="380"/>
        </pc:sldMkLst>
        <pc:spChg chg="mod">
          <ac:chgData name="Ahmed Baraka" userId="27de326a888dfb01" providerId="LiveId" clId="{B918046D-56BA-41D1-A916-ECDABAF9759B}" dt="2022-01-30T10:07:50.643" v="1704" actId="20577"/>
          <ac:spMkLst>
            <pc:docMk/>
            <pc:sldMk cId="514685148" sldId="380"/>
            <ac:spMk id="4" creationId="{E2898996-3F02-45E4-A572-29948EAE82B1}"/>
          </ac:spMkLst>
        </pc:spChg>
        <pc:spChg chg="mod topLvl">
          <ac:chgData name="Ahmed Baraka" userId="27de326a888dfb01" providerId="LiveId" clId="{B918046D-56BA-41D1-A916-ECDABAF9759B}" dt="2022-01-30T10:19:36.995" v="1916" actId="164"/>
          <ac:spMkLst>
            <pc:docMk/>
            <pc:sldMk cId="514685148" sldId="380"/>
            <ac:spMk id="9" creationId="{8EB73ED5-F003-4A09-872C-7E8F230E97AA}"/>
          </ac:spMkLst>
        </pc:spChg>
        <pc:spChg chg="mod topLvl">
          <ac:chgData name="Ahmed Baraka" userId="27de326a888dfb01" providerId="LiveId" clId="{B918046D-56BA-41D1-A916-ECDABAF9759B}" dt="2022-01-30T10:19:36.995" v="1916" actId="164"/>
          <ac:spMkLst>
            <pc:docMk/>
            <pc:sldMk cId="514685148" sldId="380"/>
            <ac:spMk id="12" creationId="{8FE3EFE1-CEF2-496D-A97D-F07A5D272FFC}"/>
          </ac:spMkLst>
        </pc:spChg>
        <pc:spChg chg="mod topLvl">
          <ac:chgData name="Ahmed Baraka" userId="27de326a888dfb01" providerId="LiveId" clId="{B918046D-56BA-41D1-A916-ECDABAF9759B}" dt="2022-01-30T10:19:36.995" v="1916" actId="164"/>
          <ac:spMkLst>
            <pc:docMk/>
            <pc:sldMk cId="514685148" sldId="380"/>
            <ac:spMk id="13" creationId="{FA9E7C2A-3077-4D59-8A1C-94A1A15271F5}"/>
          </ac:spMkLst>
        </pc:spChg>
        <pc:spChg chg="mod">
          <ac:chgData name="Ahmed Baraka" userId="27de326a888dfb01" providerId="LiveId" clId="{B918046D-56BA-41D1-A916-ECDABAF9759B}" dt="2022-01-30T10:08:02.319" v="1706" actId="165"/>
          <ac:spMkLst>
            <pc:docMk/>
            <pc:sldMk cId="514685148" sldId="380"/>
            <ac:spMk id="16" creationId="{FC270046-6ADA-472C-A2BE-214C854B75C7}"/>
          </ac:spMkLst>
        </pc:spChg>
        <pc:spChg chg="mod topLvl">
          <ac:chgData name="Ahmed Baraka" userId="27de326a888dfb01" providerId="LiveId" clId="{B918046D-56BA-41D1-A916-ECDABAF9759B}" dt="2022-01-30T10:19:36.995" v="1916" actId="164"/>
          <ac:spMkLst>
            <pc:docMk/>
            <pc:sldMk cId="514685148" sldId="380"/>
            <ac:spMk id="17" creationId="{EC3DFCF8-B97C-4B7D-A6BF-516CB9DC141D}"/>
          </ac:spMkLst>
        </pc:spChg>
        <pc:spChg chg="mod topLvl">
          <ac:chgData name="Ahmed Baraka" userId="27de326a888dfb01" providerId="LiveId" clId="{B918046D-56BA-41D1-A916-ECDABAF9759B}" dt="2022-01-30T10:19:36.995" v="1916" actId="164"/>
          <ac:spMkLst>
            <pc:docMk/>
            <pc:sldMk cId="514685148" sldId="380"/>
            <ac:spMk id="19" creationId="{2535AF6C-E1C7-4202-B0B8-7A47D76E0EFF}"/>
          </ac:spMkLst>
        </pc:spChg>
        <pc:spChg chg="mod topLvl">
          <ac:chgData name="Ahmed Baraka" userId="27de326a888dfb01" providerId="LiveId" clId="{B918046D-56BA-41D1-A916-ECDABAF9759B}" dt="2022-01-30T10:19:36.995" v="1916" actId="164"/>
          <ac:spMkLst>
            <pc:docMk/>
            <pc:sldMk cId="514685148" sldId="380"/>
            <ac:spMk id="20" creationId="{FBB12E55-BFBA-466A-8D27-3E3323416FEF}"/>
          </ac:spMkLst>
        </pc:spChg>
        <pc:spChg chg="mod topLvl">
          <ac:chgData name="Ahmed Baraka" userId="27de326a888dfb01" providerId="LiveId" clId="{B918046D-56BA-41D1-A916-ECDABAF9759B}" dt="2022-01-30T10:19:36.995" v="1916" actId="164"/>
          <ac:spMkLst>
            <pc:docMk/>
            <pc:sldMk cId="514685148" sldId="380"/>
            <ac:spMk id="21" creationId="{E072D5B3-4D39-4093-8829-D4D99EB63614}"/>
          </ac:spMkLst>
        </pc:spChg>
        <pc:spChg chg="mod topLvl">
          <ac:chgData name="Ahmed Baraka" userId="27de326a888dfb01" providerId="LiveId" clId="{B918046D-56BA-41D1-A916-ECDABAF9759B}" dt="2022-01-30T10:19:36.995" v="1916" actId="164"/>
          <ac:spMkLst>
            <pc:docMk/>
            <pc:sldMk cId="514685148" sldId="380"/>
            <ac:spMk id="22" creationId="{0D3FF217-4D30-4293-BBD5-61492F1C08AD}"/>
          </ac:spMkLst>
        </pc:spChg>
        <pc:spChg chg="mod topLvl">
          <ac:chgData name="Ahmed Baraka" userId="27de326a888dfb01" providerId="LiveId" clId="{B918046D-56BA-41D1-A916-ECDABAF9759B}" dt="2022-01-30T10:19:36.995" v="1916" actId="164"/>
          <ac:spMkLst>
            <pc:docMk/>
            <pc:sldMk cId="514685148" sldId="380"/>
            <ac:spMk id="23" creationId="{6B2775A7-32DC-472E-8DCD-18B354A449EC}"/>
          </ac:spMkLst>
        </pc:spChg>
        <pc:spChg chg="mod topLvl">
          <ac:chgData name="Ahmed Baraka" userId="27de326a888dfb01" providerId="LiveId" clId="{B918046D-56BA-41D1-A916-ECDABAF9759B}" dt="2022-01-30T10:19:36.995" v="1916" actId="164"/>
          <ac:spMkLst>
            <pc:docMk/>
            <pc:sldMk cId="514685148" sldId="380"/>
            <ac:spMk id="24" creationId="{42521935-801A-4B13-A138-FDAA843F1BAF}"/>
          </ac:spMkLst>
        </pc:spChg>
        <pc:spChg chg="mod topLvl">
          <ac:chgData name="Ahmed Baraka" userId="27de326a888dfb01" providerId="LiveId" clId="{B918046D-56BA-41D1-A916-ECDABAF9759B}" dt="2022-01-30T10:19:36.995" v="1916" actId="164"/>
          <ac:spMkLst>
            <pc:docMk/>
            <pc:sldMk cId="514685148" sldId="380"/>
            <ac:spMk id="25" creationId="{60CF523D-7E38-41F4-8411-7A0586015E3C}"/>
          </ac:spMkLst>
        </pc:spChg>
        <pc:spChg chg="mod topLvl">
          <ac:chgData name="Ahmed Baraka" userId="27de326a888dfb01" providerId="LiveId" clId="{B918046D-56BA-41D1-A916-ECDABAF9759B}" dt="2022-01-30T10:19:36.995" v="1916" actId="164"/>
          <ac:spMkLst>
            <pc:docMk/>
            <pc:sldMk cId="514685148" sldId="380"/>
            <ac:spMk id="26" creationId="{5B22C7B4-00A7-42FA-9370-7587D36A143B}"/>
          </ac:spMkLst>
        </pc:spChg>
        <pc:spChg chg="mod topLvl">
          <ac:chgData name="Ahmed Baraka" userId="27de326a888dfb01" providerId="LiveId" clId="{B918046D-56BA-41D1-A916-ECDABAF9759B}" dt="2022-01-30T10:19:36.995" v="1916" actId="164"/>
          <ac:spMkLst>
            <pc:docMk/>
            <pc:sldMk cId="514685148" sldId="380"/>
            <ac:spMk id="27" creationId="{081B0FAE-A478-4252-8021-7DA649147B89}"/>
          </ac:spMkLst>
        </pc:spChg>
        <pc:spChg chg="mod topLvl">
          <ac:chgData name="Ahmed Baraka" userId="27de326a888dfb01" providerId="LiveId" clId="{B918046D-56BA-41D1-A916-ECDABAF9759B}" dt="2022-01-30T10:19:36.995" v="1916" actId="164"/>
          <ac:spMkLst>
            <pc:docMk/>
            <pc:sldMk cId="514685148" sldId="380"/>
            <ac:spMk id="28" creationId="{85E0D160-8BBD-4E4B-8811-8A6A8ADAE40B}"/>
          </ac:spMkLst>
        </pc:spChg>
        <pc:spChg chg="mod topLvl">
          <ac:chgData name="Ahmed Baraka" userId="27de326a888dfb01" providerId="LiveId" clId="{B918046D-56BA-41D1-A916-ECDABAF9759B}" dt="2022-01-30T10:19:36.995" v="1916" actId="164"/>
          <ac:spMkLst>
            <pc:docMk/>
            <pc:sldMk cId="514685148" sldId="380"/>
            <ac:spMk id="29" creationId="{45A42A45-EE64-4C00-A433-70C717E2D0B5}"/>
          </ac:spMkLst>
        </pc:spChg>
        <pc:spChg chg="add mod">
          <ac:chgData name="Ahmed Baraka" userId="27de326a888dfb01" providerId="LiveId" clId="{B918046D-56BA-41D1-A916-ECDABAF9759B}" dt="2022-01-30T10:09:43.465" v="1748" actId="164"/>
          <ac:spMkLst>
            <pc:docMk/>
            <pc:sldMk cId="514685148" sldId="380"/>
            <ac:spMk id="31" creationId="{612DBDC1-AFDE-4560-8984-E005645250D5}"/>
          </ac:spMkLst>
        </pc:spChg>
        <pc:spChg chg="add mod">
          <ac:chgData name="Ahmed Baraka" userId="27de326a888dfb01" providerId="LiveId" clId="{B918046D-56BA-41D1-A916-ECDABAF9759B}" dt="2022-01-30T10:09:43.465" v="1748" actId="164"/>
          <ac:spMkLst>
            <pc:docMk/>
            <pc:sldMk cId="514685148" sldId="380"/>
            <ac:spMk id="32" creationId="{F286D46E-B185-496C-8BFB-CFB767409D82}"/>
          </ac:spMkLst>
        </pc:spChg>
        <pc:spChg chg="mod topLvl">
          <ac:chgData name="Ahmed Baraka" userId="27de326a888dfb01" providerId="LiveId" clId="{B918046D-56BA-41D1-A916-ECDABAF9759B}" dt="2022-01-30T10:19:36.995" v="1916" actId="164"/>
          <ac:spMkLst>
            <pc:docMk/>
            <pc:sldMk cId="514685148" sldId="380"/>
            <ac:spMk id="36" creationId="{D6DBA2D7-5252-44AB-8A7A-A9A37988DD48}"/>
          </ac:spMkLst>
        </pc:spChg>
        <pc:spChg chg="mod topLvl">
          <ac:chgData name="Ahmed Baraka" userId="27de326a888dfb01" providerId="LiveId" clId="{B918046D-56BA-41D1-A916-ECDABAF9759B}" dt="2022-01-30T10:19:36.995" v="1916" actId="164"/>
          <ac:spMkLst>
            <pc:docMk/>
            <pc:sldMk cId="514685148" sldId="380"/>
            <ac:spMk id="40" creationId="{9AF9CC29-5E3C-4A8B-9073-EA67D00DC1DD}"/>
          </ac:spMkLst>
        </pc:spChg>
        <pc:spChg chg="mod topLvl">
          <ac:chgData name="Ahmed Baraka" userId="27de326a888dfb01" providerId="LiveId" clId="{B918046D-56BA-41D1-A916-ECDABAF9759B}" dt="2022-01-30T10:15:13.813" v="1790" actId="164"/>
          <ac:spMkLst>
            <pc:docMk/>
            <pc:sldMk cId="514685148" sldId="380"/>
            <ac:spMk id="41" creationId="{3656BF82-8BED-4753-B3BE-8608496653FA}"/>
          </ac:spMkLst>
        </pc:spChg>
        <pc:spChg chg="del mod topLvl">
          <ac:chgData name="Ahmed Baraka" userId="27de326a888dfb01" providerId="LiveId" clId="{B918046D-56BA-41D1-A916-ECDABAF9759B}" dt="2022-01-30T10:14:16.728" v="1765" actId="478"/>
          <ac:spMkLst>
            <pc:docMk/>
            <pc:sldMk cId="514685148" sldId="380"/>
            <ac:spMk id="42" creationId="{40465808-D47A-45A8-90A4-46BD0F5A801D}"/>
          </ac:spMkLst>
        </pc:spChg>
        <pc:spChg chg="add mod">
          <ac:chgData name="Ahmed Baraka" userId="27de326a888dfb01" providerId="LiveId" clId="{B918046D-56BA-41D1-A916-ECDABAF9759B}" dt="2022-01-30T10:15:13.813" v="1790" actId="164"/>
          <ac:spMkLst>
            <pc:docMk/>
            <pc:sldMk cId="514685148" sldId="380"/>
            <ac:spMk id="43" creationId="{41887182-E655-48B1-9212-AE270B611ECC}"/>
          </ac:spMkLst>
        </pc:spChg>
        <pc:spChg chg="del mod topLvl">
          <ac:chgData name="Ahmed Baraka" userId="27de326a888dfb01" providerId="LiveId" clId="{B918046D-56BA-41D1-A916-ECDABAF9759B}" dt="2022-01-30T10:08:24.325" v="1709" actId="478"/>
          <ac:spMkLst>
            <pc:docMk/>
            <pc:sldMk cId="514685148" sldId="380"/>
            <ac:spMk id="44" creationId="{C551DACD-20B9-4F8D-B326-51FBBB934BE7}"/>
          </ac:spMkLst>
        </pc:spChg>
        <pc:spChg chg="mod">
          <ac:chgData name="Ahmed Baraka" userId="27de326a888dfb01" providerId="LiveId" clId="{B918046D-56BA-41D1-A916-ECDABAF9759B}" dt="2022-01-30T10:15:16.147" v="1791"/>
          <ac:spMkLst>
            <pc:docMk/>
            <pc:sldMk cId="514685148" sldId="380"/>
            <ac:spMk id="48" creationId="{11B5AAEE-7131-43B0-883E-AE64A47F01AD}"/>
          </ac:spMkLst>
        </pc:spChg>
        <pc:spChg chg="mod">
          <ac:chgData name="Ahmed Baraka" userId="27de326a888dfb01" providerId="LiveId" clId="{B918046D-56BA-41D1-A916-ECDABAF9759B}" dt="2022-01-30T10:15:20.370" v="1793" actId="20577"/>
          <ac:spMkLst>
            <pc:docMk/>
            <pc:sldMk cId="514685148" sldId="380"/>
            <ac:spMk id="49" creationId="{CB84C55B-0BEC-4A4E-81B3-07879ECA66F4}"/>
          </ac:spMkLst>
        </pc:spChg>
        <pc:spChg chg="add mod">
          <ac:chgData name="Ahmed Baraka" userId="27de326a888dfb01" providerId="LiveId" clId="{B918046D-56BA-41D1-A916-ECDABAF9759B}" dt="2022-01-30T10:19:36.995" v="1916" actId="164"/>
          <ac:spMkLst>
            <pc:docMk/>
            <pc:sldMk cId="514685148" sldId="380"/>
            <ac:spMk id="60" creationId="{2C94F09E-3703-4039-9FF5-FB036294D1A1}"/>
          </ac:spMkLst>
        </pc:spChg>
        <pc:spChg chg="add mod">
          <ac:chgData name="Ahmed Baraka" userId="27de326a888dfb01" providerId="LiveId" clId="{B918046D-56BA-41D1-A916-ECDABAF9759B}" dt="2022-01-30T10:19:36.995" v="1916" actId="164"/>
          <ac:spMkLst>
            <pc:docMk/>
            <pc:sldMk cId="514685148" sldId="380"/>
            <ac:spMk id="62" creationId="{0E140B35-A11D-4280-A8AB-6AC42FE7DDD6}"/>
          </ac:spMkLst>
        </pc:spChg>
        <pc:grpChg chg="add mod">
          <ac:chgData name="Ahmed Baraka" userId="27de326a888dfb01" providerId="LiveId" clId="{B918046D-56BA-41D1-A916-ECDABAF9759B}" dt="2022-01-30T10:19:36.995" v="1916" actId="164"/>
          <ac:grpSpMkLst>
            <pc:docMk/>
            <pc:sldMk cId="514685148" sldId="380"/>
            <ac:grpSpMk id="3" creationId="{3935E8B2-6A40-467D-A264-29C29893F464}"/>
          </ac:grpSpMkLst>
        </pc:grpChg>
        <pc:grpChg chg="add mod">
          <ac:chgData name="Ahmed Baraka" userId="27de326a888dfb01" providerId="LiveId" clId="{B918046D-56BA-41D1-A916-ECDABAF9759B}" dt="2022-01-30T10:15:13.813" v="1790" actId="164"/>
          <ac:grpSpMkLst>
            <pc:docMk/>
            <pc:sldMk cId="514685148" sldId="380"/>
            <ac:grpSpMk id="10" creationId="{2D3B09D4-D443-47E8-92E6-7A1C68E41442}"/>
          </ac:grpSpMkLst>
        </pc:grpChg>
        <pc:grpChg chg="add mod">
          <ac:chgData name="Ahmed Baraka" userId="27de326a888dfb01" providerId="LiveId" clId="{B918046D-56BA-41D1-A916-ECDABAF9759B}" dt="2022-01-30T10:19:36.995" v="1916" actId="164"/>
          <ac:grpSpMkLst>
            <pc:docMk/>
            <pc:sldMk cId="514685148" sldId="380"/>
            <ac:grpSpMk id="11" creationId="{31B472AE-6FF4-4B42-968A-7596178B67D3}"/>
          </ac:grpSpMkLst>
        </pc:grpChg>
        <pc:grpChg chg="mod topLvl">
          <ac:chgData name="Ahmed Baraka" userId="27de326a888dfb01" providerId="LiveId" clId="{B918046D-56BA-41D1-A916-ECDABAF9759B}" dt="2022-01-30T10:19:36.995" v="1916" actId="164"/>
          <ac:grpSpMkLst>
            <pc:docMk/>
            <pc:sldMk cId="514685148" sldId="380"/>
            <ac:grpSpMk id="30" creationId="{EB6438D1-30D5-432A-962A-9F52E9286F01}"/>
          </ac:grpSpMkLst>
        </pc:grpChg>
        <pc:grpChg chg="add del mod">
          <ac:chgData name="Ahmed Baraka" userId="27de326a888dfb01" providerId="LiveId" clId="{B918046D-56BA-41D1-A916-ECDABAF9759B}" dt="2022-01-30T10:14:16.728" v="1765" actId="478"/>
          <ac:grpSpMkLst>
            <pc:docMk/>
            <pc:sldMk cId="514685148" sldId="380"/>
            <ac:grpSpMk id="39" creationId="{533837D7-CAB6-4655-AEA2-0AF2B35CAFB9}"/>
          </ac:grpSpMkLst>
        </pc:grpChg>
        <pc:grpChg chg="del mod">
          <ac:chgData name="Ahmed Baraka" userId="27de326a888dfb01" providerId="LiveId" clId="{B918046D-56BA-41D1-A916-ECDABAF9759B}" dt="2022-01-30T10:08:02.319" v="1706" actId="165"/>
          <ac:grpSpMkLst>
            <pc:docMk/>
            <pc:sldMk cId="514685148" sldId="380"/>
            <ac:grpSpMk id="45" creationId="{3F73F978-5F01-40AF-8FC3-EB8CFFFE80ED}"/>
          </ac:grpSpMkLst>
        </pc:grpChg>
        <pc:grpChg chg="add mod">
          <ac:chgData name="Ahmed Baraka" userId="27de326a888dfb01" providerId="LiveId" clId="{B918046D-56BA-41D1-A916-ECDABAF9759B}" dt="2022-01-30T10:19:36.995" v="1916" actId="164"/>
          <ac:grpSpMkLst>
            <pc:docMk/>
            <pc:sldMk cId="514685148" sldId="380"/>
            <ac:grpSpMk id="46" creationId="{6F44A47E-E175-46E3-B023-00D1EB03DD8A}"/>
          </ac:grpSpMkLst>
        </pc:grpChg>
        <pc:grpChg chg="mod">
          <ac:chgData name="Ahmed Baraka" userId="27de326a888dfb01" providerId="LiveId" clId="{B918046D-56BA-41D1-A916-ECDABAF9759B}" dt="2022-01-30T10:15:16.147" v="1791"/>
          <ac:grpSpMkLst>
            <pc:docMk/>
            <pc:sldMk cId="514685148" sldId="380"/>
            <ac:grpSpMk id="47" creationId="{EDAA8ED6-9DC6-4CFE-AE86-C66A9A743D7E}"/>
          </ac:grpSpMkLst>
        </pc:grpChg>
        <pc:grpChg chg="add mod">
          <ac:chgData name="Ahmed Baraka" userId="27de326a888dfb01" providerId="LiveId" clId="{B918046D-56BA-41D1-A916-ECDABAF9759B}" dt="2022-01-30T10:19:40.888" v="1917" actId="12788"/>
          <ac:grpSpMkLst>
            <pc:docMk/>
            <pc:sldMk cId="514685148" sldId="380"/>
            <ac:grpSpMk id="63" creationId="{E52B976C-9C07-4511-A56D-86EF5F05A763}"/>
          </ac:grpSpMkLst>
        </pc:grpChg>
        <pc:picChg chg="mod">
          <ac:chgData name="Ahmed Baraka" userId="27de326a888dfb01" providerId="LiveId" clId="{B918046D-56BA-41D1-A916-ECDABAF9759B}" dt="2022-01-30T10:08:02.319" v="1706" actId="165"/>
          <ac:picMkLst>
            <pc:docMk/>
            <pc:sldMk cId="514685148" sldId="380"/>
            <ac:picMk id="6" creationId="{4749B3D9-2668-4C39-876F-B8FC39728F6A}"/>
          </ac:picMkLst>
        </pc:picChg>
        <pc:picChg chg="add mod">
          <ac:chgData name="Ahmed Baraka" userId="27de326a888dfb01" providerId="LiveId" clId="{B918046D-56BA-41D1-A916-ECDABAF9759B}" dt="2022-01-30T10:13:49.640" v="1760" actId="164"/>
          <ac:picMkLst>
            <pc:docMk/>
            <pc:sldMk cId="514685148" sldId="380"/>
            <ac:picMk id="7" creationId="{181DA335-1D34-48B7-9125-0DAEBF099457}"/>
          </ac:picMkLst>
        </pc:picChg>
        <pc:picChg chg="del mod topLvl">
          <ac:chgData name="Ahmed Baraka" userId="27de326a888dfb01" providerId="LiveId" clId="{B918046D-56BA-41D1-A916-ECDABAF9759B}" dt="2022-01-30T10:08:22.012" v="1708" actId="478"/>
          <ac:picMkLst>
            <pc:docMk/>
            <pc:sldMk cId="514685148" sldId="380"/>
            <ac:picMk id="33" creationId="{B1053C2B-782C-427F-8DDE-64C042BD8D7B}"/>
          </ac:picMkLst>
        </pc:picChg>
        <pc:picChg chg="add mod">
          <ac:chgData name="Ahmed Baraka" userId="27de326a888dfb01" providerId="LiveId" clId="{B918046D-56BA-41D1-A916-ECDABAF9759B}" dt="2022-01-30T10:13:49.640" v="1760" actId="164"/>
          <ac:picMkLst>
            <pc:docMk/>
            <pc:sldMk cId="514685148" sldId="380"/>
            <ac:picMk id="37" creationId="{EA9A7B50-F07D-4FD3-A526-B419A9868B7A}"/>
          </ac:picMkLst>
        </pc:picChg>
        <pc:picChg chg="mod">
          <ac:chgData name="Ahmed Baraka" userId="27de326a888dfb01" providerId="LiveId" clId="{B918046D-56BA-41D1-A916-ECDABAF9759B}" dt="2022-01-30T10:15:16.147" v="1791"/>
          <ac:picMkLst>
            <pc:docMk/>
            <pc:sldMk cId="514685148" sldId="380"/>
            <ac:picMk id="50" creationId="{F7F90330-7A84-4EA2-89CC-FB42F28CA016}"/>
          </ac:picMkLst>
        </pc:picChg>
        <pc:picChg chg="mod">
          <ac:chgData name="Ahmed Baraka" userId="27de326a888dfb01" providerId="LiveId" clId="{B918046D-56BA-41D1-A916-ECDABAF9759B}" dt="2022-01-30T10:15:16.147" v="1791"/>
          <ac:picMkLst>
            <pc:docMk/>
            <pc:sldMk cId="514685148" sldId="380"/>
            <ac:picMk id="51" creationId="{6CDF22A3-F404-4EC5-8255-33762A141C25}"/>
          </ac:picMkLst>
        </pc:picChg>
        <pc:cxnChg chg="mod">
          <ac:chgData name="Ahmed Baraka" userId="27de326a888dfb01" providerId="LiveId" clId="{B918046D-56BA-41D1-A916-ECDABAF9759B}" dt="2022-01-30T10:07:54.842" v="1705" actId="14100"/>
          <ac:cxnSpMkLst>
            <pc:docMk/>
            <pc:sldMk cId="514685148" sldId="380"/>
            <ac:cxnSpMk id="8" creationId="{79883B87-1BAB-43C4-B668-A7893AFA0343}"/>
          </ac:cxnSpMkLst>
        </pc:cxnChg>
        <pc:cxnChg chg="add mod">
          <ac:chgData name="Ahmed Baraka" userId="27de326a888dfb01" providerId="LiveId" clId="{B918046D-56BA-41D1-A916-ECDABAF9759B}" dt="2022-01-30T10:19:36.995" v="1916" actId="164"/>
          <ac:cxnSpMkLst>
            <pc:docMk/>
            <pc:sldMk cId="514685148" sldId="380"/>
            <ac:cxnSpMk id="15" creationId="{98DECFA5-0479-4F88-A5DE-9E554D71F17D}"/>
          </ac:cxnSpMkLst>
        </pc:cxnChg>
        <pc:cxnChg chg="mod topLvl">
          <ac:chgData name="Ahmed Baraka" userId="27de326a888dfb01" providerId="LiveId" clId="{B918046D-56BA-41D1-A916-ECDABAF9759B}" dt="2022-01-30T10:19:36.995" v="1916" actId="164"/>
          <ac:cxnSpMkLst>
            <pc:docMk/>
            <pc:sldMk cId="514685148" sldId="380"/>
            <ac:cxnSpMk id="18" creationId="{D29578EA-8D0F-4017-AE0E-7C155CBEFDE6}"/>
          </ac:cxnSpMkLst>
        </pc:cxnChg>
        <pc:cxnChg chg="del mod topLvl">
          <ac:chgData name="Ahmed Baraka" userId="27de326a888dfb01" providerId="LiveId" clId="{B918046D-56BA-41D1-A916-ECDABAF9759B}" dt="2022-01-30T10:16:19.865" v="1815" actId="478"/>
          <ac:cxnSpMkLst>
            <pc:docMk/>
            <pc:sldMk cId="514685148" sldId="380"/>
            <ac:cxnSpMk id="35" creationId="{FCF7481F-64ED-4760-BC8F-5649E1FFED15}"/>
          </ac:cxnSpMkLst>
        </pc:cxnChg>
        <pc:cxnChg chg="mod topLvl">
          <ac:chgData name="Ahmed Baraka" userId="27de326a888dfb01" providerId="LiveId" clId="{B918046D-56BA-41D1-A916-ECDABAF9759B}" dt="2022-01-30T10:19:36.995" v="1916" actId="164"/>
          <ac:cxnSpMkLst>
            <pc:docMk/>
            <pc:sldMk cId="514685148" sldId="380"/>
            <ac:cxnSpMk id="38" creationId="{84047F79-926D-41F8-95CF-C7C4EE69EF0F}"/>
          </ac:cxnSpMkLst>
        </pc:cxnChg>
        <pc:cxnChg chg="add mod">
          <ac:chgData name="Ahmed Baraka" userId="27de326a888dfb01" providerId="LiveId" clId="{B918046D-56BA-41D1-A916-ECDABAF9759B}" dt="2022-01-30T10:19:36.995" v="1916" actId="164"/>
          <ac:cxnSpMkLst>
            <pc:docMk/>
            <pc:sldMk cId="514685148" sldId="380"/>
            <ac:cxnSpMk id="52" creationId="{0E6E27EF-055C-41A6-81EB-BF19A019EB1E}"/>
          </ac:cxnSpMkLst>
        </pc:cxnChg>
        <pc:cxnChg chg="add mod">
          <ac:chgData name="Ahmed Baraka" userId="27de326a888dfb01" providerId="LiveId" clId="{B918046D-56BA-41D1-A916-ECDABAF9759B}" dt="2022-01-30T10:19:36.995" v="1916" actId="164"/>
          <ac:cxnSpMkLst>
            <pc:docMk/>
            <pc:sldMk cId="514685148" sldId="380"/>
            <ac:cxnSpMk id="54" creationId="{09FADADA-4DA8-4C79-BABD-144F9A495BF1}"/>
          </ac:cxnSpMkLst>
        </pc:cxnChg>
      </pc:sldChg>
      <pc:sldChg chg="del">
        <pc:chgData name="Ahmed Baraka" userId="27de326a888dfb01" providerId="LiveId" clId="{B918046D-56BA-41D1-A916-ECDABAF9759B}" dt="2022-01-30T06:38:24.716" v="11" actId="47"/>
        <pc:sldMkLst>
          <pc:docMk/>
          <pc:sldMk cId="1394987155" sldId="381"/>
        </pc:sldMkLst>
      </pc:sldChg>
      <pc:sldChg chg="del">
        <pc:chgData name="Ahmed Baraka" userId="27de326a888dfb01" providerId="LiveId" clId="{B918046D-56BA-41D1-A916-ECDABAF9759B}" dt="2022-01-30T06:38:04.884" v="6" actId="47"/>
        <pc:sldMkLst>
          <pc:docMk/>
          <pc:sldMk cId="2519638225" sldId="383"/>
        </pc:sldMkLst>
      </pc:sldChg>
      <pc:sldMasterChg chg="modSldLayout">
        <pc:chgData name="Ahmed Baraka" userId="27de326a888dfb01" providerId="LiveId" clId="{B918046D-56BA-41D1-A916-ECDABAF9759B}" dt="2022-01-30T07:29:24.570" v="17" actId="478"/>
        <pc:sldMasterMkLst>
          <pc:docMk/>
          <pc:sldMasterMk cId="3147103537" sldId="2147483759"/>
        </pc:sldMasterMkLst>
        <pc:sldLayoutChg chg="delSp mod">
          <pc:chgData name="Ahmed Baraka" userId="27de326a888dfb01" providerId="LiveId" clId="{B918046D-56BA-41D1-A916-ECDABAF9759B}" dt="2022-01-30T07:29:24.570" v="17" actId="478"/>
          <pc:sldLayoutMkLst>
            <pc:docMk/>
            <pc:sldMasterMk cId="3147103537" sldId="2147483759"/>
            <pc:sldLayoutMk cId="3841296771" sldId="2147483766"/>
          </pc:sldLayoutMkLst>
          <pc:spChg chg="del">
            <ac:chgData name="Ahmed Baraka" userId="27de326a888dfb01" providerId="LiveId" clId="{B918046D-56BA-41D1-A916-ECDABAF9759B}" dt="2022-01-30T07:29:23.623" v="16" actId="478"/>
            <ac:spMkLst>
              <pc:docMk/>
              <pc:sldMasterMk cId="3147103537" sldId="2147483759"/>
              <pc:sldLayoutMk cId="3841296771" sldId="2147483766"/>
              <ac:spMk id="4" creationId="{7A2203E6-1233-4B86-9B1B-DF48C5B1CEBE}"/>
            </ac:spMkLst>
          </pc:spChg>
          <pc:spChg chg="del">
            <ac:chgData name="Ahmed Baraka" userId="27de326a888dfb01" providerId="LiveId" clId="{B918046D-56BA-41D1-A916-ECDABAF9759B}" dt="2022-01-30T07:29:24.570" v="17" actId="478"/>
            <ac:spMkLst>
              <pc:docMk/>
              <pc:sldMasterMk cId="3147103537" sldId="2147483759"/>
              <pc:sldLayoutMk cId="3841296771" sldId="2147483766"/>
              <ac:spMk id="10" creationId="{00000000-0000-0000-0000-000000000000}"/>
            </ac:spMkLst>
          </pc:spChg>
        </pc:sldLayoutChg>
      </pc:sldMasterChg>
    </pc:docChg>
  </pc:docChgLst>
  <pc:docChgLst>
    <pc:chgData name="Ahmed Baraka" userId="27de326a888dfb01" providerId="LiveId" clId="{CBD96354-18C0-422C-A0CF-61A2898D3C2C}"/>
    <pc:docChg chg="modSld">
      <pc:chgData name="Ahmed Baraka" userId="27de326a888dfb01" providerId="LiveId" clId="{CBD96354-18C0-422C-A0CF-61A2898D3C2C}" dt="2021-02-05T09:28:59.059" v="14" actId="20577"/>
      <pc:docMkLst>
        <pc:docMk/>
      </pc:docMkLst>
      <pc:sldChg chg="modSp mod">
        <pc:chgData name="Ahmed Baraka" userId="27de326a888dfb01" providerId="LiveId" clId="{CBD96354-18C0-422C-A0CF-61A2898D3C2C}" dt="2021-02-05T09:28:59.059" v="14" actId="20577"/>
        <pc:sldMkLst>
          <pc:docMk/>
          <pc:sldMk cId="3705510583" sldId="256"/>
        </pc:sldMkLst>
        <pc:spChg chg="mod">
          <ac:chgData name="Ahmed Baraka" userId="27de326a888dfb01" providerId="LiveId" clId="{CBD96354-18C0-422C-A0CF-61A2898D3C2C}" dt="2021-02-05T09:28:59.059" v="14" actId="20577"/>
          <ac:spMkLst>
            <pc:docMk/>
            <pc:sldMk cId="3705510583" sldId="256"/>
            <ac:spMk id="2" creationId="{00000000-0000-0000-0000-000000000000}"/>
          </ac:spMkLst>
        </pc:spChg>
      </pc:sldChg>
    </pc:docChg>
  </pc:docChgLst>
  <pc:docChgLst>
    <pc:chgData name="Ahmed Baraka" userId="27de326a888dfb01" providerId="LiveId" clId="{561FD9CF-68B9-4827-8A2F-68FF0B2E8083}"/>
    <pc:docChg chg="undo custSel addSld modSld">
      <pc:chgData name="Ahmed Baraka" userId="27de326a888dfb01" providerId="LiveId" clId="{561FD9CF-68B9-4827-8A2F-68FF0B2E8083}" dt="2021-02-14T16:37:00.142" v="917" actId="6549"/>
      <pc:docMkLst>
        <pc:docMk/>
      </pc:docMkLst>
      <pc:sldChg chg="modSp mod">
        <pc:chgData name="Ahmed Baraka" userId="27de326a888dfb01" providerId="LiveId" clId="{561FD9CF-68B9-4827-8A2F-68FF0B2E8083}" dt="2021-02-14T16:37:00.142" v="917" actId="6549"/>
        <pc:sldMkLst>
          <pc:docMk/>
          <pc:sldMk cId="3705510583" sldId="256"/>
        </pc:sldMkLst>
        <pc:spChg chg="mod">
          <ac:chgData name="Ahmed Baraka" userId="27de326a888dfb01" providerId="LiveId" clId="{561FD9CF-68B9-4827-8A2F-68FF0B2E8083}" dt="2021-02-14T16:37:00.142" v="917" actId="6549"/>
          <ac:spMkLst>
            <pc:docMk/>
            <pc:sldMk cId="3705510583" sldId="256"/>
            <ac:spMk id="2" creationId="{00000000-0000-0000-0000-000000000000}"/>
          </ac:spMkLst>
        </pc:spChg>
      </pc:sldChg>
      <pc:sldChg chg="modSp mod modNotesTx">
        <pc:chgData name="Ahmed Baraka" userId="27de326a888dfb01" providerId="LiveId" clId="{561FD9CF-68B9-4827-8A2F-68FF0B2E8083}" dt="2021-02-14T16:36:51.301" v="903" actId="27636"/>
        <pc:sldMkLst>
          <pc:docMk/>
          <pc:sldMk cId="3233924039" sldId="372"/>
        </pc:sldMkLst>
        <pc:spChg chg="mod">
          <ac:chgData name="Ahmed Baraka" userId="27de326a888dfb01" providerId="LiveId" clId="{561FD9CF-68B9-4827-8A2F-68FF0B2E8083}" dt="2021-02-14T16:36:51.301" v="903" actId="27636"/>
          <ac:spMkLst>
            <pc:docMk/>
            <pc:sldMk cId="3233924039" sldId="372"/>
            <ac:spMk id="2" creationId="{DAA6985E-BEF5-4603-AEFE-BE880FDCA910}"/>
          </ac:spMkLst>
        </pc:spChg>
        <pc:spChg chg="mod">
          <ac:chgData name="Ahmed Baraka" userId="27de326a888dfb01" providerId="LiveId" clId="{561FD9CF-68B9-4827-8A2F-68FF0B2E8083}" dt="2021-02-14T16:36:38.019" v="887" actId="21"/>
          <ac:spMkLst>
            <pc:docMk/>
            <pc:sldMk cId="3233924039" sldId="372"/>
            <ac:spMk id="3" creationId="{8E8DE7F2-65D3-48DF-97A6-4B4212F4CC19}"/>
          </ac:spMkLst>
        </pc:spChg>
      </pc:sldChg>
      <pc:sldChg chg="modSp new mod modNotesTx">
        <pc:chgData name="Ahmed Baraka" userId="27de326a888dfb01" providerId="LiveId" clId="{561FD9CF-68B9-4827-8A2F-68FF0B2E8083}" dt="2021-02-14T16:36:17.787" v="879" actId="20577"/>
        <pc:sldMkLst>
          <pc:docMk/>
          <pc:sldMk cId="3876507805" sldId="376"/>
        </pc:sldMkLst>
        <pc:spChg chg="mod">
          <ac:chgData name="Ahmed Baraka" userId="27de326a888dfb01" providerId="LiveId" clId="{561FD9CF-68B9-4827-8A2F-68FF0B2E8083}" dt="2021-02-14T16:30:26.973" v="834" actId="20577"/>
          <ac:spMkLst>
            <pc:docMk/>
            <pc:sldMk cId="3876507805" sldId="376"/>
            <ac:spMk id="2" creationId="{C6FA17B2-A64C-4B3A-8EE1-FEA4272EDBE8}"/>
          </ac:spMkLst>
        </pc:spChg>
        <pc:spChg chg="mod">
          <ac:chgData name="Ahmed Baraka" userId="27de326a888dfb01" providerId="LiveId" clId="{561FD9CF-68B9-4827-8A2F-68FF0B2E8083}" dt="2021-02-14T16:36:17.787" v="879" actId="20577"/>
          <ac:spMkLst>
            <pc:docMk/>
            <pc:sldMk cId="3876507805" sldId="376"/>
            <ac:spMk id="3" creationId="{C2A21C19-1B05-4AEB-91A8-7B1325CDF0B5}"/>
          </ac:spMkLst>
        </pc:spChg>
      </pc:sldChg>
      <pc:sldChg chg="modSp new mod">
        <pc:chgData name="Ahmed Baraka" userId="27de326a888dfb01" providerId="LiveId" clId="{561FD9CF-68B9-4827-8A2F-68FF0B2E8083}" dt="2021-02-14T16:24:12.127" v="794" actId="27636"/>
        <pc:sldMkLst>
          <pc:docMk/>
          <pc:sldMk cId="705195627" sldId="377"/>
        </pc:sldMkLst>
        <pc:spChg chg="mod">
          <ac:chgData name="Ahmed Baraka" userId="27de326a888dfb01" providerId="LiveId" clId="{561FD9CF-68B9-4827-8A2F-68FF0B2E8083}" dt="2021-02-14T16:17:05.421" v="465" actId="313"/>
          <ac:spMkLst>
            <pc:docMk/>
            <pc:sldMk cId="705195627" sldId="377"/>
            <ac:spMk id="2" creationId="{882E6329-1298-4276-8EA9-D76ECA5C8628}"/>
          </ac:spMkLst>
        </pc:spChg>
        <pc:spChg chg="mod">
          <ac:chgData name="Ahmed Baraka" userId="27de326a888dfb01" providerId="LiveId" clId="{561FD9CF-68B9-4827-8A2F-68FF0B2E8083}" dt="2021-02-14T16:24:12.127" v="794" actId="27636"/>
          <ac:spMkLst>
            <pc:docMk/>
            <pc:sldMk cId="705195627" sldId="377"/>
            <ac:spMk id="3" creationId="{9D9F112E-7BEB-4A54-8EE0-26A17B3BEE63}"/>
          </ac:spMkLst>
        </pc:spChg>
      </pc:sldChg>
      <pc:sldChg chg="new modNotesTx">
        <pc:chgData name="Ahmed Baraka" userId="27de326a888dfb01" providerId="LiveId" clId="{561FD9CF-68B9-4827-8A2F-68FF0B2E8083}" dt="2021-02-14T16:30:40.207" v="836"/>
        <pc:sldMkLst>
          <pc:docMk/>
          <pc:sldMk cId="669346093" sldId="378"/>
        </pc:sldMkLst>
      </pc:sldChg>
    </pc:docChg>
  </pc:docChgLst>
  <pc:docChgLst>
    <pc:chgData name="Ahmed Baraka" userId="27de326a888dfb01" providerId="LiveId" clId="{2F7F7C9B-14CD-4A2B-90CE-7BE22A60446A}"/>
    <pc:docChg chg="undo custSel addSld delSld modSld">
      <pc:chgData name="Ahmed Baraka" userId="27de326a888dfb01" providerId="LiveId" clId="{2F7F7C9B-14CD-4A2B-90CE-7BE22A60446A}" dt="2020-11-06T09:43:58.257" v="1517" actId="6549"/>
      <pc:docMkLst>
        <pc:docMk/>
      </pc:docMkLst>
      <pc:sldChg chg="modNotesTx">
        <pc:chgData name="Ahmed Baraka" userId="27de326a888dfb01" providerId="LiveId" clId="{2F7F7C9B-14CD-4A2B-90CE-7BE22A60446A}" dt="2020-11-05T20:30:31.804" v="9" actId="6549"/>
        <pc:sldMkLst>
          <pc:docMk/>
          <pc:sldMk cId="594161641" sldId="370"/>
        </pc:sldMkLst>
      </pc:sldChg>
      <pc:sldChg chg="addSp delSp modSp new mod modAnim modNotesTx">
        <pc:chgData name="Ahmed Baraka" userId="27de326a888dfb01" providerId="LiveId" clId="{2F7F7C9B-14CD-4A2B-90CE-7BE22A60446A}" dt="2020-11-06T09:43:58.257" v="1517" actId="6549"/>
        <pc:sldMkLst>
          <pc:docMk/>
          <pc:sldMk cId="572869213" sldId="372"/>
        </pc:sldMkLst>
        <pc:spChg chg="mod">
          <ac:chgData name="Ahmed Baraka" userId="27de326a888dfb01" providerId="LiveId" clId="{2F7F7C9B-14CD-4A2B-90CE-7BE22A60446A}" dt="2020-11-05T20:34:04.131" v="42" actId="1076"/>
          <ac:spMkLst>
            <pc:docMk/>
            <pc:sldMk cId="572869213" sldId="372"/>
            <ac:spMk id="2" creationId="{BD66BECF-AB07-41B6-B7B1-D52096800A6F}"/>
          </ac:spMkLst>
        </pc:spChg>
        <pc:spChg chg="del">
          <ac:chgData name="Ahmed Baraka" userId="27de326a888dfb01" providerId="LiveId" clId="{2F7F7C9B-14CD-4A2B-90CE-7BE22A60446A}" dt="2020-11-05T20:32:56.960" v="28" actId="478"/>
          <ac:spMkLst>
            <pc:docMk/>
            <pc:sldMk cId="572869213" sldId="372"/>
            <ac:spMk id="3" creationId="{DC3A14FE-08B6-4EA4-AB70-F649FFD9E291}"/>
          </ac:spMkLst>
        </pc:spChg>
        <pc:spChg chg="add mod">
          <ac:chgData name="Ahmed Baraka" userId="27de326a888dfb01" providerId="LiveId" clId="{2F7F7C9B-14CD-4A2B-90CE-7BE22A60446A}" dt="2020-11-05T20:54:30.082" v="508" actId="1035"/>
          <ac:spMkLst>
            <pc:docMk/>
            <pc:sldMk cId="572869213" sldId="372"/>
            <ac:spMk id="4" creationId="{FF2DA7BC-1E47-41AD-B271-DB7788128C48}"/>
          </ac:spMkLst>
        </pc:spChg>
        <pc:spChg chg="add mod">
          <ac:chgData name="Ahmed Baraka" userId="27de326a888dfb01" providerId="LiveId" clId="{2F7F7C9B-14CD-4A2B-90CE-7BE22A60446A}" dt="2020-11-05T20:54:30.082" v="508" actId="1035"/>
          <ac:spMkLst>
            <pc:docMk/>
            <pc:sldMk cId="572869213" sldId="372"/>
            <ac:spMk id="6" creationId="{8170321C-CCE7-44A3-8992-B61931831443}"/>
          </ac:spMkLst>
        </pc:spChg>
        <pc:spChg chg="add mod">
          <ac:chgData name="Ahmed Baraka" userId="27de326a888dfb01" providerId="LiveId" clId="{2F7F7C9B-14CD-4A2B-90CE-7BE22A60446A}" dt="2020-11-05T20:54:54.446" v="513" actId="14100"/>
          <ac:spMkLst>
            <pc:docMk/>
            <pc:sldMk cId="572869213" sldId="372"/>
            <ac:spMk id="8" creationId="{D614D6DF-8CFB-4DF4-B273-8E17854146B3}"/>
          </ac:spMkLst>
        </pc:spChg>
        <pc:spChg chg="add mod">
          <ac:chgData name="Ahmed Baraka" userId="27de326a888dfb01" providerId="LiveId" clId="{2F7F7C9B-14CD-4A2B-90CE-7BE22A60446A}" dt="2020-11-05T20:54:30.082" v="508" actId="1035"/>
          <ac:spMkLst>
            <pc:docMk/>
            <pc:sldMk cId="572869213" sldId="372"/>
            <ac:spMk id="10" creationId="{8A920C31-0242-40E9-A91D-B327E6E52B6F}"/>
          </ac:spMkLst>
        </pc:spChg>
        <pc:spChg chg="add mod">
          <ac:chgData name="Ahmed Baraka" userId="27de326a888dfb01" providerId="LiveId" clId="{2F7F7C9B-14CD-4A2B-90CE-7BE22A60446A}" dt="2020-11-05T20:54:30.082" v="508" actId="1035"/>
          <ac:spMkLst>
            <pc:docMk/>
            <pc:sldMk cId="572869213" sldId="372"/>
            <ac:spMk id="12" creationId="{98366702-D3DC-4E1B-924B-69A41A58D33F}"/>
          </ac:spMkLst>
        </pc:spChg>
        <pc:spChg chg="add mod">
          <ac:chgData name="Ahmed Baraka" userId="27de326a888dfb01" providerId="LiveId" clId="{2F7F7C9B-14CD-4A2B-90CE-7BE22A60446A}" dt="2020-11-05T20:54:30.082" v="508" actId="1035"/>
          <ac:spMkLst>
            <pc:docMk/>
            <pc:sldMk cId="572869213" sldId="372"/>
            <ac:spMk id="14" creationId="{1B8F4AA7-FE73-4E85-B726-9AF8199B776A}"/>
          </ac:spMkLst>
        </pc:spChg>
        <pc:spChg chg="add mod">
          <ac:chgData name="Ahmed Baraka" userId="27de326a888dfb01" providerId="LiveId" clId="{2F7F7C9B-14CD-4A2B-90CE-7BE22A60446A}" dt="2020-11-05T20:54:30.082" v="508" actId="1035"/>
          <ac:spMkLst>
            <pc:docMk/>
            <pc:sldMk cId="572869213" sldId="372"/>
            <ac:spMk id="15" creationId="{93EC7A12-B449-4D1C-BF2B-6044DBBEF050}"/>
          </ac:spMkLst>
        </pc:spChg>
        <pc:spChg chg="add mod">
          <ac:chgData name="Ahmed Baraka" userId="27de326a888dfb01" providerId="LiveId" clId="{2F7F7C9B-14CD-4A2B-90CE-7BE22A60446A}" dt="2020-11-05T20:54:30.082" v="508" actId="1035"/>
          <ac:spMkLst>
            <pc:docMk/>
            <pc:sldMk cId="572869213" sldId="372"/>
            <ac:spMk id="16" creationId="{F8BEFE1B-B161-4BC4-8894-CA3ED30EEB9D}"/>
          </ac:spMkLst>
        </pc:spChg>
        <pc:spChg chg="add mod">
          <ac:chgData name="Ahmed Baraka" userId="27de326a888dfb01" providerId="LiveId" clId="{2F7F7C9B-14CD-4A2B-90CE-7BE22A60446A}" dt="2020-11-05T21:26:49.600" v="881" actId="6549"/>
          <ac:spMkLst>
            <pc:docMk/>
            <pc:sldMk cId="572869213" sldId="372"/>
            <ac:spMk id="17" creationId="{16F45C04-D76A-4D6D-B80F-E2D214AE4E4D}"/>
          </ac:spMkLst>
        </pc:spChg>
      </pc:sldChg>
      <pc:sldChg chg="del">
        <pc:chgData name="Ahmed Baraka" userId="27de326a888dfb01" providerId="LiveId" clId="{2F7F7C9B-14CD-4A2B-90CE-7BE22A60446A}" dt="2020-11-05T20:30:24.053" v="0" actId="47"/>
        <pc:sldMkLst>
          <pc:docMk/>
          <pc:sldMk cId="1639457111" sldId="372"/>
        </pc:sldMkLst>
      </pc:sldChg>
      <pc:sldChg chg="del">
        <pc:chgData name="Ahmed Baraka" userId="27de326a888dfb01" providerId="LiveId" clId="{2F7F7C9B-14CD-4A2B-90CE-7BE22A60446A}" dt="2020-11-05T20:30:24.251" v="1" actId="47"/>
        <pc:sldMkLst>
          <pc:docMk/>
          <pc:sldMk cId="120527361" sldId="373"/>
        </pc:sldMkLst>
      </pc:sldChg>
      <pc:sldChg chg="modSp add del mod">
        <pc:chgData name="Ahmed Baraka" userId="27de326a888dfb01" providerId="LiveId" clId="{2F7F7C9B-14CD-4A2B-90CE-7BE22A60446A}" dt="2020-11-05T20:54:20.289" v="491" actId="47"/>
        <pc:sldMkLst>
          <pc:docMk/>
          <pc:sldMk cId="471063058" sldId="373"/>
        </pc:sldMkLst>
        <pc:spChg chg="mod">
          <ac:chgData name="Ahmed Baraka" userId="27de326a888dfb01" providerId="LiveId" clId="{2F7F7C9B-14CD-4A2B-90CE-7BE22A60446A}" dt="2020-11-05T20:48:40.109" v="488" actId="1035"/>
          <ac:spMkLst>
            <pc:docMk/>
            <pc:sldMk cId="471063058" sldId="373"/>
            <ac:spMk id="4" creationId="{FF2DA7BC-1E47-41AD-B271-DB7788128C48}"/>
          </ac:spMkLst>
        </pc:spChg>
        <pc:spChg chg="mod">
          <ac:chgData name="Ahmed Baraka" userId="27de326a888dfb01" providerId="LiveId" clId="{2F7F7C9B-14CD-4A2B-90CE-7BE22A60446A}" dt="2020-11-05T20:48:40.109" v="488" actId="1035"/>
          <ac:spMkLst>
            <pc:docMk/>
            <pc:sldMk cId="471063058" sldId="373"/>
            <ac:spMk id="6" creationId="{8170321C-CCE7-44A3-8992-B61931831443}"/>
          </ac:spMkLst>
        </pc:spChg>
        <pc:spChg chg="mod">
          <ac:chgData name="Ahmed Baraka" userId="27de326a888dfb01" providerId="LiveId" clId="{2F7F7C9B-14CD-4A2B-90CE-7BE22A60446A}" dt="2020-11-05T20:48:40.109" v="488" actId="1035"/>
          <ac:spMkLst>
            <pc:docMk/>
            <pc:sldMk cId="471063058" sldId="373"/>
            <ac:spMk id="8" creationId="{D614D6DF-8CFB-4DF4-B273-8E17854146B3}"/>
          </ac:spMkLst>
        </pc:spChg>
        <pc:spChg chg="mod">
          <ac:chgData name="Ahmed Baraka" userId="27de326a888dfb01" providerId="LiveId" clId="{2F7F7C9B-14CD-4A2B-90CE-7BE22A60446A}" dt="2020-11-05T20:48:40.109" v="488" actId="1035"/>
          <ac:spMkLst>
            <pc:docMk/>
            <pc:sldMk cId="471063058" sldId="373"/>
            <ac:spMk id="10" creationId="{8A920C31-0242-40E9-A91D-B327E6E52B6F}"/>
          </ac:spMkLst>
        </pc:spChg>
        <pc:spChg chg="mod">
          <ac:chgData name="Ahmed Baraka" userId="27de326a888dfb01" providerId="LiveId" clId="{2F7F7C9B-14CD-4A2B-90CE-7BE22A60446A}" dt="2020-11-05T20:48:40.109" v="488" actId="1035"/>
          <ac:spMkLst>
            <pc:docMk/>
            <pc:sldMk cId="471063058" sldId="373"/>
            <ac:spMk id="12" creationId="{98366702-D3DC-4E1B-924B-69A41A58D33F}"/>
          </ac:spMkLst>
        </pc:spChg>
        <pc:spChg chg="mod">
          <ac:chgData name="Ahmed Baraka" userId="27de326a888dfb01" providerId="LiveId" clId="{2F7F7C9B-14CD-4A2B-90CE-7BE22A60446A}" dt="2020-11-05T20:48:40.109" v="488" actId="1035"/>
          <ac:spMkLst>
            <pc:docMk/>
            <pc:sldMk cId="471063058" sldId="373"/>
            <ac:spMk id="14" creationId="{1B8F4AA7-FE73-4E85-B726-9AF8199B776A}"/>
          </ac:spMkLst>
        </pc:spChg>
        <pc:spChg chg="mod">
          <ac:chgData name="Ahmed Baraka" userId="27de326a888dfb01" providerId="LiveId" clId="{2F7F7C9B-14CD-4A2B-90CE-7BE22A60446A}" dt="2020-11-05T20:54:03.884" v="490" actId="14100"/>
          <ac:spMkLst>
            <pc:docMk/>
            <pc:sldMk cId="471063058" sldId="373"/>
            <ac:spMk id="15" creationId="{93EC7A12-B449-4D1C-BF2B-6044DBBEF050}"/>
          </ac:spMkLst>
        </pc:spChg>
        <pc:spChg chg="mod">
          <ac:chgData name="Ahmed Baraka" userId="27de326a888dfb01" providerId="LiveId" clId="{2F7F7C9B-14CD-4A2B-90CE-7BE22A60446A}" dt="2020-11-05T20:48:40.109" v="488" actId="1035"/>
          <ac:spMkLst>
            <pc:docMk/>
            <pc:sldMk cId="471063058" sldId="373"/>
            <ac:spMk id="16" creationId="{F8BEFE1B-B161-4BC4-8894-CA3ED30EEB9D}"/>
          </ac:spMkLst>
        </pc:spChg>
        <pc:spChg chg="mod">
          <ac:chgData name="Ahmed Baraka" userId="27de326a888dfb01" providerId="LiveId" clId="{2F7F7C9B-14CD-4A2B-90CE-7BE22A60446A}" dt="2020-11-05T20:48:40.109" v="488" actId="1035"/>
          <ac:spMkLst>
            <pc:docMk/>
            <pc:sldMk cId="471063058" sldId="373"/>
            <ac:spMk id="17" creationId="{16F45C04-D76A-4D6D-B80F-E2D214AE4E4D}"/>
          </ac:spMkLst>
        </pc:spChg>
      </pc:sldChg>
      <pc:sldChg chg="modSp add">
        <pc:chgData name="Ahmed Baraka" userId="27de326a888dfb01" providerId="LiveId" clId="{2F7F7C9B-14CD-4A2B-90CE-7BE22A60446A}" dt="2020-11-05T21:28:21.811" v="885" actId="20577"/>
        <pc:sldMkLst>
          <pc:docMk/>
          <pc:sldMk cId="3514676407" sldId="373"/>
        </pc:sldMkLst>
        <pc:spChg chg="mod">
          <ac:chgData name="Ahmed Baraka" userId="27de326a888dfb01" providerId="LiveId" clId="{2F7F7C9B-14CD-4A2B-90CE-7BE22A60446A}" dt="2020-11-05T20:55:28.067" v="518" actId="207"/>
          <ac:spMkLst>
            <pc:docMk/>
            <pc:sldMk cId="3514676407" sldId="373"/>
            <ac:spMk id="15" creationId="{93EC7A12-B449-4D1C-BF2B-6044DBBEF050}"/>
          </ac:spMkLst>
        </pc:spChg>
        <pc:spChg chg="mod">
          <ac:chgData name="Ahmed Baraka" userId="27de326a888dfb01" providerId="LiveId" clId="{2F7F7C9B-14CD-4A2B-90CE-7BE22A60446A}" dt="2020-11-05T20:55:08.712" v="515" actId="207"/>
          <ac:spMkLst>
            <pc:docMk/>
            <pc:sldMk cId="3514676407" sldId="373"/>
            <ac:spMk id="16" creationId="{F8BEFE1B-B161-4BC4-8894-CA3ED30EEB9D}"/>
          </ac:spMkLst>
        </pc:spChg>
        <pc:spChg chg="mod">
          <ac:chgData name="Ahmed Baraka" userId="27de326a888dfb01" providerId="LiveId" clId="{2F7F7C9B-14CD-4A2B-90CE-7BE22A60446A}" dt="2020-11-05T21:28:21.811" v="885" actId="20577"/>
          <ac:spMkLst>
            <pc:docMk/>
            <pc:sldMk cId="3514676407" sldId="373"/>
            <ac:spMk id="17" creationId="{16F45C04-D76A-4D6D-B80F-E2D214AE4E4D}"/>
          </ac:spMkLst>
        </pc:spChg>
      </pc:sldChg>
      <pc:sldChg chg="del">
        <pc:chgData name="Ahmed Baraka" userId="27de326a888dfb01" providerId="LiveId" clId="{2F7F7C9B-14CD-4A2B-90CE-7BE22A60446A}" dt="2020-11-05T20:30:24.597" v="2" actId="47"/>
        <pc:sldMkLst>
          <pc:docMk/>
          <pc:sldMk cId="1968845546" sldId="374"/>
        </pc:sldMkLst>
      </pc:sldChg>
      <pc:sldChg chg="del">
        <pc:chgData name="Ahmed Baraka" userId="27de326a888dfb01" providerId="LiveId" clId="{2F7F7C9B-14CD-4A2B-90CE-7BE22A60446A}" dt="2020-11-05T20:30:24.917" v="3" actId="47"/>
        <pc:sldMkLst>
          <pc:docMk/>
          <pc:sldMk cId="2097636749" sldId="375"/>
        </pc:sldMkLst>
      </pc:sldChg>
      <pc:sldChg chg="del">
        <pc:chgData name="Ahmed Baraka" userId="27de326a888dfb01" providerId="LiveId" clId="{2F7F7C9B-14CD-4A2B-90CE-7BE22A60446A}" dt="2020-11-05T20:30:25.199" v="4" actId="47"/>
        <pc:sldMkLst>
          <pc:docMk/>
          <pc:sldMk cId="3588348295" sldId="376"/>
        </pc:sldMkLst>
      </pc:sldChg>
      <pc:sldChg chg="del">
        <pc:chgData name="Ahmed Baraka" userId="27de326a888dfb01" providerId="LiveId" clId="{2F7F7C9B-14CD-4A2B-90CE-7BE22A60446A}" dt="2020-11-05T20:30:25.498" v="5" actId="47"/>
        <pc:sldMkLst>
          <pc:docMk/>
          <pc:sldMk cId="2271803584" sldId="377"/>
        </pc:sldMkLst>
      </pc:sldChg>
      <pc:sldChg chg="del">
        <pc:chgData name="Ahmed Baraka" userId="27de326a888dfb01" providerId="LiveId" clId="{2F7F7C9B-14CD-4A2B-90CE-7BE22A60446A}" dt="2020-11-05T20:30:26.288" v="7" actId="47"/>
        <pc:sldMkLst>
          <pc:docMk/>
          <pc:sldMk cId="816693941" sldId="378"/>
        </pc:sldMkLst>
      </pc:sldChg>
      <pc:sldChg chg="del">
        <pc:chgData name="Ahmed Baraka" userId="27de326a888dfb01" providerId="LiveId" clId="{2F7F7C9B-14CD-4A2B-90CE-7BE22A60446A}" dt="2020-11-05T20:30:25.868" v="6" actId="47"/>
        <pc:sldMkLst>
          <pc:docMk/>
          <pc:sldMk cId="4094888224" sldId="379"/>
        </pc:sldMkLst>
      </pc:sldChg>
      <pc:sldChg chg="del">
        <pc:chgData name="Ahmed Baraka" userId="27de326a888dfb01" providerId="LiveId" clId="{2F7F7C9B-14CD-4A2B-90CE-7BE22A60446A}" dt="2020-11-05T20:30:27.133" v="8" actId="47"/>
        <pc:sldMkLst>
          <pc:docMk/>
          <pc:sldMk cId="66585764" sldId="380"/>
        </pc:sldMkLst>
      </pc:sldChg>
    </pc:docChg>
  </pc:docChgLst>
  <pc:docChgLst>
    <pc:chgData name="Ahmed Baraka" userId="27de326a888dfb01" providerId="LiveId" clId="{D6C18C6C-9FC2-4116-B89A-203066467229}"/>
    <pc:docChg chg="undo redo custSel addSld delSld modSld">
      <pc:chgData name="Ahmed Baraka" userId="27de326a888dfb01" providerId="LiveId" clId="{D6C18C6C-9FC2-4116-B89A-203066467229}" dt="2021-03-04T12:35:03.970" v="293" actId="478"/>
      <pc:docMkLst>
        <pc:docMk/>
      </pc:docMkLst>
      <pc:sldChg chg="modSp mod">
        <pc:chgData name="Ahmed Baraka" userId="27de326a888dfb01" providerId="LiveId" clId="{D6C18C6C-9FC2-4116-B89A-203066467229}" dt="2021-03-04T08:44:56.027" v="2"/>
        <pc:sldMkLst>
          <pc:docMk/>
          <pc:sldMk cId="3705510583" sldId="256"/>
        </pc:sldMkLst>
        <pc:spChg chg="mod">
          <ac:chgData name="Ahmed Baraka" userId="27de326a888dfb01" providerId="LiveId" clId="{D6C18C6C-9FC2-4116-B89A-203066467229}" dt="2021-03-04T08:44:56.027" v="2"/>
          <ac:spMkLst>
            <pc:docMk/>
            <pc:sldMk cId="3705510583" sldId="256"/>
            <ac:spMk id="2" creationId="{00000000-0000-0000-0000-000000000000}"/>
          </ac:spMkLst>
        </pc:spChg>
      </pc:sldChg>
      <pc:sldChg chg="del">
        <pc:chgData name="Ahmed Baraka" userId="27de326a888dfb01" providerId="LiveId" clId="{D6C18C6C-9FC2-4116-B89A-203066467229}" dt="2021-03-04T08:44:47.887" v="0" actId="47"/>
        <pc:sldMkLst>
          <pc:docMk/>
          <pc:sldMk cId="183742989" sldId="372"/>
        </pc:sldMkLst>
      </pc:sldChg>
      <pc:sldChg chg="del">
        <pc:chgData name="Ahmed Baraka" userId="27de326a888dfb01" providerId="LiveId" clId="{D6C18C6C-9FC2-4116-B89A-203066467229}" dt="2021-03-04T08:44:47.887" v="0" actId="47"/>
        <pc:sldMkLst>
          <pc:docMk/>
          <pc:sldMk cId="1452671417" sldId="373"/>
        </pc:sldMkLst>
      </pc:sldChg>
      <pc:sldChg chg="del">
        <pc:chgData name="Ahmed Baraka" userId="27de326a888dfb01" providerId="LiveId" clId="{D6C18C6C-9FC2-4116-B89A-203066467229}" dt="2021-03-04T08:44:47.887" v="0" actId="47"/>
        <pc:sldMkLst>
          <pc:docMk/>
          <pc:sldMk cId="2738012555" sldId="374"/>
        </pc:sldMkLst>
      </pc:sldChg>
      <pc:sldChg chg="del">
        <pc:chgData name="Ahmed Baraka" userId="27de326a888dfb01" providerId="LiveId" clId="{D6C18C6C-9FC2-4116-B89A-203066467229}" dt="2021-03-04T08:44:47.887" v="0" actId="47"/>
        <pc:sldMkLst>
          <pc:docMk/>
          <pc:sldMk cId="3196847640" sldId="375"/>
        </pc:sldMkLst>
      </pc:sldChg>
      <pc:sldChg chg="del">
        <pc:chgData name="Ahmed Baraka" userId="27de326a888dfb01" providerId="LiveId" clId="{D6C18C6C-9FC2-4116-B89A-203066467229}" dt="2021-03-04T08:44:47.887" v="0" actId="47"/>
        <pc:sldMkLst>
          <pc:docMk/>
          <pc:sldMk cId="2311931778" sldId="376"/>
        </pc:sldMkLst>
      </pc:sldChg>
      <pc:sldChg chg="del">
        <pc:chgData name="Ahmed Baraka" userId="27de326a888dfb01" providerId="LiveId" clId="{D6C18C6C-9FC2-4116-B89A-203066467229}" dt="2021-03-04T08:44:47.887" v="0" actId="47"/>
        <pc:sldMkLst>
          <pc:docMk/>
          <pc:sldMk cId="2704752991" sldId="377"/>
        </pc:sldMkLst>
      </pc:sldChg>
      <pc:sldChg chg="del">
        <pc:chgData name="Ahmed Baraka" userId="27de326a888dfb01" providerId="LiveId" clId="{D6C18C6C-9FC2-4116-B89A-203066467229}" dt="2021-03-04T08:44:47.887" v="0" actId="47"/>
        <pc:sldMkLst>
          <pc:docMk/>
          <pc:sldMk cId="3039232881" sldId="378"/>
        </pc:sldMkLst>
      </pc:sldChg>
      <pc:sldChg chg="del">
        <pc:chgData name="Ahmed Baraka" userId="27de326a888dfb01" providerId="LiveId" clId="{D6C18C6C-9FC2-4116-B89A-203066467229}" dt="2021-03-04T08:44:47.887" v="0" actId="47"/>
        <pc:sldMkLst>
          <pc:docMk/>
          <pc:sldMk cId="1324973489" sldId="379"/>
        </pc:sldMkLst>
      </pc:sldChg>
      <pc:sldChg chg="del">
        <pc:chgData name="Ahmed Baraka" userId="27de326a888dfb01" providerId="LiveId" clId="{D6C18C6C-9FC2-4116-B89A-203066467229}" dt="2021-03-04T08:44:47.887" v="0" actId="47"/>
        <pc:sldMkLst>
          <pc:docMk/>
          <pc:sldMk cId="3832937138" sldId="380"/>
        </pc:sldMkLst>
      </pc:sldChg>
      <pc:sldChg chg="del">
        <pc:chgData name="Ahmed Baraka" userId="27de326a888dfb01" providerId="LiveId" clId="{D6C18C6C-9FC2-4116-B89A-203066467229}" dt="2021-03-04T08:44:47.887" v="0" actId="47"/>
        <pc:sldMkLst>
          <pc:docMk/>
          <pc:sldMk cId="3888824210" sldId="381"/>
        </pc:sldMkLst>
      </pc:sldChg>
      <pc:sldChg chg="del">
        <pc:chgData name="Ahmed Baraka" userId="27de326a888dfb01" providerId="LiveId" clId="{D6C18C6C-9FC2-4116-B89A-203066467229}" dt="2021-03-04T08:44:47.887" v="0" actId="47"/>
        <pc:sldMkLst>
          <pc:docMk/>
          <pc:sldMk cId="3219581929" sldId="382"/>
        </pc:sldMkLst>
      </pc:sldChg>
      <pc:sldChg chg="modNotesTx">
        <pc:chgData name="Ahmed Baraka" userId="27de326a888dfb01" providerId="LiveId" clId="{D6C18C6C-9FC2-4116-B89A-203066467229}" dt="2021-03-04T08:44:52.673" v="1" actId="6549"/>
        <pc:sldMkLst>
          <pc:docMk/>
          <pc:sldMk cId="2111048288" sldId="383"/>
        </pc:sldMkLst>
      </pc:sldChg>
      <pc:sldChg chg="addSp delSp modSp new mod">
        <pc:chgData name="Ahmed Baraka" userId="27de326a888dfb01" providerId="LiveId" clId="{D6C18C6C-9FC2-4116-B89A-203066467229}" dt="2021-03-04T12:35:03.970" v="293" actId="478"/>
        <pc:sldMkLst>
          <pc:docMk/>
          <pc:sldMk cId="1203518040" sldId="384"/>
        </pc:sldMkLst>
        <pc:spChg chg="mod">
          <ac:chgData name="Ahmed Baraka" userId="27de326a888dfb01" providerId="LiveId" clId="{D6C18C6C-9FC2-4116-B89A-203066467229}" dt="2021-03-04T12:09:55.801" v="79" actId="20577"/>
          <ac:spMkLst>
            <pc:docMk/>
            <pc:sldMk cId="1203518040" sldId="384"/>
            <ac:spMk id="2" creationId="{93BBD378-A1E7-4F7A-98E6-D292125812BE}"/>
          </ac:spMkLst>
        </pc:spChg>
        <pc:spChg chg="del">
          <ac:chgData name="Ahmed Baraka" userId="27de326a888dfb01" providerId="LiveId" clId="{D6C18C6C-9FC2-4116-B89A-203066467229}" dt="2021-03-04T12:08:59.125" v="37" actId="3680"/>
          <ac:spMkLst>
            <pc:docMk/>
            <pc:sldMk cId="1203518040" sldId="384"/>
            <ac:spMk id="3" creationId="{46660B3F-B58C-49F1-BEDA-8476C68FCDFC}"/>
          </ac:spMkLst>
        </pc:spChg>
        <pc:spChg chg="add mod">
          <ac:chgData name="Ahmed Baraka" userId="27de326a888dfb01" providerId="LiveId" clId="{D6C18C6C-9FC2-4116-B89A-203066467229}" dt="2021-03-04T12:35:03.970" v="293" actId="478"/>
          <ac:spMkLst>
            <pc:docMk/>
            <pc:sldMk cId="1203518040" sldId="384"/>
            <ac:spMk id="6" creationId="{AD604208-ADAB-4F53-A7B0-BFB5DB175CE2}"/>
          </ac:spMkLst>
        </pc:spChg>
        <pc:graphicFrameChg chg="add del mod ord modGraphic">
          <ac:chgData name="Ahmed Baraka" userId="27de326a888dfb01" providerId="LiveId" clId="{D6C18C6C-9FC2-4116-B89A-203066467229}" dt="2021-03-04T12:35:03.970" v="293" actId="478"/>
          <ac:graphicFrameMkLst>
            <pc:docMk/>
            <pc:sldMk cId="1203518040" sldId="384"/>
            <ac:graphicFrameMk id="4" creationId="{0D5C38F3-D46A-4102-AE97-EE35979501E4}"/>
          </ac:graphicFrameMkLst>
        </pc:graphicFrameChg>
      </pc:sldChg>
    </pc:docChg>
  </pc:docChgLst>
  <pc:docChgLst>
    <pc:chgData name="Ahmed Baraka" userId="27de326a888dfb01" providerId="LiveId" clId="{1C3F744A-5AB5-4D81-84D0-A80EAB1775A2}"/>
    <pc:docChg chg="custSel modSld">
      <pc:chgData name="Ahmed Baraka" userId="27de326a888dfb01" providerId="LiveId" clId="{1C3F744A-5AB5-4D81-84D0-A80EAB1775A2}" dt="2022-10-19T13:57:12.955" v="1102"/>
      <pc:docMkLst>
        <pc:docMk/>
      </pc:docMkLst>
      <pc:sldChg chg="modSp mod">
        <pc:chgData name="Ahmed Baraka" userId="27de326a888dfb01" providerId="LiveId" clId="{1C3F744A-5AB5-4D81-84D0-A80EAB1775A2}" dt="2022-10-19T13:57:12.955" v="1102"/>
        <pc:sldMkLst>
          <pc:docMk/>
          <pc:sldMk cId="594161641" sldId="370"/>
        </pc:sldMkLst>
        <pc:spChg chg="mod">
          <ac:chgData name="Ahmed Baraka" userId="27de326a888dfb01" providerId="LiveId" clId="{1C3F744A-5AB5-4D81-84D0-A80EAB1775A2}" dt="2022-10-19T13:57:12.955" v="1102"/>
          <ac:spMkLst>
            <pc:docMk/>
            <pc:sldMk cId="594161641" sldId="370"/>
            <ac:spMk id="3" creationId="{00000000-0000-0000-0000-000000000000}"/>
          </ac:spMkLst>
        </pc:spChg>
      </pc:sldChg>
      <pc:sldChg chg="modSp mod">
        <pc:chgData name="Ahmed Baraka" userId="27de326a888dfb01" providerId="LiveId" clId="{1C3F744A-5AB5-4D81-84D0-A80EAB1775A2}" dt="2022-10-19T13:57:03.445" v="1100" actId="20577"/>
        <pc:sldMkLst>
          <pc:docMk/>
          <pc:sldMk cId="3379541199" sldId="371"/>
        </pc:sldMkLst>
        <pc:spChg chg="mod">
          <ac:chgData name="Ahmed Baraka" userId="27de326a888dfb01" providerId="LiveId" clId="{1C3F744A-5AB5-4D81-84D0-A80EAB1775A2}" dt="2022-10-19T13:57:03.445" v="1100" actId="20577"/>
          <ac:spMkLst>
            <pc:docMk/>
            <pc:sldMk cId="3379541199" sldId="371"/>
            <ac:spMk id="3" creationId="{00000000-0000-0000-0000-000000000000}"/>
          </ac:spMkLst>
        </pc:spChg>
      </pc:sldChg>
      <pc:sldChg chg="modNotesTx">
        <pc:chgData name="Ahmed Baraka" userId="27de326a888dfb01" providerId="LiveId" clId="{1C3F744A-5AB5-4D81-84D0-A80EAB1775A2}" dt="2022-10-19T13:37:34.383" v="118" actId="20577"/>
        <pc:sldMkLst>
          <pc:docMk/>
          <pc:sldMk cId="2043543876" sldId="372"/>
        </pc:sldMkLst>
      </pc:sldChg>
      <pc:sldChg chg="modNotesTx">
        <pc:chgData name="Ahmed Baraka" userId="27de326a888dfb01" providerId="LiveId" clId="{1C3F744A-5AB5-4D81-84D0-A80EAB1775A2}" dt="2022-10-19T13:39:41.884" v="440" actId="20577"/>
        <pc:sldMkLst>
          <pc:docMk/>
          <pc:sldMk cId="3252850204" sldId="374"/>
        </pc:sldMkLst>
      </pc:sldChg>
      <pc:sldChg chg="modNotesTx">
        <pc:chgData name="Ahmed Baraka" userId="27de326a888dfb01" providerId="LiveId" clId="{1C3F744A-5AB5-4D81-84D0-A80EAB1775A2}" dt="2022-10-19T13:50:27.612" v="973" actId="20577"/>
        <pc:sldMkLst>
          <pc:docMk/>
          <pc:sldMk cId="514685148" sldId="380"/>
        </pc:sldMkLst>
      </pc:sldChg>
      <pc:sldChg chg="modNotesTx">
        <pc:chgData name="Ahmed Baraka" userId="27de326a888dfb01" providerId="LiveId" clId="{1C3F744A-5AB5-4D81-84D0-A80EAB1775A2}" dt="2022-10-19T13:54:22.937" v="1033" actId="20577"/>
        <pc:sldMkLst>
          <pc:docMk/>
          <pc:sldMk cId="3759051692" sldId="381"/>
        </pc:sldMkLst>
      </pc:sldChg>
      <pc:sldChg chg="modNotesTx">
        <pc:chgData name="Ahmed Baraka" userId="27de326a888dfb01" providerId="LiveId" clId="{1C3F744A-5AB5-4D81-84D0-A80EAB1775A2}" dt="2022-10-19T13:55:14.433" v="1037" actId="6549"/>
        <pc:sldMkLst>
          <pc:docMk/>
          <pc:sldMk cId="1929597726" sldId="382"/>
        </pc:sldMkLst>
      </pc:sldChg>
      <pc:sldChg chg="modNotesTx">
        <pc:chgData name="Ahmed Baraka" userId="27de326a888dfb01" providerId="LiveId" clId="{1C3F744A-5AB5-4D81-84D0-A80EAB1775A2}" dt="2022-10-19T13:56:32.930" v="1077" actId="20577"/>
        <pc:sldMkLst>
          <pc:docMk/>
          <pc:sldMk cId="1256675635" sldId="383"/>
        </pc:sldMkLst>
      </pc:sldChg>
      <pc:sldChg chg="modSp mod">
        <pc:chgData name="Ahmed Baraka" userId="27de326a888dfb01" providerId="LiveId" clId="{1C3F744A-5AB5-4D81-84D0-A80EAB1775A2}" dt="2022-10-19T13:51:25.448" v="1007" actId="20577"/>
        <pc:sldMkLst>
          <pc:docMk/>
          <pc:sldMk cId="2475796660" sldId="384"/>
        </pc:sldMkLst>
        <pc:graphicFrameChg chg="modGraphic">
          <ac:chgData name="Ahmed Baraka" userId="27de326a888dfb01" providerId="LiveId" clId="{1C3F744A-5AB5-4D81-84D0-A80EAB1775A2}" dt="2022-10-19T13:51:25.448" v="1007" actId="20577"/>
          <ac:graphicFrameMkLst>
            <pc:docMk/>
            <pc:sldMk cId="2475796660" sldId="384"/>
            <ac:graphicFrameMk id="6" creationId="{AD9F0242-0FBF-E167-1647-0CF8967C5290}"/>
          </ac:graphicFrameMkLst>
        </pc:graphicFrameChg>
      </pc:sldChg>
    </pc:docChg>
  </pc:docChgLst>
  <pc:docChgLst>
    <pc:chgData name="Ahmed Baraka" userId="27de326a888dfb01" providerId="LiveId" clId="{3E5BD69F-3A00-4B5E-B13A-5C63B41E1ABE}"/>
    <pc:docChg chg="undo redo custSel addSld delSld modSld">
      <pc:chgData name="Ahmed Baraka" userId="27de326a888dfb01" providerId="LiveId" clId="{3E5BD69F-3A00-4B5E-B13A-5C63B41E1ABE}" dt="2022-01-30T06:37:03.798" v="2890" actId="47"/>
      <pc:docMkLst>
        <pc:docMk/>
      </pc:docMkLst>
      <pc:sldChg chg="addSp delSp modSp new mod">
        <pc:chgData name="Ahmed Baraka" userId="27de326a888dfb01" providerId="LiveId" clId="{3E5BD69F-3A00-4B5E-B13A-5C63B41E1ABE}" dt="2022-01-27T20:50:23.251" v="77" actId="12788"/>
        <pc:sldMkLst>
          <pc:docMk/>
          <pc:sldMk cId="63302344" sldId="372"/>
        </pc:sldMkLst>
        <pc:spChg chg="mod">
          <ac:chgData name="Ahmed Baraka" userId="27de326a888dfb01" providerId="LiveId" clId="{3E5BD69F-3A00-4B5E-B13A-5C63B41E1ABE}" dt="2022-01-27T20:47:30.379" v="50" actId="20577"/>
          <ac:spMkLst>
            <pc:docMk/>
            <pc:sldMk cId="63302344" sldId="372"/>
            <ac:spMk id="2" creationId="{623A95DF-D8D1-4907-A0C8-4494B98620E4}"/>
          </ac:spMkLst>
        </pc:spChg>
        <pc:spChg chg="del">
          <ac:chgData name="Ahmed Baraka" userId="27de326a888dfb01" providerId="LiveId" clId="{3E5BD69F-3A00-4B5E-B13A-5C63B41E1ABE}" dt="2022-01-27T20:29:46.267" v="1" actId="478"/>
          <ac:spMkLst>
            <pc:docMk/>
            <pc:sldMk cId="63302344" sldId="372"/>
            <ac:spMk id="3" creationId="{10B4B583-11E1-494F-B7E9-F2007FDAF1FF}"/>
          </ac:spMkLst>
        </pc:spChg>
        <pc:spChg chg="add mod">
          <ac:chgData name="Ahmed Baraka" userId="27de326a888dfb01" providerId="LiveId" clId="{3E5BD69F-3A00-4B5E-B13A-5C63B41E1ABE}" dt="2022-01-27T20:50:19.745" v="76" actId="164"/>
          <ac:spMkLst>
            <pc:docMk/>
            <pc:sldMk cId="63302344" sldId="372"/>
            <ac:spMk id="8" creationId="{FC0E4985-C13D-4198-8DA9-C34627EA73E2}"/>
          </ac:spMkLst>
        </pc:spChg>
        <pc:grpChg chg="add mod">
          <ac:chgData name="Ahmed Baraka" userId="27de326a888dfb01" providerId="LiveId" clId="{3E5BD69F-3A00-4B5E-B13A-5C63B41E1ABE}" dt="2022-01-27T20:50:23.251" v="77" actId="12788"/>
          <ac:grpSpMkLst>
            <pc:docMk/>
            <pc:sldMk cId="63302344" sldId="372"/>
            <ac:grpSpMk id="9" creationId="{F46856E5-4F9B-41B6-A791-C43E13622913}"/>
          </ac:grpSpMkLst>
        </pc:grpChg>
        <pc:picChg chg="add mod">
          <ac:chgData name="Ahmed Baraka" userId="27de326a888dfb01" providerId="LiveId" clId="{3E5BD69F-3A00-4B5E-B13A-5C63B41E1ABE}" dt="2022-01-27T20:50:19.745" v="76" actId="164"/>
          <ac:picMkLst>
            <pc:docMk/>
            <pc:sldMk cId="63302344" sldId="372"/>
            <ac:picMk id="5" creationId="{9C19022C-5A80-401F-BB5C-277D316267EE}"/>
          </ac:picMkLst>
        </pc:picChg>
        <pc:picChg chg="add mod">
          <ac:chgData name="Ahmed Baraka" userId="27de326a888dfb01" providerId="LiveId" clId="{3E5BD69F-3A00-4B5E-B13A-5C63B41E1ABE}" dt="2022-01-27T20:50:19.745" v="76" actId="164"/>
          <ac:picMkLst>
            <pc:docMk/>
            <pc:sldMk cId="63302344" sldId="372"/>
            <ac:picMk id="7" creationId="{D0DF33C1-5918-4AAF-B676-C07EECAE08E3}"/>
          </ac:picMkLst>
        </pc:picChg>
      </pc:sldChg>
      <pc:sldChg chg="addSp delSp modSp new del mod modNotesTx">
        <pc:chgData name="Ahmed Baraka" userId="27de326a888dfb01" providerId="LiveId" clId="{3E5BD69F-3A00-4B5E-B13A-5C63B41E1ABE}" dt="2022-01-29T08:52:25.047" v="2840" actId="47"/>
        <pc:sldMkLst>
          <pc:docMk/>
          <pc:sldMk cId="1056002973" sldId="373"/>
        </pc:sldMkLst>
        <pc:spChg chg="mod">
          <ac:chgData name="Ahmed Baraka" userId="27de326a888dfb01" providerId="LiveId" clId="{3E5BD69F-3A00-4B5E-B13A-5C63B41E1ABE}" dt="2022-01-29T08:51:59.778" v="2839" actId="6549"/>
          <ac:spMkLst>
            <pc:docMk/>
            <pc:sldMk cId="1056002973" sldId="373"/>
            <ac:spMk id="2" creationId="{544F6F23-6260-48FF-9DBF-FAABFE0FBE6C}"/>
          </ac:spMkLst>
        </pc:spChg>
        <pc:spChg chg="del">
          <ac:chgData name="Ahmed Baraka" userId="27de326a888dfb01" providerId="LiveId" clId="{3E5BD69F-3A00-4B5E-B13A-5C63B41E1ABE}" dt="2022-01-27T20:51:02.783" v="100" actId="478"/>
          <ac:spMkLst>
            <pc:docMk/>
            <pc:sldMk cId="1056002973" sldId="373"/>
            <ac:spMk id="3" creationId="{BF39D501-CA38-46C3-8175-01942EC3CEB0}"/>
          </ac:spMkLst>
        </pc:spChg>
        <pc:picChg chg="add mod">
          <ac:chgData name="Ahmed Baraka" userId="27de326a888dfb01" providerId="LiveId" clId="{3E5BD69F-3A00-4B5E-B13A-5C63B41E1ABE}" dt="2022-01-27T20:53:59.005" v="116" actId="408"/>
          <ac:picMkLst>
            <pc:docMk/>
            <pc:sldMk cId="1056002973" sldId="373"/>
            <ac:picMk id="1026" creationId="{C5D1E9F2-5E96-4526-92F8-FADC30A8F0F9}"/>
          </ac:picMkLst>
        </pc:picChg>
        <pc:picChg chg="add mod">
          <ac:chgData name="Ahmed Baraka" userId="27de326a888dfb01" providerId="LiveId" clId="{3E5BD69F-3A00-4B5E-B13A-5C63B41E1ABE}" dt="2022-01-27T20:53:59.005" v="116" actId="408"/>
          <ac:picMkLst>
            <pc:docMk/>
            <pc:sldMk cId="1056002973" sldId="373"/>
            <ac:picMk id="1028" creationId="{F9E77E44-8E4F-4DF5-8D00-662E1B6DA1D4}"/>
          </ac:picMkLst>
        </pc:picChg>
        <pc:picChg chg="add mod">
          <ac:chgData name="Ahmed Baraka" userId="27de326a888dfb01" providerId="LiveId" clId="{3E5BD69F-3A00-4B5E-B13A-5C63B41E1ABE}" dt="2022-01-27T20:53:59.005" v="116" actId="408"/>
          <ac:picMkLst>
            <pc:docMk/>
            <pc:sldMk cId="1056002973" sldId="373"/>
            <ac:picMk id="1030" creationId="{BFFA500D-AECC-4E03-8BE3-134A2814DD22}"/>
          </ac:picMkLst>
        </pc:picChg>
        <pc:picChg chg="add mod">
          <ac:chgData name="Ahmed Baraka" userId="27de326a888dfb01" providerId="LiveId" clId="{3E5BD69F-3A00-4B5E-B13A-5C63B41E1ABE}" dt="2022-01-27T20:53:59.005" v="116" actId="408"/>
          <ac:picMkLst>
            <pc:docMk/>
            <pc:sldMk cId="1056002973" sldId="373"/>
            <ac:picMk id="1032" creationId="{89E612FB-B9BE-4842-964C-5EF234092AE9}"/>
          </ac:picMkLst>
        </pc:picChg>
        <pc:picChg chg="add mod">
          <ac:chgData name="Ahmed Baraka" userId="27de326a888dfb01" providerId="LiveId" clId="{3E5BD69F-3A00-4B5E-B13A-5C63B41E1ABE}" dt="2022-01-27T20:56:25.827" v="136" actId="1076"/>
          <ac:picMkLst>
            <pc:docMk/>
            <pc:sldMk cId="1056002973" sldId="373"/>
            <ac:picMk id="1034" creationId="{9BA0BEA8-B72C-4B11-9AF1-8815EED1467B}"/>
          </ac:picMkLst>
        </pc:picChg>
        <pc:picChg chg="add mod">
          <ac:chgData name="Ahmed Baraka" userId="27de326a888dfb01" providerId="LiveId" clId="{3E5BD69F-3A00-4B5E-B13A-5C63B41E1ABE}" dt="2022-01-27T20:56:25.827" v="136" actId="1076"/>
          <ac:picMkLst>
            <pc:docMk/>
            <pc:sldMk cId="1056002973" sldId="373"/>
            <ac:picMk id="1036" creationId="{976F1B01-84BF-4D02-A874-AF96525BD576}"/>
          </ac:picMkLst>
        </pc:picChg>
        <pc:picChg chg="add mod">
          <ac:chgData name="Ahmed Baraka" userId="27de326a888dfb01" providerId="LiveId" clId="{3E5BD69F-3A00-4B5E-B13A-5C63B41E1ABE}" dt="2022-01-27T20:58:22.996" v="142" actId="1076"/>
          <ac:picMkLst>
            <pc:docMk/>
            <pc:sldMk cId="1056002973" sldId="373"/>
            <ac:picMk id="1038" creationId="{F280F624-7844-4AB2-8A7E-D96E8437CFCB}"/>
          </ac:picMkLst>
        </pc:picChg>
        <pc:picChg chg="add mod">
          <ac:chgData name="Ahmed Baraka" userId="27de326a888dfb01" providerId="LiveId" clId="{3E5BD69F-3A00-4B5E-B13A-5C63B41E1ABE}" dt="2022-01-27T20:56:36.538" v="141" actId="1076"/>
          <ac:picMkLst>
            <pc:docMk/>
            <pc:sldMk cId="1056002973" sldId="373"/>
            <ac:picMk id="1040" creationId="{6E9DAC66-702F-4E54-9670-5F009935320B}"/>
          </ac:picMkLst>
        </pc:picChg>
        <pc:cxnChg chg="add mod">
          <ac:chgData name="Ahmed Baraka" userId="27de326a888dfb01" providerId="LiveId" clId="{3E5BD69F-3A00-4B5E-B13A-5C63B41E1ABE}" dt="2022-01-27T20:52:12.404" v="105" actId="208"/>
          <ac:cxnSpMkLst>
            <pc:docMk/>
            <pc:sldMk cId="1056002973" sldId="373"/>
            <ac:cxnSpMk id="5" creationId="{F9500E86-CC68-4F2C-AE26-D11123E43B30}"/>
          </ac:cxnSpMkLst>
        </pc:cxnChg>
      </pc:sldChg>
      <pc:sldChg chg="addSp delSp modSp new mod modNotesTx">
        <pc:chgData name="Ahmed Baraka" userId="27de326a888dfb01" providerId="LiveId" clId="{3E5BD69F-3A00-4B5E-B13A-5C63B41E1ABE}" dt="2022-01-29T08:45:05.359" v="2838"/>
        <pc:sldMkLst>
          <pc:docMk/>
          <pc:sldMk cId="3077080835" sldId="374"/>
        </pc:sldMkLst>
        <pc:spChg chg="mod">
          <ac:chgData name="Ahmed Baraka" userId="27de326a888dfb01" providerId="LiveId" clId="{3E5BD69F-3A00-4B5E-B13A-5C63B41E1ABE}" dt="2022-01-28T09:12:04.716" v="1405" actId="255"/>
          <ac:spMkLst>
            <pc:docMk/>
            <pc:sldMk cId="3077080835" sldId="374"/>
            <ac:spMk id="2" creationId="{59E3AF20-6900-4CBC-A7DE-E5325955E186}"/>
          </ac:spMkLst>
        </pc:spChg>
        <pc:spChg chg="del">
          <ac:chgData name="Ahmed Baraka" userId="27de326a888dfb01" providerId="LiveId" clId="{3E5BD69F-3A00-4B5E-B13A-5C63B41E1ABE}" dt="2022-01-27T21:04:27.896" v="145" actId="478"/>
          <ac:spMkLst>
            <pc:docMk/>
            <pc:sldMk cId="3077080835" sldId="374"/>
            <ac:spMk id="3" creationId="{CEC6AD34-38B7-410E-BC6E-44047C4E75EA}"/>
          </ac:spMkLst>
        </pc:spChg>
        <pc:spChg chg="add mod">
          <ac:chgData name="Ahmed Baraka" userId="27de326a888dfb01" providerId="LiveId" clId="{3E5BD69F-3A00-4B5E-B13A-5C63B41E1ABE}" dt="2022-01-27T21:26:41.114" v="925" actId="121"/>
          <ac:spMkLst>
            <pc:docMk/>
            <pc:sldMk cId="3077080835" sldId="374"/>
            <ac:spMk id="4" creationId="{E50B5E7A-BD97-47A7-A445-CF8BA5B7ABB8}"/>
          </ac:spMkLst>
        </pc:spChg>
        <pc:spChg chg="add mod">
          <ac:chgData name="Ahmed Baraka" userId="27de326a888dfb01" providerId="LiveId" clId="{3E5BD69F-3A00-4B5E-B13A-5C63B41E1ABE}" dt="2022-01-27T21:26:41.114" v="925" actId="121"/>
          <ac:spMkLst>
            <pc:docMk/>
            <pc:sldMk cId="3077080835" sldId="374"/>
            <ac:spMk id="6" creationId="{3F077921-9BD3-4803-A102-B77B4E4B970C}"/>
          </ac:spMkLst>
        </pc:spChg>
        <pc:spChg chg="add mod">
          <ac:chgData name="Ahmed Baraka" userId="27de326a888dfb01" providerId="LiveId" clId="{3E5BD69F-3A00-4B5E-B13A-5C63B41E1ABE}" dt="2022-01-27T21:26:41.114" v="925" actId="121"/>
          <ac:spMkLst>
            <pc:docMk/>
            <pc:sldMk cId="3077080835" sldId="374"/>
            <ac:spMk id="7" creationId="{563644A4-E9E0-4B7F-BD1E-FDDD6035AB76}"/>
          </ac:spMkLst>
        </pc:spChg>
        <pc:spChg chg="add mod">
          <ac:chgData name="Ahmed Baraka" userId="27de326a888dfb01" providerId="LiveId" clId="{3E5BD69F-3A00-4B5E-B13A-5C63B41E1ABE}" dt="2022-01-27T21:26:41.114" v="925" actId="121"/>
          <ac:spMkLst>
            <pc:docMk/>
            <pc:sldMk cId="3077080835" sldId="374"/>
            <ac:spMk id="8" creationId="{DB6F42E8-9EFB-414E-AEB5-2025D9775882}"/>
          </ac:spMkLst>
        </pc:spChg>
        <pc:spChg chg="add mod">
          <ac:chgData name="Ahmed Baraka" userId="27de326a888dfb01" providerId="LiveId" clId="{3E5BD69F-3A00-4B5E-B13A-5C63B41E1ABE}" dt="2022-01-27T21:26:41.114" v="925" actId="121"/>
          <ac:spMkLst>
            <pc:docMk/>
            <pc:sldMk cId="3077080835" sldId="374"/>
            <ac:spMk id="9" creationId="{BFD1907D-3941-4EC2-9587-F2F73A30AE02}"/>
          </ac:spMkLst>
        </pc:spChg>
        <pc:spChg chg="add mod">
          <ac:chgData name="Ahmed Baraka" userId="27de326a888dfb01" providerId="LiveId" clId="{3E5BD69F-3A00-4B5E-B13A-5C63B41E1ABE}" dt="2022-01-27T21:26:41.114" v="925" actId="121"/>
          <ac:spMkLst>
            <pc:docMk/>
            <pc:sldMk cId="3077080835" sldId="374"/>
            <ac:spMk id="10" creationId="{3E9D3789-58F1-4AF9-9716-F3474BC17FB2}"/>
          </ac:spMkLst>
        </pc:spChg>
        <pc:spChg chg="add mod">
          <ac:chgData name="Ahmed Baraka" userId="27de326a888dfb01" providerId="LiveId" clId="{3E5BD69F-3A00-4B5E-B13A-5C63B41E1ABE}" dt="2022-01-27T21:26:41.114" v="925" actId="121"/>
          <ac:spMkLst>
            <pc:docMk/>
            <pc:sldMk cId="3077080835" sldId="374"/>
            <ac:spMk id="11" creationId="{10F73AEC-C930-43E3-8C28-71D4A34ADB40}"/>
          </ac:spMkLst>
        </pc:spChg>
        <pc:spChg chg="add mod">
          <ac:chgData name="Ahmed Baraka" userId="27de326a888dfb01" providerId="LiveId" clId="{3E5BD69F-3A00-4B5E-B13A-5C63B41E1ABE}" dt="2022-01-27T21:26:41.114" v="925" actId="121"/>
          <ac:spMkLst>
            <pc:docMk/>
            <pc:sldMk cId="3077080835" sldId="374"/>
            <ac:spMk id="12" creationId="{17882386-AA3E-4C4A-B969-1A4C1A093C40}"/>
          </ac:spMkLst>
        </pc:spChg>
        <pc:spChg chg="add mod">
          <ac:chgData name="Ahmed Baraka" userId="27de326a888dfb01" providerId="LiveId" clId="{3E5BD69F-3A00-4B5E-B13A-5C63B41E1ABE}" dt="2022-01-27T21:26:41.114" v="925" actId="121"/>
          <ac:spMkLst>
            <pc:docMk/>
            <pc:sldMk cId="3077080835" sldId="374"/>
            <ac:spMk id="13" creationId="{F5CB8348-2E21-4F30-8117-1C3C5412FA77}"/>
          </ac:spMkLst>
        </pc:spChg>
        <pc:spChg chg="add mod">
          <ac:chgData name="Ahmed Baraka" userId="27de326a888dfb01" providerId="LiveId" clId="{3E5BD69F-3A00-4B5E-B13A-5C63B41E1ABE}" dt="2022-01-27T21:26:41.114" v="925" actId="121"/>
          <ac:spMkLst>
            <pc:docMk/>
            <pc:sldMk cId="3077080835" sldId="374"/>
            <ac:spMk id="14" creationId="{665F26A1-D9AF-4F4B-80FC-CCF06C82F97E}"/>
          </ac:spMkLst>
        </pc:spChg>
        <pc:spChg chg="add mod">
          <ac:chgData name="Ahmed Baraka" userId="27de326a888dfb01" providerId="LiveId" clId="{3E5BD69F-3A00-4B5E-B13A-5C63B41E1ABE}" dt="2022-01-27T21:26:41.114" v="925" actId="121"/>
          <ac:spMkLst>
            <pc:docMk/>
            <pc:sldMk cId="3077080835" sldId="374"/>
            <ac:spMk id="15" creationId="{DC9EC514-1B4B-492F-9081-741695F3FE6B}"/>
          </ac:spMkLst>
        </pc:spChg>
        <pc:spChg chg="add mod">
          <ac:chgData name="Ahmed Baraka" userId="27de326a888dfb01" providerId="LiveId" clId="{3E5BD69F-3A00-4B5E-B13A-5C63B41E1ABE}" dt="2022-01-27T21:26:41.114" v="925" actId="121"/>
          <ac:spMkLst>
            <pc:docMk/>
            <pc:sldMk cId="3077080835" sldId="374"/>
            <ac:spMk id="16" creationId="{CF338A5D-B9A3-4AE1-B3CC-8B6455484A94}"/>
          </ac:spMkLst>
        </pc:spChg>
        <pc:spChg chg="add del mod">
          <ac:chgData name="Ahmed Baraka" userId="27de326a888dfb01" providerId="LiveId" clId="{3E5BD69F-3A00-4B5E-B13A-5C63B41E1ABE}" dt="2022-01-27T21:16:10.760" v="564" actId="478"/>
          <ac:spMkLst>
            <pc:docMk/>
            <pc:sldMk cId="3077080835" sldId="374"/>
            <ac:spMk id="17" creationId="{78D4B854-994B-4918-AA1A-87611ECF6F70}"/>
          </ac:spMkLst>
        </pc:spChg>
        <pc:spChg chg="add del mod">
          <ac:chgData name="Ahmed Baraka" userId="27de326a888dfb01" providerId="LiveId" clId="{3E5BD69F-3A00-4B5E-B13A-5C63B41E1ABE}" dt="2022-01-27T21:10:24.456" v="289" actId="478"/>
          <ac:spMkLst>
            <pc:docMk/>
            <pc:sldMk cId="3077080835" sldId="374"/>
            <ac:spMk id="18" creationId="{16913717-1E84-4552-8EEE-CDE523B9D75A}"/>
          </ac:spMkLst>
        </pc:spChg>
        <pc:spChg chg="add mod">
          <ac:chgData name="Ahmed Baraka" userId="27de326a888dfb01" providerId="LiveId" clId="{3E5BD69F-3A00-4B5E-B13A-5C63B41E1ABE}" dt="2022-01-28T08:58:11.640" v="1238" actId="207"/>
          <ac:spMkLst>
            <pc:docMk/>
            <pc:sldMk cId="3077080835" sldId="374"/>
            <ac:spMk id="19" creationId="{22FFFA1B-5C9A-410D-A69C-E76893223BFD}"/>
          </ac:spMkLst>
        </pc:spChg>
        <pc:spChg chg="add mod">
          <ac:chgData name="Ahmed Baraka" userId="27de326a888dfb01" providerId="LiveId" clId="{3E5BD69F-3A00-4B5E-B13A-5C63B41E1ABE}" dt="2022-01-28T08:57:41.463" v="1234" actId="207"/>
          <ac:spMkLst>
            <pc:docMk/>
            <pc:sldMk cId="3077080835" sldId="374"/>
            <ac:spMk id="20" creationId="{3C835F13-3E30-4CD9-8161-F5B731D22FAC}"/>
          </ac:spMkLst>
        </pc:spChg>
        <pc:spChg chg="add mod">
          <ac:chgData name="Ahmed Baraka" userId="27de326a888dfb01" providerId="LiveId" clId="{3E5BD69F-3A00-4B5E-B13A-5C63B41E1ABE}" dt="2022-01-28T08:58:11.640" v="1238" actId="207"/>
          <ac:spMkLst>
            <pc:docMk/>
            <pc:sldMk cId="3077080835" sldId="374"/>
            <ac:spMk id="21" creationId="{3E2C5A30-0674-4714-82C2-7E44C3A93221}"/>
          </ac:spMkLst>
        </pc:spChg>
        <pc:spChg chg="add mod">
          <ac:chgData name="Ahmed Baraka" userId="27de326a888dfb01" providerId="LiveId" clId="{3E5BD69F-3A00-4B5E-B13A-5C63B41E1ABE}" dt="2022-01-28T08:57:41.463" v="1234" actId="207"/>
          <ac:spMkLst>
            <pc:docMk/>
            <pc:sldMk cId="3077080835" sldId="374"/>
            <ac:spMk id="22" creationId="{0E1FF761-D176-4554-AA7C-4AFE1AE42F06}"/>
          </ac:spMkLst>
        </pc:spChg>
        <pc:spChg chg="add mod">
          <ac:chgData name="Ahmed Baraka" userId="27de326a888dfb01" providerId="LiveId" clId="{3E5BD69F-3A00-4B5E-B13A-5C63B41E1ABE}" dt="2022-01-28T08:58:11.640" v="1238" actId="207"/>
          <ac:spMkLst>
            <pc:docMk/>
            <pc:sldMk cId="3077080835" sldId="374"/>
            <ac:spMk id="23" creationId="{A82F6464-B5D5-4C7F-886A-D8C45BDBA0E7}"/>
          </ac:spMkLst>
        </pc:spChg>
        <pc:spChg chg="add mod">
          <ac:chgData name="Ahmed Baraka" userId="27de326a888dfb01" providerId="LiveId" clId="{3E5BD69F-3A00-4B5E-B13A-5C63B41E1ABE}" dt="2022-01-28T08:57:41.463" v="1234" actId="207"/>
          <ac:spMkLst>
            <pc:docMk/>
            <pc:sldMk cId="3077080835" sldId="374"/>
            <ac:spMk id="24" creationId="{E7696F4B-9986-4A3E-A74F-7009B344DCCF}"/>
          </ac:spMkLst>
        </pc:spChg>
        <pc:spChg chg="add mod">
          <ac:chgData name="Ahmed Baraka" userId="27de326a888dfb01" providerId="LiveId" clId="{3E5BD69F-3A00-4B5E-B13A-5C63B41E1ABE}" dt="2022-01-28T08:58:11.640" v="1238" actId="207"/>
          <ac:spMkLst>
            <pc:docMk/>
            <pc:sldMk cId="3077080835" sldId="374"/>
            <ac:spMk id="25" creationId="{07550DCD-F5DE-4679-B3AC-BAB6B73AFF3E}"/>
          </ac:spMkLst>
        </pc:spChg>
        <pc:spChg chg="add mod">
          <ac:chgData name="Ahmed Baraka" userId="27de326a888dfb01" providerId="LiveId" clId="{3E5BD69F-3A00-4B5E-B13A-5C63B41E1ABE}" dt="2022-01-28T08:57:41.463" v="1234" actId="207"/>
          <ac:spMkLst>
            <pc:docMk/>
            <pc:sldMk cId="3077080835" sldId="374"/>
            <ac:spMk id="26" creationId="{9A837844-C1C1-4F6B-8953-ADCD86F64831}"/>
          </ac:spMkLst>
        </pc:spChg>
        <pc:spChg chg="add mod">
          <ac:chgData name="Ahmed Baraka" userId="27de326a888dfb01" providerId="LiveId" clId="{3E5BD69F-3A00-4B5E-B13A-5C63B41E1ABE}" dt="2022-01-28T08:58:11.640" v="1238" actId="207"/>
          <ac:spMkLst>
            <pc:docMk/>
            <pc:sldMk cId="3077080835" sldId="374"/>
            <ac:spMk id="27" creationId="{FC7EBB7B-8631-44CF-8A92-B1D47A621A6F}"/>
          </ac:spMkLst>
        </pc:spChg>
        <pc:spChg chg="add mod">
          <ac:chgData name="Ahmed Baraka" userId="27de326a888dfb01" providerId="LiveId" clId="{3E5BD69F-3A00-4B5E-B13A-5C63B41E1ABE}" dt="2022-01-28T08:57:41.463" v="1234" actId="207"/>
          <ac:spMkLst>
            <pc:docMk/>
            <pc:sldMk cId="3077080835" sldId="374"/>
            <ac:spMk id="28" creationId="{AF9BB999-936E-4C2A-8618-FA95DC48A56D}"/>
          </ac:spMkLst>
        </pc:spChg>
        <pc:spChg chg="add mod">
          <ac:chgData name="Ahmed Baraka" userId="27de326a888dfb01" providerId="LiveId" clId="{3E5BD69F-3A00-4B5E-B13A-5C63B41E1ABE}" dt="2022-01-28T08:58:11.640" v="1238" actId="207"/>
          <ac:spMkLst>
            <pc:docMk/>
            <pc:sldMk cId="3077080835" sldId="374"/>
            <ac:spMk id="29" creationId="{173738F2-FEAD-44C0-B918-C74881F9B56D}"/>
          </ac:spMkLst>
        </pc:spChg>
        <pc:spChg chg="add mod">
          <ac:chgData name="Ahmed Baraka" userId="27de326a888dfb01" providerId="LiveId" clId="{3E5BD69F-3A00-4B5E-B13A-5C63B41E1ABE}" dt="2022-01-28T08:57:41.463" v="1234" actId="207"/>
          <ac:spMkLst>
            <pc:docMk/>
            <pc:sldMk cId="3077080835" sldId="374"/>
            <ac:spMk id="30" creationId="{5AA7FF4D-C37E-48BC-909B-5FD2E7A5D0B4}"/>
          </ac:spMkLst>
        </pc:spChg>
        <pc:spChg chg="add del mod">
          <ac:chgData name="Ahmed Baraka" userId="27de326a888dfb01" providerId="LiveId" clId="{3E5BD69F-3A00-4B5E-B13A-5C63B41E1ABE}" dt="2022-01-27T21:16:11.748" v="565" actId="478"/>
          <ac:spMkLst>
            <pc:docMk/>
            <pc:sldMk cId="3077080835" sldId="374"/>
            <ac:spMk id="31" creationId="{F45058F7-9D0A-44B1-8A5B-3862E5D234D6}"/>
          </ac:spMkLst>
        </pc:spChg>
        <pc:spChg chg="add mod">
          <ac:chgData name="Ahmed Baraka" userId="27de326a888dfb01" providerId="LiveId" clId="{3E5BD69F-3A00-4B5E-B13A-5C63B41E1ABE}" dt="2022-01-27T21:26:41.114" v="925" actId="121"/>
          <ac:spMkLst>
            <pc:docMk/>
            <pc:sldMk cId="3077080835" sldId="374"/>
            <ac:spMk id="32" creationId="{BEF78647-7253-4F37-AD49-B712488D8802}"/>
          </ac:spMkLst>
        </pc:spChg>
        <pc:spChg chg="add mod">
          <ac:chgData name="Ahmed Baraka" userId="27de326a888dfb01" providerId="LiveId" clId="{3E5BD69F-3A00-4B5E-B13A-5C63B41E1ABE}" dt="2022-01-28T08:57:41.463" v="1234" actId="207"/>
          <ac:spMkLst>
            <pc:docMk/>
            <pc:sldMk cId="3077080835" sldId="374"/>
            <ac:spMk id="33" creationId="{397A8008-4491-4511-AF61-BB80C8A89812}"/>
          </ac:spMkLst>
        </pc:spChg>
        <pc:spChg chg="add mod">
          <ac:chgData name="Ahmed Baraka" userId="27de326a888dfb01" providerId="LiveId" clId="{3E5BD69F-3A00-4B5E-B13A-5C63B41E1ABE}" dt="2022-01-28T08:59:14.280" v="1282" actId="1037"/>
          <ac:spMkLst>
            <pc:docMk/>
            <pc:sldMk cId="3077080835" sldId="374"/>
            <ac:spMk id="72" creationId="{1E51D9A7-FCCF-458E-A1A0-8B474772EE93}"/>
          </ac:spMkLst>
        </pc:spChg>
        <pc:spChg chg="add mod">
          <ac:chgData name="Ahmed Baraka" userId="27de326a888dfb01" providerId="LiveId" clId="{3E5BD69F-3A00-4B5E-B13A-5C63B41E1ABE}" dt="2022-01-28T09:00:03.013" v="1286" actId="20577"/>
          <ac:spMkLst>
            <pc:docMk/>
            <pc:sldMk cId="3077080835" sldId="374"/>
            <ac:spMk id="79" creationId="{C3B80AC0-DC8B-4239-A3B5-6B27811B5F9C}"/>
          </ac:spMkLst>
        </pc:spChg>
        <pc:spChg chg="add mod">
          <ac:chgData name="Ahmed Baraka" userId="27de326a888dfb01" providerId="LiveId" clId="{3E5BD69F-3A00-4B5E-B13A-5C63B41E1ABE}" dt="2022-01-28T08:58:11.640" v="1238" actId="207"/>
          <ac:spMkLst>
            <pc:docMk/>
            <pc:sldMk cId="3077080835" sldId="374"/>
            <ac:spMk id="81" creationId="{B9EB1B87-EBF1-462B-9883-69BDCAB330B0}"/>
          </ac:spMkLst>
        </pc:spChg>
        <pc:spChg chg="mod topLvl">
          <ac:chgData name="Ahmed Baraka" userId="27de326a888dfb01" providerId="LiveId" clId="{3E5BD69F-3A00-4B5E-B13A-5C63B41E1ABE}" dt="2022-01-27T21:31:28.085" v="1147" actId="14100"/>
          <ac:spMkLst>
            <pc:docMk/>
            <pc:sldMk cId="3077080835" sldId="374"/>
            <ac:spMk id="87" creationId="{6656EBE6-721B-4373-9B56-5DE586CC294F}"/>
          </ac:spMkLst>
        </pc:spChg>
        <pc:spChg chg="mod topLvl">
          <ac:chgData name="Ahmed Baraka" userId="27de326a888dfb01" providerId="LiveId" clId="{3E5BD69F-3A00-4B5E-B13A-5C63B41E1ABE}" dt="2022-01-27T21:30:45.773" v="1123" actId="14100"/>
          <ac:spMkLst>
            <pc:docMk/>
            <pc:sldMk cId="3077080835" sldId="374"/>
            <ac:spMk id="88" creationId="{F5CDADEA-4D35-4809-9A89-5B25F40C9D32}"/>
          </ac:spMkLst>
        </pc:spChg>
        <pc:spChg chg="mod topLvl">
          <ac:chgData name="Ahmed Baraka" userId="27de326a888dfb01" providerId="LiveId" clId="{3E5BD69F-3A00-4B5E-B13A-5C63B41E1ABE}" dt="2022-01-27T21:30:06.515" v="1078"/>
          <ac:spMkLst>
            <pc:docMk/>
            <pc:sldMk cId="3077080835" sldId="374"/>
            <ac:spMk id="89" creationId="{E1365D8F-4AA0-4E29-BDDD-CB36E1F041D9}"/>
          </ac:spMkLst>
        </pc:spChg>
        <pc:spChg chg="mod topLvl">
          <ac:chgData name="Ahmed Baraka" userId="27de326a888dfb01" providerId="LiveId" clId="{3E5BD69F-3A00-4B5E-B13A-5C63B41E1ABE}" dt="2022-01-27T21:29:36.714" v="1077" actId="20577"/>
          <ac:spMkLst>
            <pc:docMk/>
            <pc:sldMk cId="3077080835" sldId="374"/>
            <ac:spMk id="90" creationId="{FC3C2DD7-2299-471E-A291-568373035B85}"/>
          </ac:spMkLst>
        </pc:spChg>
        <pc:spChg chg="mod topLvl">
          <ac:chgData name="Ahmed Baraka" userId="27de326a888dfb01" providerId="LiveId" clId="{3E5BD69F-3A00-4B5E-B13A-5C63B41E1ABE}" dt="2022-01-27T21:29:25.388" v="1050" actId="20577"/>
          <ac:spMkLst>
            <pc:docMk/>
            <pc:sldMk cId="3077080835" sldId="374"/>
            <ac:spMk id="91" creationId="{1206E508-8190-4BA6-810C-C567AF08254F}"/>
          </ac:spMkLst>
        </pc:spChg>
        <pc:spChg chg="mod topLvl">
          <ac:chgData name="Ahmed Baraka" userId="27de326a888dfb01" providerId="LiveId" clId="{3E5BD69F-3A00-4B5E-B13A-5C63B41E1ABE}" dt="2022-01-27T21:29:16.147" v="1038" actId="20577"/>
          <ac:spMkLst>
            <pc:docMk/>
            <pc:sldMk cId="3077080835" sldId="374"/>
            <ac:spMk id="92" creationId="{05F2D9D9-897E-4246-92DA-57C04FD6333E}"/>
          </ac:spMkLst>
        </pc:spChg>
        <pc:spChg chg="mod topLvl">
          <ac:chgData name="Ahmed Baraka" userId="27de326a888dfb01" providerId="LiveId" clId="{3E5BD69F-3A00-4B5E-B13A-5C63B41E1ABE}" dt="2022-01-27T21:29:05.573" v="1018" actId="20577"/>
          <ac:spMkLst>
            <pc:docMk/>
            <pc:sldMk cId="3077080835" sldId="374"/>
            <ac:spMk id="93" creationId="{E07F7017-1BFD-47CF-8C7F-5B7F4FE0B4CD}"/>
          </ac:spMkLst>
        </pc:spChg>
        <pc:spChg chg="mod topLvl">
          <ac:chgData name="Ahmed Baraka" userId="27de326a888dfb01" providerId="LiveId" clId="{3E5BD69F-3A00-4B5E-B13A-5C63B41E1ABE}" dt="2022-01-27T21:28:51.462" v="987" actId="20577"/>
          <ac:spMkLst>
            <pc:docMk/>
            <pc:sldMk cId="3077080835" sldId="374"/>
            <ac:spMk id="94" creationId="{271DECD8-482C-4B26-A19F-7CD3CFA6420F}"/>
          </ac:spMkLst>
        </pc:spChg>
        <pc:spChg chg="mod topLvl">
          <ac:chgData name="Ahmed Baraka" userId="27de326a888dfb01" providerId="LiveId" clId="{3E5BD69F-3A00-4B5E-B13A-5C63B41E1ABE}" dt="2022-01-27T21:28:32.196" v="962" actId="20577"/>
          <ac:spMkLst>
            <pc:docMk/>
            <pc:sldMk cId="3077080835" sldId="374"/>
            <ac:spMk id="95" creationId="{15DE1400-2A64-4B95-90AA-C02771AAA0B6}"/>
          </ac:spMkLst>
        </pc:spChg>
        <pc:spChg chg="del mod topLvl">
          <ac:chgData name="Ahmed Baraka" userId="27de326a888dfb01" providerId="LiveId" clId="{3E5BD69F-3A00-4B5E-B13A-5C63B41E1ABE}" dt="2022-01-27T21:25:17.846" v="913" actId="478"/>
          <ac:spMkLst>
            <pc:docMk/>
            <pc:sldMk cId="3077080835" sldId="374"/>
            <ac:spMk id="96" creationId="{CE9652E7-F57C-43AA-87D2-109226DB2245}"/>
          </ac:spMkLst>
        </pc:spChg>
        <pc:spChg chg="del mod topLvl">
          <ac:chgData name="Ahmed Baraka" userId="27de326a888dfb01" providerId="LiveId" clId="{3E5BD69F-3A00-4B5E-B13A-5C63B41E1ABE}" dt="2022-01-27T21:25:16.649" v="912" actId="478"/>
          <ac:spMkLst>
            <pc:docMk/>
            <pc:sldMk cId="3077080835" sldId="374"/>
            <ac:spMk id="97" creationId="{5C500E8E-F6A0-41B6-B6A7-7FA3AA555FA1}"/>
          </ac:spMkLst>
        </pc:spChg>
        <pc:spChg chg="del mod topLvl">
          <ac:chgData name="Ahmed Baraka" userId="27de326a888dfb01" providerId="LiveId" clId="{3E5BD69F-3A00-4B5E-B13A-5C63B41E1ABE}" dt="2022-01-27T21:25:15.851" v="911" actId="478"/>
          <ac:spMkLst>
            <pc:docMk/>
            <pc:sldMk cId="3077080835" sldId="374"/>
            <ac:spMk id="98" creationId="{CD2DFFF8-E61A-49AF-9C92-16C86D504599}"/>
          </ac:spMkLst>
        </pc:spChg>
        <pc:spChg chg="mod topLvl">
          <ac:chgData name="Ahmed Baraka" userId="27de326a888dfb01" providerId="LiveId" clId="{3E5BD69F-3A00-4B5E-B13A-5C63B41E1ABE}" dt="2022-01-27T21:32:05.259" v="1167" actId="14100"/>
          <ac:spMkLst>
            <pc:docMk/>
            <pc:sldMk cId="3077080835" sldId="374"/>
            <ac:spMk id="99" creationId="{BF221C7E-BDC4-4B7C-B746-6C1367E90528}"/>
          </ac:spMkLst>
        </pc:spChg>
        <pc:spChg chg="mod topLvl">
          <ac:chgData name="Ahmed Baraka" userId="27de326a888dfb01" providerId="LiveId" clId="{3E5BD69F-3A00-4B5E-B13A-5C63B41E1ABE}" dt="2022-01-27T21:35:41.806" v="1183" actId="20577"/>
          <ac:spMkLst>
            <pc:docMk/>
            <pc:sldMk cId="3077080835" sldId="374"/>
            <ac:spMk id="100" creationId="{E6E96706-E96E-42FD-8162-5F44DFF4A61F}"/>
          </ac:spMkLst>
        </pc:spChg>
        <pc:grpChg chg="add mod ord">
          <ac:chgData name="Ahmed Baraka" userId="27de326a888dfb01" providerId="LiveId" clId="{3E5BD69F-3A00-4B5E-B13A-5C63B41E1ABE}" dt="2022-01-27T21:37:20.710" v="1228" actId="166"/>
          <ac:grpSpMkLst>
            <pc:docMk/>
            <pc:sldMk cId="3077080835" sldId="374"/>
            <ac:grpSpMk id="5" creationId="{71CA396F-A617-4C99-8085-8E8E7F29351C}"/>
          </ac:grpSpMkLst>
        </pc:grpChg>
        <pc:grpChg chg="add mod">
          <ac:chgData name="Ahmed Baraka" userId="27de326a888dfb01" providerId="LiveId" clId="{3E5BD69F-3A00-4B5E-B13A-5C63B41E1ABE}" dt="2022-01-27T21:26:28.637" v="923" actId="207"/>
          <ac:grpSpMkLst>
            <pc:docMk/>
            <pc:sldMk cId="3077080835" sldId="374"/>
            <ac:grpSpMk id="34" creationId="{4EA69777-0F24-4265-A539-5BD7EBDB3922}"/>
          </ac:grpSpMkLst>
        </pc:grpChg>
        <pc:grpChg chg="add del mod">
          <ac:chgData name="Ahmed Baraka" userId="27de326a888dfb01" providerId="LiveId" clId="{3E5BD69F-3A00-4B5E-B13A-5C63B41E1ABE}" dt="2022-01-27T21:25:13.707" v="910" actId="165"/>
          <ac:grpSpMkLst>
            <pc:docMk/>
            <pc:sldMk cId="3077080835" sldId="374"/>
            <ac:grpSpMk id="86" creationId="{06D2267C-1693-44B2-9A9A-FBF0908FA7A1}"/>
          </ac:grpSpMkLst>
        </pc:grpChg>
        <pc:grpChg chg="add del mod">
          <ac:chgData name="Ahmed Baraka" userId="27de326a888dfb01" providerId="LiveId" clId="{3E5BD69F-3A00-4B5E-B13A-5C63B41E1ABE}" dt="2022-01-27T21:25:25.212" v="916" actId="165"/>
          <ac:grpSpMkLst>
            <pc:docMk/>
            <pc:sldMk cId="3077080835" sldId="374"/>
            <ac:grpSpMk id="101" creationId="{64F4C62A-3048-4B54-9DE7-73874854ABAE}"/>
          </ac:grpSpMkLst>
        </pc:grpChg>
        <pc:grpChg chg="add mod">
          <ac:chgData name="Ahmed Baraka" userId="27de326a888dfb01" providerId="LiveId" clId="{3E5BD69F-3A00-4B5E-B13A-5C63B41E1ABE}" dt="2022-01-27T21:24:53.857" v="834" actId="164"/>
          <ac:grpSpMkLst>
            <pc:docMk/>
            <pc:sldMk cId="3077080835" sldId="374"/>
            <ac:grpSpMk id="2063" creationId="{70BF9D39-A6FA-46F6-99B3-5A54DC70EB3E}"/>
          </ac:grpSpMkLst>
        </pc:grpChg>
        <pc:grpChg chg="add mod ord">
          <ac:chgData name="Ahmed Baraka" userId="27de326a888dfb01" providerId="LiveId" clId="{3E5BD69F-3A00-4B5E-B13A-5C63B41E1ABE}" dt="2022-01-27T21:37:16.581" v="1227" actId="171"/>
          <ac:grpSpMkLst>
            <pc:docMk/>
            <pc:sldMk cId="3077080835" sldId="374"/>
            <ac:grpSpMk id="2075" creationId="{91B686C1-9657-4E00-B56D-56267FABB156}"/>
          </ac:grpSpMkLst>
        </pc:grpChg>
        <pc:picChg chg="add del mod">
          <ac:chgData name="Ahmed Baraka" userId="27de326a888dfb01" providerId="LiveId" clId="{3E5BD69F-3A00-4B5E-B13A-5C63B41E1ABE}" dt="2022-01-27T21:04:53.367" v="150" actId="478"/>
          <ac:picMkLst>
            <pc:docMk/>
            <pc:sldMk cId="3077080835" sldId="374"/>
            <ac:picMk id="2050" creationId="{BBA4A015-157B-444D-9764-2ED0B9D8F977}"/>
          </ac:picMkLst>
        </pc:picChg>
        <pc:cxnChg chg="add mod">
          <ac:chgData name="Ahmed Baraka" userId="27de326a888dfb01" providerId="LiveId" clId="{3E5BD69F-3A00-4B5E-B13A-5C63B41E1ABE}" dt="2022-01-28T08:58:35.039" v="1242" actId="208"/>
          <ac:cxnSpMkLst>
            <pc:docMk/>
            <pc:sldMk cId="3077080835" sldId="374"/>
            <ac:cxnSpMk id="36" creationId="{EE3804B7-E3D4-4F80-AFA7-99C831C2861F}"/>
          </ac:cxnSpMkLst>
        </pc:cxnChg>
        <pc:cxnChg chg="add mod">
          <ac:chgData name="Ahmed Baraka" userId="27de326a888dfb01" providerId="LiveId" clId="{3E5BD69F-3A00-4B5E-B13A-5C63B41E1ABE}" dt="2022-01-28T08:58:35.039" v="1242" actId="208"/>
          <ac:cxnSpMkLst>
            <pc:docMk/>
            <pc:sldMk cId="3077080835" sldId="374"/>
            <ac:cxnSpMk id="41" creationId="{F40642CB-3005-4628-94E7-B91F549267E1}"/>
          </ac:cxnSpMkLst>
        </pc:cxnChg>
        <pc:cxnChg chg="add mod">
          <ac:chgData name="Ahmed Baraka" userId="27de326a888dfb01" providerId="LiveId" clId="{3E5BD69F-3A00-4B5E-B13A-5C63B41E1ABE}" dt="2022-01-28T08:58:35.039" v="1242" actId="208"/>
          <ac:cxnSpMkLst>
            <pc:docMk/>
            <pc:sldMk cId="3077080835" sldId="374"/>
            <ac:cxnSpMk id="42" creationId="{49422645-0CA3-49AA-8CA8-90EF200B4456}"/>
          </ac:cxnSpMkLst>
        </pc:cxnChg>
        <pc:cxnChg chg="add mod">
          <ac:chgData name="Ahmed Baraka" userId="27de326a888dfb01" providerId="LiveId" clId="{3E5BD69F-3A00-4B5E-B13A-5C63B41E1ABE}" dt="2022-01-28T08:58:35.039" v="1242" actId="208"/>
          <ac:cxnSpMkLst>
            <pc:docMk/>
            <pc:sldMk cId="3077080835" sldId="374"/>
            <ac:cxnSpMk id="43" creationId="{3BFA7285-6BC4-4589-8FE1-F1E7C88A8E1A}"/>
          </ac:cxnSpMkLst>
        </pc:cxnChg>
        <pc:cxnChg chg="add mod">
          <ac:chgData name="Ahmed Baraka" userId="27de326a888dfb01" providerId="LiveId" clId="{3E5BD69F-3A00-4B5E-B13A-5C63B41E1ABE}" dt="2022-01-28T08:58:35.039" v="1242" actId="208"/>
          <ac:cxnSpMkLst>
            <pc:docMk/>
            <pc:sldMk cId="3077080835" sldId="374"/>
            <ac:cxnSpMk id="44" creationId="{16FC6517-DA23-4F15-BC4B-BD8A10015B95}"/>
          </ac:cxnSpMkLst>
        </pc:cxnChg>
        <pc:cxnChg chg="add mod">
          <ac:chgData name="Ahmed Baraka" userId="27de326a888dfb01" providerId="LiveId" clId="{3E5BD69F-3A00-4B5E-B13A-5C63B41E1ABE}" dt="2022-01-28T08:58:35.039" v="1242" actId="208"/>
          <ac:cxnSpMkLst>
            <pc:docMk/>
            <pc:sldMk cId="3077080835" sldId="374"/>
            <ac:cxnSpMk id="45" creationId="{9EDFE488-1377-4CEE-9AF6-174E93A9BDFF}"/>
          </ac:cxnSpMkLst>
        </pc:cxnChg>
        <pc:cxnChg chg="add mod">
          <ac:chgData name="Ahmed Baraka" userId="27de326a888dfb01" providerId="LiveId" clId="{3E5BD69F-3A00-4B5E-B13A-5C63B41E1ABE}" dt="2022-01-28T08:58:35.039" v="1242" actId="208"/>
          <ac:cxnSpMkLst>
            <pc:docMk/>
            <pc:sldMk cId="3077080835" sldId="374"/>
            <ac:cxnSpMk id="46" creationId="{BF4BAD40-1D39-4553-9278-53FE36057761}"/>
          </ac:cxnSpMkLst>
        </pc:cxnChg>
        <pc:cxnChg chg="add mod">
          <ac:chgData name="Ahmed Baraka" userId="27de326a888dfb01" providerId="LiveId" clId="{3E5BD69F-3A00-4B5E-B13A-5C63B41E1ABE}" dt="2022-01-28T08:58:35.039" v="1242" actId="208"/>
          <ac:cxnSpMkLst>
            <pc:docMk/>
            <pc:sldMk cId="3077080835" sldId="374"/>
            <ac:cxnSpMk id="47" creationId="{568CB79D-BC37-4A0E-B321-E24E0574913F}"/>
          </ac:cxnSpMkLst>
        </pc:cxnChg>
        <pc:cxnChg chg="add mod">
          <ac:chgData name="Ahmed Baraka" userId="27de326a888dfb01" providerId="LiveId" clId="{3E5BD69F-3A00-4B5E-B13A-5C63B41E1ABE}" dt="2022-01-28T08:58:35.039" v="1242" actId="208"/>
          <ac:cxnSpMkLst>
            <pc:docMk/>
            <pc:sldMk cId="3077080835" sldId="374"/>
            <ac:cxnSpMk id="48" creationId="{9B4A53F4-D81A-4062-A932-5B6A41E26E41}"/>
          </ac:cxnSpMkLst>
        </pc:cxnChg>
        <pc:cxnChg chg="add mod">
          <ac:chgData name="Ahmed Baraka" userId="27de326a888dfb01" providerId="LiveId" clId="{3E5BD69F-3A00-4B5E-B13A-5C63B41E1ABE}" dt="2022-01-28T08:58:35.039" v="1242" actId="208"/>
          <ac:cxnSpMkLst>
            <pc:docMk/>
            <pc:sldMk cId="3077080835" sldId="374"/>
            <ac:cxnSpMk id="49" creationId="{37B4CBE9-2CBB-423A-B47C-081B334612EE}"/>
          </ac:cxnSpMkLst>
        </pc:cxnChg>
        <pc:cxnChg chg="add mod">
          <ac:chgData name="Ahmed Baraka" userId="27de326a888dfb01" providerId="LiveId" clId="{3E5BD69F-3A00-4B5E-B13A-5C63B41E1ABE}" dt="2022-01-28T08:58:35.039" v="1242" actId="208"/>
          <ac:cxnSpMkLst>
            <pc:docMk/>
            <pc:sldMk cId="3077080835" sldId="374"/>
            <ac:cxnSpMk id="50" creationId="{11B3B813-3348-4119-AE1F-8A5BDD66266B}"/>
          </ac:cxnSpMkLst>
        </pc:cxnChg>
        <pc:cxnChg chg="add mod">
          <ac:chgData name="Ahmed Baraka" userId="27de326a888dfb01" providerId="LiveId" clId="{3E5BD69F-3A00-4B5E-B13A-5C63B41E1ABE}" dt="2022-01-28T08:58:35.039" v="1242" actId="208"/>
          <ac:cxnSpMkLst>
            <pc:docMk/>
            <pc:sldMk cId="3077080835" sldId="374"/>
            <ac:cxnSpMk id="71" creationId="{495432D5-8C30-4495-9EAC-35F30CB81751}"/>
          </ac:cxnSpMkLst>
        </pc:cxnChg>
        <pc:cxnChg chg="add mod">
          <ac:chgData name="Ahmed Baraka" userId="27de326a888dfb01" providerId="LiveId" clId="{3E5BD69F-3A00-4B5E-B13A-5C63B41E1ABE}" dt="2022-01-28T08:58:35.039" v="1242" actId="208"/>
          <ac:cxnSpMkLst>
            <pc:docMk/>
            <pc:sldMk cId="3077080835" sldId="374"/>
            <ac:cxnSpMk id="74" creationId="{B1579B71-E7F1-4C25-B192-28FFC11E07E8}"/>
          </ac:cxnSpMkLst>
        </pc:cxnChg>
        <pc:cxnChg chg="add del mod">
          <ac:chgData name="Ahmed Baraka" userId="27de326a888dfb01" providerId="LiveId" clId="{3E5BD69F-3A00-4B5E-B13A-5C63B41E1ABE}" dt="2022-01-27T21:22:52.711" v="815"/>
          <ac:cxnSpMkLst>
            <pc:docMk/>
            <pc:sldMk cId="3077080835" sldId="374"/>
            <ac:cxnSpMk id="77" creationId="{0BF6AEAE-0974-4BEA-ACF8-07E78998F082}"/>
          </ac:cxnSpMkLst>
        </pc:cxnChg>
        <pc:cxnChg chg="add mod">
          <ac:chgData name="Ahmed Baraka" userId="27de326a888dfb01" providerId="LiveId" clId="{3E5BD69F-3A00-4B5E-B13A-5C63B41E1ABE}" dt="2022-01-28T08:58:35.039" v="1242" actId="208"/>
          <ac:cxnSpMkLst>
            <pc:docMk/>
            <pc:sldMk cId="3077080835" sldId="374"/>
            <ac:cxnSpMk id="82" creationId="{869A6886-6759-4B2F-ABD7-6C4C72FB9335}"/>
          </ac:cxnSpMkLst>
        </pc:cxnChg>
        <pc:cxnChg chg="mod topLvl">
          <ac:chgData name="Ahmed Baraka" userId="27de326a888dfb01" providerId="LiveId" clId="{3E5BD69F-3A00-4B5E-B13A-5C63B41E1ABE}" dt="2022-01-28T08:58:36.718" v="1243" actId="208"/>
          <ac:cxnSpMkLst>
            <pc:docMk/>
            <pc:sldMk cId="3077080835" sldId="374"/>
            <ac:cxnSpMk id="102" creationId="{81C34CF8-B86B-4D00-97DD-542863504D88}"/>
          </ac:cxnSpMkLst>
        </pc:cxnChg>
        <pc:cxnChg chg="mod topLvl">
          <ac:chgData name="Ahmed Baraka" userId="27de326a888dfb01" providerId="LiveId" clId="{3E5BD69F-3A00-4B5E-B13A-5C63B41E1ABE}" dt="2022-01-28T08:58:36.718" v="1243" actId="208"/>
          <ac:cxnSpMkLst>
            <pc:docMk/>
            <pc:sldMk cId="3077080835" sldId="374"/>
            <ac:cxnSpMk id="103" creationId="{3B17940B-5A51-4CD4-941E-670CE16919DA}"/>
          </ac:cxnSpMkLst>
        </pc:cxnChg>
        <pc:cxnChg chg="mod topLvl">
          <ac:chgData name="Ahmed Baraka" userId="27de326a888dfb01" providerId="LiveId" clId="{3E5BD69F-3A00-4B5E-B13A-5C63B41E1ABE}" dt="2022-01-28T08:58:36.718" v="1243" actId="208"/>
          <ac:cxnSpMkLst>
            <pc:docMk/>
            <pc:sldMk cId="3077080835" sldId="374"/>
            <ac:cxnSpMk id="104" creationId="{CDEEAD76-6EC2-45F2-99F4-1379DBBBCBF5}"/>
          </ac:cxnSpMkLst>
        </pc:cxnChg>
        <pc:cxnChg chg="mod topLvl">
          <ac:chgData name="Ahmed Baraka" userId="27de326a888dfb01" providerId="LiveId" clId="{3E5BD69F-3A00-4B5E-B13A-5C63B41E1ABE}" dt="2022-01-28T08:58:36.718" v="1243" actId="208"/>
          <ac:cxnSpMkLst>
            <pc:docMk/>
            <pc:sldMk cId="3077080835" sldId="374"/>
            <ac:cxnSpMk id="105" creationId="{1703B339-EB85-46F4-8655-D61D54947E0B}"/>
          </ac:cxnSpMkLst>
        </pc:cxnChg>
        <pc:cxnChg chg="mod topLvl">
          <ac:chgData name="Ahmed Baraka" userId="27de326a888dfb01" providerId="LiveId" clId="{3E5BD69F-3A00-4B5E-B13A-5C63B41E1ABE}" dt="2022-01-28T08:58:36.718" v="1243" actId="208"/>
          <ac:cxnSpMkLst>
            <pc:docMk/>
            <pc:sldMk cId="3077080835" sldId="374"/>
            <ac:cxnSpMk id="106" creationId="{5C6EBA85-92ED-408F-A6A7-18D4B05ADF57}"/>
          </ac:cxnSpMkLst>
        </pc:cxnChg>
        <pc:cxnChg chg="mod topLvl">
          <ac:chgData name="Ahmed Baraka" userId="27de326a888dfb01" providerId="LiveId" clId="{3E5BD69F-3A00-4B5E-B13A-5C63B41E1ABE}" dt="2022-01-28T08:58:36.718" v="1243" actId="208"/>
          <ac:cxnSpMkLst>
            <pc:docMk/>
            <pc:sldMk cId="3077080835" sldId="374"/>
            <ac:cxnSpMk id="107" creationId="{78348C3B-7432-4F3E-AD8D-7A9976D4AB7F}"/>
          </ac:cxnSpMkLst>
        </pc:cxnChg>
        <pc:cxnChg chg="mod topLvl">
          <ac:chgData name="Ahmed Baraka" userId="27de326a888dfb01" providerId="LiveId" clId="{3E5BD69F-3A00-4B5E-B13A-5C63B41E1ABE}" dt="2022-01-28T08:58:36.718" v="1243" actId="208"/>
          <ac:cxnSpMkLst>
            <pc:docMk/>
            <pc:sldMk cId="3077080835" sldId="374"/>
            <ac:cxnSpMk id="108" creationId="{3355522E-4A3C-446B-AF4A-C805198FB620}"/>
          </ac:cxnSpMkLst>
        </pc:cxnChg>
        <pc:cxnChg chg="mod topLvl">
          <ac:chgData name="Ahmed Baraka" userId="27de326a888dfb01" providerId="LiveId" clId="{3E5BD69F-3A00-4B5E-B13A-5C63B41E1ABE}" dt="2022-01-28T08:58:36.718" v="1243" actId="208"/>
          <ac:cxnSpMkLst>
            <pc:docMk/>
            <pc:sldMk cId="3077080835" sldId="374"/>
            <ac:cxnSpMk id="109" creationId="{EEB3FB85-84C8-4397-9213-0304CB4C88E9}"/>
          </ac:cxnSpMkLst>
        </pc:cxnChg>
        <pc:cxnChg chg="del mod topLvl">
          <ac:chgData name="Ahmed Baraka" userId="27de326a888dfb01" providerId="LiveId" clId="{3E5BD69F-3A00-4B5E-B13A-5C63B41E1ABE}" dt="2022-01-27T21:25:29.085" v="919" actId="478"/>
          <ac:cxnSpMkLst>
            <pc:docMk/>
            <pc:sldMk cId="3077080835" sldId="374"/>
            <ac:cxnSpMk id="110" creationId="{1D683882-90D3-4984-8863-CBFFF82890D1}"/>
          </ac:cxnSpMkLst>
        </pc:cxnChg>
        <pc:cxnChg chg="del mod topLvl">
          <ac:chgData name="Ahmed Baraka" userId="27de326a888dfb01" providerId="LiveId" clId="{3E5BD69F-3A00-4B5E-B13A-5C63B41E1ABE}" dt="2022-01-27T21:25:27.160" v="917" actId="478"/>
          <ac:cxnSpMkLst>
            <pc:docMk/>
            <pc:sldMk cId="3077080835" sldId="374"/>
            <ac:cxnSpMk id="111" creationId="{E3EF52F5-4D1A-4A29-9BAB-D9D9B2D16370}"/>
          </ac:cxnSpMkLst>
        </pc:cxnChg>
        <pc:cxnChg chg="del mod topLvl">
          <ac:chgData name="Ahmed Baraka" userId="27de326a888dfb01" providerId="LiveId" clId="{3E5BD69F-3A00-4B5E-B13A-5C63B41E1ABE}" dt="2022-01-27T21:25:28.175" v="918" actId="478"/>
          <ac:cxnSpMkLst>
            <pc:docMk/>
            <pc:sldMk cId="3077080835" sldId="374"/>
            <ac:cxnSpMk id="112" creationId="{B0C13417-15BE-444B-BCFD-628D4FAFD45D}"/>
          </ac:cxnSpMkLst>
        </pc:cxnChg>
        <pc:cxnChg chg="mod topLvl">
          <ac:chgData name="Ahmed Baraka" userId="27de326a888dfb01" providerId="LiveId" clId="{3E5BD69F-3A00-4B5E-B13A-5C63B41E1ABE}" dt="2022-01-28T08:58:36.718" v="1243" actId="208"/>
          <ac:cxnSpMkLst>
            <pc:docMk/>
            <pc:sldMk cId="3077080835" sldId="374"/>
            <ac:cxnSpMk id="113" creationId="{227855A9-723C-4B25-9806-A1857BA17BAD}"/>
          </ac:cxnSpMkLst>
        </pc:cxnChg>
        <pc:cxnChg chg="mod topLvl">
          <ac:chgData name="Ahmed Baraka" userId="27de326a888dfb01" providerId="LiveId" clId="{3E5BD69F-3A00-4B5E-B13A-5C63B41E1ABE}" dt="2022-01-28T08:58:36.718" v="1243" actId="208"/>
          <ac:cxnSpMkLst>
            <pc:docMk/>
            <pc:sldMk cId="3077080835" sldId="374"/>
            <ac:cxnSpMk id="114" creationId="{8413FA1F-A652-457C-93F5-A043FA36AC8A}"/>
          </ac:cxnSpMkLst>
        </pc:cxnChg>
        <pc:cxnChg chg="mod topLvl">
          <ac:chgData name="Ahmed Baraka" userId="27de326a888dfb01" providerId="LiveId" clId="{3E5BD69F-3A00-4B5E-B13A-5C63B41E1ABE}" dt="2022-01-28T08:58:36.718" v="1243" actId="208"/>
          <ac:cxnSpMkLst>
            <pc:docMk/>
            <pc:sldMk cId="3077080835" sldId="374"/>
            <ac:cxnSpMk id="115" creationId="{A204E785-97CC-417D-8DFD-BE4518468A02}"/>
          </ac:cxnSpMkLst>
        </pc:cxnChg>
      </pc:sldChg>
      <pc:sldChg chg="addSp delSp modSp new mod">
        <pc:chgData name="Ahmed Baraka" userId="27de326a888dfb01" providerId="LiveId" clId="{3E5BD69F-3A00-4B5E-B13A-5C63B41E1ABE}" dt="2022-01-28T09:11:43.372" v="1404" actId="20577"/>
        <pc:sldMkLst>
          <pc:docMk/>
          <pc:sldMk cId="4190003289" sldId="375"/>
        </pc:sldMkLst>
        <pc:spChg chg="mod">
          <ac:chgData name="Ahmed Baraka" userId="27de326a888dfb01" providerId="LiveId" clId="{3E5BD69F-3A00-4B5E-B13A-5C63B41E1ABE}" dt="2022-01-28T09:11:43.372" v="1404" actId="20577"/>
          <ac:spMkLst>
            <pc:docMk/>
            <pc:sldMk cId="4190003289" sldId="375"/>
            <ac:spMk id="2" creationId="{C8DA3A3C-6CFF-48EC-8F9D-F51F0E2A02E8}"/>
          </ac:spMkLst>
        </pc:spChg>
        <pc:spChg chg="del">
          <ac:chgData name="Ahmed Baraka" userId="27de326a888dfb01" providerId="LiveId" clId="{3E5BD69F-3A00-4B5E-B13A-5C63B41E1ABE}" dt="2022-01-28T09:10:23.517" v="1295" actId="478"/>
          <ac:spMkLst>
            <pc:docMk/>
            <pc:sldMk cId="4190003289" sldId="375"/>
            <ac:spMk id="3" creationId="{02CF1C5A-062B-42EF-B340-3EB69183DA72}"/>
          </ac:spMkLst>
        </pc:spChg>
        <pc:picChg chg="add del mod">
          <ac:chgData name="Ahmed Baraka" userId="27de326a888dfb01" providerId="LiveId" clId="{3E5BD69F-3A00-4B5E-B13A-5C63B41E1ABE}" dt="2022-01-28T09:10:20.231" v="1293" actId="478"/>
          <ac:picMkLst>
            <pc:docMk/>
            <pc:sldMk cId="4190003289" sldId="375"/>
            <ac:picMk id="1026" creationId="{D4FC610B-57CC-42D4-A16A-B9E7F80777DE}"/>
          </ac:picMkLst>
        </pc:picChg>
        <pc:picChg chg="add mod">
          <ac:chgData name="Ahmed Baraka" userId="27de326a888dfb01" providerId="LiveId" clId="{3E5BD69F-3A00-4B5E-B13A-5C63B41E1ABE}" dt="2022-01-28T09:10:32.886" v="1298" actId="1076"/>
          <ac:picMkLst>
            <pc:docMk/>
            <pc:sldMk cId="4190003289" sldId="375"/>
            <ac:picMk id="1028" creationId="{F4111E0A-8F2D-425D-B097-C1728927E894}"/>
          </ac:picMkLst>
        </pc:picChg>
      </pc:sldChg>
      <pc:sldChg chg="addSp delSp modSp new mod modAnim">
        <pc:chgData name="Ahmed Baraka" userId="27de326a888dfb01" providerId="LiveId" clId="{3E5BD69F-3A00-4B5E-B13A-5C63B41E1ABE}" dt="2022-01-28T11:11:19.991" v="2205" actId="208"/>
        <pc:sldMkLst>
          <pc:docMk/>
          <pc:sldMk cId="286305564" sldId="376"/>
        </pc:sldMkLst>
        <pc:spChg chg="mod">
          <ac:chgData name="Ahmed Baraka" userId="27de326a888dfb01" providerId="LiveId" clId="{3E5BD69F-3A00-4B5E-B13A-5C63B41E1ABE}" dt="2022-01-28T09:12:48.499" v="1442" actId="20577"/>
          <ac:spMkLst>
            <pc:docMk/>
            <pc:sldMk cId="286305564" sldId="376"/>
            <ac:spMk id="2" creationId="{D5575A95-004B-4BD7-BCEA-8BE7D89E6AF8}"/>
          </ac:spMkLst>
        </pc:spChg>
        <pc:spChg chg="del">
          <ac:chgData name="Ahmed Baraka" userId="27de326a888dfb01" providerId="LiveId" clId="{3E5BD69F-3A00-4B5E-B13A-5C63B41E1ABE}" dt="2022-01-28T09:13:17.797" v="1443" actId="478"/>
          <ac:spMkLst>
            <pc:docMk/>
            <pc:sldMk cId="286305564" sldId="376"/>
            <ac:spMk id="3" creationId="{06B825F2-682E-4981-B5DE-078C7F7F7F1D}"/>
          </ac:spMkLst>
        </pc:spChg>
        <pc:spChg chg="mod">
          <ac:chgData name="Ahmed Baraka" userId="27de326a888dfb01" providerId="LiveId" clId="{3E5BD69F-3A00-4B5E-B13A-5C63B41E1ABE}" dt="2022-01-28T09:14:17.801" v="1460" actId="207"/>
          <ac:spMkLst>
            <pc:docMk/>
            <pc:sldMk cId="286305564" sldId="376"/>
            <ac:spMk id="11" creationId="{59151D1B-9A47-46A2-87F7-757A6B46EAF2}"/>
          </ac:spMkLst>
        </pc:spChg>
        <pc:spChg chg="mod">
          <ac:chgData name="Ahmed Baraka" userId="27de326a888dfb01" providerId="LiveId" clId="{3E5BD69F-3A00-4B5E-B13A-5C63B41E1ABE}" dt="2022-01-28T09:13:18.497" v="1444"/>
          <ac:spMkLst>
            <pc:docMk/>
            <pc:sldMk cId="286305564" sldId="376"/>
            <ac:spMk id="13" creationId="{0B4E9EB9-1EBA-46FD-BD66-BFC7191B171D}"/>
          </ac:spMkLst>
        </pc:spChg>
        <pc:spChg chg="mod">
          <ac:chgData name="Ahmed Baraka" userId="27de326a888dfb01" providerId="LiveId" clId="{3E5BD69F-3A00-4B5E-B13A-5C63B41E1ABE}" dt="2022-01-28T09:13:18.497" v="1444"/>
          <ac:spMkLst>
            <pc:docMk/>
            <pc:sldMk cId="286305564" sldId="376"/>
            <ac:spMk id="16" creationId="{E158F168-97E1-43D5-8908-3EC4A056A160}"/>
          </ac:spMkLst>
        </pc:spChg>
        <pc:spChg chg="mod">
          <ac:chgData name="Ahmed Baraka" userId="27de326a888dfb01" providerId="LiveId" clId="{3E5BD69F-3A00-4B5E-B13A-5C63B41E1ABE}" dt="2022-01-28T09:14:03.556" v="1455" actId="207"/>
          <ac:spMkLst>
            <pc:docMk/>
            <pc:sldMk cId="286305564" sldId="376"/>
            <ac:spMk id="18" creationId="{54F5300B-8FD8-4196-9EE2-7D73BC43DC81}"/>
          </ac:spMkLst>
        </pc:spChg>
        <pc:spChg chg="mod">
          <ac:chgData name="Ahmed Baraka" userId="27de326a888dfb01" providerId="LiveId" clId="{3E5BD69F-3A00-4B5E-B13A-5C63B41E1ABE}" dt="2022-01-28T09:13:18.497" v="1444"/>
          <ac:spMkLst>
            <pc:docMk/>
            <pc:sldMk cId="286305564" sldId="376"/>
            <ac:spMk id="19" creationId="{2B7A8CCC-7A09-48C1-8081-C285BB679480}"/>
          </ac:spMkLst>
        </pc:spChg>
        <pc:spChg chg="mod">
          <ac:chgData name="Ahmed Baraka" userId="27de326a888dfb01" providerId="LiveId" clId="{3E5BD69F-3A00-4B5E-B13A-5C63B41E1ABE}" dt="2022-01-28T09:13:18.497" v="1444"/>
          <ac:spMkLst>
            <pc:docMk/>
            <pc:sldMk cId="286305564" sldId="376"/>
            <ac:spMk id="20" creationId="{42483557-F1E5-4D36-86D4-7705E39120ED}"/>
          </ac:spMkLst>
        </pc:spChg>
        <pc:spChg chg="mod">
          <ac:chgData name="Ahmed Baraka" userId="27de326a888dfb01" providerId="LiveId" clId="{3E5BD69F-3A00-4B5E-B13A-5C63B41E1ABE}" dt="2022-01-28T09:14:02.249" v="1454" actId="207"/>
          <ac:spMkLst>
            <pc:docMk/>
            <pc:sldMk cId="286305564" sldId="376"/>
            <ac:spMk id="21" creationId="{9DC7A474-E3C0-4804-9C00-8FF47D8D8BAC}"/>
          </ac:spMkLst>
        </pc:spChg>
        <pc:spChg chg="mod">
          <ac:chgData name="Ahmed Baraka" userId="27de326a888dfb01" providerId="LiveId" clId="{3E5BD69F-3A00-4B5E-B13A-5C63B41E1ABE}" dt="2022-01-28T09:13:18.497" v="1444"/>
          <ac:spMkLst>
            <pc:docMk/>
            <pc:sldMk cId="286305564" sldId="376"/>
            <ac:spMk id="22" creationId="{EA087787-A73E-44BD-81F5-0771E8F99E13}"/>
          </ac:spMkLst>
        </pc:spChg>
        <pc:spChg chg="mod">
          <ac:chgData name="Ahmed Baraka" userId="27de326a888dfb01" providerId="LiveId" clId="{3E5BD69F-3A00-4B5E-B13A-5C63B41E1ABE}" dt="2022-01-28T09:13:18.497" v="1444"/>
          <ac:spMkLst>
            <pc:docMk/>
            <pc:sldMk cId="286305564" sldId="376"/>
            <ac:spMk id="23" creationId="{D77DB615-80BE-48A0-9BB3-56C8B6BCE822}"/>
          </ac:spMkLst>
        </pc:spChg>
        <pc:spChg chg="mod">
          <ac:chgData name="Ahmed Baraka" userId="27de326a888dfb01" providerId="LiveId" clId="{3E5BD69F-3A00-4B5E-B13A-5C63B41E1ABE}" dt="2022-01-28T09:17:45.449" v="1471" actId="14100"/>
          <ac:spMkLst>
            <pc:docMk/>
            <pc:sldMk cId="286305564" sldId="376"/>
            <ac:spMk id="28" creationId="{424BF204-6E68-4DAD-8752-B453C70373C4}"/>
          </ac:spMkLst>
        </pc:spChg>
        <pc:spChg chg="mod">
          <ac:chgData name="Ahmed Baraka" userId="27de326a888dfb01" providerId="LiveId" clId="{3E5BD69F-3A00-4B5E-B13A-5C63B41E1ABE}" dt="2022-01-28T09:16:08.226" v="1469" actId="208"/>
          <ac:spMkLst>
            <pc:docMk/>
            <pc:sldMk cId="286305564" sldId="376"/>
            <ac:spMk id="31" creationId="{087B2BAC-6363-4AFE-8C99-7D520A115F52}"/>
          </ac:spMkLst>
        </pc:spChg>
        <pc:spChg chg="mod">
          <ac:chgData name="Ahmed Baraka" userId="27de326a888dfb01" providerId="LiveId" clId="{3E5BD69F-3A00-4B5E-B13A-5C63B41E1ABE}" dt="2022-01-28T09:16:07.861" v="1468" actId="207"/>
          <ac:spMkLst>
            <pc:docMk/>
            <pc:sldMk cId="286305564" sldId="376"/>
            <ac:spMk id="34" creationId="{E96615DD-02B0-498E-BF3D-7BB7E2116482}"/>
          </ac:spMkLst>
        </pc:spChg>
        <pc:spChg chg="mod">
          <ac:chgData name="Ahmed Baraka" userId="27de326a888dfb01" providerId="LiveId" clId="{3E5BD69F-3A00-4B5E-B13A-5C63B41E1ABE}" dt="2022-01-28T09:13:59.662" v="1453" actId="207"/>
          <ac:spMkLst>
            <pc:docMk/>
            <pc:sldMk cId="286305564" sldId="376"/>
            <ac:spMk id="35" creationId="{56DA606C-4AA4-42F8-906F-1CC0F0B4043A}"/>
          </ac:spMkLst>
        </pc:spChg>
        <pc:spChg chg="mod">
          <ac:chgData name="Ahmed Baraka" userId="27de326a888dfb01" providerId="LiveId" clId="{3E5BD69F-3A00-4B5E-B13A-5C63B41E1ABE}" dt="2022-01-28T09:13:18.497" v="1444"/>
          <ac:spMkLst>
            <pc:docMk/>
            <pc:sldMk cId="286305564" sldId="376"/>
            <ac:spMk id="36" creationId="{C9E1F284-DDCA-405B-88CF-D9779A0F0E73}"/>
          </ac:spMkLst>
        </pc:spChg>
        <pc:spChg chg="mod">
          <ac:chgData name="Ahmed Baraka" userId="27de326a888dfb01" providerId="LiveId" clId="{3E5BD69F-3A00-4B5E-B13A-5C63B41E1ABE}" dt="2022-01-28T09:13:18.497" v="1444"/>
          <ac:spMkLst>
            <pc:docMk/>
            <pc:sldMk cId="286305564" sldId="376"/>
            <ac:spMk id="37" creationId="{C25DCFC0-BA38-4FBB-9DE7-B0E5DF77A3CA}"/>
          </ac:spMkLst>
        </pc:spChg>
        <pc:spChg chg="mod">
          <ac:chgData name="Ahmed Baraka" userId="27de326a888dfb01" providerId="LiveId" clId="{3E5BD69F-3A00-4B5E-B13A-5C63B41E1ABE}" dt="2022-01-28T09:13:53.771" v="1451" actId="207"/>
          <ac:spMkLst>
            <pc:docMk/>
            <pc:sldMk cId="286305564" sldId="376"/>
            <ac:spMk id="40" creationId="{730394C1-C98C-4ED9-8E08-23372AFB5089}"/>
          </ac:spMkLst>
        </pc:spChg>
        <pc:spChg chg="mod">
          <ac:chgData name="Ahmed Baraka" userId="27de326a888dfb01" providerId="LiveId" clId="{3E5BD69F-3A00-4B5E-B13A-5C63B41E1ABE}" dt="2022-01-28T09:13:18.497" v="1444"/>
          <ac:spMkLst>
            <pc:docMk/>
            <pc:sldMk cId="286305564" sldId="376"/>
            <ac:spMk id="41" creationId="{85474EE2-6D5E-4AAB-8842-097CFF702512}"/>
          </ac:spMkLst>
        </pc:spChg>
        <pc:spChg chg="mod">
          <ac:chgData name="Ahmed Baraka" userId="27de326a888dfb01" providerId="LiveId" clId="{3E5BD69F-3A00-4B5E-B13A-5C63B41E1ABE}" dt="2022-01-28T09:13:18.497" v="1444"/>
          <ac:spMkLst>
            <pc:docMk/>
            <pc:sldMk cId="286305564" sldId="376"/>
            <ac:spMk id="42" creationId="{01871139-54D1-414B-9623-B26EDE80BD9C}"/>
          </ac:spMkLst>
        </pc:spChg>
        <pc:spChg chg="mod">
          <ac:chgData name="Ahmed Baraka" userId="27de326a888dfb01" providerId="LiveId" clId="{3E5BD69F-3A00-4B5E-B13A-5C63B41E1ABE}" dt="2022-01-28T09:13:55.935" v="1452" actId="207"/>
          <ac:spMkLst>
            <pc:docMk/>
            <pc:sldMk cId="286305564" sldId="376"/>
            <ac:spMk id="45" creationId="{7BFD77A0-DF78-45CF-8478-58C08F2A131C}"/>
          </ac:spMkLst>
        </pc:spChg>
        <pc:spChg chg="mod">
          <ac:chgData name="Ahmed Baraka" userId="27de326a888dfb01" providerId="LiveId" clId="{3E5BD69F-3A00-4B5E-B13A-5C63B41E1ABE}" dt="2022-01-28T09:13:18.497" v="1444"/>
          <ac:spMkLst>
            <pc:docMk/>
            <pc:sldMk cId="286305564" sldId="376"/>
            <ac:spMk id="46" creationId="{083A52AC-CD8B-41BE-BB70-A4B34A0DEF65}"/>
          </ac:spMkLst>
        </pc:spChg>
        <pc:spChg chg="mod">
          <ac:chgData name="Ahmed Baraka" userId="27de326a888dfb01" providerId="LiveId" clId="{3E5BD69F-3A00-4B5E-B13A-5C63B41E1ABE}" dt="2022-01-28T09:13:18.497" v="1444"/>
          <ac:spMkLst>
            <pc:docMk/>
            <pc:sldMk cId="286305564" sldId="376"/>
            <ac:spMk id="47" creationId="{C30C2048-ED63-4AFB-ADCA-6AF280471D33}"/>
          </ac:spMkLst>
        </pc:spChg>
        <pc:spChg chg="mod">
          <ac:chgData name="Ahmed Baraka" userId="27de326a888dfb01" providerId="LiveId" clId="{3E5BD69F-3A00-4B5E-B13A-5C63B41E1ABE}" dt="2022-01-28T09:14:19.969" v="1461" actId="207"/>
          <ac:spMkLst>
            <pc:docMk/>
            <pc:sldMk cId="286305564" sldId="376"/>
            <ac:spMk id="50" creationId="{94625BCD-1F73-4503-B384-7D51C0D6A6D4}"/>
          </ac:spMkLst>
        </pc:spChg>
        <pc:spChg chg="mod">
          <ac:chgData name="Ahmed Baraka" userId="27de326a888dfb01" providerId="LiveId" clId="{3E5BD69F-3A00-4B5E-B13A-5C63B41E1ABE}" dt="2022-01-28T09:13:49.543" v="1450" actId="207"/>
          <ac:spMkLst>
            <pc:docMk/>
            <pc:sldMk cId="286305564" sldId="376"/>
            <ac:spMk id="51" creationId="{47C82469-6743-449E-B6AE-7FD980FCAD01}"/>
          </ac:spMkLst>
        </pc:spChg>
        <pc:spChg chg="mod">
          <ac:chgData name="Ahmed Baraka" userId="27de326a888dfb01" providerId="LiveId" clId="{3E5BD69F-3A00-4B5E-B13A-5C63B41E1ABE}" dt="2022-01-28T09:13:32.613" v="1447" actId="207"/>
          <ac:spMkLst>
            <pc:docMk/>
            <pc:sldMk cId="286305564" sldId="376"/>
            <ac:spMk id="52" creationId="{09CFB8DC-F108-4440-8DF9-1310ECD36AF1}"/>
          </ac:spMkLst>
        </pc:spChg>
        <pc:spChg chg="mod">
          <ac:chgData name="Ahmed Baraka" userId="27de326a888dfb01" providerId="LiveId" clId="{3E5BD69F-3A00-4B5E-B13A-5C63B41E1ABE}" dt="2022-01-28T09:13:32.613" v="1447" actId="207"/>
          <ac:spMkLst>
            <pc:docMk/>
            <pc:sldMk cId="286305564" sldId="376"/>
            <ac:spMk id="54" creationId="{39B07F20-485A-4078-8238-6431360A06FF}"/>
          </ac:spMkLst>
        </pc:spChg>
        <pc:grpChg chg="add mod">
          <ac:chgData name="Ahmed Baraka" userId="27de326a888dfb01" providerId="LiveId" clId="{3E5BD69F-3A00-4B5E-B13A-5C63B41E1ABE}" dt="2022-01-28T09:13:18.497" v="1444"/>
          <ac:grpSpMkLst>
            <pc:docMk/>
            <pc:sldMk cId="286305564" sldId="376"/>
            <ac:grpSpMk id="5" creationId="{4E1B3370-4421-4550-B1AF-C6362C9F8319}"/>
          </ac:grpSpMkLst>
        </pc:grpChg>
        <pc:grpChg chg="mod">
          <ac:chgData name="Ahmed Baraka" userId="27de326a888dfb01" providerId="LiveId" clId="{3E5BD69F-3A00-4B5E-B13A-5C63B41E1ABE}" dt="2022-01-28T09:13:18.497" v="1444"/>
          <ac:grpSpMkLst>
            <pc:docMk/>
            <pc:sldMk cId="286305564" sldId="376"/>
            <ac:grpSpMk id="6" creationId="{FF851FC1-52DF-48C6-AA6E-6EBE0251F595}"/>
          </ac:grpSpMkLst>
        </pc:grpChg>
        <pc:grpChg chg="mod">
          <ac:chgData name="Ahmed Baraka" userId="27de326a888dfb01" providerId="LiveId" clId="{3E5BD69F-3A00-4B5E-B13A-5C63B41E1ABE}" dt="2022-01-28T09:13:18.497" v="1444"/>
          <ac:grpSpMkLst>
            <pc:docMk/>
            <pc:sldMk cId="286305564" sldId="376"/>
            <ac:grpSpMk id="7" creationId="{324AD41F-EBB2-496A-BFA4-47CF5C1B351B}"/>
          </ac:grpSpMkLst>
        </pc:grpChg>
        <pc:grpChg chg="mod">
          <ac:chgData name="Ahmed Baraka" userId="27de326a888dfb01" providerId="LiveId" clId="{3E5BD69F-3A00-4B5E-B13A-5C63B41E1ABE}" dt="2022-01-28T09:13:18.497" v="1444"/>
          <ac:grpSpMkLst>
            <pc:docMk/>
            <pc:sldMk cId="286305564" sldId="376"/>
            <ac:grpSpMk id="8" creationId="{D4B960E0-F97E-4823-83B2-904BC714B6CD}"/>
          </ac:grpSpMkLst>
        </pc:grpChg>
        <pc:grpChg chg="mod">
          <ac:chgData name="Ahmed Baraka" userId="27de326a888dfb01" providerId="LiveId" clId="{3E5BD69F-3A00-4B5E-B13A-5C63B41E1ABE}" dt="2022-01-28T09:13:18.497" v="1444"/>
          <ac:grpSpMkLst>
            <pc:docMk/>
            <pc:sldMk cId="286305564" sldId="376"/>
            <ac:grpSpMk id="9" creationId="{CF23F88E-4772-43B1-9D1A-4700B756BAA4}"/>
          </ac:grpSpMkLst>
        </pc:grpChg>
        <pc:grpChg chg="add mod">
          <ac:chgData name="Ahmed Baraka" userId="27de326a888dfb01" providerId="LiveId" clId="{3E5BD69F-3A00-4B5E-B13A-5C63B41E1ABE}" dt="2022-01-28T09:13:18.497" v="1444"/>
          <ac:grpSpMkLst>
            <pc:docMk/>
            <pc:sldMk cId="286305564" sldId="376"/>
            <ac:grpSpMk id="24" creationId="{CD910D8E-F66C-4BB8-930F-1F1013DFBB7F}"/>
          </ac:grpSpMkLst>
        </pc:grpChg>
        <pc:grpChg chg="mod">
          <ac:chgData name="Ahmed Baraka" userId="27de326a888dfb01" providerId="LiveId" clId="{3E5BD69F-3A00-4B5E-B13A-5C63B41E1ABE}" dt="2022-01-28T09:13:18.497" v="1444"/>
          <ac:grpSpMkLst>
            <pc:docMk/>
            <pc:sldMk cId="286305564" sldId="376"/>
            <ac:grpSpMk id="25" creationId="{3556F18F-1BE4-400A-ABC1-327FEA8051EE}"/>
          </ac:grpSpMkLst>
        </pc:grpChg>
        <pc:grpChg chg="mod">
          <ac:chgData name="Ahmed Baraka" userId="27de326a888dfb01" providerId="LiveId" clId="{3E5BD69F-3A00-4B5E-B13A-5C63B41E1ABE}" dt="2022-01-28T09:13:18.497" v="1444"/>
          <ac:grpSpMkLst>
            <pc:docMk/>
            <pc:sldMk cId="286305564" sldId="376"/>
            <ac:grpSpMk id="26" creationId="{341FEC18-692B-4849-8A60-F9A3B9E625FB}"/>
          </ac:grpSpMkLst>
        </pc:grpChg>
        <pc:grpChg chg="mod">
          <ac:chgData name="Ahmed Baraka" userId="27de326a888dfb01" providerId="LiveId" clId="{3E5BD69F-3A00-4B5E-B13A-5C63B41E1ABE}" dt="2022-01-28T09:13:18.497" v="1444"/>
          <ac:grpSpMkLst>
            <pc:docMk/>
            <pc:sldMk cId="286305564" sldId="376"/>
            <ac:grpSpMk id="27" creationId="{BF608E20-89DD-43D1-A782-CFDEA4BA8952}"/>
          </ac:grpSpMkLst>
        </pc:grpChg>
        <pc:grpChg chg="mod">
          <ac:chgData name="Ahmed Baraka" userId="27de326a888dfb01" providerId="LiveId" clId="{3E5BD69F-3A00-4B5E-B13A-5C63B41E1ABE}" dt="2022-01-28T09:13:18.497" v="1444"/>
          <ac:grpSpMkLst>
            <pc:docMk/>
            <pc:sldMk cId="286305564" sldId="376"/>
            <ac:grpSpMk id="29" creationId="{6A7BCE27-D634-4803-B118-E5EE2D846A74}"/>
          </ac:grpSpMkLst>
        </pc:grpChg>
        <pc:grpChg chg="mod">
          <ac:chgData name="Ahmed Baraka" userId="27de326a888dfb01" providerId="LiveId" clId="{3E5BD69F-3A00-4B5E-B13A-5C63B41E1ABE}" dt="2022-01-28T09:13:18.497" v="1444"/>
          <ac:grpSpMkLst>
            <pc:docMk/>
            <pc:sldMk cId="286305564" sldId="376"/>
            <ac:grpSpMk id="30" creationId="{A68AF5C2-0A63-4799-ABC4-C4610AD4984C}"/>
          </ac:grpSpMkLst>
        </pc:grpChg>
        <pc:grpChg chg="mod">
          <ac:chgData name="Ahmed Baraka" userId="27de326a888dfb01" providerId="LiveId" clId="{3E5BD69F-3A00-4B5E-B13A-5C63B41E1ABE}" dt="2022-01-28T09:13:18.497" v="1444"/>
          <ac:grpSpMkLst>
            <pc:docMk/>
            <pc:sldMk cId="286305564" sldId="376"/>
            <ac:grpSpMk id="38" creationId="{49728FF7-EA84-472C-A08C-2DFD2F19769A}"/>
          </ac:grpSpMkLst>
        </pc:grpChg>
        <pc:grpChg chg="mod">
          <ac:chgData name="Ahmed Baraka" userId="27de326a888dfb01" providerId="LiveId" clId="{3E5BD69F-3A00-4B5E-B13A-5C63B41E1ABE}" dt="2022-01-28T09:13:18.497" v="1444"/>
          <ac:grpSpMkLst>
            <pc:docMk/>
            <pc:sldMk cId="286305564" sldId="376"/>
            <ac:grpSpMk id="43" creationId="{24DAE3C9-F403-4439-AB80-78D7644E0392}"/>
          </ac:grpSpMkLst>
        </pc:grpChg>
        <pc:grpChg chg="add mod">
          <ac:chgData name="Ahmed Baraka" userId="27de326a888dfb01" providerId="LiveId" clId="{3E5BD69F-3A00-4B5E-B13A-5C63B41E1ABE}" dt="2022-01-28T09:13:32.613" v="1447" actId="207"/>
          <ac:grpSpMkLst>
            <pc:docMk/>
            <pc:sldMk cId="286305564" sldId="376"/>
            <ac:grpSpMk id="48" creationId="{3644F94C-A965-4E19-A773-CE48F86DC2C9}"/>
          </ac:grpSpMkLst>
        </pc:grpChg>
        <pc:grpChg chg="mod">
          <ac:chgData name="Ahmed Baraka" userId="27de326a888dfb01" providerId="LiveId" clId="{3E5BD69F-3A00-4B5E-B13A-5C63B41E1ABE}" dt="2022-01-28T09:13:32.613" v="1447" actId="207"/>
          <ac:grpSpMkLst>
            <pc:docMk/>
            <pc:sldMk cId="286305564" sldId="376"/>
            <ac:grpSpMk id="49" creationId="{A3729790-FF51-4126-89CB-E0F14818B4DD}"/>
          </ac:grpSpMkLst>
        </pc:grpChg>
        <pc:picChg chg="mod">
          <ac:chgData name="Ahmed Baraka" userId="27de326a888dfb01" providerId="LiveId" clId="{3E5BD69F-3A00-4B5E-B13A-5C63B41E1ABE}" dt="2022-01-28T09:13:18.497" v="1444"/>
          <ac:picMkLst>
            <pc:docMk/>
            <pc:sldMk cId="286305564" sldId="376"/>
            <ac:picMk id="12" creationId="{93C9C058-5252-486B-99A4-5D98CD0D81A2}"/>
          </ac:picMkLst>
        </pc:picChg>
        <pc:picChg chg="mod">
          <ac:chgData name="Ahmed Baraka" userId="27de326a888dfb01" providerId="LiveId" clId="{3E5BD69F-3A00-4B5E-B13A-5C63B41E1ABE}" dt="2022-01-28T09:13:18.497" v="1444"/>
          <ac:picMkLst>
            <pc:docMk/>
            <pc:sldMk cId="286305564" sldId="376"/>
            <ac:picMk id="14" creationId="{AA66F08B-E71B-418F-BA5E-95E71DA3F37E}"/>
          </ac:picMkLst>
        </pc:picChg>
        <pc:picChg chg="mod">
          <ac:chgData name="Ahmed Baraka" userId="27de326a888dfb01" providerId="LiveId" clId="{3E5BD69F-3A00-4B5E-B13A-5C63B41E1ABE}" dt="2022-01-28T09:13:18.497" v="1444"/>
          <ac:picMkLst>
            <pc:docMk/>
            <pc:sldMk cId="286305564" sldId="376"/>
            <ac:picMk id="15" creationId="{C701E6D3-8373-4925-820D-F5111B232F37}"/>
          </ac:picMkLst>
        </pc:picChg>
        <pc:picChg chg="mod">
          <ac:chgData name="Ahmed Baraka" userId="27de326a888dfb01" providerId="LiveId" clId="{3E5BD69F-3A00-4B5E-B13A-5C63B41E1ABE}" dt="2022-01-28T09:13:18.497" v="1444"/>
          <ac:picMkLst>
            <pc:docMk/>
            <pc:sldMk cId="286305564" sldId="376"/>
            <ac:picMk id="17" creationId="{5D31910D-7661-48FC-80D8-36320DE293F6}"/>
          </ac:picMkLst>
        </pc:picChg>
        <pc:picChg chg="mod">
          <ac:chgData name="Ahmed Baraka" userId="27de326a888dfb01" providerId="LiveId" clId="{3E5BD69F-3A00-4B5E-B13A-5C63B41E1ABE}" dt="2022-01-28T09:13:18.497" v="1444"/>
          <ac:picMkLst>
            <pc:docMk/>
            <pc:sldMk cId="286305564" sldId="376"/>
            <ac:picMk id="39" creationId="{6F3C33D4-FBB2-49E4-9107-637C3386852C}"/>
          </ac:picMkLst>
        </pc:picChg>
        <pc:picChg chg="mod">
          <ac:chgData name="Ahmed Baraka" userId="27de326a888dfb01" providerId="LiveId" clId="{3E5BD69F-3A00-4B5E-B13A-5C63B41E1ABE}" dt="2022-01-28T09:13:18.497" v="1444"/>
          <ac:picMkLst>
            <pc:docMk/>
            <pc:sldMk cId="286305564" sldId="376"/>
            <ac:picMk id="44" creationId="{7BEE3D25-61D6-4CD5-A682-5BAEBA1A28E0}"/>
          </ac:picMkLst>
        </pc:picChg>
        <pc:picChg chg="mod">
          <ac:chgData name="Ahmed Baraka" userId="27de326a888dfb01" providerId="LiveId" clId="{3E5BD69F-3A00-4B5E-B13A-5C63B41E1ABE}" dt="2022-01-28T09:13:32.613" v="1447" actId="207"/>
          <ac:picMkLst>
            <pc:docMk/>
            <pc:sldMk cId="286305564" sldId="376"/>
            <ac:picMk id="53" creationId="{9987E0A2-A468-41DF-A802-18D1A7EC2B45}"/>
          </ac:picMkLst>
        </pc:picChg>
        <pc:cxnChg chg="add mod">
          <ac:chgData name="Ahmed Baraka" userId="27de326a888dfb01" providerId="LiveId" clId="{3E5BD69F-3A00-4B5E-B13A-5C63B41E1ABE}" dt="2022-01-28T09:13:18.497" v="1444"/>
          <ac:cxnSpMkLst>
            <pc:docMk/>
            <pc:sldMk cId="286305564" sldId="376"/>
            <ac:cxnSpMk id="4" creationId="{78F14DE1-36FE-47CB-9AC3-AD78E4D8EB47}"/>
          </ac:cxnSpMkLst>
        </pc:cxnChg>
        <pc:cxnChg chg="mod">
          <ac:chgData name="Ahmed Baraka" userId="27de326a888dfb01" providerId="LiveId" clId="{3E5BD69F-3A00-4B5E-B13A-5C63B41E1ABE}" dt="2022-01-28T09:13:18.497" v="1444"/>
          <ac:cxnSpMkLst>
            <pc:docMk/>
            <pc:sldMk cId="286305564" sldId="376"/>
            <ac:cxnSpMk id="10" creationId="{816CC479-75DE-4C4B-9CDA-77DA96ACD317}"/>
          </ac:cxnSpMkLst>
        </pc:cxnChg>
        <pc:cxnChg chg="mod">
          <ac:chgData name="Ahmed Baraka" userId="27de326a888dfb01" providerId="LiveId" clId="{3E5BD69F-3A00-4B5E-B13A-5C63B41E1ABE}" dt="2022-01-28T09:16:07.244" v="1466" actId="208"/>
          <ac:cxnSpMkLst>
            <pc:docMk/>
            <pc:sldMk cId="286305564" sldId="376"/>
            <ac:cxnSpMk id="32" creationId="{855D02C0-7644-46B6-B828-6E3521F4706D}"/>
          </ac:cxnSpMkLst>
        </pc:cxnChg>
        <pc:cxnChg chg="mod">
          <ac:chgData name="Ahmed Baraka" userId="27de326a888dfb01" providerId="LiveId" clId="{3E5BD69F-3A00-4B5E-B13A-5C63B41E1ABE}" dt="2022-01-28T09:16:07.520" v="1467" actId="208"/>
          <ac:cxnSpMkLst>
            <pc:docMk/>
            <pc:sldMk cId="286305564" sldId="376"/>
            <ac:cxnSpMk id="33" creationId="{48006874-9B54-4712-A26D-FED413CC01EA}"/>
          </ac:cxnSpMkLst>
        </pc:cxnChg>
        <pc:cxnChg chg="add mod">
          <ac:chgData name="Ahmed Baraka" userId="27de326a888dfb01" providerId="LiveId" clId="{3E5BD69F-3A00-4B5E-B13A-5C63B41E1ABE}" dt="2022-01-28T11:11:19.991" v="2205" actId="208"/>
          <ac:cxnSpMkLst>
            <pc:docMk/>
            <pc:sldMk cId="286305564" sldId="376"/>
            <ac:cxnSpMk id="55" creationId="{D0DC720F-1F15-455A-BF25-1662DFC9087D}"/>
          </ac:cxnSpMkLst>
        </pc:cxnChg>
      </pc:sldChg>
      <pc:sldChg chg="addSp delSp modSp new mod">
        <pc:chgData name="Ahmed Baraka" userId="27de326a888dfb01" providerId="LiveId" clId="{3E5BD69F-3A00-4B5E-B13A-5C63B41E1ABE}" dt="2022-01-28T09:21:47.309" v="1525" actId="14100"/>
        <pc:sldMkLst>
          <pc:docMk/>
          <pc:sldMk cId="3800209142" sldId="377"/>
        </pc:sldMkLst>
        <pc:spChg chg="mod">
          <ac:chgData name="Ahmed Baraka" userId="27de326a888dfb01" providerId="LiveId" clId="{3E5BD69F-3A00-4B5E-B13A-5C63B41E1ABE}" dt="2022-01-28T09:21:01.813" v="1520" actId="20577"/>
          <ac:spMkLst>
            <pc:docMk/>
            <pc:sldMk cId="3800209142" sldId="377"/>
            <ac:spMk id="2" creationId="{7A0420AE-C80F-4BF6-A3E7-4D8C6F6420EE}"/>
          </ac:spMkLst>
        </pc:spChg>
        <pc:spChg chg="del">
          <ac:chgData name="Ahmed Baraka" userId="27de326a888dfb01" providerId="LiveId" clId="{3E5BD69F-3A00-4B5E-B13A-5C63B41E1ABE}" dt="2022-01-28T09:18:58.489" v="1473" actId="478"/>
          <ac:spMkLst>
            <pc:docMk/>
            <pc:sldMk cId="3800209142" sldId="377"/>
            <ac:spMk id="3" creationId="{BA578056-CDE4-403F-9F50-1A928CDC380B}"/>
          </ac:spMkLst>
        </pc:spChg>
        <pc:picChg chg="add mod">
          <ac:chgData name="Ahmed Baraka" userId="27de326a888dfb01" providerId="LiveId" clId="{3E5BD69F-3A00-4B5E-B13A-5C63B41E1ABE}" dt="2022-01-28T09:21:47.309" v="1525" actId="14100"/>
          <ac:picMkLst>
            <pc:docMk/>
            <pc:sldMk cId="3800209142" sldId="377"/>
            <ac:picMk id="5" creationId="{8918C5F6-D425-4ACA-A890-C24E16906743}"/>
          </ac:picMkLst>
        </pc:picChg>
        <pc:picChg chg="add del mod">
          <ac:chgData name="Ahmed Baraka" userId="27de326a888dfb01" providerId="LiveId" clId="{3E5BD69F-3A00-4B5E-B13A-5C63B41E1ABE}" dt="2022-01-28T09:21:33.148" v="1521" actId="478"/>
          <ac:picMkLst>
            <pc:docMk/>
            <pc:sldMk cId="3800209142" sldId="377"/>
            <ac:picMk id="2050" creationId="{69A43C14-E4F7-4473-9D82-4CA77236A53E}"/>
          </ac:picMkLst>
        </pc:picChg>
      </pc:sldChg>
      <pc:sldChg chg="addSp modSp new mod">
        <pc:chgData name="Ahmed Baraka" userId="27de326a888dfb01" providerId="LiveId" clId="{3E5BD69F-3A00-4B5E-B13A-5C63B41E1ABE}" dt="2022-01-28T11:48:57.436" v="2664" actId="20577"/>
        <pc:sldMkLst>
          <pc:docMk/>
          <pc:sldMk cId="93955233" sldId="378"/>
        </pc:sldMkLst>
        <pc:spChg chg="mod">
          <ac:chgData name="Ahmed Baraka" userId="27de326a888dfb01" providerId="LiveId" clId="{3E5BD69F-3A00-4B5E-B13A-5C63B41E1ABE}" dt="2022-01-28T10:41:56.422" v="1609" actId="20577"/>
          <ac:spMkLst>
            <pc:docMk/>
            <pc:sldMk cId="93955233" sldId="378"/>
            <ac:spMk id="2" creationId="{59F905B0-B3F9-4333-91BB-8574C853424D}"/>
          </ac:spMkLst>
        </pc:spChg>
        <pc:spChg chg="mod">
          <ac:chgData name="Ahmed Baraka" userId="27de326a888dfb01" providerId="LiveId" clId="{3E5BD69F-3A00-4B5E-B13A-5C63B41E1ABE}" dt="2022-01-28T11:48:57.436" v="2664" actId="20577"/>
          <ac:spMkLst>
            <pc:docMk/>
            <pc:sldMk cId="93955233" sldId="378"/>
            <ac:spMk id="3" creationId="{7339BF30-79D8-4385-A1EE-555A9E1298B7}"/>
          </ac:spMkLst>
        </pc:spChg>
        <pc:cxnChg chg="add mod">
          <ac:chgData name="Ahmed Baraka" userId="27de326a888dfb01" providerId="LiveId" clId="{3E5BD69F-3A00-4B5E-B13A-5C63B41E1ABE}" dt="2022-01-28T11:11:23.484" v="2206"/>
          <ac:cxnSpMkLst>
            <pc:docMk/>
            <pc:sldMk cId="93955233" sldId="378"/>
            <ac:cxnSpMk id="4" creationId="{2BA888CC-288A-49D3-AAF2-C3F8E0A6611D}"/>
          </ac:cxnSpMkLst>
        </pc:cxnChg>
      </pc:sldChg>
      <pc:sldChg chg="new del">
        <pc:chgData name="Ahmed Baraka" userId="27de326a888dfb01" providerId="LiveId" clId="{3E5BD69F-3A00-4B5E-B13A-5C63B41E1ABE}" dt="2022-01-28T09:22:02.097" v="1526" actId="47"/>
        <pc:sldMkLst>
          <pc:docMk/>
          <pc:sldMk cId="2499999571" sldId="378"/>
        </pc:sldMkLst>
      </pc:sldChg>
      <pc:sldChg chg="addSp delSp modSp new mod modNotesTx">
        <pc:chgData name="Ahmed Baraka" userId="27de326a888dfb01" providerId="LiveId" clId="{3E5BD69F-3A00-4B5E-B13A-5C63B41E1ABE}" dt="2022-01-28T11:51:38.297" v="2724" actId="1076"/>
        <pc:sldMkLst>
          <pc:docMk/>
          <pc:sldMk cId="616106129" sldId="379"/>
        </pc:sldMkLst>
        <pc:spChg chg="mod">
          <ac:chgData name="Ahmed Baraka" userId="27de326a888dfb01" providerId="LiveId" clId="{3E5BD69F-3A00-4B5E-B13A-5C63B41E1ABE}" dt="2022-01-28T10:58:50.225" v="2194" actId="20577"/>
          <ac:spMkLst>
            <pc:docMk/>
            <pc:sldMk cId="616106129" sldId="379"/>
            <ac:spMk id="2" creationId="{70CDDF54-3FFC-45DD-976C-2B37D70F7D79}"/>
          </ac:spMkLst>
        </pc:spChg>
        <pc:spChg chg="del">
          <ac:chgData name="Ahmed Baraka" userId="27de326a888dfb01" providerId="LiveId" clId="{3E5BD69F-3A00-4B5E-B13A-5C63B41E1ABE}" dt="2022-01-28T10:55:38.270" v="2021" actId="3680"/>
          <ac:spMkLst>
            <pc:docMk/>
            <pc:sldMk cId="616106129" sldId="379"/>
            <ac:spMk id="3" creationId="{60C4E7E0-9253-4378-94A8-6640D0FEC809}"/>
          </ac:spMkLst>
        </pc:spChg>
        <pc:spChg chg="add mod">
          <ac:chgData name="Ahmed Baraka" userId="27de326a888dfb01" providerId="LiveId" clId="{3E5BD69F-3A00-4B5E-B13A-5C63B41E1ABE}" dt="2022-01-28T11:51:38.297" v="2724" actId="1076"/>
          <ac:spMkLst>
            <pc:docMk/>
            <pc:sldMk cId="616106129" sldId="379"/>
            <ac:spMk id="6" creationId="{CEE7E510-5F30-4911-A2B5-048FEBC3B6B7}"/>
          </ac:spMkLst>
        </pc:spChg>
        <pc:graphicFrameChg chg="add mod ord modGraphic">
          <ac:chgData name="Ahmed Baraka" userId="27de326a888dfb01" providerId="LiveId" clId="{3E5BD69F-3A00-4B5E-B13A-5C63B41E1ABE}" dt="2022-01-28T11:44:00.617" v="2604" actId="20577"/>
          <ac:graphicFrameMkLst>
            <pc:docMk/>
            <pc:sldMk cId="616106129" sldId="379"/>
            <ac:graphicFrameMk id="4" creationId="{33C54ACB-B5BC-4141-8E58-F37F284F0139}"/>
          </ac:graphicFrameMkLst>
        </pc:graphicFrameChg>
        <pc:cxnChg chg="add mod">
          <ac:chgData name="Ahmed Baraka" userId="27de326a888dfb01" providerId="LiveId" clId="{3E5BD69F-3A00-4B5E-B13A-5C63B41E1ABE}" dt="2022-01-28T11:11:25.375" v="2207"/>
          <ac:cxnSpMkLst>
            <pc:docMk/>
            <pc:sldMk cId="616106129" sldId="379"/>
            <ac:cxnSpMk id="5" creationId="{1E5C4DDB-E0B8-4AD1-A8F7-AE34834F4BF4}"/>
          </ac:cxnSpMkLst>
        </pc:cxnChg>
      </pc:sldChg>
      <pc:sldChg chg="modSp new del mod">
        <pc:chgData name="Ahmed Baraka" userId="27de326a888dfb01" providerId="LiveId" clId="{3E5BD69F-3A00-4B5E-B13A-5C63B41E1ABE}" dt="2022-01-28T12:17:32.875" v="2832" actId="47"/>
        <pc:sldMkLst>
          <pc:docMk/>
          <pc:sldMk cId="4129706659" sldId="380"/>
        </pc:sldMkLst>
        <pc:spChg chg="mod">
          <ac:chgData name="Ahmed Baraka" userId="27de326a888dfb01" providerId="LiveId" clId="{3E5BD69F-3A00-4B5E-B13A-5C63B41E1ABE}" dt="2022-01-28T11:51:27.778" v="2722" actId="14100"/>
          <ac:spMkLst>
            <pc:docMk/>
            <pc:sldMk cId="4129706659" sldId="380"/>
            <ac:spMk id="3" creationId="{389AF03C-9234-4AD9-9841-21A1D5A9EB9E}"/>
          </ac:spMkLst>
        </pc:spChg>
      </pc:sldChg>
      <pc:sldChg chg="addSp delSp modSp add mod modNotesTx">
        <pc:chgData name="Ahmed Baraka" userId="27de326a888dfb01" providerId="LiveId" clId="{3E5BD69F-3A00-4B5E-B13A-5C63B41E1ABE}" dt="2022-01-28T12:21:11.631" v="2837" actId="6549"/>
        <pc:sldMkLst>
          <pc:docMk/>
          <pc:sldMk cId="1394987155" sldId="381"/>
        </pc:sldMkLst>
        <pc:spChg chg="mod">
          <ac:chgData name="Ahmed Baraka" userId="27de326a888dfb01" providerId="LiveId" clId="{3E5BD69F-3A00-4B5E-B13A-5C63B41E1ABE}" dt="2022-01-28T11:54:39.926" v="2749" actId="20577"/>
          <ac:spMkLst>
            <pc:docMk/>
            <pc:sldMk cId="1394987155" sldId="381"/>
            <ac:spMk id="2" creationId="{70CDDF54-3FFC-45DD-976C-2B37D70F7D79}"/>
          </ac:spMkLst>
        </pc:spChg>
        <pc:spChg chg="mod">
          <ac:chgData name="Ahmed Baraka" userId="27de326a888dfb01" providerId="LiveId" clId="{3E5BD69F-3A00-4B5E-B13A-5C63B41E1ABE}" dt="2022-01-28T12:03:54.425" v="2824" actId="1035"/>
          <ac:spMkLst>
            <pc:docMk/>
            <pc:sldMk cId="1394987155" sldId="381"/>
            <ac:spMk id="6" creationId="{CEE7E510-5F30-4911-A2B5-048FEBC3B6B7}"/>
          </ac:spMkLst>
        </pc:spChg>
        <pc:spChg chg="add del">
          <ac:chgData name="Ahmed Baraka" userId="27de326a888dfb01" providerId="LiveId" clId="{3E5BD69F-3A00-4B5E-B13A-5C63B41E1ABE}" dt="2022-01-28T12:04:37.354" v="2830" actId="22"/>
          <ac:spMkLst>
            <pc:docMk/>
            <pc:sldMk cId="1394987155" sldId="381"/>
            <ac:spMk id="7" creationId="{6C300E60-A640-4C05-87E8-F74BB3E206FD}"/>
          </ac:spMkLst>
        </pc:spChg>
        <pc:graphicFrameChg chg="mod modGraphic">
          <ac:chgData name="Ahmed Baraka" userId="27de326a888dfb01" providerId="LiveId" clId="{3E5BD69F-3A00-4B5E-B13A-5C63B41E1ABE}" dt="2022-01-28T12:04:10.824" v="2828" actId="20577"/>
          <ac:graphicFrameMkLst>
            <pc:docMk/>
            <pc:sldMk cId="1394987155" sldId="381"/>
            <ac:graphicFrameMk id="4" creationId="{33C54ACB-B5BC-4141-8E58-F37F284F0139}"/>
          </ac:graphicFrameMkLst>
        </pc:graphicFrameChg>
      </pc:sldChg>
      <pc:sldChg chg="new del">
        <pc:chgData name="Ahmed Baraka" userId="27de326a888dfb01" providerId="LiveId" clId="{3E5BD69F-3A00-4B5E-B13A-5C63B41E1ABE}" dt="2022-01-30T06:37:03.798" v="2890" actId="47"/>
        <pc:sldMkLst>
          <pc:docMk/>
          <pc:sldMk cId="3891541785" sldId="382"/>
        </pc:sldMkLst>
      </pc:sldChg>
      <pc:sldChg chg="addSp delSp modSp new mod modNotesTx">
        <pc:chgData name="Ahmed Baraka" userId="27de326a888dfb01" providerId="LiveId" clId="{3E5BD69F-3A00-4B5E-B13A-5C63B41E1ABE}" dt="2022-01-30T06:25:51.322" v="2889" actId="6549"/>
        <pc:sldMkLst>
          <pc:docMk/>
          <pc:sldMk cId="2519638225" sldId="383"/>
        </pc:sldMkLst>
        <pc:spChg chg="mod">
          <ac:chgData name="Ahmed Baraka" userId="27de326a888dfb01" providerId="LiveId" clId="{3E5BD69F-3A00-4B5E-B13A-5C63B41E1ABE}" dt="2022-01-30T06:22:09.788" v="2874" actId="27636"/>
          <ac:spMkLst>
            <pc:docMk/>
            <pc:sldMk cId="2519638225" sldId="383"/>
            <ac:spMk id="2" creationId="{488E6BDA-3692-4F20-A058-882FDB1CB878}"/>
          </ac:spMkLst>
        </pc:spChg>
        <pc:spChg chg="del">
          <ac:chgData name="Ahmed Baraka" userId="27de326a888dfb01" providerId="LiveId" clId="{3E5BD69F-3A00-4B5E-B13A-5C63B41E1ABE}" dt="2022-01-30T06:23:37.032" v="2876" actId="1957"/>
          <ac:spMkLst>
            <pc:docMk/>
            <pc:sldMk cId="2519638225" sldId="383"/>
            <ac:spMk id="3" creationId="{86E030B2-934F-4AA5-9383-AE9A620319E7}"/>
          </ac:spMkLst>
        </pc:spChg>
        <pc:graphicFrameChg chg="add mod">
          <ac:chgData name="Ahmed Baraka" userId="27de326a888dfb01" providerId="LiveId" clId="{3E5BD69F-3A00-4B5E-B13A-5C63B41E1ABE}" dt="2022-01-30T06:23:37.032" v="2876" actId="1957"/>
          <ac:graphicFrameMkLst>
            <pc:docMk/>
            <pc:sldMk cId="2519638225" sldId="383"/>
            <ac:graphicFrameMk id="6" creationId="{41A30019-11BC-4BC9-B446-757FD6DDC78E}"/>
          </ac:graphicFrameMkLst>
        </pc:graphicFrameChg>
      </pc:sldChg>
    </pc:docChg>
  </pc:docChgLst>
  <pc:docChgLst>
    <pc:chgData name="Ahmed Baraka" userId="27de326a888dfb01" providerId="LiveId" clId="{DCE1C7B6-C34B-4758-A714-B570A85FECBC}"/>
    <pc:docChg chg="undo custSel addSld delSld modSld">
      <pc:chgData name="Ahmed Baraka" userId="27de326a888dfb01" providerId="LiveId" clId="{DCE1C7B6-C34B-4758-A714-B570A85FECBC}" dt="2021-02-27T10:31:50.997" v="6205" actId="113"/>
      <pc:docMkLst>
        <pc:docMk/>
      </pc:docMkLst>
      <pc:sldChg chg="modSp mod">
        <pc:chgData name="Ahmed Baraka" userId="27de326a888dfb01" providerId="LiveId" clId="{DCE1C7B6-C34B-4758-A714-B570A85FECBC}" dt="2021-02-25T09:07:27.865" v="0"/>
        <pc:sldMkLst>
          <pc:docMk/>
          <pc:sldMk cId="3705510583" sldId="256"/>
        </pc:sldMkLst>
        <pc:spChg chg="mod">
          <ac:chgData name="Ahmed Baraka" userId="27de326a888dfb01" providerId="LiveId" clId="{DCE1C7B6-C34B-4758-A714-B570A85FECBC}" dt="2021-02-25T09:07:27.865" v="0"/>
          <ac:spMkLst>
            <pc:docMk/>
            <pc:sldMk cId="3705510583" sldId="256"/>
            <ac:spMk id="2" creationId="{00000000-0000-0000-0000-000000000000}"/>
          </ac:spMkLst>
        </pc:spChg>
      </pc:sldChg>
      <pc:sldChg chg="addSp delSp modSp new mod modClrScheme modAnim chgLayout modNotesTx">
        <pc:chgData name="Ahmed Baraka" userId="27de326a888dfb01" providerId="LiveId" clId="{DCE1C7B6-C34B-4758-A714-B570A85FECBC}" dt="2021-02-26T05:37:52.062" v="3786" actId="20577"/>
        <pc:sldMkLst>
          <pc:docMk/>
          <pc:sldMk cId="183742989" sldId="372"/>
        </pc:sldMkLst>
        <pc:spChg chg="del">
          <ac:chgData name="Ahmed Baraka" userId="27de326a888dfb01" providerId="LiveId" clId="{DCE1C7B6-C34B-4758-A714-B570A85FECBC}" dt="2021-02-25T09:14:46.773" v="3" actId="700"/>
          <ac:spMkLst>
            <pc:docMk/>
            <pc:sldMk cId="183742989" sldId="372"/>
            <ac:spMk id="2" creationId="{669228B8-2708-4C52-8BE5-5151AE4B1990}"/>
          </ac:spMkLst>
        </pc:spChg>
        <pc:spChg chg="del">
          <ac:chgData name="Ahmed Baraka" userId="27de326a888dfb01" providerId="LiveId" clId="{DCE1C7B6-C34B-4758-A714-B570A85FECBC}" dt="2021-02-25T09:14:46.773" v="3" actId="700"/>
          <ac:spMkLst>
            <pc:docMk/>
            <pc:sldMk cId="183742989" sldId="372"/>
            <ac:spMk id="3" creationId="{C87D85E6-2233-4429-AB6B-97D5167EA248}"/>
          </ac:spMkLst>
        </pc:spChg>
        <pc:spChg chg="mod topLvl">
          <ac:chgData name="Ahmed Baraka" userId="27de326a888dfb01" providerId="LiveId" clId="{DCE1C7B6-C34B-4758-A714-B570A85FECBC}" dt="2021-02-25T18:23:32.061" v="132" actId="165"/>
          <ac:spMkLst>
            <pc:docMk/>
            <pc:sldMk cId="183742989" sldId="372"/>
            <ac:spMk id="5" creationId="{F82C571A-09AC-49D5-AF96-B8956DC7054C}"/>
          </ac:spMkLst>
        </pc:spChg>
        <pc:spChg chg="mod topLvl">
          <ac:chgData name="Ahmed Baraka" userId="27de326a888dfb01" providerId="LiveId" clId="{DCE1C7B6-C34B-4758-A714-B570A85FECBC}" dt="2021-02-25T18:23:32.061" v="132" actId="165"/>
          <ac:spMkLst>
            <pc:docMk/>
            <pc:sldMk cId="183742989" sldId="372"/>
            <ac:spMk id="6" creationId="{1C67D6E6-0E7D-4A74-8A7E-B526FDA8E13B}"/>
          </ac:spMkLst>
        </pc:spChg>
        <pc:spChg chg="mod topLvl">
          <ac:chgData name="Ahmed Baraka" userId="27de326a888dfb01" providerId="LiveId" clId="{DCE1C7B6-C34B-4758-A714-B570A85FECBC}" dt="2021-02-25T18:23:32.061" v="132" actId="165"/>
          <ac:spMkLst>
            <pc:docMk/>
            <pc:sldMk cId="183742989" sldId="372"/>
            <ac:spMk id="7" creationId="{82EB66D7-1EC1-4C87-8F0C-EB7FC385A37D}"/>
          </ac:spMkLst>
        </pc:spChg>
        <pc:spChg chg="mod topLvl">
          <ac:chgData name="Ahmed Baraka" userId="27de326a888dfb01" providerId="LiveId" clId="{DCE1C7B6-C34B-4758-A714-B570A85FECBC}" dt="2021-02-25T18:23:32.061" v="132" actId="165"/>
          <ac:spMkLst>
            <pc:docMk/>
            <pc:sldMk cId="183742989" sldId="372"/>
            <ac:spMk id="8" creationId="{C7F7EBDB-5514-47A8-8DC1-1F20B0F9F4DD}"/>
          </ac:spMkLst>
        </pc:spChg>
        <pc:spChg chg="mod topLvl">
          <ac:chgData name="Ahmed Baraka" userId="27de326a888dfb01" providerId="LiveId" clId="{DCE1C7B6-C34B-4758-A714-B570A85FECBC}" dt="2021-02-25T18:23:32.061" v="132" actId="165"/>
          <ac:spMkLst>
            <pc:docMk/>
            <pc:sldMk cId="183742989" sldId="372"/>
            <ac:spMk id="9" creationId="{95802B1F-F43E-4A96-AC88-57BA12BD1304}"/>
          </ac:spMkLst>
        </pc:spChg>
        <pc:spChg chg="mod topLvl">
          <ac:chgData name="Ahmed Baraka" userId="27de326a888dfb01" providerId="LiveId" clId="{DCE1C7B6-C34B-4758-A714-B570A85FECBC}" dt="2021-02-25T18:23:32.061" v="132" actId="165"/>
          <ac:spMkLst>
            <pc:docMk/>
            <pc:sldMk cId="183742989" sldId="372"/>
            <ac:spMk id="10" creationId="{AAB2E67B-9E01-4285-8712-4797746E47A9}"/>
          </ac:spMkLst>
        </pc:spChg>
        <pc:spChg chg="mod topLvl">
          <ac:chgData name="Ahmed Baraka" userId="27de326a888dfb01" providerId="LiveId" clId="{DCE1C7B6-C34B-4758-A714-B570A85FECBC}" dt="2021-02-25T18:23:32.061" v="132" actId="165"/>
          <ac:spMkLst>
            <pc:docMk/>
            <pc:sldMk cId="183742989" sldId="372"/>
            <ac:spMk id="11" creationId="{C3B2FDF6-9053-49B5-8A1F-F5F1438C0D2E}"/>
          </ac:spMkLst>
        </pc:spChg>
        <pc:spChg chg="mod topLvl">
          <ac:chgData name="Ahmed Baraka" userId="27de326a888dfb01" providerId="LiveId" clId="{DCE1C7B6-C34B-4758-A714-B570A85FECBC}" dt="2021-02-25T18:24:01.535" v="133" actId="164"/>
          <ac:spMkLst>
            <pc:docMk/>
            <pc:sldMk cId="183742989" sldId="372"/>
            <ac:spMk id="12" creationId="{EF48C993-07C5-468E-B0E6-10DC943570D8}"/>
          </ac:spMkLst>
        </pc:spChg>
        <pc:spChg chg="mod topLvl">
          <ac:chgData name="Ahmed Baraka" userId="27de326a888dfb01" providerId="LiveId" clId="{DCE1C7B6-C34B-4758-A714-B570A85FECBC}" dt="2021-02-25T18:24:01.535" v="133" actId="164"/>
          <ac:spMkLst>
            <pc:docMk/>
            <pc:sldMk cId="183742989" sldId="372"/>
            <ac:spMk id="13" creationId="{1FD85928-048A-4B1E-A6C9-AE51C66F898B}"/>
          </ac:spMkLst>
        </pc:spChg>
        <pc:spChg chg="mod topLvl">
          <ac:chgData name="Ahmed Baraka" userId="27de326a888dfb01" providerId="LiveId" clId="{DCE1C7B6-C34B-4758-A714-B570A85FECBC}" dt="2021-02-25T18:23:32.061" v="132" actId="165"/>
          <ac:spMkLst>
            <pc:docMk/>
            <pc:sldMk cId="183742989" sldId="372"/>
            <ac:spMk id="14" creationId="{970D9906-137A-4162-9A16-2654A7B86ACE}"/>
          </ac:spMkLst>
        </pc:spChg>
        <pc:spChg chg="mod topLvl">
          <ac:chgData name="Ahmed Baraka" userId="27de326a888dfb01" providerId="LiveId" clId="{DCE1C7B6-C34B-4758-A714-B570A85FECBC}" dt="2021-02-25T18:24:20.670" v="135" actId="164"/>
          <ac:spMkLst>
            <pc:docMk/>
            <pc:sldMk cId="183742989" sldId="372"/>
            <ac:spMk id="15" creationId="{B8AE8A46-EACD-40FB-877E-0AF190B82090}"/>
          </ac:spMkLst>
        </pc:spChg>
        <pc:spChg chg="mod topLvl">
          <ac:chgData name="Ahmed Baraka" userId="27de326a888dfb01" providerId="LiveId" clId="{DCE1C7B6-C34B-4758-A714-B570A85FECBC}" dt="2021-02-25T18:23:32.061" v="132" actId="165"/>
          <ac:spMkLst>
            <pc:docMk/>
            <pc:sldMk cId="183742989" sldId="372"/>
            <ac:spMk id="16" creationId="{2F9B4E6F-DF64-4572-BD54-FC2B01EA2247}"/>
          </ac:spMkLst>
        </pc:spChg>
        <pc:spChg chg="mod topLvl">
          <ac:chgData name="Ahmed Baraka" userId="27de326a888dfb01" providerId="LiveId" clId="{DCE1C7B6-C34B-4758-A714-B570A85FECBC}" dt="2021-02-25T18:23:32.061" v="132" actId="165"/>
          <ac:spMkLst>
            <pc:docMk/>
            <pc:sldMk cId="183742989" sldId="372"/>
            <ac:spMk id="17" creationId="{42796812-33B9-4DB5-A76D-B24570D6DC66}"/>
          </ac:spMkLst>
        </pc:spChg>
        <pc:spChg chg="mod topLvl">
          <ac:chgData name="Ahmed Baraka" userId="27de326a888dfb01" providerId="LiveId" clId="{DCE1C7B6-C34B-4758-A714-B570A85FECBC}" dt="2021-02-25T18:24:01.535" v="133" actId="164"/>
          <ac:spMkLst>
            <pc:docMk/>
            <pc:sldMk cId="183742989" sldId="372"/>
            <ac:spMk id="19" creationId="{FD2BE400-EE6B-46D8-B711-06B7DA193791}"/>
          </ac:spMkLst>
        </pc:spChg>
        <pc:spChg chg="mod topLvl">
          <ac:chgData name="Ahmed Baraka" userId="27de326a888dfb01" providerId="LiveId" clId="{DCE1C7B6-C34B-4758-A714-B570A85FECBC}" dt="2021-02-25T18:24:01.535" v="133" actId="164"/>
          <ac:spMkLst>
            <pc:docMk/>
            <pc:sldMk cId="183742989" sldId="372"/>
            <ac:spMk id="22" creationId="{3F37966B-8D56-4208-B25A-39776681892D}"/>
          </ac:spMkLst>
        </pc:spChg>
        <pc:spChg chg="add mod">
          <ac:chgData name="Ahmed Baraka" userId="27de326a888dfb01" providerId="LiveId" clId="{DCE1C7B6-C34B-4758-A714-B570A85FECBC}" dt="2021-02-25T10:49:29.616" v="74" actId="1076"/>
          <ac:spMkLst>
            <pc:docMk/>
            <pc:sldMk cId="183742989" sldId="372"/>
            <ac:spMk id="23" creationId="{A398A92B-96D9-4B7C-BA05-2D69404A5398}"/>
          </ac:spMkLst>
        </pc:spChg>
        <pc:grpChg chg="add del mod">
          <ac:chgData name="Ahmed Baraka" userId="27de326a888dfb01" providerId="LiveId" clId="{DCE1C7B6-C34B-4758-A714-B570A85FECBC}" dt="2021-02-25T18:23:32.061" v="132" actId="165"/>
          <ac:grpSpMkLst>
            <pc:docMk/>
            <pc:sldMk cId="183742989" sldId="372"/>
            <ac:grpSpMk id="4" creationId="{AB7B972B-DEAA-41D8-AE67-9CAB7BAFAB62}"/>
          </ac:grpSpMkLst>
        </pc:grpChg>
        <pc:grpChg chg="add mod">
          <ac:chgData name="Ahmed Baraka" userId="27de326a888dfb01" providerId="LiveId" clId="{DCE1C7B6-C34B-4758-A714-B570A85FECBC}" dt="2021-02-25T18:24:20.670" v="135" actId="164"/>
          <ac:grpSpMkLst>
            <pc:docMk/>
            <pc:sldMk cId="183742989" sldId="372"/>
            <ac:grpSpMk id="24" creationId="{140FAB58-86EB-4A8A-979F-CFB6A220EE61}"/>
          </ac:grpSpMkLst>
        </pc:grpChg>
        <pc:grpChg chg="add mod">
          <ac:chgData name="Ahmed Baraka" userId="27de326a888dfb01" providerId="LiveId" clId="{DCE1C7B6-C34B-4758-A714-B570A85FECBC}" dt="2021-02-25T18:24:20.670" v="135" actId="164"/>
          <ac:grpSpMkLst>
            <pc:docMk/>
            <pc:sldMk cId="183742989" sldId="372"/>
            <ac:grpSpMk id="25" creationId="{6F499E27-93AF-4484-9E8A-6C0AE2CD25FE}"/>
          </ac:grpSpMkLst>
        </pc:grpChg>
        <pc:picChg chg="mod topLvl">
          <ac:chgData name="Ahmed Baraka" userId="27de326a888dfb01" providerId="LiveId" clId="{DCE1C7B6-C34B-4758-A714-B570A85FECBC}" dt="2021-02-25T18:24:01.535" v="133" actId="164"/>
          <ac:picMkLst>
            <pc:docMk/>
            <pc:sldMk cId="183742989" sldId="372"/>
            <ac:picMk id="18" creationId="{7EB88F67-BB99-42E5-AE34-B2E63BA5A91B}"/>
          </ac:picMkLst>
        </pc:picChg>
        <pc:picChg chg="mod topLvl">
          <ac:chgData name="Ahmed Baraka" userId="27de326a888dfb01" providerId="LiveId" clId="{DCE1C7B6-C34B-4758-A714-B570A85FECBC}" dt="2021-02-25T18:23:32.061" v="132" actId="165"/>
          <ac:picMkLst>
            <pc:docMk/>
            <pc:sldMk cId="183742989" sldId="372"/>
            <ac:picMk id="20" creationId="{5C334B4E-2583-4CE0-AD3D-821B7253FDDD}"/>
          </ac:picMkLst>
        </pc:picChg>
        <pc:cxnChg chg="mod topLvl">
          <ac:chgData name="Ahmed Baraka" userId="27de326a888dfb01" providerId="LiveId" clId="{DCE1C7B6-C34B-4758-A714-B570A85FECBC}" dt="2021-02-25T18:24:01.535" v="133" actId="164"/>
          <ac:cxnSpMkLst>
            <pc:docMk/>
            <pc:sldMk cId="183742989" sldId="372"/>
            <ac:cxnSpMk id="21" creationId="{39BEC0FE-E92D-451C-B568-939E4CB1A77C}"/>
          </ac:cxnSpMkLst>
        </pc:cxnChg>
      </pc:sldChg>
      <pc:sldChg chg="del">
        <pc:chgData name="Ahmed Baraka" userId="27de326a888dfb01" providerId="LiveId" clId="{DCE1C7B6-C34B-4758-A714-B570A85FECBC}" dt="2021-02-25T09:07:43.630" v="1" actId="47"/>
        <pc:sldMkLst>
          <pc:docMk/>
          <pc:sldMk cId="3009333903" sldId="372"/>
        </pc:sldMkLst>
      </pc:sldChg>
      <pc:sldChg chg="del">
        <pc:chgData name="Ahmed Baraka" userId="27de326a888dfb01" providerId="LiveId" clId="{DCE1C7B6-C34B-4758-A714-B570A85FECBC}" dt="2021-02-25T09:07:43.630" v="1" actId="47"/>
        <pc:sldMkLst>
          <pc:docMk/>
          <pc:sldMk cId="946486019" sldId="373"/>
        </pc:sldMkLst>
      </pc:sldChg>
      <pc:sldChg chg="addSp delSp modSp add mod">
        <pc:chgData name="Ahmed Baraka" userId="27de326a888dfb01" providerId="LiveId" clId="{DCE1C7B6-C34B-4758-A714-B570A85FECBC}" dt="2021-02-25T10:49:51.260" v="91" actId="20577"/>
        <pc:sldMkLst>
          <pc:docMk/>
          <pc:sldMk cId="1452671417" sldId="373"/>
        </pc:sldMkLst>
        <pc:spChg chg="mod">
          <ac:chgData name="Ahmed Baraka" userId="27de326a888dfb01" providerId="LiveId" clId="{DCE1C7B6-C34B-4758-A714-B570A85FECBC}" dt="2021-02-25T10:18:43.954" v="11"/>
          <ac:spMkLst>
            <pc:docMk/>
            <pc:sldMk cId="1452671417" sldId="373"/>
            <ac:spMk id="24" creationId="{F1A2E9F5-F16D-4905-86FA-B24ACE2E23BC}"/>
          </ac:spMkLst>
        </pc:spChg>
        <pc:spChg chg="mod">
          <ac:chgData name="Ahmed Baraka" userId="27de326a888dfb01" providerId="LiveId" clId="{DCE1C7B6-C34B-4758-A714-B570A85FECBC}" dt="2021-02-25T10:18:43.954" v="11"/>
          <ac:spMkLst>
            <pc:docMk/>
            <pc:sldMk cId="1452671417" sldId="373"/>
            <ac:spMk id="25" creationId="{60C2272C-C944-4606-89E5-02F6543F35FC}"/>
          </ac:spMkLst>
        </pc:spChg>
        <pc:spChg chg="mod">
          <ac:chgData name="Ahmed Baraka" userId="27de326a888dfb01" providerId="LiveId" clId="{DCE1C7B6-C34B-4758-A714-B570A85FECBC}" dt="2021-02-25T10:18:43.954" v="11"/>
          <ac:spMkLst>
            <pc:docMk/>
            <pc:sldMk cId="1452671417" sldId="373"/>
            <ac:spMk id="26" creationId="{F3FCDB80-F9E7-4ED0-8269-B7E62445FE88}"/>
          </ac:spMkLst>
        </pc:spChg>
        <pc:spChg chg="mod">
          <ac:chgData name="Ahmed Baraka" userId="27de326a888dfb01" providerId="LiveId" clId="{DCE1C7B6-C34B-4758-A714-B570A85FECBC}" dt="2021-02-25T10:18:43.954" v="11"/>
          <ac:spMkLst>
            <pc:docMk/>
            <pc:sldMk cId="1452671417" sldId="373"/>
            <ac:spMk id="27" creationId="{3306741D-AA4A-444F-BD8A-BC45B001F68E}"/>
          </ac:spMkLst>
        </pc:spChg>
        <pc:spChg chg="mod">
          <ac:chgData name="Ahmed Baraka" userId="27de326a888dfb01" providerId="LiveId" clId="{DCE1C7B6-C34B-4758-A714-B570A85FECBC}" dt="2021-02-25T10:18:43.954" v="11"/>
          <ac:spMkLst>
            <pc:docMk/>
            <pc:sldMk cId="1452671417" sldId="373"/>
            <ac:spMk id="28" creationId="{CA657AF1-762A-4408-9A56-295AB67912F8}"/>
          </ac:spMkLst>
        </pc:spChg>
        <pc:spChg chg="mod">
          <ac:chgData name="Ahmed Baraka" userId="27de326a888dfb01" providerId="LiveId" clId="{DCE1C7B6-C34B-4758-A714-B570A85FECBC}" dt="2021-02-25T10:18:43.954" v="11"/>
          <ac:spMkLst>
            <pc:docMk/>
            <pc:sldMk cId="1452671417" sldId="373"/>
            <ac:spMk id="29" creationId="{8E49B7E9-AC29-425B-8A77-CA7C8A259A79}"/>
          </ac:spMkLst>
        </pc:spChg>
        <pc:spChg chg="mod">
          <ac:chgData name="Ahmed Baraka" userId="27de326a888dfb01" providerId="LiveId" clId="{DCE1C7B6-C34B-4758-A714-B570A85FECBC}" dt="2021-02-25T10:18:43.954" v="11"/>
          <ac:spMkLst>
            <pc:docMk/>
            <pc:sldMk cId="1452671417" sldId="373"/>
            <ac:spMk id="30" creationId="{50CE708F-7449-45FF-9615-370FAC5FA440}"/>
          </ac:spMkLst>
        </pc:spChg>
        <pc:spChg chg="mod">
          <ac:chgData name="Ahmed Baraka" userId="27de326a888dfb01" providerId="LiveId" clId="{DCE1C7B6-C34B-4758-A714-B570A85FECBC}" dt="2021-02-25T10:18:43.954" v="11"/>
          <ac:spMkLst>
            <pc:docMk/>
            <pc:sldMk cId="1452671417" sldId="373"/>
            <ac:spMk id="31" creationId="{99F61646-4E05-4199-870D-4367234CA518}"/>
          </ac:spMkLst>
        </pc:spChg>
        <pc:spChg chg="mod">
          <ac:chgData name="Ahmed Baraka" userId="27de326a888dfb01" providerId="LiveId" clId="{DCE1C7B6-C34B-4758-A714-B570A85FECBC}" dt="2021-02-25T10:18:43.954" v="11"/>
          <ac:spMkLst>
            <pc:docMk/>
            <pc:sldMk cId="1452671417" sldId="373"/>
            <ac:spMk id="32" creationId="{27A55CAE-F8C8-4E66-AB60-2DA869EE0C67}"/>
          </ac:spMkLst>
        </pc:spChg>
        <pc:spChg chg="mod">
          <ac:chgData name="Ahmed Baraka" userId="27de326a888dfb01" providerId="LiveId" clId="{DCE1C7B6-C34B-4758-A714-B570A85FECBC}" dt="2021-02-25T10:18:43.954" v="11"/>
          <ac:spMkLst>
            <pc:docMk/>
            <pc:sldMk cId="1452671417" sldId="373"/>
            <ac:spMk id="33" creationId="{EFDF8AC9-8276-4D77-A8DA-464152021472}"/>
          </ac:spMkLst>
        </pc:spChg>
        <pc:spChg chg="mod">
          <ac:chgData name="Ahmed Baraka" userId="27de326a888dfb01" providerId="LiveId" clId="{DCE1C7B6-C34B-4758-A714-B570A85FECBC}" dt="2021-02-25T10:18:43.954" v="11"/>
          <ac:spMkLst>
            <pc:docMk/>
            <pc:sldMk cId="1452671417" sldId="373"/>
            <ac:spMk id="34" creationId="{C9829F42-BAFB-4ECD-AD12-FE7448D0B41B}"/>
          </ac:spMkLst>
        </pc:spChg>
        <pc:spChg chg="mod">
          <ac:chgData name="Ahmed Baraka" userId="27de326a888dfb01" providerId="LiveId" clId="{DCE1C7B6-C34B-4758-A714-B570A85FECBC}" dt="2021-02-25T10:18:43.954" v="11"/>
          <ac:spMkLst>
            <pc:docMk/>
            <pc:sldMk cId="1452671417" sldId="373"/>
            <ac:spMk id="35" creationId="{0358CD74-72B9-428D-AAE1-880CEF3F3461}"/>
          </ac:spMkLst>
        </pc:spChg>
        <pc:spChg chg="mod">
          <ac:chgData name="Ahmed Baraka" userId="27de326a888dfb01" providerId="LiveId" clId="{DCE1C7B6-C34B-4758-A714-B570A85FECBC}" dt="2021-02-25T10:18:43.954" v="11"/>
          <ac:spMkLst>
            <pc:docMk/>
            <pc:sldMk cId="1452671417" sldId="373"/>
            <ac:spMk id="36" creationId="{EB21EC1D-C837-49A0-8ED0-2EE2AA6DE590}"/>
          </ac:spMkLst>
        </pc:spChg>
        <pc:spChg chg="mod">
          <ac:chgData name="Ahmed Baraka" userId="27de326a888dfb01" providerId="LiveId" clId="{DCE1C7B6-C34B-4758-A714-B570A85FECBC}" dt="2021-02-25T10:18:43.954" v="11"/>
          <ac:spMkLst>
            <pc:docMk/>
            <pc:sldMk cId="1452671417" sldId="373"/>
            <ac:spMk id="38" creationId="{71D012B0-8EC6-4C3F-98A9-50955B7B5E54}"/>
          </ac:spMkLst>
        </pc:spChg>
        <pc:spChg chg="mod">
          <ac:chgData name="Ahmed Baraka" userId="27de326a888dfb01" providerId="LiveId" clId="{DCE1C7B6-C34B-4758-A714-B570A85FECBC}" dt="2021-02-25T10:18:43.954" v="11"/>
          <ac:spMkLst>
            <pc:docMk/>
            <pc:sldMk cId="1452671417" sldId="373"/>
            <ac:spMk id="41" creationId="{A9C56191-3241-4237-A457-006F91EE1B65}"/>
          </ac:spMkLst>
        </pc:spChg>
        <pc:spChg chg="mod">
          <ac:chgData name="Ahmed Baraka" userId="27de326a888dfb01" providerId="LiveId" clId="{DCE1C7B6-C34B-4758-A714-B570A85FECBC}" dt="2021-02-25T10:18:43.954" v="11"/>
          <ac:spMkLst>
            <pc:docMk/>
            <pc:sldMk cId="1452671417" sldId="373"/>
            <ac:spMk id="43" creationId="{EC67F574-5551-4B42-8AF1-FAE99C579313}"/>
          </ac:spMkLst>
        </pc:spChg>
        <pc:spChg chg="add mod">
          <ac:chgData name="Ahmed Baraka" userId="27de326a888dfb01" providerId="LiveId" clId="{DCE1C7B6-C34B-4758-A714-B570A85FECBC}" dt="2021-02-25T10:49:51.260" v="91" actId="20577"/>
          <ac:spMkLst>
            <pc:docMk/>
            <pc:sldMk cId="1452671417" sldId="373"/>
            <ac:spMk id="44" creationId="{23CF7E5C-4777-42AD-A38B-1EF77558BF00}"/>
          </ac:spMkLst>
        </pc:spChg>
        <pc:grpChg chg="del">
          <ac:chgData name="Ahmed Baraka" userId="27de326a888dfb01" providerId="LiveId" clId="{DCE1C7B6-C34B-4758-A714-B570A85FECBC}" dt="2021-02-25T10:18:53.638" v="14" actId="478"/>
          <ac:grpSpMkLst>
            <pc:docMk/>
            <pc:sldMk cId="1452671417" sldId="373"/>
            <ac:grpSpMk id="4" creationId="{AB7B972B-DEAA-41D8-AE67-9CAB7BAFAB62}"/>
          </ac:grpSpMkLst>
        </pc:grpChg>
        <pc:grpChg chg="add mod ord">
          <ac:chgData name="Ahmed Baraka" userId="27de326a888dfb01" providerId="LiveId" clId="{DCE1C7B6-C34B-4758-A714-B570A85FECBC}" dt="2021-02-25T10:18:51.498" v="13" actId="167"/>
          <ac:grpSpMkLst>
            <pc:docMk/>
            <pc:sldMk cId="1452671417" sldId="373"/>
            <ac:grpSpMk id="23" creationId="{E2AFC513-9347-4882-8557-A3C6C0AAF003}"/>
          </ac:grpSpMkLst>
        </pc:grpChg>
        <pc:picChg chg="mod">
          <ac:chgData name="Ahmed Baraka" userId="27de326a888dfb01" providerId="LiveId" clId="{DCE1C7B6-C34B-4758-A714-B570A85FECBC}" dt="2021-02-25T10:18:43.954" v="11"/>
          <ac:picMkLst>
            <pc:docMk/>
            <pc:sldMk cId="1452671417" sldId="373"/>
            <ac:picMk id="37" creationId="{FB8D3747-92A1-4F23-8DCE-4830C0701DEA}"/>
          </ac:picMkLst>
        </pc:picChg>
        <pc:picChg chg="mod">
          <ac:chgData name="Ahmed Baraka" userId="27de326a888dfb01" providerId="LiveId" clId="{DCE1C7B6-C34B-4758-A714-B570A85FECBC}" dt="2021-02-25T10:18:43.954" v="11"/>
          <ac:picMkLst>
            <pc:docMk/>
            <pc:sldMk cId="1452671417" sldId="373"/>
            <ac:picMk id="39" creationId="{89A267B3-4166-4C6E-BA2A-61D2A77266FB}"/>
          </ac:picMkLst>
        </pc:picChg>
        <pc:picChg chg="mod">
          <ac:chgData name="Ahmed Baraka" userId="27de326a888dfb01" providerId="LiveId" clId="{DCE1C7B6-C34B-4758-A714-B570A85FECBC}" dt="2021-02-25T10:18:43.954" v="11"/>
          <ac:picMkLst>
            <pc:docMk/>
            <pc:sldMk cId="1452671417" sldId="373"/>
            <ac:picMk id="42" creationId="{4E922207-11D1-4C30-9BF9-1689830087D8}"/>
          </ac:picMkLst>
        </pc:picChg>
        <pc:cxnChg chg="mod">
          <ac:chgData name="Ahmed Baraka" userId="27de326a888dfb01" providerId="LiveId" clId="{DCE1C7B6-C34B-4758-A714-B570A85FECBC}" dt="2021-02-25T10:18:53.638" v="14" actId="478"/>
          <ac:cxnSpMkLst>
            <pc:docMk/>
            <pc:sldMk cId="1452671417" sldId="373"/>
            <ac:cxnSpMk id="21" creationId="{39BEC0FE-E92D-451C-B568-939E4CB1A77C}"/>
          </ac:cxnSpMkLst>
        </pc:cxnChg>
        <pc:cxnChg chg="mod">
          <ac:chgData name="Ahmed Baraka" userId="27de326a888dfb01" providerId="LiveId" clId="{DCE1C7B6-C34B-4758-A714-B570A85FECBC}" dt="2021-02-25T10:18:43.954" v="11"/>
          <ac:cxnSpMkLst>
            <pc:docMk/>
            <pc:sldMk cId="1452671417" sldId="373"/>
            <ac:cxnSpMk id="40" creationId="{19E67CD3-28D4-4E1A-9BBF-E6DB80537D93}"/>
          </ac:cxnSpMkLst>
        </pc:cxnChg>
      </pc:sldChg>
      <pc:sldChg chg="del">
        <pc:chgData name="Ahmed Baraka" userId="27de326a888dfb01" providerId="LiveId" clId="{DCE1C7B6-C34B-4758-A714-B570A85FECBC}" dt="2021-02-25T09:07:43.630" v="1" actId="47"/>
        <pc:sldMkLst>
          <pc:docMk/>
          <pc:sldMk cId="1881872555" sldId="374"/>
        </pc:sldMkLst>
      </pc:sldChg>
      <pc:sldChg chg="addSp delSp modSp add mod">
        <pc:chgData name="Ahmed Baraka" userId="27de326a888dfb01" providerId="LiveId" clId="{DCE1C7B6-C34B-4758-A714-B570A85FECBC}" dt="2021-02-25T10:50:12.947" v="100" actId="20577"/>
        <pc:sldMkLst>
          <pc:docMk/>
          <pc:sldMk cId="2738012555" sldId="374"/>
        </pc:sldMkLst>
        <pc:spChg chg="mod">
          <ac:chgData name="Ahmed Baraka" userId="27de326a888dfb01" providerId="LiveId" clId="{DCE1C7B6-C34B-4758-A714-B570A85FECBC}" dt="2021-02-25T10:19:10.658" v="16"/>
          <ac:spMkLst>
            <pc:docMk/>
            <pc:sldMk cId="2738012555" sldId="374"/>
            <ac:spMk id="45" creationId="{F84B4466-6F64-4CA9-BFE6-9E10E63D8897}"/>
          </ac:spMkLst>
        </pc:spChg>
        <pc:spChg chg="mod">
          <ac:chgData name="Ahmed Baraka" userId="27de326a888dfb01" providerId="LiveId" clId="{DCE1C7B6-C34B-4758-A714-B570A85FECBC}" dt="2021-02-25T10:19:10.658" v="16"/>
          <ac:spMkLst>
            <pc:docMk/>
            <pc:sldMk cId="2738012555" sldId="374"/>
            <ac:spMk id="46" creationId="{D2B78FB4-C1B5-4955-BFC7-D186DEF4D3E4}"/>
          </ac:spMkLst>
        </pc:spChg>
        <pc:spChg chg="mod">
          <ac:chgData name="Ahmed Baraka" userId="27de326a888dfb01" providerId="LiveId" clId="{DCE1C7B6-C34B-4758-A714-B570A85FECBC}" dt="2021-02-25T10:19:10.658" v="16"/>
          <ac:spMkLst>
            <pc:docMk/>
            <pc:sldMk cId="2738012555" sldId="374"/>
            <ac:spMk id="47" creationId="{1174C564-0CBA-4D25-B038-48EC06E3DA71}"/>
          </ac:spMkLst>
        </pc:spChg>
        <pc:spChg chg="mod">
          <ac:chgData name="Ahmed Baraka" userId="27de326a888dfb01" providerId="LiveId" clId="{DCE1C7B6-C34B-4758-A714-B570A85FECBC}" dt="2021-02-25T10:19:10.658" v="16"/>
          <ac:spMkLst>
            <pc:docMk/>
            <pc:sldMk cId="2738012555" sldId="374"/>
            <ac:spMk id="48" creationId="{EFB6EDA2-9BCB-4026-991C-C4A456003FBB}"/>
          </ac:spMkLst>
        </pc:spChg>
        <pc:spChg chg="mod">
          <ac:chgData name="Ahmed Baraka" userId="27de326a888dfb01" providerId="LiveId" clId="{DCE1C7B6-C34B-4758-A714-B570A85FECBC}" dt="2021-02-25T10:19:10.658" v="16"/>
          <ac:spMkLst>
            <pc:docMk/>
            <pc:sldMk cId="2738012555" sldId="374"/>
            <ac:spMk id="49" creationId="{D8EADAA4-3391-4C45-B43A-3C8E43B45DC2}"/>
          </ac:spMkLst>
        </pc:spChg>
        <pc:spChg chg="mod">
          <ac:chgData name="Ahmed Baraka" userId="27de326a888dfb01" providerId="LiveId" clId="{DCE1C7B6-C34B-4758-A714-B570A85FECBC}" dt="2021-02-25T10:19:10.658" v="16"/>
          <ac:spMkLst>
            <pc:docMk/>
            <pc:sldMk cId="2738012555" sldId="374"/>
            <ac:spMk id="50" creationId="{94D018A0-ECED-4402-85B1-3CEAAC651B21}"/>
          </ac:spMkLst>
        </pc:spChg>
        <pc:spChg chg="mod">
          <ac:chgData name="Ahmed Baraka" userId="27de326a888dfb01" providerId="LiveId" clId="{DCE1C7B6-C34B-4758-A714-B570A85FECBC}" dt="2021-02-25T10:19:10.658" v="16"/>
          <ac:spMkLst>
            <pc:docMk/>
            <pc:sldMk cId="2738012555" sldId="374"/>
            <ac:spMk id="51" creationId="{63134BF6-8C03-4316-B13D-62FB46CBA7F9}"/>
          </ac:spMkLst>
        </pc:spChg>
        <pc:spChg chg="mod">
          <ac:chgData name="Ahmed Baraka" userId="27de326a888dfb01" providerId="LiveId" clId="{DCE1C7B6-C34B-4758-A714-B570A85FECBC}" dt="2021-02-25T10:19:10.658" v="16"/>
          <ac:spMkLst>
            <pc:docMk/>
            <pc:sldMk cId="2738012555" sldId="374"/>
            <ac:spMk id="52" creationId="{1C0C5E4B-D4DE-46BE-905C-AAD7A6E55A59}"/>
          </ac:spMkLst>
        </pc:spChg>
        <pc:spChg chg="mod">
          <ac:chgData name="Ahmed Baraka" userId="27de326a888dfb01" providerId="LiveId" clId="{DCE1C7B6-C34B-4758-A714-B570A85FECBC}" dt="2021-02-25T10:19:10.658" v="16"/>
          <ac:spMkLst>
            <pc:docMk/>
            <pc:sldMk cId="2738012555" sldId="374"/>
            <ac:spMk id="53" creationId="{EE4A4C7D-47F7-406F-A429-B3DE58EF8643}"/>
          </ac:spMkLst>
        </pc:spChg>
        <pc:spChg chg="mod">
          <ac:chgData name="Ahmed Baraka" userId="27de326a888dfb01" providerId="LiveId" clId="{DCE1C7B6-C34B-4758-A714-B570A85FECBC}" dt="2021-02-25T10:19:10.658" v="16"/>
          <ac:spMkLst>
            <pc:docMk/>
            <pc:sldMk cId="2738012555" sldId="374"/>
            <ac:spMk id="54" creationId="{1C2DA9A0-E27D-411B-8A8E-47584FE741E9}"/>
          </ac:spMkLst>
        </pc:spChg>
        <pc:spChg chg="mod">
          <ac:chgData name="Ahmed Baraka" userId="27de326a888dfb01" providerId="LiveId" clId="{DCE1C7B6-C34B-4758-A714-B570A85FECBC}" dt="2021-02-25T10:19:10.658" v="16"/>
          <ac:spMkLst>
            <pc:docMk/>
            <pc:sldMk cId="2738012555" sldId="374"/>
            <ac:spMk id="55" creationId="{6C239DC1-96D1-4376-B7E8-B9BF5206DA42}"/>
          </ac:spMkLst>
        </pc:spChg>
        <pc:spChg chg="mod">
          <ac:chgData name="Ahmed Baraka" userId="27de326a888dfb01" providerId="LiveId" clId="{DCE1C7B6-C34B-4758-A714-B570A85FECBC}" dt="2021-02-25T10:19:10.658" v="16"/>
          <ac:spMkLst>
            <pc:docMk/>
            <pc:sldMk cId="2738012555" sldId="374"/>
            <ac:spMk id="56" creationId="{0F3C84DD-B69F-411B-951D-621E86F30ACE}"/>
          </ac:spMkLst>
        </pc:spChg>
        <pc:spChg chg="mod">
          <ac:chgData name="Ahmed Baraka" userId="27de326a888dfb01" providerId="LiveId" clId="{DCE1C7B6-C34B-4758-A714-B570A85FECBC}" dt="2021-02-25T10:19:10.658" v="16"/>
          <ac:spMkLst>
            <pc:docMk/>
            <pc:sldMk cId="2738012555" sldId="374"/>
            <ac:spMk id="57" creationId="{4C2E0E91-5455-4C71-B8E1-7DADC884A19D}"/>
          </ac:spMkLst>
        </pc:spChg>
        <pc:spChg chg="mod">
          <ac:chgData name="Ahmed Baraka" userId="27de326a888dfb01" providerId="LiveId" clId="{DCE1C7B6-C34B-4758-A714-B570A85FECBC}" dt="2021-02-25T10:19:10.658" v="16"/>
          <ac:spMkLst>
            <pc:docMk/>
            <pc:sldMk cId="2738012555" sldId="374"/>
            <ac:spMk id="59" creationId="{040BB999-BEC0-4598-9F8C-9BD1388A4260}"/>
          </ac:spMkLst>
        </pc:spChg>
        <pc:spChg chg="mod">
          <ac:chgData name="Ahmed Baraka" userId="27de326a888dfb01" providerId="LiveId" clId="{DCE1C7B6-C34B-4758-A714-B570A85FECBC}" dt="2021-02-25T10:19:10.658" v="16"/>
          <ac:spMkLst>
            <pc:docMk/>
            <pc:sldMk cId="2738012555" sldId="374"/>
            <ac:spMk id="61" creationId="{9F4C1B2B-E8F9-4B8A-A271-67281DC48D70}"/>
          </ac:spMkLst>
        </pc:spChg>
        <pc:spChg chg="add mod">
          <ac:chgData name="Ahmed Baraka" userId="27de326a888dfb01" providerId="LiveId" clId="{DCE1C7B6-C34B-4758-A714-B570A85FECBC}" dt="2021-02-25T10:50:12.947" v="100" actId="20577"/>
          <ac:spMkLst>
            <pc:docMk/>
            <pc:sldMk cId="2738012555" sldId="374"/>
            <ac:spMk id="62" creationId="{D3069001-400B-4519-8F56-7EB8479C826E}"/>
          </ac:spMkLst>
        </pc:spChg>
        <pc:grpChg chg="del mod">
          <ac:chgData name="Ahmed Baraka" userId="27de326a888dfb01" providerId="LiveId" clId="{DCE1C7B6-C34B-4758-A714-B570A85FECBC}" dt="2021-02-25T10:19:23.952" v="21" actId="478"/>
          <ac:grpSpMkLst>
            <pc:docMk/>
            <pc:sldMk cId="2738012555" sldId="374"/>
            <ac:grpSpMk id="23" creationId="{E2AFC513-9347-4882-8557-A3C6C0AAF003}"/>
          </ac:grpSpMkLst>
        </pc:grpChg>
        <pc:grpChg chg="add mod ord">
          <ac:chgData name="Ahmed Baraka" userId="27de326a888dfb01" providerId="LiveId" clId="{DCE1C7B6-C34B-4758-A714-B570A85FECBC}" dt="2021-02-25T10:19:21.398" v="20" actId="167"/>
          <ac:grpSpMkLst>
            <pc:docMk/>
            <pc:sldMk cId="2738012555" sldId="374"/>
            <ac:grpSpMk id="44" creationId="{55435F14-D0E7-404C-A28D-92C14C423DF3}"/>
          </ac:grpSpMkLst>
        </pc:grpChg>
        <pc:picChg chg="mod">
          <ac:chgData name="Ahmed Baraka" userId="27de326a888dfb01" providerId="LiveId" clId="{DCE1C7B6-C34B-4758-A714-B570A85FECBC}" dt="2021-02-25T10:19:10.658" v="16"/>
          <ac:picMkLst>
            <pc:docMk/>
            <pc:sldMk cId="2738012555" sldId="374"/>
            <ac:picMk id="58" creationId="{CCCC4F49-7259-45F9-849C-65A05C17AA43}"/>
          </ac:picMkLst>
        </pc:picChg>
        <pc:picChg chg="mod">
          <ac:chgData name="Ahmed Baraka" userId="27de326a888dfb01" providerId="LiveId" clId="{DCE1C7B6-C34B-4758-A714-B570A85FECBC}" dt="2021-02-25T10:19:10.658" v="16"/>
          <ac:picMkLst>
            <pc:docMk/>
            <pc:sldMk cId="2738012555" sldId="374"/>
            <ac:picMk id="60" creationId="{882EBB01-4997-4F37-A88B-B45795D877EC}"/>
          </ac:picMkLst>
        </pc:picChg>
        <pc:cxnChg chg="mod">
          <ac:chgData name="Ahmed Baraka" userId="27de326a888dfb01" providerId="LiveId" clId="{DCE1C7B6-C34B-4758-A714-B570A85FECBC}" dt="2021-02-25T10:19:23.952" v="21" actId="478"/>
          <ac:cxnSpMkLst>
            <pc:docMk/>
            <pc:sldMk cId="2738012555" sldId="374"/>
            <ac:cxnSpMk id="40" creationId="{19E67CD3-28D4-4E1A-9BBF-E6DB80537D93}"/>
          </ac:cxnSpMkLst>
        </pc:cxnChg>
      </pc:sldChg>
      <pc:sldChg chg="del">
        <pc:chgData name="Ahmed Baraka" userId="27de326a888dfb01" providerId="LiveId" clId="{DCE1C7B6-C34B-4758-A714-B570A85FECBC}" dt="2021-02-25T09:07:43.630" v="1" actId="47"/>
        <pc:sldMkLst>
          <pc:docMk/>
          <pc:sldMk cId="455223079" sldId="375"/>
        </pc:sldMkLst>
      </pc:sldChg>
      <pc:sldChg chg="addSp delSp modSp add mod">
        <pc:chgData name="Ahmed Baraka" userId="27de326a888dfb01" providerId="LiveId" clId="{DCE1C7B6-C34B-4758-A714-B570A85FECBC}" dt="2021-02-25T10:51:32.550" v="131" actId="166"/>
        <pc:sldMkLst>
          <pc:docMk/>
          <pc:sldMk cId="3196847640" sldId="375"/>
        </pc:sldMkLst>
        <pc:spChg chg="add mod">
          <ac:chgData name="Ahmed Baraka" userId="27de326a888dfb01" providerId="LiveId" clId="{DCE1C7B6-C34B-4758-A714-B570A85FECBC}" dt="2021-02-25T10:51:20.030" v="130"/>
          <ac:spMkLst>
            <pc:docMk/>
            <pc:sldMk cId="3196847640" sldId="375"/>
            <ac:spMk id="22" creationId="{1E7A9DD3-D363-4891-94F0-17A5423A076C}"/>
          </ac:spMkLst>
        </pc:spChg>
        <pc:spChg chg="del">
          <ac:chgData name="Ahmed Baraka" userId="27de326a888dfb01" providerId="LiveId" clId="{DCE1C7B6-C34B-4758-A714-B570A85FECBC}" dt="2021-02-25T10:51:06.881" v="129" actId="478"/>
          <ac:spMkLst>
            <pc:docMk/>
            <pc:sldMk cId="3196847640" sldId="375"/>
            <ac:spMk id="61" creationId="{9F4C1B2B-E8F9-4B8A-A271-67281DC48D70}"/>
          </ac:spMkLst>
        </pc:spChg>
        <pc:spChg chg="mod">
          <ac:chgData name="Ahmed Baraka" userId="27de326a888dfb01" providerId="LiveId" clId="{DCE1C7B6-C34B-4758-A714-B570A85FECBC}" dt="2021-02-25T10:51:00.537" v="128" actId="20577"/>
          <ac:spMkLst>
            <pc:docMk/>
            <pc:sldMk cId="3196847640" sldId="375"/>
            <ac:spMk id="62" creationId="{D3069001-400B-4519-8F56-7EB8479C826E}"/>
          </ac:spMkLst>
        </pc:spChg>
        <pc:cxnChg chg="add mod ord">
          <ac:chgData name="Ahmed Baraka" userId="27de326a888dfb01" providerId="LiveId" clId="{DCE1C7B6-C34B-4758-A714-B570A85FECBC}" dt="2021-02-25T10:51:32.550" v="131" actId="166"/>
          <ac:cxnSpMkLst>
            <pc:docMk/>
            <pc:sldMk cId="3196847640" sldId="375"/>
            <ac:cxnSpMk id="21" creationId="{B0BED1FB-2904-4CB3-AE14-77BE7D8C151F}"/>
          </ac:cxnSpMkLst>
        </pc:cxnChg>
      </pc:sldChg>
      <pc:sldChg chg="addSp modSp new mod modClrScheme chgLayout modNotesTx">
        <pc:chgData name="Ahmed Baraka" userId="27de326a888dfb01" providerId="LiveId" clId="{DCE1C7B6-C34B-4758-A714-B570A85FECBC}" dt="2021-02-25T20:28:21.969" v="948" actId="20577"/>
        <pc:sldMkLst>
          <pc:docMk/>
          <pc:sldMk cId="2311931778" sldId="376"/>
        </pc:sldMkLst>
        <pc:spChg chg="add mod">
          <ac:chgData name="Ahmed Baraka" userId="27de326a888dfb01" providerId="LiveId" clId="{DCE1C7B6-C34B-4758-A714-B570A85FECBC}" dt="2021-02-25T20:14:55.426" v="226" actId="20577"/>
          <ac:spMkLst>
            <pc:docMk/>
            <pc:sldMk cId="2311931778" sldId="376"/>
            <ac:spMk id="2" creationId="{69A5DED1-C4D5-4255-AE00-6931F73EB685}"/>
          </ac:spMkLst>
        </pc:spChg>
        <pc:spChg chg="add mod">
          <ac:chgData name="Ahmed Baraka" userId="27de326a888dfb01" providerId="LiveId" clId="{DCE1C7B6-C34B-4758-A714-B570A85FECBC}" dt="2021-02-25T20:27:44.432" v="825" actId="20577"/>
          <ac:spMkLst>
            <pc:docMk/>
            <pc:sldMk cId="2311931778" sldId="376"/>
            <ac:spMk id="3" creationId="{ADC46A85-04CB-4425-999E-321410AEA0D4}"/>
          </ac:spMkLst>
        </pc:spChg>
      </pc:sldChg>
      <pc:sldChg chg="del">
        <pc:chgData name="Ahmed Baraka" userId="27de326a888dfb01" providerId="LiveId" clId="{DCE1C7B6-C34B-4758-A714-B570A85FECBC}" dt="2021-02-25T09:07:43.630" v="1" actId="47"/>
        <pc:sldMkLst>
          <pc:docMk/>
          <pc:sldMk cId="2882864804" sldId="376"/>
        </pc:sldMkLst>
      </pc:sldChg>
      <pc:sldChg chg="modSp new mod modNotesTx">
        <pc:chgData name="Ahmed Baraka" userId="27de326a888dfb01" providerId="LiveId" clId="{DCE1C7B6-C34B-4758-A714-B570A85FECBC}" dt="2021-02-27T10:31:50.997" v="6205" actId="113"/>
        <pc:sldMkLst>
          <pc:docMk/>
          <pc:sldMk cId="2704752991" sldId="377"/>
        </pc:sldMkLst>
        <pc:spChg chg="mod">
          <ac:chgData name="Ahmed Baraka" userId="27de326a888dfb01" providerId="LiveId" clId="{DCE1C7B6-C34B-4758-A714-B570A85FECBC}" dt="2021-02-25T20:32:48.163" v="986" actId="20577"/>
          <ac:spMkLst>
            <pc:docMk/>
            <pc:sldMk cId="2704752991" sldId="377"/>
            <ac:spMk id="2" creationId="{6F2945A4-CC45-4B03-B82B-F129342F51EA}"/>
          </ac:spMkLst>
        </pc:spChg>
        <pc:spChg chg="mod">
          <ac:chgData name="Ahmed Baraka" userId="27de326a888dfb01" providerId="LiveId" clId="{DCE1C7B6-C34B-4758-A714-B570A85FECBC}" dt="2021-02-26T05:38:35.462" v="3889" actId="20577"/>
          <ac:spMkLst>
            <pc:docMk/>
            <pc:sldMk cId="2704752991" sldId="377"/>
            <ac:spMk id="3" creationId="{DB11F8D7-F731-4230-BBA8-417785E24091}"/>
          </ac:spMkLst>
        </pc:spChg>
      </pc:sldChg>
      <pc:sldChg chg="del">
        <pc:chgData name="Ahmed Baraka" userId="27de326a888dfb01" providerId="LiveId" clId="{DCE1C7B6-C34B-4758-A714-B570A85FECBC}" dt="2021-02-25T09:07:43.630" v="1" actId="47"/>
        <pc:sldMkLst>
          <pc:docMk/>
          <pc:sldMk cId="3470383302" sldId="377"/>
        </pc:sldMkLst>
      </pc:sldChg>
      <pc:sldChg chg="addSp delSp modSp new mod modNotesTx">
        <pc:chgData name="Ahmed Baraka" userId="27de326a888dfb01" providerId="LiveId" clId="{DCE1C7B6-C34B-4758-A714-B570A85FECBC}" dt="2021-02-26T09:18:21.726" v="4475" actId="20577"/>
        <pc:sldMkLst>
          <pc:docMk/>
          <pc:sldMk cId="3039232881" sldId="378"/>
        </pc:sldMkLst>
        <pc:spChg chg="mod">
          <ac:chgData name="Ahmed Baraka" userId="27de326a888dfb01" providerId="LiveId" clId="{DCE1C7B6-C34B-4758-A714-B570A85FECBC}" dt="2021-02-26T05:42:36.365" v="4384" actId="20577"/>
          <ac:spMkLst>
            <pc:docMk/>
            <pc:sldMk cId="3039232881" sldId="378"/>
            <ac:spMk id="2" creationId="{47C64323-5E6B-4EF6-A671-0612AFF6EA2D}"/>
          </ac:spMkLst>
        </pc:spChg>
        <pc:spChg chg="del">
          <ac:chgData name="Ahmed Baraka" userId="27de326a888dfb01" providerId="LiveId" clId="{DCE1C7B6-C34B-4758-A714-B570A85FECBC}" dt="2021-02-26T05:42:28.798" v="4352" actId="478"/>
          <ac:spMkLst>
            <pc:docMk/>
            <pc:sldMk cId="3039232881" sldId="378"/>
            <ac:spMk id="3" creationId="{77945EE8-3CE0-47A3-97D4-61958E99F1F8}"/>
          </ac:spMkLst>
        </pc:spChg>
        <pc:picChg chg="add del mod">
          <ac:chgData name="Ahmed Baraka" userId="27de326a888dfb01" providerId="LiveId" clId="{DCE1C7B6-C34B-4758-A714-B570A85FECBC}" dt="2021-02-26T05:48:04.144" v="4387" actId="478"/>
          <ac:picMkLst>
            <pc:docMk/>
            <pc:sldMk cId="3039232881" sldId="378"/>
            <ac:picMk id="5" creationId="{8373C5D9-4AAD-4306-8023-79AAFF036BE6}"/>
          </ac:picMkLst>
        </pc:picChg>
        <pc:picChg chg="add mod">
          <ac:chgData name="Ahmed Baraka" userId="27de326a888dfb01" providerId="LiveId" clId="{DCE1C7B6-C34B-4758-A714-B570A85FECBC}" dt="2021-02-26T05:53:58.453" v="4416" actId="1036"/>
          <ac:picMkLst>
            <pc:docMk/>
            <pc:sldMk cId="3039232881" sldId="378"/>
            <ac:picMk id="7" creationId="{5EF23B05-1BC8-4D9F-BE8A-A5D9C5ED6ECC}"/>
          </ac:picMkLst>
        </pc:picChg>
      </pc:sldChg>
      <pc:sldChg chg="del">
        <pc:chgData name="Ahmed Baraka" userId="27de326a888dfb01" providerId="LiveId" clId="{DCE1C7B6-C34B-4758-A714-B570A85FECBC}" dt="2021-02-25T09:07:43.630" v="1" actId="47"/>
        <pc:sldMkLst>
          <pc:docMk/>
          <pc:sldMk cId="3273230764" sldId="378"/>
        </pc:sldMkLst>
      </pc:sldChg>
      <pc:sldChg chg="addSp delSp modSp add mod">
        <pc:chgData name="Ahmed Baraka" userId="27de326a888dfb01" providerId="LiveId" clId="{DCE1C7B6-C34B-4758-A714-B570A85FECBC}" dt="2021-02-26T05:54:09.211" v="4436" actId="1036"/>
        <pc:sldMkLst>
          <pc:docMk/>
          <pc:sldMk cId="1324973489" sldId="379"/>
        </pc:sldMkLst>
        <pc:picChg chg="add del mod">
          <ac:chgData name="Ahmed Baraka" userId="27de326a888dfb01" providerId="LiveId" clId="{DCE1C7B6-C34B-4758-A714-B570A85FECBC}" dt="2021-02-26T05:50:11.518" v="4396" actId="478"/>
          <ac:picMkLst>
            <pc:docMk/>
            <pc:sldMk cId="1324973489" sldId="379"/>
            <ac:picMk id="4" creationId="{B05D4382-ACFA-4B2B-95C0-EFD40786E1C4}"/>
          </ac:picMkLst>
        </pc:picChg>
        <pc:picChg chg="add mod">
          <ac:chgData name="Ahmed Baraka" userId="27de326a888dfb01" providerId="LiveId" clId="{DCE1C7B6-C34B-4758-A714-B570A85FECBC}" dt="2021-02-26T05:54:09.211" v="4436" actId="1036"/>
          <ac:picMkLst>
            <pc:docMk/>
            <pc:sldMk cId="1324973489" sldId="379"/>
            <ac:picMk id="6" creationId="{2D5553FC-157D-4ABE-A597-BEA3C3E02C4A}"/>
          </ac:picMkLst>
        </pc:picChg>
        <pc:picChg chg="mod">
          <ac:chgData name="Ahmed Baraka" userId="27de326a888dfb01" providerId="LiveId" clId="{DCE1C7B6-C34B-4758-A714-B570A85FECBC}" dt="2021-02-26T05:54:03.428" v="4426" actId="1036"/>
          <ac:picMkLst>
            <pc:docMk/>
            <pc:sldMk cId="1324973489" sldId="379"/>
            <ac:picMk id="7" creationId="{5EF23B05-1BC8-4D9F-BE8A-A5D9C5ED6ECC}"/>
          </ac:picMkLst>
        </pc:picChg>
      </pc:sldChg>
      <pc:sldChg chg="del">
        <pc:chgData name="Ahmed Baraka" userId="27de326a888dfb01" providerId="LiveId" clId="{DCE1C7B6-C34B-4758-A714-B570A85FECBC}" dt="2021-02-25T09:07:43.630" v="1" actId="47"/>
        <pc:sldMkLst>
          <pc:docMk/>
          <pc:sldMk cId="2289766425" sldId="379"/>
        </pc:sldMkLst>
      </pc:sldChg>
      <pc:sldChg chg="del">
        <pc:chgData name="Ahmed Baraka" userId="27de326a888dfb01" providerId="LiveId" clId="{DCE1C7B6-C34B-4758-A714-B570A85FECBC}" dt="2021-02-25T09:07:43.630" v="1" actId="47"/>
        <pc:sldMkLst>
          <pc:docMk/>
          <pc:sldMk cId="1816425813" sldId="380"/>
        </pc:sldMkLst>
      </pc:sldChg>
      <pc:sldChg chg="addSp modSp add mod">
        <pc:chgData name="Ahmed Baraka" userId="27de326a888dfb01" providerId="LiveId" clId="{DCE1C7B6-C34B-4758-A714-B570A85FECBC}" dt="2021-02-26T05:54:29.279" v="4456" actId="1036"/>
        <pc:sldMkLst>
          <pc:docMk/>
          <pc:sldMk cId="3832937138" sldId="380"/>
        </pc:sldMkLst>
        <pc:picChg chg="add mod">
          <ac:chgData name="Ahmed Baraka" userId="27de326a888dfb01" providerId="LiveId" clId="{DCE1C7B6-C34B-4758-A714-B570A85FECBC}" dt="2021-02-26T05:54:29.279" v="4456" actId="1036"/>
          <ac:picMkLst>
            <pc:docMk/>
            <pc:sldMk cId="3832937138" sldId="380"/>
            <ac:picMk id="4" creationId="{2FF95F23-BC19-439A-BF0F-08173060AB70}"/>
          </ac:picMkLst>
        </pc:picChg>
        <pc:picChg chg="mod">
          <ac:chgData name="Ahmed Baraka" userId="27de326a888dfb01" providerId="LiveId" clId="{DCE1C7B6-C34B-4758-A714-B570A85FECBC}" dt="2021-02-26T05:54:20.797" v="4446" actId="1036"/>
          <ac:picMkLst>
            <pc:docMk/>
            <pc:sldMk cId="3832937138" sldId="380"/>
            <ac:picMk id="6" creationId="{2D5553FC-157D-4ABE-A597-BEA3C3E02C4A}"/>
          </ac:picMkLst>
        </pc:picChg>
        <pc:picChg chg="mod">
          <ac:chgData name="Ahmed Baraka" userId="27de326a888dfb01" providerId="LiveId" clId="{DCE1C7B6-C34B-4758-A714-B570A85FECBC}" dt="2021-02-26T05:54:20.797" v="4446" actId="1036"/>
          <ac:picMkLst>
            <pc:docMk/>
            <pc:sldMk cId="3832937138" sldId="380"/>
            <ac:picMk id="7" creationId="{5EF23B05-1BC8-4D9F-BE8A-A5D9C5ED6ECC}"/>
          </ac:picMkLst>
        </pc:picChg>
      </pc:sldChg>
      <pc:sldChg chg="del">
        <pc:chgData name="Ahmed Baraka" userId="27de326a888dfb01" providerId="LiveId" clId="{DCE1C7B6-C34B-4758-A714-B570A85FECBC}" dt="2021-02-25T09:07:43.630" v="1" actId="47"/>
        <pc:sldMkLst>
          <pc:docMk/>
          <pc:sldMk cId="1905029893" sldId="381"/>
        </pc:sldMkLst>
      </pc:sldChg>
      <pc:sldChg chg="addSp modSp add mod">
        <pc:chgData name="Ahmed Baraka" userId="27de326a888dfb01" providerId="LiveId" clId="{DCE1C7B6-C34B-4758-A714-B570A85FECBC}" dt="2021-02-26T05:59:17.593" v="4462" actId="1076"/>
        <pc:sldMkLst>
          <pc:docMk/>
          <pc:sldMk cId="3888824210" sldId="381"/>
        </pc:sldMkLst>
        <pc:picChg chg="mod">
          <ac:chgData name="Ahmed Baraka" userId="27de326a888dfb01" providerId="LiveId" clId="{DCE1C7B6-C34B-4758-A714-B570A85FECBC}" dt="2021-02-26T05:58:24.994" v="4458"/>
          <ac:picMkLst>
            <pc:docMk/>
            <pc:sldMk cId="3888824210" sldId="381"/>
            <ac:picMk id="4" creationId="{2FF95F23-BC19-439A-BF0F-08173060AB70}"/>
          </ac:picMkLst>
        </pc:picChg>
        <pc:picChg chg="add mod">
          <ac:chgData name="Ahmed Baraka" userId="27de326a888dfb01" providerId="LiveId" clId="{DCE1C7B6-C34B-4758-A714-B570A85FECBC}" dt="2021-02-26T05:59:17.593" v="4462" actId="1076"/>
          <ac:picMkLst>
            <pc:docMk/>
            <pc:sldMk cId="3888824210" sldId="381"/>
            <ac:picMk id="5" creationId="{D65633F3-3600-4448-92D8-DC4078CE5FAB}"/>
          </ac:picMkLst>
        </pc:picChg>
      </pc:sldChg>
      <pc:sldChg chg="del">
        <pc:chgData name="Ahmed Baraka" userId="27de326a888dfb01" providerId="LiveId" clId="{DCE1C7B6-C34B-4758-A714-B570A85FECBC}" dt="2021-02-25T09:07:43.630" v="1" actId="47"/>
        <pc:sldMkLst>
          <pc:docMk/>
          <pc:sldMk cId="189615953" sldId="382"/>
        </pc:sldMkLst>
      </pc:sldChg>
      <pc:sldChg chg="addSp modSp add mod">
        <pc:chgData name="Ahmed Baraka" userId="27de326a888dfb01" providerId="LiveId" clId="{DCE1C7B6-C34B-4758-A714-B570A85FECBC}" dt="2021-02-26T06:00:13.964" v="4468" actId="1076"/>
        <pc:sldMkLst>
          <pc:docMk/>
          <pc:sldMk cId="3219581929" sldId="382"/>
        </pc:sldMkLst>
        <pc:picChg chg="mod">
          <ac:chgData name="Ahmed Baraka" userId="27de326a888dfb01" providerId="LiveId" clId="{DCE1C7B6-C34B-4758-A714-B570A85FECBC}" dt="2021-02-26T06:00:05.513" v="4466"/>
          <ac:picMkLst>
            <pc:docMk/>
            <pc:sldMk cId="3219581929" sldId="382"/>
            <ac:picMk id="5" creationId="{D65633F3-3600-4448-92D8-DC4078CE5FAB}"/>
          </ac:picMkLst>
        </pc:picChg>
        <pc:picChg chg="add mod">
          <ac:chgData name="Ahmed Baraka" userId="27de326a888dfb01" providerId="LiveId" clId="{DCE1C7B6-C34B-4758-A714-B570A85FECBC}" dt="2021-02-26T06:00:13.964" v="4468" actId="1076"/>
          <ac:picMkLst>
            <pc:docMk/>
            <pc:sldMk cId="3219581929" sldId="382"/>
            <ac:picMk id="8" creationId="{4D6CCACD-BEB1-48B7-871A-6BFD75026FF1}"/>
          </ac:picMkLst>
        </pc:picChg>
      </pc:sldChg>
      <pc:sldChg chg="addSp modSp new mod modNotes modNotesTx">
        <pc:chgData name="Ahmed Baraka" userId="27de326a888dfb01" providerId="LiveId" clId="{DCE1C7B6-C34B-4758-A714-B570A85FECBC}" dt="2021-02-27T09:42:24.451" v="5069" actId="478"/>
        <pc:sldMkLst>
          <pc:docMk/>
          <pc:sldMk cId="2111048288" sldId="383"/>
        </pc:sldMkLst>
        <pc:spChg chg="mod">
          <ac:chgData name="Ahmed Baraka" userId="27de326a888dfb01" providerId="LiveId" clId="{DCE1C7B6-C34B-4758-A714-B570A85FECBC}" dt="2021-02-27T07:39:38.407" v="4516" actId="20577"/>
          <ac:spMkLst>
            <pc:docMk/>
            <pc:sldMk cId="2111048288" sldId="383"/>
            <ac:spMk id="2" creationId="{DC3486FE-2438-4829-AE64-1714D144046A}"/>
          </ac:spMkLst>
        </pc:spChg>
        <pc:spChg chg="mod">
          <ac:chgData name="Ahmed Baraka" userId="27de326a888dfb01" providerId="LiveId" clId="{DCE1C7B6-C34B-4758-A714-B570A85FECBC}" dt="2021-02-27T08:34:22.899" v="5009" actId="20577"/>
          <ac:spMkLst>
            <pc:docMk/>
            <pc:sldMk cId="2111048288" sldId="383"/>
            <ac:spMk id="3" creationId="{2345FCFB-CB0A-4340-B299-A7D33E4E14B5}"/>
          </ac:spMkLst>
        </pc:spChg>
        <pc:spChg chg="add mod">
          <ac:chgData name="Ahmed Baraka" userId="27de326a888dfb01" providerId="LiveId" clId="{DCE1C7B6-C34B-4758-A714-B570A85FECBC}" dt="2021-02-27T08:33:36.403" v="4961" actId="1036"/>
          <ac:spMkLst>
            <pc:docMk/>
            <pc:sldMk cId="2111048288" sldId="383"/>
            <ac:spMk id="4" creationId="{D8643308-DD2D-43CE-BFDF-4775CB33C393}"/>
          </ac:spMkLst>
        </pc:spChg>
        <pc:spChg chg="add mod">
          <ac:chgData name="Ahmed Baraka" userId="27de326a888dfb01" providerId="LiveId" clId="{DCE1C7B6-C34B-4758-A714-B570A85FECBC}" dt="2021-02-27T08:33:36.403" v="4961" actId="1036"/>
          <ac:spMkLst>
            <pc:docMk/>
            <pc:sldMk cId="2111048288" sldId="383"/>
            <ac:spMk id="5" creationId="{303BC1B8-A5C9-4717-8971-24FD8F015019}"/>
          </ac:spMkLst>
        </pc:spChg>
        <pc:spChg chg="add mod">
          <ac:chgData name="Ahmed Baraka" userId="27de326a888dfb01" providerId="LiveId" clId="{DCE1C7B6-C34B-4758-A714-B570A85FECBC}" dt="2021-02-27T08:33:36.403" v="4961" actId="1036"/>
          <ac:spMkLst>
            <pc:docMk/>
            <pc:sldMk cId="2111048288" sldId="383"/>
            <ac:spMk id="6" creationId="{86C42326-E18C-4CFE-B74D-6990C3327C1D}"/>
          </ac:spMkLst>
        </pc:spChg>
        <pc:spChg chg="add mod">
          <ac:chgData name="Ahmed Baraka" userId="27de326a888dfb01" providerId="LiveId" clId="{DCE1C7B6-C34B-4758-A714-B570A85FECBC}" dt="2021-02-27T08:37:04.527" v="5041" actId="1036"/>
          <ac:spMkLst>
            <pc:docMk/>
            <pc:sldMk cId="2111048288" sldId="383"/>
            <ac:spMk id="7" creationId="{5BC43C19-35B9-4F85-A024-EB912725F62B}"/>
          </ac:spMkLst>
        </pc:spChg>
      </pc:sldChg>
      <pc:sldChg chg="del">
        <pc:chgData name="Ahmed Baraka" userId="27de326a888dfb01" providerId="LiveId" clId="{DCE1C7B6-C34B-4758-A714-B570A85FECBC}" dt="2021-02-25T09:07:43.630" v="1" actId="47"/>
        <pc:sldMkLst>
          <pc:docMk/>
          <pc:sldMk cId="3106251137" sldId="383"/>
        </pc:sldMkLst>
      </pc:sldChg>
      <pc:sldChg chg="modSp new del mod">
        <pc:chgData name="Ahmed Baraka" userId="27de326a888dfb01" providerId="LiveId" clId="{DCE1C7B6-C34B-4758-A714-B570A85FECBC}" dt="2021-02-27T10:22:24.701" v="5227" actId="47"/>
        <pc:sldMkLst>
          <pc:docMk/>
          <pc:sldMk cId="3423413579" sldId="384"/>
        </pc:sldMkLst>
        <pc:spChg chg="mod">
          <ac:chgData name="Ahmed Baraka" userId="27de326a888dfb01" providerId="LiveId" clId="{DCE1C7B6-C34B-4758-A714-B570A85FECBC}" dt="2021-02-27T10:21:26.997" v="5119" actId="20577"/>
          <ac:spMkLst>
            <pc:docMk/>
            <pc:sldMk cId="3423413579" sldId="384"/>
            <ac:spMk id="2" creationId="{72D2B2DB-14D5-4B5D-A1E8-0221539E16B6}"/>
          </ac:spMkLst>
        </pc:spChg>
        <pc:spChg chg="mod">
          <ac:chgData name="Ahmed Baraka" userId="27de326a888dfb01" providerId="LiveId" clId="{DCE1C7B6-C34B-4758-A714-B570A85FECBC}" dt="2021-02-27T10:21:52.944" v="5226" actId="20577"/>
          <ac:spMkLst>
            <pc:docMk/>
            <pc:sldMk cId="3423413579" sldId="384"/>
            <ac:spMk id="3" creationId="{778D0B55-C62B-4111-B8E9-3232FE76955A}"/>
          </ac:spMkLst>
        </pc:spChg>
      </pc:sldChg>
      <pc:sldChg chg="del">
        <pc:chgData name="Ahmed Baraka" userId="27de326a888dfb01" providerId="LiveId" clId="{DCE1C7B6-C34B-4758-A714-B570A85FECBC}" dt="2021-02-25T09:07:43.630" v="1" actId="47"/>
        <pc:sldMkLst>
          <pc:docMk/>
          <pc:sldMk cId="3550937962" sldId="384"/>
        </pc:sldMkLst>
      </pc:sldChg>
      <pc:sldChg chg="del">
        <pc:chgData name="Ahmed Baraka" userId="27de326a888dfb01" providerId="LiveId" clId="{DCE1C7B6-C34B-4758-A714-B570A85FECBC}" dt="2021-02-25T09:07:43.630" v="1" actId="47"/>
        <pc:sldMkLst>
          <pc:docMk/>
          <pc:sldMk cId="2792104017" sldId="385"/>
        </pc:sldMkLst>
      </pc:sldChg>
      <pc:sldChg chg="del">
        <pc:chgData name="Ahmed Baraka" userId="27de326a888dfb01" providerId="LiveId" clId="{DCE1C7B6-C34B-4758-A714-B570A85FECBC}" dt="2021-02-25T09:07:43.630" v="1" actId="47"/>
        <pc:sldMkLst>
          <pc:docMk/>
          <pc:sldMk cId="2861909641" sldId="386"/>
        </pc:sldMkLst>
      </pc:sldChg>
      <pc:sldChg chg="del">
        <pc:chgData name="Ahmed Baraka" userId="27de326a888dfb01" providerId="LiveId" clId="{DCE1C7B6-C34B-4758-A714-B570A85FECBC}" dt="2021-02-25T09:07:43.630" v="1" actId="47"/>
        <pc:sldMkLst>
          <pc:docMk/>
          <pc:sldMk cId="4081579333" sldId="387"/>
        </pc:sldMkLst>
      </pc:sldChg>
      <pc:sldChg chg="del">
        <pc:chgData name="Ahmed Baraka" userId="27de326a888dfb01" providerId="LiveId" clId="{DCE1C7B6-C34B-4758-A714-B570A85FECBC}" dt="2021-02-25T09:07:43.630" v="1" actId="47"/>
        <pc:sldMkLst>
          <pc:docMk/>
          <pc:sldMk cId="3695295322" sldId="388"/>
        </pc:sldMkLst>
      </pc:sldChg>
      <pc:sldChg chg="del">
        <pc:chgData name="Ahmed Baraka" userId="27de326a888dfb01" providerId="LiveId" clId="{DCE1C7B6-C34B-4758-A714-B570A85FECBC}" dt="2021-02-25T09:07:43.630" v="1" actId="47"/>
        <pc:sldMkLst>
          <pc:docMk/>
          <pc:sldMk cId="816902375" sldId="389"/>
        </pc:sldMkLst>
      </pc:sldChg>
    </pc:docChg>
  </pc:docChgLst>
  <pc:docChgLst>
    <pc:chgData name="Ahmed Baraka" userId="27de326a888dfb01" providerId="LiveId" clId="{B113FEAE-7661-4AFD-9E34-C1829F69A950}"/>
    <pc:docChg chg="custSel addSld modSld modMainMaster">
      <pc:chgData name="Ahmed Baraka" userId="27de326a888dfb01" providerId="LiveId" clId="{B113FEAE-7661-4AFD-9E34-C1829F69A950}" dt="2022-02-16T20:15:03.631" v="278" actId="20577"/>
      <pc:docMkLst>
        <pc:docMk/>
      </pc:docMkLst>
      <pc:sldChg chg="modSp mod">
        <pc:chgData name="Ahmed Baraka" userId="27de326a888dfb01" providerId="LiveId" clId="{B113FEAE-7661-4AFD-9E34-C1829F69A950}" dt="2022-01-30T19:16:14.094" v="16" actId="20577"/>
        <pc:sldMkLst>
          <pc:docMk/>
          <pc:sldMk cId="3705510583" sldId="256"/>
        </pc:sldMkLst>
        <pc:spChg chg="mod">
          <ac:chgData name="Ahmed Baraka" userId="27de326a888dfb01" providerId="LiveId" clId="{B113FEAE-7661-4AFD-9E34-C1829F69A950}" dt="2022-01-30T19:16:14.094" v="16" actId="20577"/>
          <ac:spMkLst>
            <pc:docMk/>
            <pc:sldMk cId="3705510583" sldId="256"/>
            <ac:spMk id="2" creationId="{00000000-0000-0000-0000-000000000000}"/>
          </ac:spMkLst>
        </pc:spChg>
      </pc:sldChg>
      <pc:sldChg chg="addSp modSp mod">
        <pc:chgData name="Ahmed Baraka" userId="27de326a888dfb01" providerId="LiveId" clId="{B113FEAE-7661-4AFD-9E34-C1829F69A950}" dt="2022-01-30T19:25:32.747" v="136"/>
        <pc:sldMkLst>
          <pc:docMk/>
          <pc:sldMk cId="15655099" sldId="378"/>
        </pc:sldMkLst>
        <pc:spChg chg="mod">
          <ac:chgData name="Ahmed Baraka" userId="27de326a888dfb01" providerId="LiveId" clId="{B113FEAE-7661-4AFD-9E34-C1829F69A950}" dt="2022-01-30T17:11:53.579" v="0" actId="20577"/>
          <ac:spMkLst>
            <pc:docMk/>
            <pc:sldMk cId="15655099" sldId="378"/>
            <ac:spMk id="3" creationId="{A11739A9-3344-4AE2-9572-04A999065AC6}"/>
          </ac:spMkLst>
        </pc:spChg>
        <pc:cxnChg chg="add mod">
          <ac:chgData name="Ahmed Baraka" userId="27de326a888dfb01" providerId="LiveId" clId="{B113FEAE-7661-4AFD-9E34-C1829F69A950}" dt="2022-01-30T19:25:32.747" v="136"/>
          <ac:cxnSpMkLst>
            <pc:docMk/>
            <pc:sldMk cId="15655099" sldId="378"/>
            <ac:cxnSpMk id="4" creationId="{823621F3-0013-4DC1-A5CA-5D5F719B26E4}"/>
          </ac:cxnSpMkLst>
        </pc:cxnChg>
      </pc:sldChg>
      <pc:sldChg chg="addSp modSp new mod modNotesTx">
        <pc:chgData name="Ahmed Baraka" userId="27de326a888dfb01" providerId="LiveId" clId="{B113FEAE-7661-4AFD-9E34-C1829F69A950}" dt="2022-02-16T20:15:03.631" v="278" actId="20577"/>
        <pc:sldMkLst>
          <pc:docMk/>
          <pc:sldMk cId="3759051692" sldId="381"/>
        </pc:sldMkLst>
        <pc:spChg chg="mod">
          <ac:chgData name="Ahmed Baraka" userId="27de326a888dfb01" providerId="LiveId" clId="{B113FEAE-7661-4AFD-9E34-C1829F69A950}" dt="2022-01-30T19:19:31.154" v="46" actId="20577"/>
          <ac:spMkLst>
            <pc:docMk/>
            <pc:sldMk cId="3759051692" sldId="381"/>
            <ac:spMk id="2" creationId="{D9FAD6C4-614B-42FD-B20B-B821B4332C7D}"/>
          </ac:spMkLst>
        </pc:spChg>
        <pc:spChg chg="mod">
          <ac:chgData name="Ahmed Baraka" userId="27de326a888dfb01" providerId="LiveId" clId="{B113FEAE-7661-4AFD-9E34-C1829F69A950}" dt="2022-02-16T20:15:03.631" v="278" actId="20577"/>
          <ac:spMkLst>
            <pc:docMk/>
            <pc:sldMk cId="3759051692" sldId="381"/>
            <ac:spMk id="3" creationId="{9D479EA3-0DF5-4C26-8D45-17223E3770CA}"/>
          </ac:spMkLst>
        </pc:spChg>
        <pc:cxnChg chg="add mod">
          <ac:chgData name="Ahmed Baraka" userId="27de326a888dfb01" providerId="LiveId" clId="{B113FEAE-7661-4AFD-9E34-C1829F69A950}" dt="2022-01-30T19:25:31.969" v="135"/>
          <ac:cxnSpMkLst>
            <pc:docMk/>
            <pc:sldMk cId="3759051692" sldId="381"/>
            <ac:cxnSpMk id="4" creationId="{EFB06732-9917-4AD4-AE0B-0A1B9AC8896B}"/>
          </ac:cxnSpMkLst>
        </pc:cxnChg>
      </pc:sldChg>
      <pc:sldChg chg="addSp modSp new mod modNotesTx">
        <pc:chgData name="Ahmed Baraka" userId="27de326a888dfb01" providerId="LiveId" clId="{B113FEAE-7661-4AFD-9E34-C1829F69A950}" dt="2022-01-30T19:26:40.219" v="140"/>
        <pc:sldMkLst>
          <pc:docMk/>
          <pc:sldMk cId="1929597726" sldId="382"/>
        </pc:sldMkLst>
        <pc:spChg chg="mod">
          <ac:chgData name="Ahmed Baraka" userId="27de326a888dfb01" providerId="LiveId" clId="{B113FEAE-7661-4AFD-9E34-C1829F69A950}" dt="2022-01-30T19:25:45.045" v="138"/>
          <ac:spMkLst>
            <pc:docMk/>
            <pc:sldMk cId="1929597726" sldId="382"/>
            <ac:spMk id="2" creationId="{D51AF96E-D8B1-46C6-899E-56B352E8184B}"/>
          </ac:spMkLst>
        </pc:spChg>
        <pc:spChg chg="mod">
          <ac:chgData name="Ahmed Baraka" userId="27de326a888dfb01" providerId="LiveId" clId="{B113FEAE-7661-4AFD-9E34-C1829F69A950}" dt="2022-01-30T19:26:18.386" v="139"/>
          <ac:spMkLst>
            <pc:docMk/>
            <pc:sldMk cId="1929597726" sldId="382"/>
            <ac:spMk id="3" creationId="{DDF4AB81-9EB1-4FC0-A2C9-6B901DD1E797}"/>
          </ac:spMkLst>
        </pc:spChg>
        <pc:cxnChg chg="add mod">
          <ac:chgData name="Ahmed Baraka" userId="27de326a888dfb01" providerId="LiveId" clId="{B113FEAE-7661-4AFD-9E34-C1829F69A950}" dt="2022-01-30T19:25:34.388" v="137"/>
          <ac:cxnSpMkLst>
            <pc:docMk/>
            <pc:sldMk cId="1929597726" sldId="382"/>
            <ac:cxnSpMk id="4" creationId="{36E1DFAD-48B9-4F43-9296-FE97C1B2CFDD}"/>
          </ac:cxnSpMkLst>
        </pc:cxnChg>
      </pc:sldChg>
      <pc:sldChg chg="addSp modSp new mod modNotesTx">
        <pc:chgData name="Ahmed Baraka" userId="27de326a888dfb01" providerId="LiveId" clId="{B113FEAE-7661-4AFD-9E34-C1829F69A950}" dt="2022-02-15T18:31:12.063" v="220" actId="20577"/>
        <pc:sldMkLst>
          <pc:docMk/>
          <pc:sldMk cId="1256675635" sldId="383"/>
        </pc:sldMkLst>
        <pc:spChg chg="mod">
          <ac:chgData name="Ahmed Baraka" userId="27de326a888dfb01" providerId="LiveId" clId="{B113FEAE-7661-4AFD-9E34-C1829F69A950}" dt="2022-02-15T18:27:35.339" v="184" actId="20577"/>
          <ac:spMkLst>
            <pc:docMk/>
            <pc:sldMk cId="1256675635" sldId="383"/>
            <ac:spMk id="2" creationId="{E322EB8E-F3B3-40F1-898A-B20C65D49379}"/>
          </ac:spMkLst>
        </pc:spChg>
        <pc:spChg chg="mod">
          <ac:chgData name="Ahmed Baraka" userId="27de326a888dfb01" providerId="LiveId" clId="{B113FEAE-7661-4AFD-9E34-C1829F69A950}" dt="2022-02-15T18:31:12.063" v="220" actId="20577"/>
          <ac:spMkLst>
            <pc:docMk/>
            <pc:sldMk cId="1256675635" sldId="383"/>
            <ac:spMk id="3" creationId="{442A8B7D-2C0E-4DBC-B1A2-93C0C7CFB4B1}"/>
          </ac:spMkLst>
        </pc:spChg>
        <pc:cxnChg chg="add mod">
          <ac:chgData name="Ahmed Baraka" userId="27de326a888dfb01" providerId="LiveId" clId="{B113FEAE-7661-4AFD-9E34-C1829F69A950}" dt="2022-02-15T18:27:27.488" v="144"/>
          <ac:cxnSpMkLst>
            <pc:docMk/>
            <pc:sldMk cId="1256675635" sldId="383"/>
            <ac:cxnSpMk id="4" creationId="{BE487751-FFBF-4093-B5C3-6C22664C23FF}"/>
          </ac:cxnSpMkLst>
        </pc:cxnChg>
      </pc:sldChg>
      <pc:sldMasterChg chg="modSp">
        <pc:chgData name="Ahmed Baraka" userId="27de326a888dfb01" providerId="LiveId" clId="{B113FEAE-7661-4AFD-9E34-C1829F69A950}" dt="2022-01-30T17:12:43.867" v="4" actId="12"/>
        <pc:sldMasterMkLst>
          <pc:docMk/>
          <pc:sldMasterMk cId="3147103537" sldId="2147483759"/>
        </pc:sldMasterMkLst>
        <pc:spChg chg="mod">
          <ac:chgData name="Ahmed Baraka" userId="27de326a888dfb01" providerId="LiveId" clId="{B113FEAE-7661-4AFD-9E34-C1829F69A950}" dt="2022-01-30T17:12:43.867" v="4" actId="12"/>
          <ac:spMkLst>
            <pc:docMk/>
            <pc:sldMasterMk cId="3147103537" sldId="2147483759"/>
            <ac:spMk id="3" creationId="{00000000-0000-0000-0000-000000000000}"/>
          </ac:spMkLst>
        </pc:spChg>
      </pc:sldMasterChg>
    </pc:docChg>
  </pc:docChgLst>
  <pc:docChgLst>
    <pc:chgData name="Ahmed Baraka" userId="27de326a888dfb01" providerId="LiveId" clId="{D725B9B2-D9CB-4941-8A97-8D7CC830EF67}"/>
    <pc:docChg chg="custSel addSld delSld modSld sldOrd">
      <pc:chgData name="Ahmed Baraka" userId="27de326a888dfb01" providerId="LiveId" clId="{D725B9B2-D9CB-4941-8A97-8D7CC830EF67}" dt="2022-09-06T18:33:16.198" v="219"/>
      <pc:docMkLst>
        <pc:docMk/>
      </pc:docMkLst>
      <pc:sldChg chg="modSp mod">
        <pc:chgData name="Ahmed Baraka" userId="27de326a888dfb01" providerId="LiveId" clId="{D725B9B2-D9CB-4941-8A97-8D7CC830EF67}" dt="2022-09-06T18:33:07.746" v="215"/>
        <pc:sldMkLst>
          <pc:docMk/>
          <pc:sldMk cId="594161641" sldId="370"/>
        </pc:sldMkLst>
        <pc:spChg chg="mod">
          <ac:chgData name="Ahmed Baraka" userId="27de326a888dfb01" providerId="LiveId" clId="{D725B9B2-D9CB-4941-8A97-8D7CC830EF67}" dt="2022-09-06T18:33:07.746" v="215"/>
          <ac:spMkLst>
            <pc:docMk/>
            <pc:sldMk cId="594161641" sldId="370"/>
            <ac:spMk id="3" creationId="{00000000-0000-0000-0000-000000000000}"/>
          </ac:spMkLst>
        </pc:spChg>
      </pc:sldChg>
      <pc:sldChg chg="modSp mod ord">
        <pc:chgData name="Ahmed Baraka" userId="27de326a888dfb01" providerId="LiveId" clId="{D725B9B2-D9CB-4941-8A97-8D7CC830EF67}" dt="2022-09-06T18:33:16.198" v="219"/>
        <pc:sldMkLst>
          <pc:docMk/>
          <pc:sldMk cId="3379541199" sldId="371"/>
        </pc:sldMkLst>
        <pc:spChg chg="mod">
          <ac:chgData name="Ahmed Baraka" userId="27de326a888dfb01" providerId="LiveId" clId="{D725B9B2-D9CB-4941-8A97-8D7CC830EF67}" dt="2022-09-06T18:33:12.612" v="217"/>
          <ac:spMkLst>
            <pc:docMk/>
            <pc:sldMk cId="3379541199" sldId="371"/>
            <ac:spMk id="3" creationId="{00000000-0000-0000-0000-000000000000}"/>
          </ac:spMkLst>
        </pc:spChg>
      </pc:sldChg>
      <pc:sldChg chg="del">
        <pc:chgData name="Ahmed Baraka" userId="27de326a888dfb01" providerId="LiveId" clId="{D725B9B2-D9CB-4941-8A97-8D7CC830EF67}" dt="2022-09-06T17:59:54.528" v="0" actId="47"/>
        <pc:sldMkLst>
          <pc:docMk/>
          <pc:sldMk cId="15655099" sldId="378"/>
        </pc:sldMkLst>
      </pc:sldChg>
      <pc:sldChg chg="modSp mod modNotesTx">
        <pc:chgData name="Ahmed Baraka" userId="27de326a888dfb01" providerId="LiveId" clId="{D725B9B2-D9CB-4941-8A97-8D7CC830EF67}" dt="2022-09-06T18:19:39.388" v="213"/>
        <pc:sldMkLst>
          <pc:docMk/>
          <pc:sldMk cId="3759051692" sldId="381"/>
        </pc:sldMkLst>
        <pc:spChg chg="mod">
          <ac:chgData name="Ahmed Baraka" userId="27de326a888dfb01" providerId="LiveId" clId="{D725B9B2-D9CB-4941-8A97-8D7CC830EF67}" dt="2022-09-06T18:19:39.388" v="213"/>
          <ac:spMkLst>
            <pc:docMk/>
            <pc:sldMk cId="3759051692" sldId="381"/>
            <ac:spMk id="3" creationId="{9D479EA3-0DF5-4C26-8D45-17223E3770CA}"/>
          </ac:spMkLst>
        </pc:spChg>
      </pc:sldChg>
      <pc:sldChg chg="addSp delSp modSp new mod modClrScheme chgLayout">
        <pc:chgData name="Ahmed Baraka" userId="27de326a888dfb01" providerId="LiveId" clId="{D725B9B2-D9CB-4941-8A97-8D7CC830EF67}" dt="2022-09-06T18:11:57.416" v="208" actId="14734"/>
        <pc:sldMkLst>
          <pc:docMk/>
          <pc:sldMk cId="2475796660" sldId="384"/>
        </pc:sldMkLst>
        <pc:spChg chg="add mod ord">
          <ac:chgData name="Ahmed Baraka" userId="27de326a888dfb01" providerId="LiveId" clId="{D725B9B2-D9CB-4941-8A97-8D7CC830EF67}" dt="2022-09-06T18:06:59.454" v="57" actId="20577"/>
          <ac:spMkLst>
            <pc:docMk/>
            <pc:sldMk cId="2475796660" sldId="384"/>
            <ac:spMk id="3" creationId="{74EB0D85-99DB-2279-6F5F-8973CADB8631}"/>
          </ac:spMkLst>
        </pc:spChg>
        <pc:spChg chg="add del mod ord">
          <ac:chgData name="Ahmed Baraka" userId="27de326a888dfb01" providerId="LiveId" clId="{D725B9B2-D9CB-4941-8A97-8D7CC830EF67}" dt="2022-09-06T18:07:44.562" v="58" actId="478"/>
          <ac:spMkLst>
            <pc:docMk/>
            <pc:sldMk cId="2475796660" sldId="384"/>
            <ac:spMk id="4" creationId="{090A5E28-50E4-15C1-6B8A-D0CF966A5DEB}"/>
          </ac:spMkLst>
        </pc:spChg>
        <pc:graphicFrameChg chg="add del">
          <ac:chgData name="Ahmed Baraka" userId="27de326a888dfb01" providerId="LiveId" clId="{D725B9B2-D9CB-4941-8A97-8D7CC830EF67}" dt="2022-09-06T18:07:47.756" v="60"/>
          <ac:graphicFrameMkLst>
            <pc:docMk/>
            <pc:sldMk cId="2475796660" sldId="384"/>
            <ac:graphicFrameMk id="5" creationId="{E3ED8519-3AAD-1774-DB1C-181B230BCE0A}"/>
          </ac:graphicFrameMkLst>
        </pc:graphicFrameChg>
        <pc:graphicFrameChg chg="add mod modGraphic">
          <ac:chgData name="Ahmed Baraka" userId="27de326a888dfb01" providerId="LiveId" clId="{D725B9B2-D9CB-4941-8A97-8D7CC830EF67}" dt="2022-09-06T18:11:57.416" v="208" actId="14734"/>
          <ac:graphicFrameMkLst>
            <pc:docMk/>
            <pc:sldMk cId="2475796660" sldId="384"/>
            <ac:graphicFrameMk id="6" creationId="{AD9F0242-0FBF-E167-1647-0CF8967C5290}"/>
          </ac:graphicFrameMkLst>
        </pc:graphicFrameChg>
        <pc:cxnChg chg="add mod">
          <ac:chgData name="Ahmed Baraka" userId="27de326a888dfb01" providerId="LiveId" clId="{D725B9B2-D9CB-4941-8A97-8D7CC830EF67}" dt="2022-09-06T18:06:29.489" v="2"/>
          <ac:cxnSpMkLst>
            <pc:docMk/>
            <pc:sldMk cId="2475796660" sldId="384"/>
            <ac:cxnSpMk id="2" creationId="{8DA83D3F-7F5C-9A2A-16DB-4AA3B549DB0E}"/>
          </ac:cxnSpMkLst>
        </pc:cxnChg>
      </pc:sldChg>
    </pc:docChg>
  </pc:docChgLst>
  <pc:docChgLst>
    <pc:chgData name="Ahmed Baraka" userId="27de326a888dfb01" providerId="LiveId" clId="{B0E0D1DA-F12F-428A-A040-C5E90BF2E569}"/>
    <pc:docChg chg="custSel modSld">
      <pc:chgData name="Ahmed Baraka" userId="27de326a888dfb01" providerId="LiveId" clId="{B0E0D1DA-F12F-428A-A040-C5E90BF2E569}" dt="2021-04-20T18:49:12.534" v="3966" actId="14100"/>
      <pc:docMkLst>
        <pc:docMk/>
      </pc:docMkLst>
      <pc:sldChg chg="modSp mod modNotesTx">
        <pc:chgData name="Ahmed Baraka" userId="27de326a888dfb01" providerId="LiveId" clId="{B0E0D1DA-F12F-428A-A040-C5E90BF2E569}" dt="2021-04-20T11:48:10.565" v="3347" actId="20577"/>
        <pc:sldMkLst>
          <pc:docMk/>
          <pc:sldMk cId="594161641" sldId="370"/>
        </pc:sldMkLst>
        <pc:spChg chg="mod">
          <ac:chgData name="Ahmed Baraka" userId="27de326a888dfb01" providerId="LiveId" clId="{B0E0D1DA-F12F-428A-A040-C5E90BF2E569}" dt="2021-04-20T11:47:10.162" v="3163" actId="12"/>
          <ac:spMkLst>
            <pc:docMk/>
            <pc:sldMk cId="594161641" sldId="370"/>
            <ac:spMk id="3" creationId="{00000000-0000-0000-0000-000000000000}"/>
          </ac:spMkLst>
        </pc:spChg>
      </pc:sldChg>
      <pc:sldChg chg="modSp mod modNotes modNotesTx">
        <pc:chgData name="Ahmed Baraka" userId="27de326a888dfb01" providerId="LiveId" clId="{B0E0D1DA-F12F-428A-A040-C5E90BF2E569}" dt="2021-04-20T18:49:12.534" v="3966" actId="14100"/>
        <pc:sldMkLst>
          <pc:docMk/>
          <pc:sldMk cId="3379541199" sldId="371"/>
        </pc:sldMkLst>
        <pc:spChg chg="mod">
          <ac:chgData name="Ahmed Baraka" userId="27de326a888dfb01" providerId="LiveId" clId="{B0E0D1DA-F12F-428A-A040-C5E90BF2E569}" dt="2021-04-20T11:47:14.370" v="3164"/>
          <ac:spMkLst>
            <pc:docMk/>
            <pc:sldMk cId="3379541199" sldId="371"/>
            <ac:spMk id="3" creationId="{00000000-0000-0000-0000-000000000000}"/>
          </ac:spMkLst>
        </pc:spChg>
      </pc:sldChg>
      <pc:sldChg chg="modNotes modNotesTx">
        <pc:chgData name="Ahmed Baraka" userId="27de326a888dfb01" providerId="LiveId" clId="{B0E0D1DA-F12F-428A-A040-C5E90BF2E569}" dt="2021-04-20T18:48:50.565" v="3962" actId="478"/>
        <pc:sldMkLst>
          <pc:docMk/>
          <pc:sldMk cId="1203518040" sldId="384"/>
        </pc:sldMkLst>
      </pc:sldChg>
      <pc:sldChg chg="modSp mod modNotes modNotesTx">
        <pc:chgData name="Ahmed Baraka" userId="27de326a888dfb01" providerId="LiveId" clId="{B0E0D1DA-F12F-428A-A040-C5E90BF2E569}" dt="2021-04-20T18:48:56.509" v="3963" actId="478"/>
        <pc:sldMkLst>
          <pc:docMk/>
          <pc:sldMk cId="3075282874" sldId="385"/>
        </pc:sldMkLst>
        <pc:spChg chg="mod">
          <ac:chgData name="Ahmed Baraka" userId="27de326a888dfb01" providerId="LiveId" clId="{B0E0D1DA-F12F-428A-A040-C5E90BF2E569}" dt="2021-04-20T11:46:43.782" v="3160" actId="20577"/>
          <ac:spMkLst>
            <pc:docMk/>
            <pc:sldMk cId="3075282874" sldId="385"/>
            <ac:spMk id="2" creationId="{12EA58AC-0520-42DC-8C44-9CF203EB1E07}"/>
          </ac:spMkLst>
        </pc:spChg>
      </pc:sldChg>
      <pc:sldChg chg="modNotes modNotesTx">
        <pc:chgData name="Ahmed Baraka" userId="27de326a888dfb01" providerId="LiveId" clId="{B0E0D1DA-F12F-428A-A040-C5E90BF2E569}" dt="2021-04-20T18:49:01.706" v="3964" actId="478"/>
        <pc:sldMkLst>
          <pc:docMk/>
          <pc:sldMk cId="2226126328" sldId="386"/>
        </pc:sldMkLst>
      </pc:sldChg>
      <pc:sldChg chg="modNotes modNotesTx">
        <pc:chgData name="Ahmed Baraka" userId="27de326a888dfb01" providerId="LiveId" clId="{B0E0D1DA-F12F-428A-A040-C5E90BF2E569}" dt="2021-04-20T18:49:07.599" v="3965" actId="478"/>
        <pc:sldMkLst>
          <pc:docMk/>
          <pc:sldMk cId="3701252372" sldId="387"/>
        </pc:sldMkLst>
      </pc:sldChg>
    </pc:docChg>
  </pc:docChgLst>
  <pc:docChgLst>
    <pc:chgData name="Ahmed Baraka" userId="27de326a888dfb01" providerId="LiveId" clId="{612882CC-EB24-43F3-B577-A87B906208CA}"/>
    <pc:docChg chg="modSld">
      <pc:chgData name="Ahmed Baraka" userId="27de326a888dfb01" providerId="LiveId" clId="{612882CC-EB24-43F3-B577-A87B906208CA}" dt="2021-02-05T07:06:43.802" v="34" actId="20577"/>
      <pc:docMkLst>
        <pc:docMk/>
      </pc:docMkLst>
      <pc:sldChg chg="modNotesTx">
        <pc:chgData name="Ahmed Baraka" userId="27de326a888dfb01" providerId="LiveId" clId="{612882CC-EB24-43F3-B577-A87B906208CA}" dt="2021-02-05T07:06:43.802" v="34" actId="20577"/>
        <pc:sldMkLst>
          <pc:docMk/>
          <pc:sldMk cId="3048341329" sldId="382"/>
        </pc:sldMkLst>
      </pc:sldChg>
    </pc:docChg>
  </pc:docChgLst>
  <pc:docChgLst>
    <pc:chgData name="Ahmed Baraka" userId="27de326a888dfb01" providerId="LiveId" clId="{7D160506-9329-490F-BDD5-518CF99F4B07}"/>
    <pc:docChg chg="undo custSel delSld modSld">
      <pc:chgData name="Ahmed Baraka" userId="27de326a888dfb01" providerId="LiveId" clId="{7D160506-9329-490F-BDD5-518CF99F4B07}" dt="2021-02-13T11:17:21.429" v="1968" actId="20577"/>
      <pc:docMkLst>
        <pc:docMk/>
      </pc:docMkLst>
      <pc:sldChg chg="modSp mod">
        <pc:chgData name="Ahmed Baraka" userId="27de326a888dfb01" providerId="LiveId" clId="{7D160506-9329-490F-BDD5-518CF99F4B07}" dt="2021-02-12T20:46:19.584" v="0"/>
        <pc:sldMkLst>
          <pc:docMk/>
          <pc:sldMk cId="3705510583" sldId="256"/>
        </pc:sldMkLst>
        <pc:spChg chg="mod">
          <ac:chgData name="Ahmed Baraka" userId="27de326a888dfb01" providerId="LiveId" clId="{7D160506-9329-490F-BDD5-518CF99F4B07}" dt="2021-02-12T20:46:19.584" v="0"/>
          <ac:spMkLst>
            <pc:docMk/>
            <pc:sldMk cId="3705510583" sldId="256"/>
            <ac:spMk id="2" creationId="{00000000-0000-0000-0000-000000000000}"/>
          </ac:spMkLst>
        </pc:spChg>
      </pc:sldChg>
      <pc:sldChg chg="modSp mod modNotesTx">
        <pc:chgData name="Ahmed Baraka" userId="27de326a888dfb01" providerId="LiveId" clId="{7D160506-9329-490F-BDD5-518CF99F4B07}" dt="2021-02-13T11:17:21.429" v="1968" actId="20577"/>
        <pc:sldMkLst>
          <pc:docMk/>
          <pc:sldMk cId="3233924039" sldId="372"/>
        </pc:sldMkLst>
        <pc:spChg chg="mod">
          <ac:chgData name="Ahmed Baraka" userId="27de326a888dfb01" providerId="LiveId" clId="{7D160506-9329-490F-BDD5-518CF99F4B07}" dt="2021-02-12T20:56:20.683" v="263" actId="6549"/>
          <ac:spMkLst>
            <pc:docMk/>
            <pc:sldMk cId="3233924039" sldId="372"/>
            <ac:spMk id="2" creationId="{DAA6985E-BEF5-4603-AEFE-BE880FDCA910}"/>
          </ac:spMkLst>
        </pc:spChg>
        <pc:spChg chg="mod">
          <ac:chgData name="Ahmed Baraka" userId="27de326a888dfb01" providerId="LiveId" clId="{7D160506-9329-490F-BDD5-518CF99F4B07}" dt="2021-02-12T20:53:19.973" v="253" actId="948"/>
          <ac:spMkLst>
            <pc:docMk/>
            <pc:sldMk cId="3233924039" sldId="372"/>
            <ac:spMk id="3" creationId="{8E8DE7F2-65D3-48DF-97A6-4B4212F4CC19}"/>
          </ac:spMkLst>
        </pc:spChg>
      </pc:sldChg>
      <pc:sldChg chg="modSp mod modNotesTx">
        <pc:chgData name="Ahmed Baraka" userId="27de326a888dfb01" providerId="LiveId" clId="{7D160506-9329-490F-BDD5-518CF99F4B07}" dt="2021-02-13T07:46:45.135" v="1784"/>
        <pc:sldMkLst>
          <pc:docMk/>
          <pc:sldMk cId="3232387948" sldId="375"/>
        </pc:sldMkLst>
        <pc:spChg chg="mod">
          <ac:chgData name="Ahmed Baraka" userId="27de326a888dfb01" providerId="LiveId" clId="{7D160506-9329-490F-BDD5-518CF99F4B07}" dt="2021-02-13T06:20:36.004" v="1482" actId="27636"/>
          <ac:spMkLst>
            <pc:docMk/>
            <pc:sldMk cId="3232387948" sldId="375"/>
            <ac:spMk id="2" creationId="{EAB3F1E7-6450-4CD8-8778-70E690D166C0}"/>
          </ac:spMkLst>
        </pc:spChg>
        <pc:spChg chg="mod">
          <ac:chgData name="Ahmed Baraka" userId="27de326a888dfb01" providerId="LiveId" clId="{7D160506-9329-490F-BDD5-518CF99F4B07}" dt="2021-02-13T06:46:51.379" v="1733" actId="20577"/>
          <ac:spMkLst>
            <pc:docMk/>
            <pc:sldMk cId="3232387948" sldId="375"/>
            <ac:spMk id="3" creationId="{8CF517E7-3D18-4412-B15E-0F0D369D1726}"/>
          </ac:spMkLst>
        </pc:spChg>
        <pc:spChg chg="mod">
          <ac:chgData name="Ahmed Baraka" userId="27de326a888dfb01" providerId="LiveId" clId="{7D160506-9329-490F-BDD5-518CF99F4B07}" dt="2021-02-13T06:39:55.662" v="1577" actId="6549"/>
          <ac:spMkLst>
            <pc:docMk/>
            <pc:sldMk cId="3232387948" sldId="375"/>
            <ac:spMk id="4" creationId="{BCF790F5-7618-4081-AF67-F9E06F816FCC}"/>
          </ac:spMkLst>
        </pc:spChg>
        <pc:spChg chg="mod">
          <ac:chgData name="Ahmed Baraka" userId="27de326a888dfb01" providerId="LiveId" clId="{7D160506-9329-490F-BDD5-518CF99F4B07}" dt="2021-02-13T06:44:06.635" v="1683" actId="20577"/>
          <ac:spMkLst>
            <pc:docMk/>
            <pc:sldMk cId="3232387948" sldId="375"/>
            <ac:spMk id="5" creationId="{4CCD3F60-A656-4383-809E-812ACE3A75D0}"/>
          </ac:spMkLst>
        </pc:spChg>
        <pc:spChg chg="mod">
          <ac:chgData name="Ahmed Baraka" userId="27de326a888dfb01" providerId="LiveId" clId="{7D160506-9329-490F-BDD5-518CF99F4B07}" dt="2021-02-13T07:44:17.389" v="1783" actId="6549"/>
          <ac:spMkLst>
            <pc:docMk/>
            <pc:sldMk cId="3232387948" sldId="375"/>
            <ac:spMk id="6" creationId="{494D1C69-4562-4D5C-B79F-1C3F9D6EFCB5}"/>
          </ac:spMkLst>
        </pc:spChg>
      </pc:sldChg>
      <pc:sldChg chg="del">
        <pc:chgData name="Ahmed Baraka" userId="27de326a888dfb01" providerId="LiveId" clId="{7D160506-9329-490F-BDD5-518CF99F4B07}" dt="2021-02-12T21:10:19.709" v="1405" actId="47"/>
        <pc:sldMkLst>
          <pc:docMk/>
          <pc:sldMk cId="2149213274" sldId="376"/>
        </pc:sldMkLst>
      </pc:sldChg>
    </pc:docChg>
  </pc:docChgLst>
  <pc:docChgLst>
    <pc:chgData name="Ahmed Baraka" userId="27de326a888dfb01" providerId="LiveId" clId="{D8C21910-909C-4C5B-8C64-F6E0F5C1A26A}"/>
    <pc:docChg chg="undo custSel addSld modSld">
      <pc:chgData name="Ahmed Baraka" userId="27de326a888dfb01" providerId="LiveId" clId="{D8C21910-909C-4C5B-8C64-F6E0F5C1A26A}" dt="2021-02-24T12:46:50.827" v="3812" actId="20577"/>
      <pc:docMkLst>
        <pc:docMk/>
      </pc:docMkLst>
      <pc:sldChg chg="modSp mod modNotesTx">
        <pc:chgData name="Ahmed Baraka" userId="27de326a888dfb01" providerId="LiveId" clId="{D8C21910-909C-4C5B-8C64-F6E0F5C1A26A}" dt="2021-02-24T12:46:50.827" v="3812" actId="20577"/>
        <pc:sldMkLst>
          <pc:docMk/>
          <pc:sldMk cId="3106251137" sldId="383"/>
        </pc:sldMkLst>
        <pc:spChg chg="mod">
          <ac:chgData name="Ahmed Baraka" userId="27de326a888dfb01" providerId="LiveId" clId="{D8C21910-909C-4C5B-8C64-F6E0F5C1A26A}" dt="2021-02-24T12:46:50.827" v="3812" actId="20577"/>
          <ac:spMkLst>
            <pc:docMk/>
            <pc:sldMk cId="3106251137" sldId="383"/>
            <ac:spMk id="3" creationId="{03D1660A-EECF-4AA9-B919-BB95A90D24CF}"/>
          </ac:spMkLst>
        </pc:spChg>
      </pc:sldChg>
      <pc:sldChg chg="modSp mod modNotesTx">
        <pc:chgData name="Ahmed Baraka" userId="27de326a888dfb01" providerId="LiveId" clId="{D8C21910-909C-4C5B-8C64-F6E0F5C1A26A}" dt="2021-02-22T21:51:13.570" v="3493" actId="20577"/>
        <pc:sldMkLst>
          <pc:docMk/>
          <pc:sldMk cId="2792104017" sldId="385"/>
        </pc:sldMkLst>
        <pc:spChg chg="mod">
          <ac:chgData name="Ahmed Baraka" userId="27de326a888dfb01" providerId="LiveId" clId="{D8C21910-909C-4C5B-8C64-F6E0F5C1A26A}" dt="2021-02-22T21:45:13.993" v="3483" actId="6549"/>
          <ac:spMkLst>
            <pc:docMk/>
            <pc:sldMk cId="2792104017" sldId="385"/>
            <ac:spMk id="3" creationId="{1785D779-6475-4FD7-8EA1-16762675FA5F}"/>
          </ac:spMkLst>
        </pc:spChg>
        <pc:spChg chg="mod">
          <ac:chgData name="Ahmed Baraka" userId="27de326a888dfb01" providerId="LiveId" clId="{D8C21910-909C-4C5B-8C64-F6E0F5C1A26A}" dt="2021-02-22T21:50:53.705" v="3485" actId="20577"/>
          <ac:spMkLst>
            <pc:docMk/>
            <pc:sldMk cId="2792104017" sldId="385"/>
            <ac:spMk id="4" creationId="{516ADD39-1C2C-49FF-AB4F-76DEE5D3A126}"/>
          </ac:spMkLst>
        </pc:spChg>
      </pc:sldChg>
      <pc:sldChg chg="modSp mod modNotesTx">
        <pc:chgData name="Ahmed Baraka" userId="27de326a888dfb01" providerId="LiveId" clId="{D8C21910-909C-4C5B-8C64-F6E0F5C1A26A}" dt="2021-02-22T21:06:00.844" v="1993" actId="6549"/>
        <pc:sldMkLst>
          <pc:docMk/>
          <pc:sldMk cId="2861909641" sldId="386"/>
        </pc:sldMkLst>
        <pc:spChg chg="mod">
          <ac:chgData name="Ahmed Baraka" userId="27de326a888dfb01" providerId="LiveId" clId="{D8C21910-909C-4C5B-8C64-F6E0F5C1A26A}" dt="2021-02-22T21:00:09.205" v="1199" actId="20577"/>
          <ac:spMkLst>
            <pc:docMk/>
            <pc:sldMk cId="2861909641" sldId="386"/>
            <ac:spMk id="3" creationId="{EE171A67-6449-415B-A1E4-840491463660}"/>
          </ac:spMkLst>
        </pc:spChg>
      </pc:sldChg>
      <pc:sldChg chg="modSp mod modNotesTx">
        <pc:chgData name="Ahmed Baraka" userId="27de326a888dfb01" providerId="LiveId" clId="{D8C21910-909C-4C5B-8C64-F6E0F5C1A26A}" dt="2021-02-23T21:28:47.150" v="3782" actId="20577"/>
        <pc:sldMkLst>
          <pc:docMk/>
          <pc:sldMk cId="4081579333" sldId="387"/>
        </pc:sldMkLst>
        <pc:spChg chg="mod">
          <ac:chgData name="Ahmed Baraka" userId="27de326a888dfb01" providerId="LiveId" clId="{D8C21910-909C-4C5B-8C64-F6E0F5C1A26A}" dt="2021-02-23T21:25:01.712" v="3496" actId="20577"/>
          <ac:spMkLst>
            <pc:docMk/>
            <pc:sldMk cId="4081579333" sldId="387"/>
            <ac:spMk id="3" creationId="{1785D779-6475-4FD7-8EA1-16762675FA5F}"/>
          </ac:spMkLst>
        </pc:spChg>
        <pc:spChg chg="mod">
          <ac:chgData name="Ahmed Baraka" userId="27de326a888dfb01" providerId="LiveId" clId="{D8C21910-909C-4C5B-8C64-F6E0F5C1A26A}" dt="2021-02-23T21:25:37.040" v="3529" actId="20577"/>
          <ac:spMkLst>
            <pc:docMk/>
            <pc:sldMk cId="4081579333" sldId="387"/>
            <ac:spMk id="4" creationId="{516ADD39-1C2C-49FF-AB4F-76DEE5D3A126}"/>
          </ac:spMkLst>
        </pc:spChg>
        <pc:spChg chg="mod">
          <ac:chgData name="Ahmed Baraka" userId="27de326a888dfb01" providerId="LiveId" clId="{D8C21910-909C-4C5B-8C64-F6E0F5C1A26A}" dt="2021-02-23T21:25:06.389" v="3497" actId="1076"/>
          <ac:spMkLst>
            <pc:docMk/>
            <pc:sldMk cId="4081579333" sldId="387"/>
            <ac:spMk id="5" creationId="{B70DF527-4F01-4895-A8FB-90F5774976BF}"/>
          </ac:spMkLst>
        </pc:spChg>
      </pc:sldChg>
      <pc:sldChg chg="modNotesTx">
        <pc:chgData name="Ahmed Baraka" userId="27de326a888dfb01" providerId="LiveId" clId="{D8C21910-909C-4C5B-8C64-F6E0F5C1A26A}" dt="2021-02-22T11:57:17.402" v="1" actId="6549"/>
        <pc:sldMkLst>
          <pc:docMk/>
          <pc:sldMk cId="3695295322" sldId="388"/>
        </pc:sldMkLst>
      </pc:sldChg>
      <pc:sldChg chg="modSp new mod modNotesTx">
        <pc:chgData name="Ahmed Baraka" userId="27de326a888dfb01" providerId="LiveId" clId="{D8C21910-909C-4C5B-8C64-F6E0F5C1A26A}" dt="2021-02-22T21:15:17.629" v="3481" actId="20577"/>
        <pc:sldMkLst>
          <pc:docMk/>
          <pc:sldMk cId="816902375" sldId="389"/>
        </pc:sldMkLst>
        <pc:spChg chg="mod">
          <ac:chgData name="Ahmed Baraka" userId="27de326a888dfb01" providerId="LiveId" clId="{D8C21910-909C-4C5B-8C64-F6E0F5C1A26A}" dt="2021-02-22T20:16:52.230" v="368" actId="20577"/>
          <ac:spMkLst>
            <pc:docMk/>
            <pc:sldMk cId="816902375" sldId="389"/>
            <ac:spMk id="2" creationId="{593328E2-2142-4B9D-97F0-F6A6F9100621}"/>
          </ac:spMkLst>
        </pc:spChg>
        <pc:spChg chg="mod">
          <ac:chgData name="Ahmed Baraka" userId="27de326a888dfb01" providerId="LiveId" clId="{D8C21910-909C-4C5B-8C64-F6E0F5C1A26A}" dt="2021-02-22T20:18:49.689" v="668" actId="20577"/>
          <ac:spMkLst>
            <pc:docMk/>
            <pc:sldMk cId="816902375" sldId="389"/>
            <ac:spMk id="3" creationId="{0D1F67C5-1AEE-47F7-A68B-531CB10E3C29}"/>
          </ac:spMkLst>
        </pc:spChg>
      </pc:sldChg>
    </pc:docChg>
  </pc:docChgLst>
  <pc:docChgLst>
    <pc:chgData name="Ahmed Baraka" userId="27de326a888dfb01" providerId="LiveId" clId="{8A325E4D-22FF-42A3-86A7-2C68EF42BFE8}"/>
    <pc:docChg chg="undo custSel addSld delSld modSld">
      <pc:chgData name="Ahmed Baraka" userId="27de326a888dfb01" providerId="LiveId" clId="{8A325E4D-22FF-42A3-86A7-2C68EF42BFE8}" dt="2020-11-08T12:08:59.072" v="2" actId="47"/>
      <pc:docMkLst>
        <pc:docMk/>
      </pc:docMkLst>
      <pc:sldChg chg="modSp mod">
        <pc:chgData name="Ahmed Baraka" userId="27de326a888dfb01" providerId="LiveId" clId="{8A325E4D-22FF-42A3-86A7-2C68EF42BFE8}" dt="2020-11-08T12:07:47.461" v="0" actId="6549"/>
        <pc:sldMkLst>
          <pc:docMk/>
          <pc:sldMk cId="3705510583" sldId="256"/>
        </pc:sldMkLst>
        <pc:spChg chg="mod">
          <ac:chgData name="Ahmed Baraka" userId="27de326a888dfb01" providerId="LiveId" clId="{8A325E4D-22FF-42A3-86A7-2C68EF42BFE8}" dt="2020-11-08T12:07:47.461" v="0" actId="6549"/>
          <ac:spMkLst>
            <pc:docMk/>
            <pc:sldMk cId="3705510583" sldId="256"/>
            <ac:spMk id="2" creationId="{00000000-0000-0000-0000-000000000000}"/>
          </ac:spMkLst>
        </pc:spChg>
      </pc:sldChg>
      <pc:sldChg chg="add del">
        <pc:chgData name="Ahmed Baraka" userId="27de326a888dfb01" providerId="LiveId" clId="{8A325E4D-22FF-42A3-86A7-2C68EF42BFE8}" dt="2020-11-08T12:08:59.072" v="2" actId="47"/>
        <pc:sldMkLst>
          <pc:docMk/>
          <pc:sldMk cId="975580522" sldId="374"/>
        </pc:sldMkLst>
      </pc:sldChg>
      <pc:sldChg chg="add del">
        <pc:chgData name="Ahmed Baraka" userId="27de326a888dfb01" providerId="LiveId" clId="{8A325E4D-22FF-42A3-86A7-2C68EF42BFE8}" dt="2020-11-08T12:08:59.072" v="2" actId="47"/>
        <pc:sldMkLst>
          <pc:docMk/>
          <pc:sldMk cId="3139712068" sldId="375"/>
        </pc:sldMkLst>
      </pc:sldChg>
      <pc:sldChg chg="add del">
        <pc:chgData name="Ahmed Baraka" userId="27de326a888dfb01" providerId="LiveId" clId="{8A325E4D-22FF-42A3-86A7-2C68EF42BFE8}" dt="2020-11-08T12:08:59.072" v="2" actId="47"/>
        <pc:sldMkLst>
          <pc:docMk/>
          <pc:sldMk cId="2297924648" sldId="376"/>
        </pc:sldMkLst>
      </pc:sldChg>
      <pc:sldChg chg="add del">
        <pc:chgData name="Ahmed Baraka" userId="27de326a888dfb01" providerId="LiveId" clId="{8A325E4D-22FF-42A3-86A7-2C68EF42BFE8}" dt="2020-11-08T12:08:59.072" v="2" actId="47"/>
        <pc:sldMkLst>
          <pc:docMk/>
          <pc:sldMk cId="2461917412" sldId="377"/>
        </pc:sldMkLst>
      </pc:sldChg>
      <pc:sldChg chg="add del">
        <pc:chgData name="Ahmed Baraka" userId="27de326a888dfb01" providerId="LiveId" clId="{8A325E4D-22FF-42A3-86A7-2C68EF42BFE8}" dt="2020-11-08T12:08:59.072" v="2" actId="47"/>
        <pc:sldMkLst>
          <pc:docMk/>
          <pc:sldMk cId="2652532952" sldId="378"/>
        </pc:sldMkLst>
      </pc:sldChg>
      <pc:sldChg chg="add del">
        <pc:chgData name="Ahmed Baraka" userId="27de326a888dfb01" providerId="LiveId" clId="{8A325E4D-22FF-42A3-86A7-2C68EF42BFE8}" dt="2020-11-08T12:08:59.072" v="2" actId="47"/>
        <pc:sldMkLst>
          <pc:docMk/>
          <pc:sldMk cId="439304115" sldId="379"/>
        </pc:sldMkLst>
      </pc:sldChg>
      <pc:sldChg chg="add del">
        <pc:chgData name="Ahmed Baraka" userId="27de326a888dfb01" providerId="LiveId" clId="{8A325E4D-22FF-42A3-86A7-2C68EF42BFE8}" dt="2020-11-08T12:08:59.072" v="2" actId="47"/>
        <pc:sldMkLst>
          <pc:docMk/>
          <pc:sldMk cId="2406529731" sldId="380"/>
        </pc:sldMkLst>
      </pc:sldChg>
      <pc:sldChg chg="add del">
        <pc:chgData name="Ahmed Baraka" userId="27de326a888dfb01" providerId="LiveId" clId="{8A325E4D-22FF-42A3-86A7-2C68EF42BFE8}" dt="2020-11-08T12:08:59.072" v="2" actId="47"/>
        <pc:sldMkLst>
          <pc:docMk/>
          <pc:sldMk cId="404802070" sldId="381"/>
        </pc:sldMkLst>
      </pc:sldChg>
    </pc:docChg>
  </pc:docChgLst>
  <pc:docChgLst>
    <pc:chgData name="Ahmed Baraka" userId="27de326a888dfb01" providerId="LiveId" clId="{AC629C47-8E80-41C5-B515-9B74DE705413}"/>
    <pc:docChg chg="undo redo custSel addSld delSld modSld">
      <pc:chgData name="Ahmed Baraka" userId="27de326a888dfb01" providerId="LiveId" clId="{AC629C47-8E80-41C5-B515-9B74DE705413}" dt="2021-02-11T10:59:10.644" v="2701" actId="20577"/>
      <pc:docMkLst>
        <pc:docMk/>
      </pc:docMkLst>
      <pc:sldChg chg="modSp mod">
        <pc:chgData name="Ahmed Baraka" userId="27de326a888dfb01" providerId="LiveId" clId="{AC629C47-8E80-41C5-B515-9B74DE705413}" dt="2021-02-11T10:59:10.644" v="2701" actId="20577"/>
        <pc:sldMkLst>
          <pc:docMk/>
          <pc:sldMk cId="3705510583" sldId="256"/>
        </pc:sldMkLst>
        <pc:spChg chg="mod">
          <ac:chgData name="Ahmed Baraka" userId="27de326a888dfb01" providerId="LiveId" clId="{AC629C47-8E80-41C5-B515-9B74DE705413}" dt="2021-02-11T10:59:10.644" v="2701" actId="20577"/>
          <ac:spMkLst>
            <pc:docMk/>
            <pc:sldMk cId="3705510583" sldId="256"/>
            <ac:spMk id="2" creationId="{00000000-0000-0000-0000-000000000000}"/>
          </ac:spMkLst>
        </pc:spChg>
      </pc:sldChg>
      <pc:sldChg chg="modSp mod modNotesTx">
        <pc:chgData name="Ahmed Baraka" userId="27de326a888dfb01" providerId="LiveId" clId="{AC629C47-8E80-41C5-B515-9B74DE705413}" dt="2021-02-10T16:39:27.488" v="2" actId="6549"/>
        <pc:sldMkLst>
          <pc:docMk/>
          <pc:sldMk cId="594161641" sldId="370"/>
        </pc:sldMkLst>
        <pc:spChg chg="mod">
          <ac:chgData name="Ahmed Baraka" userId="27de326a888dfb01" providerId="LiveId" clId="{AC629C47-8E80-41C5-B515-9B74DE705413}" dt="2021-02-10T16:39:27.488" v="2" actId="6549"/>
          <ac:spMkLst>
            <pc:docMk/>
            <pc:sldMk cId="594161641" sldId="370"/>
            <ac:spMk id="3" creationId="{00000000-0000-0000-0000-000000000000}"/>
          </ac:spMkLst>
        </pc:spChg>
      </pc:sldChg>
      <pc:sldChg chg="modSp mod modNotesTx">
        <pc:chgData name="Ahmed Baraka" userId="27de326a888dfb01" providerId="LiveId" clId="{AC629C47-8E80-41C5-B515-9B74DE705413}" dt="2021-02-10T16:39:50.332" v="11" actId="6549"/>
        <pc:sldMkLst>
          <pc:docMk/>
          <pc:sldMk cId="3379541199" sldId="371"/>
        </pc:sldMkLst>
        <pc:spChg chg="mod">
          <ac:chgData name="Ahmed Baraka" userId="27de326a888dfb01" providerId="LiveId" clId="{AC629C47-8E80-41C5-B515-9B74DE705413}" dt="2021-02-10T16:39:50.332" v="11" actId="6549"/>
          <ac:spMkLst>
            <pc:docMk/>
            <pc:sldMk cId="3379541199" sldId="371"/>
            <ac:spMk id="3" creationId="{00000000-0000-0000-0000-000000000000}"/>
          </ac:spMkLst>
        </pc:spChg>
      </pc:sldChg>
      <pc:sldChg chg="modSp new mod modNotesTx">
        <pc:chgData name="Ahmed Baraka" userId="27de326a888dfb01" providerId="LiveId" clId="{AC629C47-8E80-41C5-B515-9B74DE705413}" dt="2021-02-11T09:13:05.241" v="2345" actId="20577"/>
        <pc:sldMkLst>
          <pc:docMk/>
          <pc:sldMk cId="3233924039" sldId="372"/>
        </pc:sldMkLst>
        <pc:spChg chg="mod">
          <ac:chgData name="Ahmed Baraka" userId="27de326a888dfb01" providerId="LiveId" clId="{AC629C47-8E80-41C5-B515-9B74DE705413}" dt="2021-02-10T17:06:56.496" v="114" actId="20577"/>
          <ac:spMkLst>
            <pc:docMk/>
            <pc:sldMk cId="3233924039" sldId="372"/>
            <ac:spMk id="2" creationId="{DAA6985E-BEF5-4603-AEFE-BE880FDCA910}"/>
          </ac:spMkLst>
        </pc:spChg>
        <pc:spChg chg="mod">
          <ac:chgData name="Ahmed Baraka" userId="27de326a888dfb01" providerId="LiveId" clId="{AC629C47-8E80-41C5-B515-9B74DE705413}" dt="2021-02-11T09:10:59.111" v="1909" actId="20577"/>
          <ac:spMkLst>
            <pc:docMk/>
            <pc:sldMk cId="3233924039" sldId="372"/>
            <ac:spMk id="3" creationId="{8E8DE7F2-65D3-48DF-97A6-4B4212F4CC19}"/>
          </ac:spMkLst>
        </pc:spChg>
      </pc:sldChg>
      <pc:sldChg chg="addSp delSp modSp new mod modNotesTx">
        <pc:chgData name="Ahmed Baraka" userId="27de326a888dfb01" providerId="LiveId" clId="{AC629C47-8E80-41C5-B515-9B74DE705413}" dt="2021-02-11T10:55:02.834" v="2693" actId="20577"/>
        <pc:sldMkLst>
          <pc:docMk/>
          <pc:sldMk cId="4130774189" sldId="373"/>
        </pc:sldMkLst>
        <pc:spChg chg="mod">
          <ac:chgData name="Ahmed Baraka" userId="27de326a888dfb01" providerId="LiveId" clId="{AC629C47-8E80-41C5-B515-9B74DE705413}" dt="2021-02-11T09:47:53.726" v="2517" actId="20577"/>
          <ac:spMkLst>
            <pc:docMk/>
            <pc:sldMk cId="4130774189" sldId="373"/>
            <ac:spMk id="2" creationId="{E7B7E085-D605-4CF8-9E51-DA4E332B8258}"/>
          </ac:spMkLst>
        </pc:spChg>
        <pc:spChg chg="add del mod">
          <ac:chgData name="Ahmed Baraka" userId="27de326a888dfb01" providerId="LiveId" clId="{AC629C47-8E80-41C5-B515-9B74DE705413}" dt="2021-02-11T09:24:59.323" v="2400" actId="20577"/>
          <ac:spMkLst>
            <pc:docMk/>
            <pc:sldMk cId="4130774189" sldId="373"/>
            <ac:spMk id="3" creationId="{E22BFABE-88FC-47D0-8161-C68865345FF9}"/>
          </ac:spMkLst>
        </pc:spChg>
        <pc:spChg chg="add del mod">
          <ac:chgData name="Ahmed Baraka" userId="27de326a888dfb01" providerId="LiveId" clId="{AC629C47-8E80-41C5-B515-9B74DE705413}" dt="2021-02-11T09:24:46.595" v="2375"/>
          <ac:spMkLst>
            <pc:docMk/>
            <pc:sldMk cId="4130774189" sldId="373"/>
            <ac:spMk id="4" creationId="{77C2C441-29DF-472A-852A-07B1B0E5AA45}"/>
          </ac:spMkLst>
        </pc:spChg>
        <pc:spChg chg="add mod">
          <ac:chgData name="Ahmed Baraka" userId="27de326a888dfb01" providerId="LiveId" clId="{AC629C47-8E80-41C5-B515-9B74DE705413}" dt="2021-02-11T09:55:30.122" v="2686" actId="6549"/>
          <ac:spMkLst>
            <pc:docMk/>
            <pc:sldMk cId="4130774189" sldId="373"/>
            <ac:spMk id="5" creationId="{3C6B6F64-CB9E-42A8-A23D-D420B0CA20DF}"/>
          </ac:spMkLst>
        </pc:spChg>
      </pc:sldChg>
      <pc:sldChg chg="modSp add mod modNotesTx">
        <pc:chgData name="Ahmed Baraka" userId="27de326a888dfb01" providerId="LiveId" clId="{AC629C47-8E80-41C5-B515-9B74DE705413}" dt="2021-02-11T10:58:07.685" v="2698" actId="20577"/>
        <pc:sldMkLst>
          <pc:docMk/>
          <pc:sldMk cId="1452359467" sldId="374"/>
        </pc:sldMkLst>
        <pc:spChg chg="mod">
          <ac:chgData name="Ahmed Baraka" userId="27de326a888dfb01" providerId="LiveId" clId="{AC629C47-8E80-41C5-B515-9B74DE705413}" dt="2021-02-11T09:49:35.318" v="2535" actId="20577"/>
          <ac:spMkLst>
            <pc:docMk/>
            <pc:sldMk cId="1452359467" sldId="374"/>
            <ac:spMk id="2" creationId="{E7B7E085-D605-4CF8-9E51-DA4E332B8258}"/>
          </ac:spMkLst>
        </pc:spChg>
        <pc:spChg chg="mod">
          <ac:chgData name="Ahmed Baraka" userId="27de326a888dfb01" providerId="LiveId" clId="{AC629C47-8E80-41C5-B515-9B74DE705413}" dt="2021-02-11T09:50:05.742" v="2566" actId="20577"/>
          <ac:spMkLst>
            <pc:docMk/>
            <pc:sldMk cId="1452359467" sldId="374"/>
            <ac:spMk id="3" creationId="{E22BFABE-88FC-47D0-8161-C68865345FF9}"/>
          </ac:spMkLst>
        </pc:spChg>
        <pc:spChg chg="mod">
          <ac:chgData name="Ahmed Baraka" userId="27de326a888dfb01" providerId="LiveId" clId="{AC629C47-8E80-41C5-B515-9B74DE705413}" dt="2021-02-11T09:55:14.063" v="2670" actId="6549"/>
          <ac:spMkLst>
            <pc:docMk/>
            <pc:sldMk cId="1452359467" sldId="374"/>
            <ac:spMk id="5" creationId="{3C6B6F64-CB9E-42A8-A23D-D420B0CA20DF}"/>
          </ac:spMkLst>
        </pc:spChg>
      </pc:sldChg>
      <pc:sldChg chg="del">
        <pc:chgData name="Ahmed Baraka" userId="27de326a888dfb01" providerId="LiveId" clId="{AC629C47-8E80-41C5-B515-9B74DE705413}" dt="2021-02-10T16:39:33.980" v="3" actId="47"/>
        <pc:sldMkLst>
          <pc:docMk/>
          <pc:sldMk cId="710295626" sldId="384"/>
        </pc:sldMkLst>
      </pc:sldChg>
      <pc:sldChg chg="del">
        <pc:chgData name="Ahmed Baraka" userId="27de326a888dfb01" providerId="LiveId" clId="{AC629C47-8E80-41C5-B515-9B74DE705413}" dt="2021-02-10T16:39:33.980" v="3" actId="47"/>
        <pc:sldMkLst>
          <pc:docMk/>
          <pc:sldMk cId="2736701768" sldId="385"/>
        </pc:sldMkLst>
      </pc:sldChg>
      <pc:sldChg chg="del">
        <pc:chgData name="Ahmed Baraka" userId="27de326a888dfb01" providerId="LiveId" clId="{AC629C47-8E80-41C5-B515-9B74DE705413}" dt="2021-02-10T16:39:33.980" v="3" actId="47"/>
        <pc:sldMkLst>
          <pc:docMk/>
          <pc:sldMk cId="638743992" sldId="386"/>
        </pc:sldMkLst>
      </pc:sldChg>
      <pc:sldChg chg="del">
        <pc:chgData name="Ahmed Baraka" userId="27de326a888dfb01" providerId="LiveId" clId="{AC629C47-8E80-41C5-B515-9B74DE705413}" dt="2021-02-10T16:39:33.980" v="3" actId="47"/>
        <pc:sldMkLst>
          <pc:docMk/>
          <pc:sldMk cId="3790555377" sldId="387"/>
        </pc:sldMkLst>
      </pc:sldChg>
      <pc:sldChg chg="del">
        <pc:chgData name="Ahmed Baraka" userId="27de326a888dfb01" providerId="LiveId" clId="{AC629C47-8E80-41C5-B515-9B74DE705413}" dt="2021-02-10T16:39:33.980" v="3" actId="47"/>
        <pc:sldMkLst>
          <pc:docMk/>
          <pc:sldMk cId="922243925" sldId="388"/>
        </pc:sldMkLst>
      </pc:sldChg>
      <pc:sldChg chg="del">
        <pc:chgData name="Ahmed Baraka" userId="27de326a888dfb01" providerId="LiveId" clId="{AC629C47-8E80-41C5-B515-9B74DE705413}" dt="2021-02-10T16:39:33.980" v="3" actId="47"/>
        <pc:sldMkLst>
          <pc:docMk/>
          <pc:sldMk cId="3620384752" sldId="389"/>
        </pc:sldMkLst>
      </pc:sldChg>
      <pc:sldChg chg="del">
        <pc:chgData name="Ahmed Baraka" userId="27de326a888dfb01" providerId="LiveId" clId="{AC629C47-8E80-41C5-B515-9B74DE705413}" dt="2021-02-10T16:39:33.980" v="3" actId="47"/>
        <pc:sldMkLst>
          <pc:docMk/>
          <pc:sldMk cId="3979404154" sldId="390"/>
        </pc:sldMkLst>
      </pc:sldChg>
      <pc:sldChg chg="del">
        <pc:chgData name="Ahmed Baraka" userId="27de326a888dfb01" providerId="LiveId" clId="{AC629C47-8E80-41C5-B515-9B74DE705413}" dt="2021-02-10T16:39:33.980" v="3" actId="47"/>
        <pc:sldMkLst>
          <pc:docMk/>
          <pc:sldMk cId="69102150" sldId="391"/>
        </pc:sldMkLst>
      </pc:sldChg>
      <pc:sldChg chg="del">
        <pc:chgData name="Ahmed Baraka" userId="27de326a888dfb01" providerId="LiveId" clId="{AC629C47-8E80-41C5-B515-9B74DE705413}" dt="2021-02-10T16:39:33.980" v="3" actId="47"/>
        <pc:sldMkLst>
          <pc:docMk/>
          <pc:sldMk cId="4068478617" sldId="392"/>
        </pc:sldMkLst>
      </pc:sldChg>
      <pc:sldChg chg="del">
        <pc:chgData name="Ahmed Baraka" userId="27de326a888dfb01" providerId="LiveId" clId="{AC629C47-8E80-41C5-B515-9B74DE705413}" dt="2021-02-10T16:39:33.980" v="3" actId="47"/>
        <pc:sldMkLst>
          <pc:docMk/>
          <pc:sldMk cId="1166125363" sldId="393"/>
        </pc:sldMkLst>
      </pc:sldChg>
      <pc:sldChg chg="del">
        <pc:chgData name="Ahmed Baraka" userId="27de326a888dfb01" providerId="LiveId" clId="{AC629C47-8E80-41C5-B515-9B74DE705413}" dt="2021-02-10T16:39:33.980" v="3" actId="47"/>
        <pc:sldMkLst>
          <pc:docMk/>
          <pc:sldMk cId="3261559259" sldId="394"/>
        </pc:sldMkLst>
      </pc:sldChg>
      <pc:sldChg chg="del">
        <pc:chgData name="Ahmed Baraka" userId="27de326a888dfb01" providerId="LiveId" clId="{AC629C47-8E80-41C5-B515-9B74DE705413}" dt="2021-02-10T16:39:33.980" v="3" actId="47"/>
        <pc:sldMkLst>
          <pc:docMk/>
          <pc:sldMk cId="118119839" sldId="395"/>
        </pc:sldMkLst>
      </pc:sldChg>
    </pc:docChg>
  </pc:docChgLst>
  <pc:docChgLst>
    <pc:chgData name="Ahmed Baraka" userId="27de326a888dfb01" providerId="LiveId" clId="{683B181D-97F2-4DA0-B6DF-BAD5721F3843}"/>
    <pc:docChg chg="undo custSel addSld modSld">
      <pc:chgData name="Ahmed Baraka" userId="27de326a888dfb01" providerId="LiveId" clId="{683B181D-97F2-4DA0-B6DF-BAD5721F3843}" dt="2021-02-06T15:37:08.973" v="1439" actId="6549"/>
      <pc:docMkLst>
        <pc:docMk/>
      </pc:docMkLst>
      <pc:sldChg chg="modSp mod">
        <pc:chgData name="Ahmed Baraka" userId="27de326a888dfb01" providerId="LiveId" clId="{683B181D-97F2-4DA0-B6DF-BAD5721F3843}" dt="2021-02-06T15:37:08.973" v="1439" actId="6549"/>
        <pc:sldMkLst>
          <pc:docMk/>
          <pc:sldMk cId="3705510583" sldId="256"/>
        </pc:sldMkLst>
        <pc:spChg chg="mod">
          <ac:chgData name="Ahmed Baraka" userId="27de326a888dfb01" providerId="LiveId" clId="{683B181D-97F2-4DA0-B6DF-BAD5721F3843}" dt="2021-02-06T15:37:08.973" v="1439" actId="6549"/>
          <ac:spMkLst>
            <pc:docMk/>
            <pc:sldMk cId="3705510583" sldId="256"/>
            <ac:spMk id="2" creationId="{00000000-0000-0000-0000-000000000000}"/>
          </ac:spMkLst>
        </pc:spChg>
      </pc:sldChg>
      <pc:sldChg chg="modSp mod modNotesTx">
        <pc:chgData name="Ahmed Baraka" userId="27de326a888dfb01" providerId="LiveId" clId="{683B181D-97F2-4DA0-B6DF-BAD5721F3843}" dt="2021-02-06T14:15:34.629" v="1438" actId="20577"/>
        <pc:sldMkLst>
          <pc:docMk/>
          <pc:sldMk cId="710295626" sldId="384"/>
        </pc:sldMkLst>
        <pc:graphicFrameChg chg="modGraphic">
          <ac:chgData name="Ahmed Baraka" userId="27de326a888dfb01" providerId="LiveId" clId="{683B181D-97F2-4DA0-B6DF-BAD5721F3843}" dt="2021-02-06T14:12:39.607" v="1176" actId="20577"/>
          <ac:graphicFrameMkLst>
            <pc:docMk/>
            <pc:sldMk cId="710295626" sldId="384"/>
            <ac:graphicFrameMk id="4" creationId="{DB31B04E-D96B-40D1-AF53-227228C7FB69}"/>
          </ac:graphicFrameMkLst>
        </pc:graphicFrameChg>
      </pc:sldChg>
      <pc:sldChg chg="addSp delSp modSp new mod modNotesTx">
        <pc:chgData name="Ahmed Baraka" userId="27de326a888dfb01" providerId="LiveId" clId="{683B181D-97F2-4DA0-B6DF-BAD5721F3843}" dt="2021-02-06T14:08:19.924" v="1150" actId="313"/>
        <pc:sldMkLst>
          <pc:docMk/>
          <pc:sldMk cId="2736701768" sldId="385"/>
        </pc:sldMkLst>
        <pc:spChg chg="mod">
          <ac:chgData name="Ahmed Baraka" userId="27de326a888dfb01" providerId="LiveId" clId="{683B181D-97F2-4DA0-B6DF-BAD5721F3843}" dt="2021-02-06T12:18:42.580" v="522" actId="20577"/>
          <ac:spMkLst>
            <pc:docMk/>
            <pc:sldMk cId="2736701768" sldId="385"/>
            <ac:spMk id="2" creationId="{15A7EC58-31A4-4F0A-9920-636492F203DE}"/>
          </ac:spMkLst>
        </pc:spChg>
        <pc:spChg chg="del">
          <ac:chgData name="Ahmed Baraka" userId="27de326a888dfb01" providerId="LiveId" clId="{683B181D-97F2-4DA0-B6DF-BAD5721F3843}" dt="2021-02-06T12:18:59.638" v="523" actId="478"/>
          <ac:spMkLst>
            <pc:docMk/>
            <pc:sldMk cId="2736701768" sldId="385"/>
            <ac:spMk id="3" creationId="{214179C3-EC9D-48ED-9F1B-13B05762AC36}"/>
          </ac:spMkLst>
        </pc:spChg>
        <pc:graphicFrameChg chg="add mod modGraphic">
          <ac:chgData name="Ahmed Baraka" userId="27de326a888dfb01" providerId="LiveId" clId="{683B181D-97F2-4DA0-B6DF-BAD5721F3843}" dt="2021-02-06T14:04:28.774" v="1148" actId="20577"/>
          <ac:graphicFrameMkLst>
            <pc:docMk/>
            <pc:sldMk cId="2736701768" sldId="385"/>
            <ac:graphicFrameMk id="4" creationId="{5EA71E37-7E88-4A9B-A18C-ACBE01AD00BD}"/>
          </ac:graphicFrameMkLst>
        </pc:graphicFrameChg>
      </pc:sldChg>
    </pc:docChg>
  </pc:docChgLst>
  <pc:docChgLst>
    <pc:chgData name="Ahmed Baraka" userId="27de326a888dfb01" providerId="LiveId" clId="{85403605-6DE3-4656-80BA-9639CA5A2B9E}"/>
    <pc:docChg chg="undo redo custSel addSld modSld sldOrd">
      <pc:chgData name="Ahmed Baraka" userId="27de326a888dfb01" providerId="LiveId" clId="{85403605-6DE3-4656-80BA-9639CA5A2B9E}" dt="2021-02-10T07:24:13.646" v="9072" actId="6549"/>
      <pc:docMkLst>
        <pc:docMk/>
      </pc:docMkLst>
      <pc:sldChg chg="modSp mod">
        <pc:chgData name="Ahmed Baraka" userId="27de326a888dfb01" providerId="LiveId" clId="{85403605-6DE3-4656-80BA-9639CA5A2B9E}" dt="2021-02-06T15:38:23.711" v="0"/>
        <pc:sldMkLst>
          <pc:docMk/>
          <pc:sldMk cId="3705510583" sldId="256"/>
        </pc:sldMkLst>
        <pc:spChg chg="mod">
          <ac:chgData name="Ahmed Baraka" userId="27de326a888dfb01" providerId="LiveId" clId="{85403605-6DE3-4656-80BA-9639CA5A2B9E}" dt="2021-02-06T15:38:23.711" v="0"/>
          <ac:spMkLst>
            <pc:docMk/>
            <pc:sldMk cId="3705510583" sldId="256"/>
            <ac:spMk id="2" creationId="{00000000-0000-0000-0000-000000000000}"/>
          </ac:spMkLst>
        </pc:spChg>
      </pc:sldChg>
      <pc:sldChg chg="modSp mod modNotesTx">
        <pc:chgData name="Ahmed Baraka" userId="27de326a888dfb01" providerId="LiveId" clId="{85403605-6DE3-4656-80BA-9639CA5A2B9E}" dt="2021-02-08T15:39:17.658" v="3215" actId="20577"/>
        <pc:sldMkLst>
          <pc:docMk/>
          <pc:sldMk cId="594161641" sldId="370"/>
        </pc:sldMkLst>
        <pc:spChg chg="mod">
          <ac:chgData name="Ahmed Baraka" userId="27de326a888dfb01" providerId="LiveId" clId="{85403605-6DE3-4656-80BA-9639CA5A2B9E}" dt="2021-02-08T15:38:50.244" v="3207" actId="20577"/>
          <ac:spMkLst>
            <pc:docMk/>
            <pc:sldMk cId="594161641" sldId="370"/>
            <ac:spMk id="3" creationId="{00000000-0000-0000-0000-000000000000}"/>
          </ac:spMkLst>
        </pc:spChg>
      </pc:sldChg>
      <pc:sldChg chg="modSp mod modNotesTx">
        <pc:chgData name="Ahmed Baraka" userId="27de326a888dfb01" providerId="LiveId" clId="{85403605-6DE3-4656-80BA-9639CA5A2B9E}" dt="2021-02-08T15:40:10.466" v="3347" actId="6549"/>
        <pc:sldMkLst>
          <pc:docMk/>
          <pc:sldMk cId="3379541199" sldId="371"/>
        </pc:sldMkLst>
        <pc:spChg chg="mod">
          <ac:chgData name="Ahmed Baraka" userId="27de326a888dfb01" providerId="LiveId" clId="{85403605-6DE3-4656-80BA-9639CA5A2B9E}" dt="2021-02-08T15:39:03.371" v="3208"/>
          <ac:spMkLst>
            <pc:docMk/>
            <pc:sldMk cId="3379541199" sldId="371"/>
            <ac:spMk id="3" creationId="{00000000-0000-0000-0000-000000000000}"/>
          </ac:spMkLst>
        </pc:spChg>
      </pc:sldChg>
      <pc:sldChg chg="modSp mod modNotesTx">
        <pc:chgData name="Ahmed Baraka" userId="27de326a888dfb01" providerId="LiveId" clId="{85403605-6DE3-4656-80BA-9639CA5A2B9E}" dt="2021-02-08T15:36:53.950" v="2869" actId="20577"/>
        <pc:sldMkLst>
          <pc:docMk/>
          <pc:sldMk cId="710295626" sldId="384"/>
        </pc:sldMkLst>
        <pc:spChg chg="mod">
          <ac:chgData name="Ahmed Baraka" userId="27de326a888dfb01" providerId="LiveId" clId="{85403605-6DE3-4656-80BA-9639CA5A2B9E}" dt="2021-02-08T15:36:53.950" v="2869" actId="20577"/>
          <ac:spMkLst>
            <pc:docMk/>
            <pc:sldMk cId="710295626" sldId="384"/>
            <ac:spMk id="2" creationId="{BDD27A3C-0149-4A70-8521-E33E32476FF9}"/>
          </ac:spMkLst>
        </pc:spChg>
      </pc:sldChg>
      <pc:sldChg chg="modNotesTx">
        <pc:chgData name="Ahmed Baraka" userId="27de326a888dfb01" providerId="LiveId" clId="{85403605-6DE3-4656-80BA-9639CA5A2B9E}" dt="2021-02-07T14:55:44.032" v="1904" actId="6549"/>
        <pc:sldMkLst>
          <pc:docMk/>
          <pc:sldMk cId="2736701768" sldId="385"/>
        </pc:sldMkLst>
      </pc:sldChg>
      <pc:sldChg chg="addSp modSp new mod modNotesTx">
        <pc:chgData name="Ahmed Baraka" userId="27de326a888dfb01" providerId="LiveId" clId="{85403605-6DE3-4656-80BA-9639CA5A2B9E}" dt="2021-02-09T14:43:56.568" v="7005" actId="20577"/>
        <pc:sldMkLst>
          <pc:docMk/>
          <pc:sldMk cId="638743992" sldId="386"/>
        </pc:sldMkLst>
        <pc:spChg chg="mod">
          <ac:chgData name="Ahmed Baraka" userId="27de326a888dfb01" providerId="LiveId" clId="{85403605-6DE3-4656-80BA-9639CA5A2B9E}" dt="2021-02-06T15:45:43.489" v="14" actId="20577"/>
          <ac:spMkLst>
            <pc:docMk/>
            <pc:sldMk cId="638743992" sldId="386"/>
            <ac:spMk id="2" creationId="{7F70D1C0-9D4F-4D67-8A19-648C4E3A544F}"/>
          </ac:spMkLst>
        </pc:spChg>
        <pc:spChg chg="mod">
          <ac:chgData name="Ahmed Baraka" userId="27de326a888dfb01" providerId="LiveId" clId="{85403605-6DE3-4656-80BA-9639CA5A2B9E}" dt="2021-02-09T09:36:40.591" v="6057" actId="20577"/>
          <ac:spMkLst>
            <pc:docMk/>
            <pc:sldMk cId="638743992" sldId="386"/>
            <ac:spMk id="3" creationId="{C6849641-602E-4941-AE60-8E5C8E242A33}"/>
          </ac:spMkLst>
        </pc:spChg>
        <pc:graphicFrameChg chg="add mod modGraphic">
          <ac:chgData name="Ahmed Baraka" userId="27de326a888dfb01" providerId="LiveId" clId="{85403605-6DE3-4656-80BA-9639CA5A2B9E}" dt="2021-02-09T09:40:42.141" v="6105"/>
          <ac:graphicFrameMkLst>
            <pc:docMk/>
            <pc:sldMk cId="638743992" sldId="386"/>
            <ac:graphicFrameMk id="4" creationId="{E7FDCC01-5746-4015-A9A9-4077A866ED2D}"/>
          </ac:graphicFrameMkLst>
        </pc:graphicFrameChg>
      </pc:sldChg>
      <pc:sldChg chg="addSp delSp modSp new mod modNotesTx">
        <pc:chgData name="Ahmed Baraka" userId="27de326a888dfb01" providerId="LiveId" clId="{85403605-6DE3-4656-80BA-9639CA5A2B9E}" dt="2021-02-09T15:05:19.040" v="7231" actId="6549"/>
        <pc:sldMkLst>
          <pc:docMk/>
          <pc:sldMk cId="3790555377" sldId="387"/>
        </pc:sldMkLst>
        <pc:spChg chg="mod">
          <ac:chgData name="Ahmed Baraka" userId="27de326a888dfb01" providerId="LiveId" clId="{85403605-6DE3-4656-80BA-9639CA5A2B9E}" dt="2021-02-06T18:00:39.398" v="182" actId="20577"/>
          <ac:spMkLst>
            <pc:docMk/>
            <pc:sldMk cId="3790555377" sldId="387"/>
            <ac:spMk id="2" creationId="{BD5DC691-8BFB-43A0-81C4-76E3C95E4B23}"/>
          </ac:spMkLst>
        </pc:spChg>
        <pc:spChg chg="del">
          <ac:chgData name="Ahmed Baraka" userId="27de326a888dfb01" providerId="LiveId" clId="{85403605-6DE3-4656-80BA-9639CA5A2B9E}" dt="2021-02-06T17:59:55.053" v="146" actId="3680"/>
          <ac:spMkLst>
            <pc:docMk/>
            <pc:sldMk cId="3790555377" sldId="387"/>
            <ac:spMk id="3" creationId="{E43E3541-2E32-4C7D-A94B-2D6C2963AADD}"/>
          </ac:spMkLst>
        </pc:spChg>
        <pc:spChg chg="add del mod">
          <ac:chgData name="Ahmed Baraka" userId="27de326a888dfb01" providerId="LiveId" clId="{85403605-6DE3-4656-80BA-9639CA5A2B9E}" dt="2021-02-06T18:00:18.899" v="151" actId="478"/>
          <ac:spMkLst>
            <pc:docMk/>
            <pc:sldMk cId="3790555377" sldId="387"/>
            <ac:spMk id="6" creationId="{19DA0E3F-9F08-4FDF-AC29-1C694476F695}"/>
          </ac:spMkLst>
        </pc:spChg>
        <pc:graphicFrameChg chg="add del mod ord modGraphic">
          <ac:chgData name="Ahmed Baraka" userId="27de326a888dfb01" providerId="LiveId" clId="{85403605-6DE3-4656-80BA-9639CA5A2B9E}" dt="2021-02-06T17:59:59.201" v="147" actId="478"/>
          <ac:graphicFrameMkLst>
            <pc:docMk/>
            <pc:sldMk cId="3790555377" sldId="387"/>
            <ac:graphicFrameMk id="4" creationId="{87043F39-28CC-4703-AA8F-7CB502CF1EB4}"/>
          </ac:graphicFrameMkLst>
        </pc:graphicFrameChg>
        <pc:graphicFrameChg chg="add del mod">
          <ac:chgData name="Ahmed Baraka" userId="27de326a888dfb01" providerId="LiveId" clId="{85403605-6DE3-4656-80BA-9639CA5A2B9E}" dt="2021-02-06T18:00:06.550" v="149"/>
          <ac:graphicFrameMkLst>
            <pc:docMk/>
            <pc:sldMk cId="3790555377" sldId="387"/>
            <ac:graphicFrameMk id="7" creationId="{161E3417-4F9B-4B2D-92CB-126515BD6ED8}"/>
          </ac:graphicFrameMkLst>
        </pc:graphicFrameChg>
        <pc:graphicFrameChg chg="add mod modGraphic">
          <ac:chgData name="Ahmed Baraka" userId="27de326a888dfb01" providerId="LiveId" clId="{85403605-6DE3-4656-80BA-9639CA5A2B9E}" dt="2021-02-06T20:20:36.724" v="1903" actId="20577"/>
          <ac:graphicFrameMkLst>
            <pc:docMk/>
            <pc:sldMk cId="3790555377" sldId="387"/>
            <ac:graphicFrameMk id="8" creationId="{04E92311-A544-4971-8D35-086696B82994}"/>
          </ac:graphicFrameMkLst>
        </pc:graphicFrameChg>
      </pc:sldChg>
      <pc:sldChg chg="modSp add mod">
        <pc:chgData name="Ahmed Baraka" userId="27de326a888dfb01" providerId="LiveId" clId="{85403605-6DE3-4656-80BA-9639CA5A2B9E}" dt="2021-02-09T04:35:42.924" v="3348" actId="6549"/>
        <pc:sldMkLst>
          <pc:docMk/>
          <pc:sldMk cId="922243925" sldId="388"/>
        </pc:sldMkLst>
        <pc:spChg chg="mod">
          <ac:chgData name="Ahmed Baraka" userId="27de326a888dfb01" providerId="LiveId" clId="{85403605-6DE3-4656-80BA-9639CA5A2B9E}" dt="2021-02-06T18:16:52.270" v="813" actId="20577"/>
          <ac:spMkLst>
            <pc:docMk/>
            <pc:sldMk cId="922243925" sldId="388"/>
            <ac:spMk id="2" creationId="{BD5DC691-8BFB-43A0-81C4-76E3C95E4B23}"/>
          </ac:spMkLst>
        </pc:spChg>
        <pc:graphicFrameChg chg="mod modGraphic">
          <ac:chgData name="Ahmed Baraka" userId="27de326a888dfb01" providerId="LiveId" clId="{85403605-6DE3-4656-80BA-9639CA5A2B9E}" dt="2021-02-09T04:35:42.924" v="3348" actId="6549"/>
          <ac:graphicFrameMkLst>
            <pc:docMk/>
            <pc:sldMk cId="922243925" sldId="388"/>
            <ac:graphicFrameMk id="8" creationId="{04E92311-A544-4971-8D35-086696B82994}"/>
          </ac:graphicFrameMkLst>
        </pc:graphicFrameChg>
      </pc:sldChg>
      <pc:sldChg chg="modSp add mod modNotesTx">
        <pc:chgData name="Ahmed Baraka" userId="27de326a888dfb01" providerId="LiveId" clId="{85403605-6DE3-4656-80BA-9639CA5A2B9E}" dt="2021-02-09T15:04:15.375" v="7063" actId="20577"/>
        <pc:sldMkLst>
          <pc:docMk/>
          <pc:sldMk cId="3620384752" sldId="389"/>
        </pc:sldMkLst>
        <pc:graphicFrameChg chg="mod modGraphic">
          <ac:chgData name="Ahmed Baraka" userId="27de326a888dfb01" providerId="LiveId" clId="{85403605-6DE3-4656-80BA-9639CA5A2B9E}" dt="2021-02-09T15:04:15.375" v="7063" actId="20577"/>
          <ac:graphicFrameMkLst>
            <pc:docMk/>
            <pc:sldMk cId="3620384752" sldId="389"/>
            <ac:graphicFrameMk id="8" creationId="{04E92311-A544-4971-8D35-086696B82994}"/>
          </ac:graphicFrameMkLst>
        </pc:graphicFrameChg>
      </pc:sldChg>
      <pc:sldChg chg="modSp new mod ord modNotesTx">
        <pc:chgData name="Ahmed Baraka" userId="27de326a888dfb01" providerId="LiveId" clId="{85403605-6DE3-4656-80BA-9639CA5A2B9E}" dt="2021-02-09T17:59:40.841" v="8660" actId="20577"/>
        <pc:sldMkLst>
          <pc:docMk/>
          <pc:sldMk cId="3979404154" sldId="390"/>
        </pc:sldMkLst>
        <pc:spChg chg="mod">
          <ac:chgData name="Ahmed Baraka" userId="27de326a888dfb01" providerId="LiveId" clId="{85403605-6DE3-4656-80BA-9639CA5A2B9E}" dt="2021-02-09T17:49:17.670" v="7340" actId="20577"/>
          <ac:spMkLst>
            <pc:docMk/>
            <pc:sldMk cId="3979404154" sldId="390"/>
            <ac:spMk id="2" creationId="{DAF2A0AB-A9CA-4F2F-B21B-0391CED3D788}"/>
          </ac:spMkLst>
        </pc:spChg>
        <pc:spChg chg="mod">
          <ac:chgData name="Ahmed Baraka" userId="27de326a888dfb01" providerId="LiveId" clId="{85403605-6DE3-4656-80BA-9639CA5A2B9E}" dt="2021-02-09T17:52:16.061" v="7640" actId="20577"/>
          <ac:spMkLst>
            <pc:docMk/>
            <pc:sldMk cId="3979404154" sldId="390"/>
            <ac:spMk id="3" creationId="{0505B767-31D3-4125-9C9D-F437D1FB4162}"/>
          </ac:spMkLst>
        </pc:spChg>
      </pc:sldChg>
      <pc:sldChg chg="modSp new mod modNotesTx">
        <pc:chgData name="Ahmed Baraka" userId="27de326a888dfb01" providerId="LiveId" clId="{85403605-6DE3-4656-80BA-9639CA5A2B9E}" dt="2021-02-08T15:31:26.039" v="2800"/>
        <pc:sldMkLst>
          <pc:docMk/>
          <pc:sldMk cId="69102150" sldId="391"/>
        </pc:sldMkLst>
        <pc:spChg chg="mod">
          <ac:chgData name="Ahmed Baraka" userId="27de326a888dfb01" providerId="LiveId" clId="{85403605-6DE3-4656-80BA-9639CA5A2B9E}" dt="2021-02-08T15:10:43.612" v="2484" actId="20577"/>
          <ac:spMkLst>
            <pc:docMk/>
            <pc:sldMk cId="69102150" sldId="391"/>
            <ac:spMk id="2" creationId="{214AB1C3-5D9A-4C4E-80DE-F7D703A6DDCE}"/>
          </ac:spMkLst>
        </pc:spChg>
        <pc:spChg chg="mod">
          <ac:chgData name="Ahmed Baraka" userId="27de326a888dfb01" providerId="LiveId" clId="{85403605-6DE3-4656-80BA-9639CA5A2B9E}" dt="2021-02-08T15:21:59.138" v="2799" actId="6549"/>
          <ac:spMkLst>
            <pc:docMk/>
            <pc:sldMk cId="69102150" sldId="391"/>
            <ac:spMk id="3" creationId="{92EB432E-D9FD-4538-B114-64B56E0F09B5}"/>
          </ac:spMkLst>
        </pc:spChg>
      </pc:sldChg>
      <pc:sldChg chg="addSp delSp modSp new mod modNotesTx">
        <pc:chgData name="Ahmed Baraka" userId="27de326a888dfb01" providerId="LiveId" clId="{85403605-6DE3-4656-80BA-9639CA5A2B9E}" dt="2021-02-09T05:25:48.975" v="5942" actId="6549"/>
        <pc:sldMkLst>
          <pc:docMk/>
          <pc:sldMk cId="4068478617" sldId="392"/>
        </pc:sldMkLst>
        <pc:spChg chg="mod">
          <ac:chgData name="Ahmed Baraka" userId="27de326a888dfb01" providerId="LiveId" clId="{85403605-6DE3-4656-80BA-9639CA5A2B9E}" dt="2021-02-09T05:03:27.400" v="4681" actId="20577"/>
          <ac:spMkLst>
            <pc:docMk/>
            <pc:sldMk cId="4068478617" sldId="392"/>
            <ac:spMk id="2" creationId="{2EDFDF66-F6CB-47F4-9F3C-F59F86AC7715}"/>
          </ac:spMkLst>
        </pc:spChg>
        <pc:spChg chg="mod">
          <ac:chgData name="Ahmed Baraka" userId="27de326a888dfb01" providerId="LiveId" clId="{85403605-6DE3-4656-80BA-9639CA5A2B9E}" dt="2021-02-09T05:20:31.754" v="5027" actId="6549"/>
          <ac:spMkLst>
            <pc:docMk/>
            <pc:sldMk cId="4068478617" sldId="392"/>
            <ac:spMk id="3" creationId="{1DC64F0E-F106-453B-BC74-E6B81FD0DCBA}"/>
          </ac:spMkLst>
        </pc:spChg>
        <pc:picChg chg="add del mod">
          <ac:chgData name="Ahmed Baraka" userId="27de326a888dfb01" providerId="LiveId" clId="{85403605-6DE3-4656-80BA-9639CA5A2B9E}" dt="2021-02-09T05:04:20.250" v="4750" actId="478"/>
          <ac:picMkLst>
            <pc:docMk/>
            <pc:sldMk cId="4068478617" sldId="392"/>
            <ac:picMk id="5" creationId="{D4EE30D6-34F8-4A81-AAA3-79CB7847FFF4}"/>
          </ac:picMkLst>
        </pc:picChg>
        <pc:picChg chg="add del mod">
          <ac:chgData name="Ahmed Baraka" userId="27de326a888dfb01" providerId="LiveId" clId="{85403605-6DE3-4656-80BA-9639CA5A2B9E}" dt="2021-02-09T05:07:00.927" v="4754" actId="478"/>
          <ac:picMkLst>
            <pc:docMk/>
            <pc:sldMk cId="4068478617" sldId="392"/>
            <ac:picMk id="7" creationId="{B26394DF-65B3-4F27-81F3-FC1056F4EF70}"/>
          </ac:picMkLst>
        </pc:picChg>
        <pc:picChg chg="add mod">
          <ac:chgData name="Ahmed Baraka" userId="27de326a888dfb01" providerId="LiveId" clId="{85403605-6DE3-4656-80BA-9639CA5A2B9E}" dt="2021-02-09T05:08:01.208" v="4757" actId="1440"/>
          <ac:picMkLst>
            <pc:docMk/>
            <pc:sldMk cId="4068478617" sldId="392"/>
            <ac:picMk id="9" creationId="{A97F1BB5-318A-4B05-BB89-B2BB8B6BA883}"/>
          </ac:picMkLst>
        </pc:picChg>
      </pc:sldChg>
      <pc:sldChg chg="addSp delSp modSp new mod modNotesTx">
        <pc:chgData name="Ahmed Baraka" userId="27de326a888dfb01" providerId="LiveId" clId="{85403605-6DE3-4656-80BA-9639CA5A2B9E}" dt="2021-02-09T14:57:32.263" v="7007" actId="6549"/>
        <pc:sldMkLst>
          <pc:docMk/>
          <pc:sldMk cId="1166125363" sldId="393"/>
        </pc:sldMkLst>
        <pc:spChg chg="mod">
          <ac:chgData name="Ahmed Baraka" userId="27de326a888dfb01" providerId="LiveId" clId="{85403605-6DE3-4656-80BA-9639CA5A2B9E}" dt="2021-02-09T14:41:55.833" v="6963" actId="20577"/>
          <ac:spMkLst>
            <pc:docMk/>
            <pc:sldMk cId="1166125363" sldId="393"/>
            <ac:spMk id="2" creationId="{8936D576-2A3C-4D38-BD23-867AB2F81FF0}"/>
          </ac:spMkLst>
        </pc:spChg>
        <pc:spChg chg="del">
          <ac:chgData name="Ahmed Baraka" userId="27de326a888dfb01" providerId="LiveId" clId="{85403605-6DE3-4656-80BA-9639CA5A2B9E}" dt="2021-02-09T14:41:22.773" v="6925" actId="478"/>
          <ac:spMkLst>
            <pc:docMk/>
            <pc:sldMk cId="1166125363" sldId="393"/>
            <ac:spMk id="3" creationId="{47690BAC-6D03-4050-83EA-90FDCE6365E5}"/>
          </ac:spMkLst>
        </pc:spChg>
        <pc:picChg chg="add mod">
          <ac:chgData name="Ahmed Baraka" userId="27de326a888dfb01" providerId="LiveId" clId="{85403605-6DE3-4656-80BA-9639CA5A2B9E}" dt="2021-02-09T14:41:41.898" v="6930" actId="14100"/>
          <ac:picMkLst>
            <pc:docMk/>
            <pc:sldMk cId="1166125363" sldId="393"/>
            <ac:picMk id="1026" creationId="{D1F0C1AF-5F51-4EA9-9509-2BED585329B0}"/>
          </ac:picMkLst>
        </pc:picChg>
      </pc:sldChg>
      <pc:sldChg chg="modSp add mod modNotesTx">
        <pc:chgData name="Ahmed Baraka" userId="27de326a888dfb01" providerId="LiveId" clId="{85403605-6DE3-4656-80BA-9639CA5A2B9E}" dt="2021-02-09T17:57:47.375" v="8351" actId="20577"/>
        <pc:sldMkLst>
          <pc:docMk/>
          <pc:sldMk cId="3261559259" sldId="394"/>
        </pc:sldMkLst>
        <pc:spChg chg="mod">
          <ac:chgData name="Ahmed Baraka" userId="27de326a888dfb01" providerId="LiveId" clId="{85403605-6DE3-4656-80BA-9639CA5A2B9E}" dt="2021-02-09T17:53:50.630" v="7670" actId="20577"/>
          <ac:spMkLst>
            <pc:docMk/>
            <pc:sldMk cId="3261559259" sldId="394"/>
            <ac:spMk id="2" creationId="{DAF2A0AB-A9CA-4F2F-B21B-0391CED3D788}"/>
          </ac:spMkLst>
        </pc:spChg>
        <pc:spChg chg="mod">
          <ac:chgData name="Ahmed Baraka" userId="27de326a888dfb01" providerId="LiveId" clId="{85403605-6DE3-4656-80BA-9639CA5A2B9E}" dt="2021-02-09T17:56:56.334" v="8135" actId="20577"/>
          <ac:spMkLst>
            <pc:docMk/>
            <pc:sldMk cId="3261559259" sldId="394"/>
            <ac:spMk id="3" creationId="{0505B767-31D3-4125-9C9D-F437D1FB4162}"/>
          </ac:spMkLst>
        </pc:spChg>
      </pc:sldChg>
      <pc:sldChg chg="addSp delSp modSp new mod modNotesTx">
        <pc:chgData name="Ahmed Baraka" userId="27de326a888dfb01" providerId="LiveId" clId="{85403605-6DE3-4656-80BA-9639CA5A2B9E}" dt="2021-02-10T07:24:13.646" v="9072" actId="6549"/>
        <pc:sldMkLst>
          <pc:docMk/>
          <pc:sldMk cId="118119839" sldId="395"/>
        </pc:sldMkLst>
        <pc:spChg chg="mod">
          <ac:chgData name="Ahmed Baraka" userId="27de326a888dfb01" providerId="LiveId" clId="{85403605-6DE3-4656-80BA-9639CA5A2B9E}" dt="2021-02-10T07:01:53.176" v="8696" actId="20577"/>
          <ac:spMkLst>
            <pc:docMk/>
            <pc:sldMk cId="118119839" sldId="395"/>
            <ac:spMk id="2" creationId="{08EF41AE-ED0D-4397-8EF5-07AB053742CC}"/>
          </ac:spMkLst>
        </pc:spChg>
        <pc:spChg chg="add del mod">
          <ac:chgData name="Ahmed Baraka" userId="27de326a888dfb01" providerId="LiveId" clId="{85403605-6DE3-4656-80BA-9639CA5A2B9E}" dt="2021-02-10T07:06:25.571" v="8923" actId="20577"/>
          <ac:spMkLst>
            <pc:docMk/>
            <pc:sldMk cId="118119839" sldId="395"/>
            <ac:spMk id="3" creationId="{10AB5357-6392-4EBD-9FCB-5093C615AC18}"/>
          </ac:spMkLst>
        </pc:spChg>
        <pc:spChg chg="add del mod">
          <ac:chgData name="Ahmed Baraka" userId="27de326a888dfb01" providerId="LiveId" clId="{85403605-6DE3-4656-80BA-9639CA5A2B9E}" dt="2021-02-10T07:03:54.141" v="8699"/>
          <ac:spMkLst>
            <pc:docMk/>
            <pc:sldMk cId="118119839" sldId="395"/>
            <ac:spMk id="4" creationId="{59886736-312A-4F7A-8696-EA322D597F2B}"/>
          </ac:spMkLst>
        </pc:spChg>
        <pc:spChg chg="add mod">
          <ac:chgData name="Ahmed Baraka" userId="27de326a888dfb01" providerId="LiveId" clId="{85403605-6DE3-4656-80BA-9639CA5A2B9E}" dt="2021-02-10T07:04:35.444" v="8751" actId="1035"/>
          <ac:spMkLst>
            <pc:docMk/>
            <pc:sldMk cId="118119839" sldId="395"/>
            <ac:spMk id="5" creationId="{55884A2A-4E09-438C-8C0F-548C97226BE5}"/>
          </ac:spMkLst>
        </pc:spChg>
        <pc:spChg chg="add mod">
          <ac:chgData name="Ahmed Baraka" userId="27de326a888dfb01" providerId="LiveId" clId="{85403605-6DE3-4656-80BA-9639CA5A2B9E}" dt="2021-02-10T07:09:25.691" v="8930" actId="1035"/>
          <ac:spMkLst>
            <pc:docMk/>
            <pc:sldMk cId="118119839" sldId="395"/>
            <ac:spMk id="6" creationId="{A8291BE2-827A-4AE3-B5AE-4DC159F1725B}"/>
          </ac:spMkLst>
        </pc:spChg>
        <pc:spChg chg="add mod">
          <ac:chgData name="Ahmed Baraka" userId="27de326a888dfb01" providerId="LiveId" clId="{85403605-6DE3-4656-80BA-9639CA5A2B9E}" dt="2021-02-10T07:21:55.395" v="8935" actId="1036"/>
          <ac:spMkLst>
            <pc:docMk/>
            <pc:sldMk cId="118119839" sldId="395"/>
            <ac:spMk id="7" creationId="{C4270364-A452-4369-B5FA-A7374923BF83}"/>
          </ac:spMkLst>
        </pc:spChg>
      </pc:sldChg>
    </pc:docChg>
  </pc:docChgLst>
  <pc:docChgLst>
    <pc:chgData name="Trading B" userId="db3eca51b25d5902" providerId="LiveId" clId="{614E19E0-26DD-4C6C-9F50-39689060E35B}"/>
    <pc:docChg chg="custSel modSld modMainMaster">
      <pc:chgData name="Trading B" userId="db3eca51b25d5902" providerId="LiveId" clId="{614E19E0-26DD-4C6C-9F50-39689060E35B}" dt="2022-11-21T11:22:36.415" v="94" actId="478"/>
      <pc:docMkLst>
        <pc:docMk/>
      </pc:docMkLst>
      <pc:sldChg chg="addSp delSp modSp mod">
        <pc:chgData name="Trading B" userId="db3eca51b25d5902" providerId="LiveId" clId="{614E19E0-26DD-4C6C-9F50-39689060E35B}" dt="2022-11-21T11:22:08.360" v="79" actId="478"/>
        <pc:sldMkLst>
          <pc:docMk/>
          <pc:sldMk cId="594161641" sldId="370"/>
        </pc:sldMkLst>
        <pc:picChg chg="add mod">
          <ac:chgData name="Trading B" userId="db3eca51b25d5902" providerId="LiveId" clId="{614E19E0-26DD-4C6C-9F50-39689060E35B}" dt="2022-11-13T13:34:23.532" v="0"/>
          <ac:picMkLst>
            <pc:docMk/>
            <pc:sldMk cId="594161641" sldId="370"/>
            <ac:picMk id="5" creationId="{102F58F3-EE5E-B151-EF12-96CC7D2BA07D}"/>
          </ac:picMkLst>
        </pc:picChg>
        <pc:picChg chg="add del mod">
          <ac:chgData name="Trading B" userId="db3eca51b25d5902" providerId="LiveId" clId="{614E19E0-26DD-4C6C-9F50-39689060E35B}" dt="2022-11-21T11:22:08.360" v="79" actId="478"/>
          <ac:picMkLst>
            <pc:docMk/>
            <pc:sldMk cId="594161641" sldId="370"/>
            <ac:picMk id="6" creationId="{C74C2860-6CE8-4809-FEC9-DAA4E8AA1C18}"/>
          </ac:picMkLst>
        </pc:picChg>
      </pc:sldChg>
      <pc:sldChg chg="addSp delSp modSp mod">
        <pc:chgData name="Trading B" userId="db3eca51b25d5902" providerId="LiveId" clId="{614E19E0-26DD-4C6C-9F50-39689060E35B}" dt="2022-11-21T11:22:36.415" v="94" actId="478"/>
        <pc:sldMkLst>
          <pc:docMk/>
          <pc:sldMk cId="3379541199" sldId="371"/>
        </pc:sldMkLst>
        <pc:picChg chg="add del mod">
          <ac:chgData name="Trading B" userId="db3eca51b25d5902" providerId="LiveId" clId="{614E19E0-26DD-4C6C-9F50-39689060E35B}" dt="2022-11-21T11:22:36.415" v="94" actId="478"/>
          <ac:picMkLst>
            <pc:docMk/>
            <pc:sldMk cId="3379541199" sldId="371"/>
            <ac:picMk id="5" creationId="{DB6B60DC-6D34-A5CC-BBDA-6C2C2E771EF9}"/>
          </ac:picMkLst>
        </pc:picChg>
      </pc:sldChg>
      <pc:sldChg chg="addSp delSp modSp mod">
        <pc:chgData name="Trading B" userId="db3eca51b25d5902" providerId="LiveId" clId="{614E19E0-26DD-4C6C-9F50-39689060E35B}" dt="2022-11-21T11:22:23.607" v="83" actId="478"/>
        <pc:sldMkLst>
          <pc:docMk/>
          <pc:sldMk cId="2043543876" sldId="372"/>
        </pc:sldMkLst>
        <pc:picChg chg="add del mod">
          <ac:chgData name="Trading B" userId="db3eca51b25d5902" providerId="LiveId" clId="{614E19E0-26DD-4C6C-9F50-39689060E35B}" dt="2022-11-21T11:22:23.607" v="83" actId="478"/>
          <ac:picMkLst>
            <pc:docMk/>
            <pc:sldMk cId="2043543876" sldId="372"/>
            <ac:picMk id="2" creationId="{102F58F3-EE5E-B151-EF12-96CC7D2BA07D}"/>
          </ac:picMkLst>
        </pc:picChg>
      </pc:sldChg>
      <pc:sldChg chg="addSp delSp modSp mod">
        <pc:chgData name="Trading B" userId="db3eca51b25d5902" providerId="LiveId" clId="{614E19E0-26DD-4C6C-9F50-39689060E35B}" dt="2022-11-21T11:22:22.247" v="82" actId="478"/>
        <pc:sldMkLst>
          <pc:docMk/>
          <pc:sldMk cId="3859504739" sldId="373"/>
        </pc:sldMkLst>
        <pc:picChg chg="add del mod">
          <ac:chgData name="Trading B" userId="db3eca51b25d5902" providerId="LiveId" clId="{614E19E0-26DD-4C6C-9F50-39689060E35B}" dt="2022-11-21T11:22:22.247" v="82" actId="478"/>
          <ac:picMkLst>
            <pc:docMk/>
            <pc:sldMk cId="3859504739" sldId="373"/>
            <ac:picMk id="3" creationId="{102F58F3-EE5E-B151-EF12-96CC7D2BA07D}"/>
          </ac:picMkLst>
        </pc:picChg>
      </pc:sldChg>
      <pc:sldChg chg="addSp delSp modSp mod">
        <pc:chgData name="Trading B" userId="db3eca51b25d5902" providerId="LiveId" clId="{614E19E0-26DD-4C6C-9F50-39689060E35B}" dt="2022-11-21T11:22:24.695" v="84" actId="478"/>
        <pc:sldMkLst>
          <pc:docMk/>
          <pc:sldMk cId="3252850204" sldId="374"/>
        </pc:sldMkLst>
        <pc:picChg chg="add del mod">
          <ac:chgData name="Trading B" userId="db3eca51b25d5902" providerId="LiveId" clId="{614E19E0-26DD-4C6C-9F50-39689060E35B}" dt="2022-11-21T11:22:24.695" v="84" actId="478"/>
          <ac:picMkLst>
            <pc:docMk/>
            <pc:sldMk cId="3252850204" sldId="374"/>
            <ac:picMk id="2" creationId="{102F58F3-EE5E-B151-EF12-96CC7D2BA07D}"/>
          </ac:picMkLst>
        </pc:picChg>
      </pc:sldChg>
      <pc:sldChg chg="addSp delSp modSp mod">
        <pc:chgData name="Trading B" userId="db3eca51b25d5902" providerId="LiveId" clId="{614E19E0-26DD-4C6C-9F50-39689060E35B}" dt="2022-11-21T11:22:26.007" v="85" actId="478"/>
        <pc:sldMkLst>
          <pc:docMk/>
          <pc:sldMk cId="2180734310" sldId="375"/>
        </pc:sldMkLst>
        <pc:picChg chg="add del mod">
          <ac:chgData name="Trading B" userId="db3eca51b25d5902" providerId="LiveId" clId="{614E19E0-26DD-4C6C-9F50-39689060E35B}" dt="2022-11-21T11:22:26.007" v="85" actId="478"/>
          <ac:picMkLst>
            <pc:docMk/>
            <pc:sldMk cId="2180734310" sldId="375"/>
            <ac:picMk id="3" creationId="{102F58F3-EE5E-B151-EF12-96CC7D2BA07D}"/>
          </ac:picMkLst>
        </pc:picChg>
      </pc:sldChg>
      <pc:sldChg chg="addSp delSp modSp mod">
        <pc:chgData name="Trading B" userId="db3eca51b25d5902" providerId="LiveId" clId="{614E19E0-26DD-4C6C-9F50-39689060E35B}" dt="2022-11-21T11:22:27.295" v="86" actId="478"/>
        <pc:sldMkLst>
          <pc:docMk/>
          <pc:sldMk cId="3588716939" sldId="376"/>
        </pc:sldMkLst>
        <pc:picChg chg="add del mod">
          <ac:chgData name="Trading B" userId="db3eca51b25d5902" providerId="LiveId" clId="{614E19E0-26DD-4C6C-9F50-39689060E35B}" dt="2022-11-21T11:22:27.295" v="86" actId="478"/>
          <ac:picMkLst>
            <pc:docMk/>
            <pc:sldMk cId="3588716939" sldId="376"/>
            <ac:picMk id="3" creationId="{102F58F3-EE5E-B151-EF12-96CC7D2BA07D}"/>
          </ac:picMkLst>
        </pc:picChg>
      </pc:sldChg>
      <pc:sldChg chg="addSp delSp modSp mod">
        <pc:chgData name="Trading B" userId="db3eca51b25d5902" providerId="LiveId" clId="{614E19E0-26DD-4C6C-9F50-39689060E35B}" dt="2022-11-21T11:22:28.567" v="87" actId="478"/>
        <pc:sldMkLst>
          <pc:docMk/>
          <pc:sldMk cId="914376817" sldId="377"/>
        </pc:sldMkLst>
        <pc:picChg chg="add del mod">
          <ac:chgData name="Trading B" userId="db3eca51b25d5902" providerId="LiveId" clId="{614E19E0-26DD-4C6C-9F50-39689060E35B}" dt="2022-11-21T11:22:28.567" v="87" actId="478"/>
          <ac:picMkLst>
            <pc:docMk/>
            <pc:sldMk cId="914376817" sldId="377"/>
            <ac:picMk id="2" creationId="{102F58F3-EE5E-B151-EF12-96CC7D2BA07D}"/>
          </ac:picMkLst>
        </pc:picChg>
      </pc:sldChg>
      <pc:sldChg chg="addSp delSp modSp mod">
        <pc:chgData name="Trading B" userId="db3eca51b25d5902" providerId="LiveId" clId="{614E19E0-26DD-4C6C-9F50-39689060E35B}" dt="2022-11-21T11:22:29.687" v="88" actId="478"/>
        <pc:sldMkLst>
          <pc:docMk/>
          <pc:sldMk cId="1691004129" sldId="379"/>
        </pc:sldMkLst>
        <pc:picChg chg="add del mod">
          <ac:chgData name="Trading B" userId="db3eca51b25d5902" providerId="LiveId" clId="{614E19E0-26DD-4C6C-9F50-39689060E35B}" dt="2022-11-21T11:22:29.687" v="88" actId="478"/>
          <ac:picMkLst>
            <pc:docMk/>
            <pc:sldMk cId="1691004129" sldId="379"/>
            <ac:picMk id="2" creationId="{102F58F3-EE5E-B151-EF12-96CC7D2BA07D}"/>
          </ac:picMkLst>
        </pc:picChg>
      </pc:sldChg>
      <pc:sldChg chg="addSp delSp modSp mod">
        <pc:chgData name="Trading B" userId="db3eca51b25d5902" providerId="LiveId" clId="{614E19E0-26DD-4C6C-9F50-39689060E35B}" dt="2022-11-21T11:22:30.831" v="89" actId="478"/>
        <pc:sldMkLst>
          <pc:docMk/>
          <pc:sldMk cId="514685148" sldId="380"/>
        </pc:sldMkLst>
        <pc:picChg chg="add del mod">
          <ac:chgData name="Trading B" userId="db3eca51b25d5902" providerId="LiveId" clId="{614E19E0-26DD-4C6C-9F50-39689060E35B}" dt="2022-11-21T11:22:30.831" v="89" actId="478"/>
          <ac:picMkLst>
            <pc:docMk/>
            <pc:sldMk cId="514685148" sldId="380"/>
            <ac:picMk id="2" creationId="{102F58F3-EE5E-B151-EF12-96CC7D2BA07D}"/>
          </ac:picMkLst>
        </pc:picChg>
      </pc:sldChg>
      <pc:sldChg chg="addSp delSp modSp mod">
        <pc:chgData name="Trading B" userId="db3eca51b25d5902" providerId="LiveId" clId="{614E19E0-26DD-4C6C-9F50-39689060E35B}" dt="2022-11-21T11:22:33.359" v="91" actId="478"/>
        <pc:sldMkLst>
          <pc:docMk/>
          <pc:sldMk cId="3759051692" sldId="381"/>
        </pc:sldMkLst>
        <pc:picChg chg="add del mod">
          <ac:chgData name="Trading B" userId="db3eca51b25d5902" providerId="LiveId" clId="{614E19E0-26DD-4C6C-9F50-39689060E35B}" dt="2022-11-21T11:22:33.359" v="91" actId="478"/>
          <ac:picMkLst>
            <pc:docMk/>
            <pc:sldMk cId="3759051692" sldId="381"/>
            <ac:picMk id="5" creationId="{DAD940E5-E791-7EA7-D9ED-15B03FFCE5D6}"/>
          </ac:picMkLst>
        </pc:picChg>
      </pc:sldChg>
      <pc:sldChg chg="addSp delSp modSp mod">
        <pc:chgData name="Trading B" userId="db3eca51b25d5902" providerId="LiveId" clId="{614E19E0-26DD-4C6C-9F50-39689060E35B}" dt="2022-11-21T11:22:34.366" v="92" actId="478"/>
        <pc:sldMkLst>
          <pc:docMk/>
          <pc:sldMk cId="1929597726" sldId="382"/>
        </pc:sldMkLst>
        <pc:picChg chg="add del mod">
          <ac:chgData name="Trading B" userId="db3eca51b25d5902" providerId="LiveId" clId="{614E19E0-26DD-4C6C-9F50-39689060E35B}" dt="2022-11-21T11:22:34.366" v="92" actId="478"/>
          <ac:picMkLst>
            <pc:docMk/>
            <pc:sldMk cId="1929597726" sldId="382"/>
            <ac:picMk id="5" creationId="{043B1088-F133-DF3B-F664-2289DD96EA5E}"/>
          </ac:picMkLst>
        </pc:picChg>
      </pc:sldChg>
      <pc:sldChg chg="addSp delSp modSp mod">
        <pc:chgData name="Trading B" userId="db3eca51b25d5902" providerId="LiveId" clId="{614E19E0-26DD-4C6C-9F50-39689060E35B}" dt="2022-11-21T11:22:35.391" v="93" actId="478"/>
        <pc:sldMkLst>
          <pc:docMk/>
          <pc:sldMk cId="1256675635" sldId="383"/>
        </pc:sldMkLst>
        <pc:picChg chg="add del mod">
          <ac:chgData name="Trading B" userId="db3eca51b25d5902" providerId="LiveId" clId="{614E19E0-26DD-4C6C-9F50-39689060E35B}" dt="2022-11-21T11:22:35.391" v="93" actId="478"/>
          <ac:picMkLst>
            <pc:docMk/>
            <pc:sldMk cId="1256675635" sldId="383"/>
            <ac:picMk id="5" creationId="{B193533A-416F-874C-22B4-0C168A75F897}"/>
          </ac:picMkLst>
        </pc:picChg>
      </pc:sldChg>
      <pc:sldChg chg="addSp delSp modSp mod">
        <pc:chgData name="Trading B" userId="db3eca51b25d5902" providerId="LiveId" clId="{614E19E0-26DD-4C6C-9F50-39689060E35B}" dt="2022-11-21T11:22:32.222" v="90" actId="478"/>
        <pc:sldMkLst>
          <pc:docMk/>
          <pc:sldMk cId="2475796660" sldId="384"/>
        </pc:sldMkLst>
        <pc:picChg chg="add mod">
          <ac:chgData name="Trading B" userId="db3eca51b25d5902" providerId="LiveId" clId="{614E19E0-26DD-4C6C-9F50-39689060E35B}" dt="2022-11-13T13:36:11.765" v="9" actId="931"/>
          <ac:picMkLst>
            <pc:docMk/>
            <pc:sldMk cId="2475796660" sldId="384"/>
            <ac:picMk id="5" creationId="{3E859550-1D02-AFF0-773E-F0C29F41E614}"/>
          </ac:picMkLst>
        </pc:picChg>
        <pc:picChg chg="add del mod">
          <ac:chgData name="Trading B" userId="db3eca51b25d5902" providerId="LiveId" clId="{614E19E0-26DD-4C6C-9F50-39689060E35B}" dt="2022-11-21T11:22:32.222" v="90" actId="478"/>
          <ac:picMkLst>
            <pc:docMk/>
            <pc:sldMk cId="2475796660" sldId="384"/>
            <ac:picMk id="7" creationId="{3E711E48-0BBF-1D45-7BA3-291A9A1CF32F}"/>
          </ac:picMkLst>
        </pc:picChg>
      </pc:sldChg>
      <pc:sldMasterChg chg="modSldLayout">
        <pc:chgData name="Trading B" userId="db3eca51b25d5902" providerId="LiveId" clId="{614E19E0-26DD-4C6C-9F50-39689060E35B}" dt="2022-11-21T11:22:17.275" v="81"/>
        <pc:sldMasterMkLst>
          <pc:docMk/>
          <pc:sldMasterMk cId="3147103537" sldId="2147483759"/>
        </pc:sldMasterMkLst>
        <pc:sldLayoutChg chg="addSp modSp">
          <pc:chgData name="Trading B" userId="db3eca51b25d5902" providerId="LiveId" clId="{614E19E0-26DD-4C6C-9F50-39689060E35B}" dt="2022-11-21T11:22:14.259" v="80"/>
          <pc:sldLayoutMkLst>
            <pc:docMk/>
            <pc:sldMasterMk cId="3147103537" sldId="2147483759"/>
            <pc:sldLayoutMk cId="3356797812" sldId="2147483761"/>
          </pc:sldLayoutMkLst>
          <pc:picChg chg="add mod">
            <ac:chgData name="Trading B" userId="db3eca51b25d5902" providerId="LiveId" clId="{614E19E0-26DD-4C6C-9F50-39689060E35B}" dt="2022-11-21T11:22:14.259" v="80"/>
            <ac:picMkLst>
              <pc:docMk/>
              <pc:sldMasterMk cId="3147103537" sldId="2147483759"/>
              <pc:sldLayoutMk cId="3356797812" sldId="2147483761"/>
              <ac:picMk id="4" creationId="{E0DAA471-7A10-0474-8641-D4CD14483882}"/>
            </ac:picMkLst>
          </pc:picChg>
        </pc:sldLayoutChg>
        <pc:sldLayoutChg chg="addSp modSp">
          <pc:chgData name="Trading B" userId="db3eca51b25d5902" providerId="LiveId" clId="{614E19E0-26DD-4C6C-9F50-39689060E35B}" dt="2022-11-21T11:22:17.275" v="81"/>
          <pc:sldLayoutMkLst>
            <pc:docMk/>
            <pc:sldMasterMk cId="3147103537" sldId="2147483759"/>
            <pc:sldLayoutMk cId="3841296771" sldId="2147483766"/>
          </pc:sldLayoutMkLst>
          <pc:picChg chg="add mod">
            <ac:chgData name="Trading B" userId="db3eca51b25d5902" providerId="LiveId" clId="{614E19E0-26DD-4C6C-9F50-39689060E35B}" dt="2022-11-21T11:22:17.275" v="81"/>
            <ac:picMkLst>
              <pc:docMk/>
              <pc:sldMasterMk cId="3147103537" sldId="2147483759"/>
              <pc:sldLayoutMk cId="3841296771" sldId="2147483766"/>
              <ac:picMk id="2" creationId="{E0DAA471-7A10-0474-8641-D4CD14483882}"/>
            </ac:picMkLst>
          </pc:picChg>
        </pc:sldLayoutChg>
      </pc:sldMasterChg>
    </pc:docChg>
  </pc:docChgLst>
  <pc:docChgLst>
    <pc:chgData name="Ahmed Baraka" userId="27de326a888dfb01" providerId="LiveId" clId="{40EB1331-4A1D-4F40-83D9-DD7AD331F863}"/>
    <pc:docChg chg="undo redo custSel addSld modSld modMainMaster">
      <pc:chgData name="Ahmed Baraka" userId="27de326a888dfb01" providerId="LiveId" clId="{40EB1331-4A1D-4F40-83D9-DD7AD331F863}" dt="2020-11-05T19:17:15.049" v="9553" actId="6549"/>
      <pc:docMkLst>
        <pc:docMk/>
      </pc:docMkLst>
      <pc:sldChg chg="modNotes modNotesTx">
        <pc:chgData name="Ahmed Baraka" userId="27de326a888dfb01" providerId="LiveId" clId="{40EB1331-4A1D-4F40-83D9-DD7AD331F863}" dt="2020-11-04T20:32:31.492" v="4361" actId="20577"/>
        <pc:sldMkLst>
          <pc:docMk/>
          <pc:sldMk cId="594161641" sldId="370"/>
        </pc:sldMkLst>
      </pc:sldChg>
      <pc:sldChg chg="modSp mod">
        <pc:chgData name="Ahmed Baraka" userId="27de326a888dfb01" providerId="LiveId" clId="{40EB1331-4A1D-4F40-83D9-DD7AD331F863}" dt="2020-11-05T10:44:30.680" v="9031" actId="6549"/>
        <pc:sldMkLst>
          <pc:docMk/>
          <pc:sldMk cId="3379541199" sldId="371"/>
        </pc:sldMkLst>
        <pc:spChg chg="mod">
          <ac:chgData name="Ahmed Baraka" userId="27de326a888dfb01" providerId="LiveId" clId="{40EB1331-4A1D-4F40-83D9-DD7AD331F863}" dt="2020-11-05T10:44:30.680" v="9031" actId="6549"/>
          <ac:spMkLst>
            <pc:docMk/>
            <pc:sldMk cId="3379541199" sldId="371"/>
            <ac:spMk id="3" creationId="{00000000-0000-0000-0000-000000000000}"/>
          </ac:spMkLst>
        </pc:spChg>
      </pc:sldChg>
      <pc:sldChg chg="addSp delSp modSp new mod modClrScheme modAnim chgLayout modNotes modNotesTx">
        <pc:chgData name="Ahmed Baraka" userId="27de326a888dfb01" providerId="LiveId" clId="{40EB1331-4A1D-4F40-83D9-DD7AD331F863}" dt="2020-11-05T07:10:46.595" v="5674" actId="6549"/>
        <pc:sldMkLst>
          <pc:docMk/>
          <pc:sldMk cId="1639457111" sldId="372"/>
        </pc:sldMkLst>
        <pc:spChg chg="del">
          <ac:chgData name="Ahmed Baraka" userId="27de326a888dfb01" providerId="LiveId" clId="{40EB1331-4A1D-4F40-83D9-DD7AD331F863}" dt="2020-11-03T07:23:23.593" v="1" actId="700"/>
          <ac:spMkLst>
            <pc:docMk/>
            <pc:sldMk cId="1639457111" sldId="372"/>
            <ac:spMk id="2" creationId="{BC6729DD-8947-4A11-A10D-6046659D679C}"/>
          </ac:spMkLst>
        </pc:spChg>
        <pc:spChg chg="del">
          <ac:chgData name="Ahmed Baraka" userId="27de326a888dfb01" providerId="LiveId" clId="{40EB1331-4A1D-4F40-83D9-DD7AD331F863}" dt="2020-11-03T07:23:23.593" v="1" actId="700"/>
          <ac:spMkLst>
            <pc:docMk/>
            <pc:sldMk cId="1639457111" sldId="372"/>
            <ac:spMk id="3" creationId="{5160E680-3EEB-4589-BB2D-3880CED63503}"/>
          </ac:spMkLst>
        </pc:spChg>
        <pc:spChg chg="add mod topLvl">
          <ac:chgData name="Ahmed Baraka" userId="27de326a888dfb01" providerId="LiveId" clId="{40EB1331-4A1D-4F40-83D9-DD7AD331F863}" dt="2020-11-03T10:35:32.786" v="1920" actId="164"/>
          <ac:spMkLst>
            <pc:docMk/>
            <pc:sldMk cId="1639457111" sldId="372"/>
            <ac:spMk id="4" creationId="{A4DC58B7-63B8-4A91-9A2D-6BF3BF33263F}"/>
          </ac:spMkLst>
        </pc:spChg>
        <pc:spChg chg="add mod topLvl">
          <ac:chgData name="Ahmed Baraka" userId="27de326a888dfb01" providerId="LiveId" clId="{40EB1331-4A1D-4F40-83D9-DD7AD331F863}" dt="2020-11-05T07:10:46.595" v="5674" actId="6549"/>
          <ac:spMkLst>
            <pc:docMk/>
            <pc:sldMk cId="1639457111" sldId="372"/>
            <ac:spMk id="5" creationId="{1A07B9FB-5B12-497E-9C5D-6D49BE20B35B}"/>
          </ac:spMkLst>
        </pc:spChg>
        <pc:spChg chg="mod">
          <ac:chgData name="Ahmed Baraka" userId="27de326a888dfb01" providerId="LiveId" clId="{40EB1331-4A1D-4F40-83D9-DD7AD331F863}" dt="2020-11-03T08:57:23.813" v="1714" actId="165"/>
          <ac:spMkLst>
            <pc:docMk/>
            <pc:sldMk cId="1639457111" sldId="372"/>
            <ac:spMk id="7" creationId="{BFE90D9C-9498-4A41-85CB-870B43839307}"/>
          </ac:spMkLst>
        </pc:spChg>
        <pc:spChg chg="mod">
          <ac:chgData name="Ahmed Baraka" userId="27de326a888dfb01" providerId="LiveId" clId="{40EB1331-4A1D-4F40-83D9-DD7AD331F863}" dt="2020-11-03T08:57:23.813" v="1714" actId="165"/>
          <ac:spMkLst>
            <pc:docMk/>
            <pc:sldMk cId="1639457111" sldId="372"/>
            <ac:spMk id="12" creationId="{0C5DD552-3F28-4047-9ADB-B263FB79FBAA}"/>
          </ac:spMkLst>
        </pc:spChg>
        <pc:spChg chg="mod">
          <ac:chgData name="Ahmed Baraka" userId="27de326a888dfb01" providerId="LiveId" clId="{40EB1331-4A1D-4F40-83D9-DD7AD331F863}" dt="2020-11-03T09:15:29.560" v="1892" actId="2085"/>
          <ac:spMkLst>
            <pc:docMk/>
            <pc:sldMk cId="1639457111" sldId="372"/>
            <ac:spMk id="13" creationId="{AC74C75D-321C-4D1A-A357-A495F8A7CF5D}"/>
          </ac:spMkLst>
        </pc:spChg>
        <pc:spChg chg="mod">
          <ac:chgData name="Ahmed Baraka" userId="27de326a888dfb01" providerId="LiveId" clId="{40EB1331-4A1D-4F40-83D9-DD7AD331F863}" dt="2020-11-03T08:57:23.813" v="1714" actId="165"/>
          <ac:spMkLst>
            <pc:docMk/>
            <pc:sldMk cId="1639457111" sldId="372"/>
            <ac:spMk id="14" creationId="{E7002FBA-9DD8-408F-8D8A-C8A09F8FC8CC}"/>
          </ac:spMkLst>
        </pc:spChg>
        <pc:spChg chg="mod">
          <ac:chgData name="Ahmed Baraka" userId="27de326a888dfb01" providerId="LiveId" clId="{40EB1331-4A1D-4F40-83D9-DD7AD331F863}" dt="2020-11-03T08:57:23.813" v="1714" actId="165"/>
          <ac:spMkLst>
            <pc:docMk/>
            <pc:sldMk cId="1639457111" sldId="372"/>
            <ac:spMk id="15" creationId="{05A0FBB4-975D-4D43-9637-C7FF519513D5}"/>
          </ac:spMkLst>
        </pc:spChg>
        <pc:spChg chg="mod">
          <ac:chgData name="Ahmed Baraka" userId="27de326a888dfb01" providerId="LiveId" clId="{40EB1331-4A1D-4F40-83D9-DD7AD331F863}" dt="2020-11-03T08:57:23.813" v="1714" actId="165"/>
          <ac:spMkLst>
            <pc:docMk/>
            <pc:sldMk cId="1639457111" sldId="372"/>
            <ac:spMk id="16" creationId="{CDFA1098-10DC-4841-91CF-FBBF45AF9D6F}"/>
          </ac:spMkLst>
        </pc:spChg>
        <pc:spChg chg="mod">
          <ac:chgData name="Ahmed Baraka" userId="27de326a888dfb01" providerId="LiveId" clId="{40EB1331-4A1D-4F40-83D9-DD7AD331F863}" dt="2020-11-03T09:15:29.560" v="1892" actId="2085"/>
          <ac:spMkLst>
            <pc:docMk/>
            <pc:sldMk cId="1639457111" sldId="372"/>
            <ac:spMk id="17" creationId="{D6039257-E046-492A-9B87-3AF8DFE0530C}"/>
          </ac:spMkLst>
        </pc:spChg>
        <pc:spChg chg="add mod topLvl">
          <ac:chgData name="Ahmed Baraka" userId="27de326a888dfb01" providerId="LiveId" clId="{40EB1331-4A1D-4F40-83D9-DD7AD331F863}" dt="2020-11-03T10:35:41.098" v="1922" actId="164"/>
          <ac:spMkLst>
            <pc:docMk/>
            <pc:sldMk cId="1639457111" sldId="372"/>
            <ac:spMk id="18" creationId="{1A303BBD-F3B6-43D1-8534-F0CE0B92CC20}"/>
          </ac:spMkLst>
        </pc:spChg>
        <pc:spChg chg="add mod topLvl">
          <ac:chgData name="Ahmed Baraka" userId="27de326a888dfb01" providerId="LiveId" clId="{40EB1331-4A1D-4F40-83D9-DD7AD331F863}" dt="2020-11-03T10:35:41.098" v="1922" actId="164"/>
          <ac:spMkLst>
            <pc:docMk/>
            <pc:sldMk cId="1639457111" sldId="372"/>
            <ac:spMk id="20" creationId="{4BAB08C3-4279-4C71-AB21-EDE9375435F1}"/>
          </ac:spMkLst>
        </pc:spChg>
        <pc:spChg chg="add del">
          <ac:chgData name="Ahmed Baraka" userId="27de326a888dfb01" providerId="LiveId" clId="{40EB1331-4A1D-4F40-83D9-DD7AD331F863}" dt="2020-11-03T07:29:03.646" v="74" actId="478"/>
          <ac:spMkLst>
            <pc:docMk/>
            <pc:sldMk cId="1639457111" sldId="372"/>
            <ac:spMk id="21" creationId="{EB4399F9-8D87-44CE-9037-8840F8C3250E}"/>
          </ac:spMkLst>
        </pc:spChg>
        <pc:spChg chg="add mod">
          <ac:chgData name="Ahmed Baraka" userId="27de326a888dfb01" providerId="LiveId" clId="{40EB1331-4A1D-4F40-83D9-DD7AD331F863}" dt="2020-11-03T08:57:23.813" v="1714" actId="165"/>
          <ac:spMkLst>
            <pc:docMk/>
            <pc:sldMk cId="1639457111" sldId="372"/>
            <ac:spMk id="23" creationId="{092E2D3B-DEE0-4716-A008-1F8835FB81E3}"/>
          </ac:spMkLst>
        </pc:spChg>
        <pc:spChg chg="mod">
          <ac:chgData name="Ahmed Baraka" userId="27de326a888dfb01" providerId="LiveId" clId="{40EB1331-4A1D-4F40-83D9-DD7AD331F863}" dt="2020-11-03T08:57:23.813" v="1714" actId="165"/>
          <ac:spMkLst>
            <pc:docMk/>
            <pc:sldMk cId="1639457111" sldId="372"/>
            <ac:spMk id="25" creationId="{0E52733E-402B-4783-B9B0-A622AFD7FA1C}"/>
          </ac:spMkLst>
        </pc:spChg>
        <pc:spChg chg="mod">
          <ac:chgData name="Ahmed Baraka" userId="27de326a888dfb01" providerId="LiveId" clId="{40EB1331-4A1D-4F40-83D9-DD7AD331F863}" dt="2020-11-03T08:57:23.813" v="1714" actId="165"/>
          <ac:spMkLst>
            <pc:docMk/>
            <pc:sldMk cId="1639457111" sldId="372"/>
            <ac:spMk id="30" creationId="{F658F484-BD22-465A-B70D-E78176FA11A5}"/>
          </ac:spMkLst>
        </pc:spChg>
        <pc:spChg chg="mod">
          <ac:chgData name="Ahmed Baraka" userId="27de326a888dfb01" providerId="LiveId" clId="{40EB1331-4A1D-4F40-83D9-DD7AD331F863}" dt="2020-11-03T09:15:29.560" v="1892" actId="2085"/>
          <ac:spMkLst>
            <pc:docMk/>
            <pc:sldMk cId="1639457111" sldId="372"/>
            <ac:spMk id="31" creationId="{52C8843E-CC5F-4E9E-BBB8-B16CF7562F4F}"/>
          </ac:spMkLst>
        </pc:spChg>
        <pc:spChg chg="mod">
          <ac:chgData name="Ahmed Baraka" userId="27de326a888dfb01" providerId="LiveId" clId="{40EB1331-4A1D-4F40-83D9-DD7AD331F863}" dt="2020-11-03T08:57:23.813" v="1714" actId="165"/>
          <ac:spMkLst>
            <pc:docMk/>
            <pc:sldMk cId="1639457111" sldId="372"/>
            <ac:spMk id="32" creationId="{169AC136-9144-44A8-B855-7993CAF66E41}"/>
          </ac:spMkLst>
        </pc:spChg>
        <pc:spChg chg="mod">
          <ac:chgData name="Ahmed Baraka" userId="27de326a888dfb01" providerId="LiveId" clId="{40EB1331-4A1D-4F40-83D9-DD7AD331F863}" dt="2020-11-03T09:15:29.560" v="1892" actId="2085"/>
          <ac:spMkLst>
            <pc:docMk/>
            <pc:sldMk cId="1639457111" sldId="372"/>
            <ac:spMk id="33" creationId="{AEC6CE2C-0FF4-4B49-ACD3-5685D9B1AF21}"/>
          </ac:spMkLst>
        </pc:spChg>
        <pc:spChg chg="mod">
          <ac:chgData name="Ahmed Baraka" userId="27de326a888dfb01" providerId="LiveId" clId="{40EB1331-4A1D-4F40-83D9-DD7AD331F863}" dt="2020-11-03T08:57:23.813" v="1714" actId="165"/>
          <ac:spMkLst>
            <pc:docMk/>
            <pc:sldMk cId="1639457111" sldId="372"/>
            <ac:spMk id="34" creationId="{F6410EDF-DBD9-4D24-84B5-4EE94C55DCF2}"/>
          </ac:spMkLst>
        </pc:spChg>
        <pc:spChg chg="mod">
          <ac:chgData name="Ahmed Baraka" userId="27de326a888dfb01" providerId="LiveId" clId="{40EB1331-4A1D-4F40-83D9-DD7AD331F863}" dt="2020-11-03T09:15:29.560" v="1892" actId="2085"/>
          <ac:spMkLst>
            <pc:docMk/>
            <pc:sldMk cId="1639457111" sldId="372"/>
            <ac:spMk id="35" creationId="{19A6E594-27F9-4775-B80E-4814DA61A2BF}"/>
          </ac:spMkLst>
        </pc:spChg>
        <pc:spChg chg="mod">
          <ac:chgData name="Ahmed Baraka" userId="27de326a888dfb01" providerId="LiveId" clId="{40EB1331-4A1D-4F40-83D9-DD7AD331F863}" dt="2020-11-03T08:57:23.813" v="1714" actId="165"/>
          <ac:spMkLst>
            <pc:docMk/>
            <pc:sldMk cId="1639457111" sldId="372"/>
            <ac:spMk id="37" creationId="{80B0C11B-BAF5-405D-8B53-EC24B3FDD6A5}"/>
          </ac:spMkLst>
        </pc:spChg>
        <pc:spChg chg="mod">
          <ac:chgData name="Ahmed Baraka" userId="27de326a888dfb01" providerId="LiveId" clId="{40EB1331-4A1D-4F40-83D9-DD7AD331F863}" dt="2020-11-03T08:57:23.813" v="1714" actId="165"/>
          <ac:spMkLst>
            <pc:docMk/>
            <pc:sldMk cId="1639457111" sldId="372"/>
            <ac:spMk id="42" creationId="{C68FF03D-E14E-46D2-B926-9416021E1560}"/>
          </ac:spMkLst>
        </pc:spChg>
        <pc:spChg chg="mod">
          <ac:chgData name="Ahmed Baraka" userId="27de326a888dfb01" providerId="LiveId" clId="{40EB1331-4A1D-4F40-83D9-DD7AD331F863}" dt="2020-11-03T08:57:23.813" v="1714" actId="165"/>
          <ac:spMkLst>
            <pc:docMk/>
            <pc:sldMk cId="1639457111" sldId="372"/>
            <ac:spMk id="43" creationId="{8E110DF5-BF71-4D6B-82A7-942AD6D29389}"/>
          </ac:spMkLst>
        </pc:spChg>
        <pc:spChg chg="mod">
          <ac:chgData name="Ahmed Baraka" userId="27de326a888dfb01" providerId="LiveId" clId="{40EB1331-4A1D-4F40-83D9-DD7AD331F863}" dt="2020-11-03T08:57:23.813" v="1714" actId="165"/>
          <ac:spMkLst>
            <pc:docMk/>
            <pc:sldMk cId="1639457111" sldId="372"/>
            <ac:spMk id="44" creationId="{55D7A79A-1A77-44CA-A7FB-16A40CDEDB7C}"/>
          </ac:spMkLst>
        </pc:spChg>
        <pc:spChg chg="mod">
          <ac:chgData name="Ahmed Baraka" userId="27de326a888dfb01" providerId="LiveId" clId="{40EB1331-4A1D-4F40-83D9-DD7AD331F863}" dt="2020-11-03T09:15:29.560" v="1892" actId="2085"/>
          <ac:spMkLst>
            <pc:docMk/>
            <pc:sldMk cId="1639457111" sldId="372"/>
            <ac:spMk id="45" creationId="{05378747-FBE4-43A9-A71E-17D2ABB041CA}"/>
          </ac:spMkLst>
        </pc:spChg>
        <pc:spChg chg="mod">
          <ac:chgData name="Ahmed Baraka" userId="27de326a888dfb01" providerId="LiveId" clId="{40EB1331-4A1D-4F40-83D9-DD7AD331F863}" dt="2020-11-03T08:57:23.813" v="1714" actId="165"/>
          <ac:spMkLst>
            <pc:docMk/>
            <pc:sldMk cId="1639457111" sldId="372"/>
            <ac:spMk id="46" creationId="{4480A043-E918-4A13-8019-82B9A7BAC6B2}"/>
          </ac:spMkLst>
        </pc:spChg>
        <pc:spChg chg="mod">
          <ac:chgData name="Ahmed Baraka" userId="27de326a888dfb01" providerId="LiveId" clId="{40EB1331-4A1D-4F40-83D9-DD7AD331F863}" dt="2020-11-03T09:15:29.560" v="1892" actId="2085"/>
          <ac:spMkLst>
            <pc:docMk/>
            <pc:sldMk cId="1639457111" sldId="372"/>
            <ac:spMk id="47" creationId="{C8198099-9F2A-43F0-B0AA-9B88DF471533}"/>
          </ac:spMkLst>
        </pc:spChg>
        <pc:spChg chg="mod">
          <ac:chgData name="Ahmed Baraka" userId="27de326a888dfb01" providerId="LiveId" clId="{40EB1331-4A1D-4F40-83D9-DD7AD331F863}" dt="2020-11-03T08:57:23.813" v="1714" actId="165"/>
          <ac:spMkLst>
            <pc:docMk/>
            <pc:sldMk cId="1639457111" sldId="372"/>
            <ac:spMk id="49" creationId="{008E5A3A-12B9-4496-8F5B-AABA539D7E15}"/>
          </ac:spMkLst>
        </pc:spChg>
        <pc:spChg chg="mod">
          <ac:chgData name="Ahmed Baraka" userId="27de326a888dfb01" providerId="LiveId" clId="{40EB1331-4A1D-4F40-83D9-DD7AD331F863}" dt="2020-11-03T08:57:23.813" v="1714" actId="165"/>
          <ac:spMkLst>
            <pc:docMk/>
            <pc:sldMk cId="1639457111" sldId="372"/>
            <ac:spMk id="54" creationId="{A3D399A1-6133-457D-89DA-BE49F91430C6}"/>
          </ac:spMkLst>
        </pc:spChg>
        <pc:spChg chg="mod">
          <ac:chgData name="Ahmed Baraka" userId="27de326a888dfb01" providerId="LiveId" clId="{40EB1331-4A1D-4F40-83D9-DD7AD331F863}" dt="2020-11-03T08:57:23.813" v="1714" actId="165"/>
          <ac:spMkLst>
            <pc:docMk/>
            <pc:sldMk cId="1639457111" sldId="372"/>
            <ac:spMk id="55" creationId="{CB7B8EAD-4530-4A06-96A5-CF4A4E8F875E}"/>
          </ac:spMkLst>
        </pc:spChg>
        <pc:spChg chg="mod">
          <ac:chgData name="Ahmed Baraka" userId="27de326a888dfb01" providerId="LiveId" clId="{40EB1331-4A1D-4F40-83D9-DD7AD331F863}" dt="2020-11-03T08:57:23.813" v="1714" actId="165"/>
          <ac:spMkLst>
            <pc:docMk/>
            <pc:sldMk cId="1639457111" sldId="372"/>
            <ac:spMk id="56" creationId="{74D5C62F-1DA1-4797-8801-DCCD6B3EFF41}"/>
          </ac:spMkLst>
        </pc:spChg>
        <pc:spChg chg="mod">
          <ac:chgData name="Ahmed Baraka" userId="27de326a888dfb01" providerId="LiveId" clId="{40EB1331-4A1D-4F40-83D9-DD7AD331F863}" dt="2020-11-03T08:57:23.813" v="1714" actId="165"/>
          <ac:spMkLst>
            <pc:docMk/>
            <pc:sldMk cId="1639457111" sldId="372"/>
            <ac:spMk id="57" creationId="{E77A4BAC-674B-4D38-BEEA-C1FE7898927F}"/>
          </ac:spMkLst>
        </pc:spChg>
        <pc:spChg chg="mod">
          <ac:chgData name="Ahmed Baraka" userId="27de326a888dfb01" providerId="LiveId" clId="{40EB1331-4A1D-4F40-83D9-DD7AD331F863}" dt="2020-11-03T08:57:23.813" v="1714" actId="165"/>
          <ac:spMkLst>
            <pc:docMk/>
            <pc:sldMk cId="1639457111" sldId="372"/>
            <ac:spMk id="58" creationId="{9EE180CC-B423-48AF-8A93-91FC095C05DD}"/>
          </ac:spMkLst>
        </pc:spChg>
        <pc:spChg chg="mod">
          <ac:chgData name="Ahmed Baraka" userId="27de326a888dfb01" providerId="LiveId" clId="{40EB1331-4A1D-4F40-83D9-DD7AD331F863}" dt="2020-11-03T08:57:23.813" v="1714" actId="165"/>
          <ac:spMkLst>
            <pc:docMk/>
            <pc:sldMk cId="1639457111" sldId="372"/>
            <ac:spMk id="59" creationId="{6864B861-9618-4236-9011-D225173E2A06}"/>
          </ac:spMkLst>
        </pc:spChg>
        <pc:spChg chg="mod">
          <ac:chgData name="Ahmed Baraka" userId="27de326a888dfb01" providerId="LiveId" clId="{40EB1331-4A1D-4F40-83D9-DD7AD331F863}" dt="2020-11-03T08:57:23.813" v="1714" actId="165"/>
          <ac:spMkLst>
            <pc:docMk/>
            <pc:sldMk cId="1639457111" sldId="372"/>
            <ac:spMk id="61" creationId="{1486172C-3B0A-41BB-8027-EBB562FA1FF0}"/>
          </ac:spMkLst>
        </pc:spChg>
        <pc:spChg chg="mod">
          <ac:chgData name="Ahmed Baraka" userId="27de326a888dfb01" providerId="LiveId" clId="{40EB1331-4A1D-4F40-83D9-DD7AD331F863}" dt="2020-11-03T08:57:23.813" v="1714" actId="165"/>
          <ac:spMkLst>
            <pc:docMk/>
            <pc:sldMk cId="1639457111" sldId="372"/>
            <ac:spMk id="66" creationId="{38376582-4898-4403-A0CD-8763844646F3}"/>
          </ac:spMkLst>
        </pc:spChg>
        <pc:spChg chg="mod">
          <ac:chgData name="Ahmed Baraka" userId="27de326a888dfb01" providerId="LiveId" clId="{40EB1331-4A1D-4F40-83D9-DD7AD331F863}" dt="2020-11-03T08:57:23.813" v="1714" actId="165"/>
          <ac:spMkLst>
            <pc:docMk/>
            <pc:sldMk cId="1639457111" sldId="372"/>
            <ac:spMk id="67" creationId="{8DB0CCF2-B0E7-4A2E-852B-B5CE002B7F33}"/>
          </ac:spMkLst>
        </pc:spChg>
        <pc:spChg chg="mod">
          <ac:chgData name="Ahmed Baraka" userId="27de326a888dfb01" providerId="LiveId" clId="{40EB1331-4A1D-4F40-83D9-DD7AD331F863}" dt="2020-11-03T08:57:23.813" v="1714" actId="165"/>
          <ac:spMkLst>
            <pc:docMk/>
            <pc:sldMk cId="1639457111" sldId="372"/>
            <ac:spMk id="68" creationId="{82CE97E1-F786-40A3-9AD3-14EEB827A7FD}"/>
          </ac:spMkLst>
        </pc:spChg>
        <pc:spChg chg="mod">
          <ac:chgData name="Ahmed Baraka" userId="27de326a888dfb01" providerId="LiveId" clId="{40EB1331-4A1D-4F40-83D9-DD7AD331F863}" dt="2020-11-03T08:57:23.813" v="1714" actId="165"/>
          <ac:spMkLst>
            <pc:docMk/>
            <pc:sldMk cId="1639457111" sldId="372"/>
            <ac:spMk id="69" creationId="{C18387A6-284B-4831-80CD-78A644DE33B6}"/>
          </ac:spMkLst>
        </pc:spChg>
        <pc:spChg chg="mod">
          <ac:chgData name="Ahmed Baraka" userId="27de326a888dfb01" providerId="LiveId" clId="{40EB1331-4A1D-4F40-83D9-DD7AD331F863}" dt="2020-11-03T08:57:23.813" v="1714" actId="165"/>
          <ac:spMkLst>
            <pc:docMk/>
            <pc:sldMk cId="1639457111" sldId="372"/>
            <ac:spMk id="70" creationId="{33060E28-1864-436B-BDEA-A3940ABFA770}"/>
          </ac:spMkLst>
        </pc:spChg>
        <pc:spChg chg="mod">
          <ac:chgData name="Ahmed Baraka" userId="27de326a888dfb01" providerId="LiveId" clId="{40EB1331-4A1D-4F40-83D9-DD7AD331F863}" dt="2020-11-03T08:57:23.813" v="1714" actId="165"/>
          <ac:spMkLst>
            <pc:docMk/>
            <pc:sldMk cId="1639457111" sldId="372"/>
            <ac:spMk id="71" creationId="{E0D63104-6EFD-4F04-B659-1FEB2127E60F}"/>
          </ac:spMkLst>
        </pc:spChg>
        <pc:spChg chg="mod">
          <ac:chgData name="Ahmed Baraka" userId="27de326a888dfb01" providerId="LiveId" clId="{40EB1331-4A1D-4F40-83D9-DD7AD331F863}" dt="2020-11-03T08:57:23.813" v="1714" actId="165"/>
          <ac:spMkLst>
            <pc:docMk/>
            <pc:sldMk cId="1639457111" sldId="372"/>
            <ac:spMk id="73" creationId="{D11523B3-90D8-4C9A-B426-B9BFEC6B364D}"/>
          </ac:spMkLst>
        </pc:spChg>
        <pc:spChg chg="mod">
          <ac:chgData name="Ahmed Baraka" userId="27de326a888dfb01" providerId="LiveId" clId="{40EB1331-4A1D-4F40-83D9-DD7AD331F863}" dt="2020-11-03T08:57:23.813" v="1714" actId="165"/>
          <ac:spMkLst>
            <pc:docMk/>
            <pc:sldMk cId="1639457111" sldId="372"/>
            <ac:spMk id="78" creationId="{6A0B628B-D076-440E-B9F3-D4C59C69DE2F}"/>
          </ac:spMkLst>
        </pc:spChg>
        <pc:spChg chg="mod">
          <ac:chgData name="Ahmed Baraka" userId="27de326a888dfb01" providerId="LiveId" clId="{40EB1331-4A1D-4F40-83D9-DD7AD331F863}" dt="2020-11-03T08:57:23.813" v="1714" actId="165"/>
          <ac:spMkLst>
            <pc:docMk/>
            <pc:sldMk cId="1639457111" sldId="372"/>
            <ac:spMk id="79" creationId="{6F7409A4-00CA-4AA0-9B57-4A37051E2A8A}"/>
          </ac:spMkLst>
        </pc:spChg>
        <pc:spChg chg="mod">
          <ac:chgData name="Ahmed Baraka" userId="27de326a888dfb01" providerId="LiveId" clId="{40EB1331-4A1D-4F40-83D9-DD7AD331F863}" dt="2020-11-03T08:57:23.813" v="1714" actId="165"/>
          <ac:spMkLst>
            <pc:docMk/>
            <pc:sldMk cId="1639457111" sldId="372"/>
            <ac:spMk id="80" creationId="{16C400B7-69D3-493E-917E-ECA5E625CDA1}"/>
          </ac:spMkLst>
        </pc:spChg>
        <pc:spChg chg="mod">
          <ac:chgData name="Ahmed Baraka" userId="27de326a888dfb01" providerId="LiveId" clId="{40EB1331-4A1D-4F40-83D9-DD7AD331F863}" dt="2020-11-03T08:57:23.813" v="1714" actId="165"/>
          <ac:spMkLst>
            <pc:docMk/>
            <pc:sldMk cId="1639457111" sldId="372"/>
            <ac:spMk id="81" creationId="{8F21A4F9-A994-422F-A7E2-A443E381A0A6}"/>
          </ac:spMkLst>
        </pc:spChg>
        <pc:spChg chg="mod">
          <ac:chgData name="Ahmed Baraka" userId="27de326a888dfb01" providerId="LiveId" clId="{40EB1331-4A1D-4F40-83D9-DD7AD331F863}" dt="2020-11-03T08:57:23.813" v="1714" actId="165"/>
          <ac:spMkLst>
            <pc:docMk/>
            <pc:sldMk cId="1639457111" sldId="372"/>
            <ac:spMk id="82" creationId="{DACC355B-4BB5-4DC4-8AA3-01B79F9D7409}"/>
          </ac:spMkLst>
        </pc:spChg>
        <pc:spChg chg="mod">
          <ac:chgData name="Ahmed Baraka" userId="27de326a888dfb01" providerId="LiveId" clId="{40EB1331-4A1D-4F40-83D9-DD7AD331F863}" dt="2020-11-03T08:57:23.813" v="1714" actId="165"/>
          <ac:spMkLst>
            <pc:docMk/>
            <pc:sldMk cId="1639457111" sldId="372"/>
            <ac:spMk id="83" creationId="{49A36ED6-EE25-4D36-B5D0-E86E6E81220D}"/>
          </ac:spMkLst>
        </pc:spChg>
        <pc:spChg chg="add mod">
          <ac:chgData name="Ahmed Baraka" userId="27de326a888dfb01" providerId="LiveId" clId="{40EB1331-4A1D-4F40-83D9-DD7AD331F863}" dt="2020-11-03T08:57:23.813" v="1714" actId="165"/>
          <ac:spMkLst>
            <pc:docMk/>
            <pc:sldMk cId="1639457111" sldId="372"/>
            <ac:spMk id="87" creationId="{C67A556C-D6D0-4425-953E-3A60F985B591}"/>
          </ac:spMkLst>
        </pc:spChg>
        <pc:spChg chg="mod">
          <ac:chgData name="Ahmed Baraka" userId="27de326a888dfb01" providerId="LiveId" clId="{40EB1331-4A1D-4F40-83D9-DD7AD331F863}" dt="2020-11-03T08:57:23.813" v="1714" actId="165"/>
          <ac:spMkLst>
            <pc:docMk/>
            <pc:sldMk cId="1639457111" sldId="372"/>
            <ac:spMk id="91" creationId="{058FFF81-06CC-4EFA-B187-A953DD5D12F5}"/>
          </ac:spMkLst>
        </pc:spChg>
        <pc:spChg chg="mod">
          <ac:chgData name="Ahmed Baraka" userId="27de326a888dfb01" providerId="LiveId" clId="{40EB1331-4A1D-4F40-83D9-DD7AD331F863}" dt="2020-11-03T08:57:23.813" v="1714" actId="165"/>
          <ac:spMkLst>
            <pc:docMk/>
            <pc:sldMk cId="1639457111" sldId="372"/>
            <ac:spMk id="92" creationId="{BB0286A3-A01B-4FB4-B920-D184BEBD48AB}"/>
          </ac:spMkLst>
        </pc:spChg>
        <pc:spChg chg="mod">
          <ac:chgData name="Ahmed Baraka" userId="27de326a888dfb01" providerId="LiveId" clId="{40EB1331-4A1D-4F40-83D9-DD7AD331F863}" dt="2020-11-03T08:57:23.813" v="1714" actId="165"/>
          <ac:spMkLst>
            <pc:docMk/>
            <pc:sldMk cId="1639457111" sldId="372"/>
            <ac:spMk id="100" creationId="{A435AE03-7A6A-4751-B4F2-E25A88DF17AF}"/>
          </ac:spMkLst>
        </pc:spChg>
        <pc:spChg chg="mod">
          <ac:chgData name="Ahmed Baraka" userId="27de326a888dfb01" providerId="LiveId" clId="{40EB1331-4A1D-4F40-83D9-DD7AD331F863}" dt="2020-11-03T08:57:23.813" v="1714" actId="165"/>
          <ac:spMkLst>
            <pc:docMk/>
            <pc:sldMk cId="1639457111" sldId="372"/>
            <ac:spMk id="105" creationId="{20C9CDFE-E024-4B59-A0C9-C23968B3682C}"/>
          </ac:spMkLst>
        </pc:spChg>
        <pc:spChg chg="mod">
          <ac:chgData name="Ahmed Baraka" userId="27de326a888dfb01" providerId="LiveId" clId="{40EB1331-4A1D-4F40-83D9-DD7AD331F863}" dt="2020-11-03T08:57:23.813" v="1714" actId="165"/>
          <ac:spMkLst>
            <pc:docMk/>
            <pc:sldMk cId="1639457111" sldId="372"/>
            <ac:spMk id="106" creationId="{D0F4A02D-E478-43FC-AFEC-57ECD8C0E791}"/>
          </ac:spMkLst>
        </pc:spChg>
        <pc:spChg chg="mod">
          <ac:chgData name="Ahmed Baraka" userId="27de326a888dfb01" providerId="LiveId" clId="{40EB1331-4A1D-4F40-83D9-DD7AD331F863}" dt="2020-11-03T08:57:23.813" v="1714" actId="165"/>
          <ac:spMkLst>
            <pc:docMk/>
            <pc:sldMk cId="1639457111" sldId="372"/>
            <ac:spMk id="107" creationId="{6BE9EF63-A0A2-473B-BE37-AF747DDBA7DD}"/>
          </ac:spMkLst>
        </pc:spChg>
        <pc:spChg chg="mod">
          <ac:chgData name="Ahmed Baraka" userId="27de326a888dfb01" providerId="LiveId" clId="{40EB1331-4A1D-4F40-83D9-DD7AD331F863}" dt="2020-11-03T08:57:23.813" v="1714" actId="165"/>
          <ac:spMkLst>
            <pc:docMk/>
            <pc:sldMk cId="1639457111" sldId="372"/>
            <ac:spMk id="108" creationId="{CADCA7AC-CC60-4E49-ABF4-3410F615BD0A}"/>
          </ac:spMkLst>
        </pc:spChg>
        <pc:spChg chg="mod">
          <ac:chgData name="Ahmed Baraka" userId="27de326a888dfb01" providerId="LiveId" clId="{40EB1331-4A1D-4F40-83D9-DD7AD331F863}" dt="2020-11-03T08:57:23.813" v="1714" actId="165"/>
          <ac:spMkLst>
            <pc:docMk/>
            <pc:sldMk cId="1639457111" sldId="372"/>
            <ac:spMk id="109" creationId="{7FB7F0F4-5700-479F-A945-82922CEF1001}"/>
          </ac:spMkLst>
        </pc:spChg>
        <pc:spChg chg="mod">
          <ac:chgData name="Ahmed Baraka" userId="27de326a888dfb01" providerId="LiveId" clId="{40EB1331-4A1D-4F40-83D9-DD7AD331F863}" dt="2020-11-03T08:57:23.813" v="1714" actId="165"/>
          <ac:spMkLst>
            <pc:docMk/>
            <pc:sldMk cId="1639457111" sldId="372"/>
            <ac:spMk id="110" creationId="{BB8A1630-7844-41D6-A55B-736CEC1082D9}"/>
          </ac:spMkLst>
        </pc:spChg>
        <pc:spChg chg="mod">
          <ac:chgData name="Ahmed Baraka" userId="27de326a888dfb01" providerId="LiveId" clId="{40EB1331-4A1D-4F40-83D9-DD7AD331F863}" dt="2020-11-03T08:57:23.813" v="1714" actId="165"/>
          <ac:spMkLst>
            <pc:docMk/>
            <pc:sldMk cId="1639457111" sldId="372"/>
            <ac:spMk id="111" creationId="{5299BFCB-9256-4847-9467-ED2B74CC7751}"/>
          </ac:spMkLst>
        </pc:spChg>
        <pc:spChg chg="mod">
          <ac:chgData name="Ahmed Baraka" userId="27de326a888dfb01" providerId="LiveId" clId="{40EB1331-4A1D-4F40-83D9-DD7AD331F863}" dt="2020-11-03T08:57:23.813" v="1714" actId="165"/>
          <ac:spMkLst>
            <pc:docMk/>
            <pc:sldMk cId="1639457111" sldId="372"/>
            <ac:spMk id="116" creationId="{16CDE30D-75FE-4BA4-84F7-8F65CD9637D2}"/>
          </ac:spMkLst>
        </pc:spChg>
        <pc:spChg chg="mod">
          <ac:chgData name="Ahmed Baraka" userId="27de326a888dfb01" providerId="LiveId" clId="{40EB1331-4A1D-4F40-83D9-DD7AD331F863}" dt="2020-11-03T08:57:23.813" v="1714" actId="165"/>
          <ac:spMkLst>
            <pc:docMk/>
            <pc:sldMk cId="1639457111" sldId="372"/>
            <ac:spMk id="117" creationId="{12147DFE-78C6-4190-B2FA-0ACDABDA24E2}"/>
          </ac:spMkLst>
        </pc:spChg>
        <pc:spChg chg="mod">
          <ac:chgData name="Ahmed Baraka" userId="27de326a888dfb01" providerId="LiveId" clId="{40EB1331-4A1D-4F40-83D9-DD7AD331F863}" dt="2020-11-03T08:57:23.813" v="1714" actId="165"/>
          <ac:spMkLst>
            <pc:docMk/>
            <pc:sldMk cId="1639457111" sldId="372"/>
            <ac:spMk id="118" creationId="{9907F009-F650-44ED-A9A9-03FA91B6BF0A}"/>
          </ac:spMkLst>
        </pc:spChg>
        <pc:spChg chg="mod">
          <ac:chgData name="Ahmed Baraka" userId="27de326a888dfb01" providerId="LiveId" clId="{40EB1331-4A1D-4F40-83D9-DD7AD331F863}" dt="2020-11-03T08:57:23.813" v="1714" actId="165"/>
          <ac:spMkLst>
            <pc:docMk/>
            <pc:sldMk cId="1639457111" sldId="372"/>
            <ac:spMk id="119" creationId="{86925891-98AB-4A11-8114-4C00383E701C}"/>
          </ac:spMkLst>
        </pc:spChg>
        <pc:spChg chg="mod">
          <ac:chgData name="Ahmed Baraka" userId="27de326a888dfb01" providerId="LiveId" clId="{40EB1331-4A1D-4F40-83D9-DD7AD331F863}" dt="2020-11-03T08:57:23.813" v="1714" actId="165"/>
          <ac:spMkLst>
            <pc:docMk/>
            <pc:sldMk cId="1639457111" sldId="372"/>
            <ac:spMk id="120" creationId="{CD75BE37-A08E-4999-99EE-5370E7CADCAB}"/>
          </ac:spMkLst>
        </pc:spChg>
        <pc:spChg chg="mod">
          <ac:chgData name="Ahmed Baraka" userId="27de326a888dfb01" providerId="LiveId" clId="{40EB1331-4A1D-4F40-83D9-DD7AD331F863}" dt="2020-11-03T08:57:23.813" v="1714" actId="165"/>
          <ac:spMkLst>
            <pc:docMk/>
            <pc:sldMk cId="1639457111" sldId="372"/>
            <ac:spMk id="121" creationId="{66010A79-9DEA-4DDF-A52F-EA318AC3F27D}"/>
          </ac:spMkLst>
        </pc:spChg>
        <pc:spChg chg="mod">
          <ac:chgData name="Ahmed Baraka" userId="27de326a888dfb01" providerId="LiveId" clId="{40EB1331-4A1D-4F40-83D9-DD7AD331F863}" dt="2020-11-03T08:57:23.813" v="1714" actId="165"/>
          <ac:spMkLst>
            <pc:docMk/>
            <pc:sldMk cId="1639457111" sldId="372"/>
            <ac:spMk id="122" creationId="{30D7A03C-75D3-48CD-BBF8-1B2EDA070BA8}"/>
          </ac:spMkLst>
        </pc:spChg>
        <pc:spChg chg="mod">
          <ac:chgData name="Ahmed Baraka" userId="27de326a888dfb01" providerId="LiveId" clId="{40EB1331-4A1D-4F40-83D9-DD7AD331F863}" dt="2020-11-03T08:57:23.813" v="1714" actId="165"/>
          <ac:spMkLst>
            <pc:docMk/>
            <pc:sldMk cId="1639457111" sldId="372"/>
            <ac:spMk id="127" creationId="{7014A7C2-EF25-44CB-9134-4E190BC32A45}"/>
          </ac:spMkLst>
        </pc:spChg>
        <pc:spChg chg="mod">
          <ac:chgData name="Ahmed Baraka" userId="27de326a888dfb01" providerId="LiveId" clId="{40EB1331-4A1D-4F40-83D9-DD7AD331F863}" dt="2020-11-03T08:57:23.813" v="1714" actId="165"/>
          <ac:spMkLst>
            <pc:docMk/>
            <pc:sldMk cId="1639457111" sldId="372"/>
            <ac:spMk id="128" creationId="{72430F6D-D2F4-42CA-B056-BF6D61550940}"/>
          </ac:spMkLst>
        </pc:spChg>
        <pc:spChg chg="mod">
          <ac:chgData name="Ahmed Baraka" userId="27de326a888dfb01" providerId="LiveId" clId="{40EB1331-4A1D-4F40-83D9-DD7AD331F863}" dt="2020-11-03T08:57:23.813" v="1714" actId="165"/>
          <ac:spMkLst>
            <pc:docMk/>
            <pc:sldMk cId="1639457111" sldId="372"/>
            <ac:spMk id="129" creationId="{D2763DFF-10E4-4EDF-9D86-B37EA5184C08}"/>
          </ac:spMkLst>
        </pc:spChg>
        <pc:spChg chg="mod">
          <ac:chgData name="Ahmed Baraka" userId="27de326a888dfb01" providerId="LiveId" clId="{40EB1331-4A1D-4F40-83D9-DD7AD331F863}" dt="2020-11-03T08:57:23.813" v="1714" actId="165"/>
          <ac:spMkLst>
            <pc:docMk/>
            <pc:sldMk cId="1639457111" sldId="372"/>
            <ac:spMk id="130" creationId="{193B833D-AC38-45D5-8B82-66CD278A2A18}"/>
          </ac:spMkLst>
        </pc:spChg>
        <pc:spChg chg="mod">
          <ac:chgData name="Ahmed Baraka" userId="27de326a888dfb01" providerId="LiveId" clId="{40EB1331-4A1D-4F40-83D9-DD7AD331F863}" dt="2020-11-03T08:57:23.813" v="1714" actId="165"/>
          <ac:spMkLst>
            <pc:docMk/>
            <pc:sldMk cId="1639457111" sldId="372"/>
            <ac:spMk id="131" creationId="{28EAC582-95C0-432B-B663-D4A25E569881}"/>
          </ac:spMkLst>
        </pc:spChg>
        <pc:spChg chg="mod">
          <ac:chgData name="Ahmed Baraka" userId="27de326a888dfb01" providerId="LiveId" clId="{40EB1331-4A1D-4F40-83D9-DD7AD331F863}" dt="2020-11-03T08:57:23.813" v="1714" actId="165"/>
          <ac:spMkLst>
            <pc:docMk/>
            <pc:sldMk cId="1639457111" sldId="372"/>
            <ac:spMk id="132" creationId="{BF9FC65F-F091-4711-9BC9-45DA2E6DE4D2}"/>
          </ac:spMkLst>
        </pc:spChg>
        <pc:spChg chg="mod">
          <ac:chgData name="Ahmed Baraka" userId="27de326a888dfb01" providerId="LiveId" clId="{40EB1331-4A1D-4F40-83D9-DD7AD331F863}" dt="2020-11-03T08:57:23.813" v="1714" actId="165"/>
          <ac:spMkLst>
            <pc:docMk/>
            <pc:sldMk cId="1639457111" sldId="372"/>
            <ac:spMk id="133" creationId="{4C17D928-0F9A-42DE-BA76-ABB65C222F1F}"/>
          </ac:spMkLst>
        </pc:spChg>
        <pc:spChg chg="mod">
          <ac:chgData name="Ahmed Baraka" userId="27de326a888dfb01" providerId="LiveId" clId="{40EB1331-4A1D-4F40-83D9-DD7AD331F863}" dt="2020-11-03T08:57:23.813" v="1714" actId="165"/>
          <ac:spMkLst>
            <pc:docMk/>
            <pc:sldMk cId="1639457111" sldId="372"/>
            <ac:spMk id="138" creationId="{CCC849F0-B464-49E2-8F32-4575D369A73A}"/>
          </ac:spMkLst>
        </pc:spChg>
        <pc:spChg chg="mod">
          <ac:chgData name="Ahmed Baraka" userId="27de326a888dfb01" providerId="LiveId" clId="{40EB1331-4A1D-4F40-83D9-DD7AD331F863}" dt="2020-11-03T08:57:23.813" v="1714" actId="165"/>
          <ac:spMkLst>
            <pc:docMk/>
            <pc:sldMk cId="1639457111" sldId="372"/>
            <ac:spMk id="139" creationId="{A257539D-5BAA-45F5-9134-615ADB2D37DF}"/>
          </ac:spMkLst>
        </pc:spChg>
        <pc:spChg chg="mod">
          <ac:chgData name="Ahmed Baraka" userId="27de326a888dfb01" providerId="LiveId" clId="{40EB1331-4A1D-4F40-83D9-DD7AD331F863}" dt="2020-11-03T08:57:23.813" v="1714" actId="165"/>
          <ac:spMkLst>
            <pc:docMk/>
            <pc:sldMk cId="1639457111" sldId="372"/>
            <ac:spMk id="140" creationId="{B6D94B9F-8E6C-426F-9D1E-FE55DED5BE4E}"/>
          </ac:spMkLst>
        </pc:spChg>
        <pc:spChg chg="mod">
          <ac:chgData name="Ahmed Baraka" userId="27de326a888dfb01" providerId="LiveId" clId="{40EB1331-4A1D-4F40-83D9-DD7AD331F863}" dt="2020-11-03T08:57:23.813" v="1714" actId="165"/>
          <ac:spMkLst>
            <pc:docMk/>
            <pc:sldMk cId="1639457111" sldId="372"/>
            <ac:spMk id="141" creationId="{7A3AFDDB-8DB4-4A80-9C9F-BA58C0D34C48}"/>
          </ac:spMkLst>
        </pc:spChg>
        <pc:spChg chg="mod">
          <ac:chgData name="Ahmed Baraka" userId="27de326a888dfb01" providerId="LiveId" clId="{40EB1331-4A1D-4F40-83D9-DD7AD331F863}" dt="2020-11-03T08:57:23.813" v="1714" actId="165"/>
          <ac:spMkLst>
            <pc:docMk/>
            <pc:sldMk cId="1639457111" sldId="372"/>
            <ac:spMk id="142" creationId="{C8D95AA7-535E-4782-B9E1-76197EBB861B}"/>
          </ac:spMkLst>
        </pc:spChg>
        <pc:spChg chg="mod">
          <ac:chgData name="Ahmed Baraka" userId="27de326a888dfb01" providerId="LiveId" clId="{40EB1331-4A1D-4F40-83D9-DD7AD331F863}" dt="2020-11-03T08:57:23.813" v="1714" actId="165"/>
          <ac:spMkLst>
            <pc:docMk/>
            <pc:sldMk cId="1639457111" sldId="372"/>
            <ac:spMk id="143" creationId="{3D37D165-48DD-437D-A6A9-BCCEA693B41B}"/>
          </ac:spMkLst>
        </pc:spChg>
        <pc:spChg chg="mod">
          <ac:chgData name="Ahmed Baraka" userId="27de326a888dfb01" providerId="LiveId" clId="{40EB1331-4A1D-4F40-83D9-DD7AD331F863}" dt="2020-11-03T08:57:23.813" v="1714" actId="165"/>
          <ac:spMkLst>
            <pc:docMk/>
            <pc:sldMk cId="1639457111" sldId="372"/>
            <ac:spMk id="144" creationId="{87AA05CB-F60F-4F67-B1A4-8BD7E7DB89E0}"/>
          </ac:spMkLst>
        </pc:spChg>
        <pc:spChg chg="mod">
          <ac:chgData name="Ahmed Baraka" userId="27de326a888dfb01" providerId="LiveId" clId="{40EB1331-4A1D-4F40-83D9-DD7AD331F863}" dt="2020-11-03T08:57:23.813" v="1714" actId="165"/>
          <ac:spMkLst>
            <pc:docMk/>
            <pc:sldMk cId="1639457111" sldId="372"/>
            <ac:spMk id="149" creationId="{7FF6635F-FABB-41E5-B897-75E69D11B521}"/>
          </ac:spMkLst>
        </pc:spChg>
        <pc:spChg chg="mod">
          <ac:chgData name="Ahmed Baraka" userId="27de326a888dfb01" providerId="LiveId" clId="{40EB1331-4A1D-4F40-83D9-DD7AD331F863}" dt="2020-11-03T08:57:23.813" v="1714" actId="165"/>
          <ac:spMkLst>
            <pc:docMk/>
            <pc:sldMk cId="1639457111" sldId="372"/>
            <ac:spMk id="150" creationId="{A96B1A38-BEB3-487E-8DDD-AA65F111BA4C}"/>
          </ac:spMkLst>
        </pc:spChg>
        <pc:spChg chg="mod">
          <ac:chgData name="Ahmed Baraka" userId="27de326a888dfb01" providerId="LiveId" clId="{40EB1331-4A1D-4F40-83D9-DD7AD331F863}" dt="2020-11-03T08:57:23.813" v="1714" actId="165"/>
          <ac:spMkLst>
            <pc:docMk/>
            <pc:sldMk cId="1639457111" sldId="372"/>
            <ac:spMk id="151" creationId="{3440F99D-EAEB-4DBC-9E63-E392BC7B9454}"/>
          </ac:spMkLst>
        </pc:spChg>
        <pc:spChg chg="mod">
          <ac:chgData name="Ahmed Baraka" userId="27de326a888dfb01" providerId="LiveId" clId="{40EB1331-4A1D-4F40-83D9-DD7AD331F863}" dt="2020-11-03T08:57:23.813" v="1714" actId="165"/>
          <ac:spMkLst>
            <pc:docMk/>
            <pc:sldMk cId="1639457111" sldId="372"/>
            <ac:spMk id="152" creationId="{F594350D-4EBD-40CA-8248-4D125E5BA1D9}"/>
          </ac:spMkLst>
        </pc:spChg>
        <pc:spChg chg="mod">
          <ac:chgData name="Ahmed Baraka" userId="27de326a888dfb01" providerId="LiveId" clId="{40EB1331-4A1D-4F40-83D9-DD7AD331F863}" dt="2020-11-03T08:57:23.813" v="1714" actId="165"/>
          <ac:spMkLst>
            <pc:docMk/>
            <pc:sldMk cId="1639457111" sldId="372"/>
            <ac:spMk id="153" creationId="{0BE8B83C-852B-43C4-9A89-87EA88015E29}"/>
          </ac:spMkLst>
        </pc:spChg>
        <pc:spChg chg="mod">
          <ac:chgData name="Ahmed Baraka" userId="27de326a888dfb01" providerId="LiveId" clId="{40EB1331-4A1D-4F40-83D9-DD7AD331F863}" dt="2020-11-03T08:57:23.813" v="1714" actId="165"/>
          <ac:spMkLst>
            <pc:docMk/>
            <pc:sldMk cId="1639457111" sldId="372"/>
            <ac:spMk id="154" creationId="{DDA93A46-AE14-4517-8081-800A2CB50AFD}"/>
          </ac:spMkLst>
        </pc:spChg>
        <pc:spChg chg="mod">
          <ac:chgData name="Ahmed Baraka" userId="27de326a888dfb01" providerId="LiveId" clId="{40EB1331-4A1D-4F40-83D9-DD7AD331F863}" dt="2020-11-03T08:57:23.813" v="1714" actId="165"/>
          <ac:spMkLst>
            <pc:docMk/>
            <pc:sldMk cId="1639457111" sldId="372"/>
            <ac:spMk id="155" creationId="{2663C54C-1682-460B-9A50-849F7A7DF89F}"/>
          </ac:spMkLst>
        </pc:spChg>
        <pc:spChg chg="mod">
          <ac:chgData name="Ahmed Baraka" userId="27de326a888dfb01" providerId="LiveId" clId="{40EB1331-4A1D-4F40-83D9-DD7AD331F863}" dt="2020-11-03T08:57:23.813" v="1714" actId="165"/>
          <ac:spMkLst>
            <pc:docMk/>
            <pc:sldMk cId="1639457111" sldId="372"/>
            <ac:spMk id="160" creationId="{96EF550B-1CF3-452A-9901-882BB598DF41}"/>
          </ac:spMkLst>
        </pc:spChg>
        <pc:spChg chg="mod">
          <ac:chgData name="Ahmed Baraka" userId="27de326a888dfb01" providerId="LiveId" clId="{40EB1331-4A1D-4F40-83D9-DD7AD331F863}" dt="2020-11-03T08:57:23.813" v="1714" actId="165"/>
          <ac:spMkLst>
            <pc:docMk/>
            <pc:sldMk cId="1639457111" sldId="372"/>
            <ac:spMk id="161" creationId="{F0EF367C-1418-48F3-983C-E30BC2EEB69A}"/>
          </ac:spMkLst>
        </pc:spChg>
        <pc:spChg chg="mod">
          <ac:chgData name="Ahmed Baraka" userId="27de326a888dfb01" providerId="LiveId" clId="{40EB1331-4A1D-4F40-83D9-DD7AD331F863}" dt="2020-11-03T08:57:23.813" v="1714" actId="165"/>
          <ac:spMkLst>
            <pc:docMk/>
            <pc:sldMk cId="1639457111" sldId="372"/>
            <ac:spMk id="162" creationId="{5500BF70-97B2-489A-9DCC-9388F9E8A009}"/>
          </ac:spMkLst>
        </pc:spChg>
        <pc:spChg chg="mod">
          <ac:chgData name="Ahmed Baraka" userId="27de326a888dfb01" providerId="LiveId" clId="{40EB1331-4A1D-4F40-83D9-DD7AD331F863}" dt="2020-11-03T08:57:23.813" v="1714" actId="165"/>
          <ac:spMkLst>
            <pc:docMk/>
            <pc:sldMk cId="1639457111" sldId="372"/>
            <ac:spMk id="163" creationId="{3A6DBD45-CC97-49E7-896A-E24EE0F1DCB5}"/>
          </ac:spMkLst>
        </pc:spChg>
        <pc:spChg chg="mod">
          <ac:chgData name="Ahmed Baraka" userId="27de326a888dfb01" providerId="LiveId" clId="{40EB1331-4A1D-4F40-83D9-DD7AD331F863}" dt="2020-11-03T08:57:23.813" v="1714" actId="165"/>
          <ac:spMkLst>
            <pc:docMk/>
            <pc:sldMk cId="1639457111" sldId="372"/>
            <ac:spMk id="164" creationId="{1AC9E0B2-4813-4289-9706-2EC8E1A6FC48}"/>
          </ac:spMkLst>
        </pc:spChg>
        <pc:spChg chg="mod">
          <ac:chgData name="Ahmed Baraka" userId="27de326a888dfb01" providerId="LiveId" clId="{40EB1331-4A1D-4F40-83D9-DD7AD331F863}" dt="2020-11-03T08:57:23.813" v="1714" actId="165"/>
          <ac:spMkLst>
            <pc:docMk/>
            <pc:sldMk cId="1639457111" sldId="372"/>
            <ac:spMk id="165" creationId="{F9CE6599-5F76-4302-A24D-8FEE6CCEC36D}"/>
          </ac:spMkLst>
        </pc:spChg>
        <pc:spChg chg="mod">
          <ac:chgData name="Ahmed Baraka" userId="27de326a888dfb01" providerId="LiveId" clId="{40EB1331-4A1D-4F40-83D9-DD7AD331F863}" dt="2020-11-03T08:57:23.813" v="1714" actId="165"/>
          <ac:spMkLst>
            <pc:docMk/>
            <pc:sldMk cId="1639457111" sldId="372"/>
            <ac:spMk id="168" creationId="{A6A5C6A3-3CF2-49C7-853B-5159D69045EE}"/>
          </ac:spMkLst>
        </pc:spChg>
        <pc:spChg chg="mod">
          <ac:chgData name="Ahmed Baraka" userId="27de326a888dfb01" providerId="LiveId" clId="{40EB1331-4A1D-4F40-83D9-DD7AD331F863}" dt="2020-11-03T08:57:23.813" v="1714" actId="165"/>
          <ac:spMkLst>
            <pc:docMk/>
            <pc:sldMk cId="1639457111" sldId="372"/>
            <ac:spMk id="169" creationId="{A93FD174-620D-4A58-AEC0-1658E0C79E11}"/>
          </ac:spMkLst>
        </pc:spChg>
        <pc:spChg chg="mod">
          <ac:chgData name="Ahmed Baraka" userId="27de326a888dfb01" providerId="LiveId" clId="{40EB1331-4A1D-4F40-83D9-DD7AD331F863}" dt="2020-11-03T08:57:23.813" v="1714" actId="165"/>
          <ac:spMkLst>
            <pc:docMk/>
            <pc:sldMk cId="1639457111" sldId="372"/>
            <ac:spMk id="177" creationId="{BF865392-AB0B-4AC6-AF88-C592CABC2719}"/>
          </ac:spMkLst>
        </pc:spChg>
        <pc:spChg chg="mod">
          <ac:chgData name="Ahmed Baraka" userId="27de326a888dfb01" providerId="LiveId" clId="{40EB1331-4A1D-4F40-83D9-DD7AD331F863}" dt="2020-11-03T08:57:23.813" v="1714" actId="165"/>
          <ac:spMkLst>
            <pc:docMk/>
            <pc:sldMk cId="1639457111" sldId="372"/>
            <ac:spMk id="182" creationId="{EA7817DB-D4C9-4436-81B7-3F4B5B6AA499}"/>
          </ac:spMkLst>
        </pc:spChg>
        <pc:spChg chg="mod">
          <ac:chgData name="Ahmed Baraka" userId="27de326a888dfb01" providerId="LiveId" clId="{40EB1331-4A1D-4F40-83D9-DD7AD331F863}" dt="2020-11-03T08:57:23.813" v="1714" actId="165"/>
          <ac:spMkLst>
            <pc:docMk/>
            <pc:sldMk cId="1639457111" sldId="372"/>
            <ac:spMk id="183" creationId="{AD633A5A-CDE8-4DD8-A655-6E8D7FFF3D48}"/>
          </ac:spMkLst>
        </pc:spChg>
        <pc:spChg chg="mod">
          <ac:chgData name="Ahmed Baraka" userId="27de326a888dfb01" providerId="LiveId" clId="{40EB1331-4A1D-4F40-83D9-DD7AD331F863}" dt="2020-11-03T08:57:23.813" v="1714" actId="165"/>
          <ac:spMkLst>
            <pc:docMk/>
            <pc:sldMk cId="1639457111" sldId="372"/>
            <ac:spMk id="184" creationId="{D8E245A6-3B14-408F-89FB-77D3AEDB7CF3}"/>
          </ac:spMkLst>
        </pc:spChg>
        <pc:spChg chg="mod">
          <ac:chgData name="Ahmed Baraka" userId="27de326a888dfb01" providerId="LiveId" clId="{40EB1331-4A1D-4F40-83D9-DD7AD331F863}" dt="2020-11-03T08:57:23.813" v="1714" actId="165"/>
          <ac:spMkLst>
            <pc:docMk/>
            <pc:sldMk cId="1639457111" sldId="372"/>
            <ac:spMk id="185" creationId="{A67C4BBF-4E37-4E53-BE53-BF62B705813C}"/>
          </ac:spMkLst>
        </pc:spChg>
        <pc:spChg chg="mod">
          <ac:chgData name="Ahmed Baraka" userId="27de326a888dfb01" providerId="LiveId" clId="{40EB1331-4A1D-4F40-83D9-DD7AD331F863}" dt="2020-11-03T08:57:23.813" v="1714" actId="165"/>
          <ac:spMkLst>
            <pc:docMk/>
            <pc:sldMk cId="1639457111" sldId="372"/>
            <ac:spMk id="186" creationId="{170BD3FD-8661-4448-9749-ABD397DA9A3C}"/>
          </ac:spMkLst>
        </pc:spChg>
        <pc:spChg chg="mod">
          <ac:chgData name="Ahmed Baraka" userId="27de326a888dfb01" providerId="LiveId" clId="{40EB1331-4A1D-4F40-83D9-DD7AD331F863}" dt="2020-11-03T08:57:23.813" v="1714" actId="165"/>
          <ac:spMkLst>
            <pc:docMk/>
            <pc:sldMk cId="1639457111" sldId="372"/>
            <ac:spMk id="187" creationId="{6958CF14-D867-4612-967C-79202AE79E72}"/>
          </ac:spMkLst>
        </pc:spChg>
        <pc:spChg chg="mod">
          <ac:chgData name="Ahmed Baraka" userId="27de326a888dfb01" providerId="LiveId" clId="{40EB1331-4A1D-4F40-83D9-DD7AD331F863}" dt="2020-11-03T08:57:23.813" v="1714" actId="165"/>
          <ac:spMkLst>
            <pc:docMk/>
            <pc:sldMk cId="1639457111" sldId="372"/>
            <ac:spMk id="188" creationId="{CAF17B75-140F-4A60-BF5C-089F712E8346}"/>
          </ac:spMkLst>
        </pc:spChg>
        <pc:spChg chg="mod">
          <ac:chgData name="Ahmed Baraka" userId="27de326a888dfb01" providerId="LiveId" clId="{40EB1331-4A1D-4F40-83D9-DD7AD331F863}" dt="2020-11-03T08:57:23.813" v="1714" actId="165"/>
          <ac:spMkLst>
            <pc:docMk/>
            <pc:sldMk cId="1639457111" sldId="372"/>
            <ac:spMk id="193" creationId="{257DD00E-E476-4F32-9F5C-0E568002DDAA}"/>
          </ac:spMkLst>
        </pc:spChg>
        <pc:spChg chg="mod">
          <ac:chgData name="Ahmed Baraka" userId="27de326a888dfb01" providerId="LiveId" clId="{40EB1331-4A1D-4F40-83D9-DD7AD331F863}" dt="2020-11-03T08:57:23.813" v="1714" actId="165"/>
          <ac:spMkLst>
            <pc:docMk/>
            <pc:sldMk cId="1639457111" sldId="372"/>
            <ac:spMk id="194" creationId="{C0D4A05D-2409-46ED-BB99-99B1608A41B1}"/>
          </ac:spMkLst>
        </pc:spChg>
        <pc:spChg chg="mod">
          <ac:chgData name="Ahmed Baraka" userId="27de326a888dfb01" providerId="LiveId" clId="{40EB1331-4A1D-4F40-83D9-DD7AD331F863}" dt="2020-11-03T08:57:23.813" v="1714" actId="165"/>
          <ac:spMkLst>
            <pc:docMk/>
            <pc:sldMk cId="1639457111" sldId="372"/>
            <ac:spMk id="195" creationId="{4A8606C4-4562-4368-B000-5F803B140716}"/>
          </ac:spMkLst>
        </pc:spChg>
        <pc:spChg chg="mod">
          <ac:chgData name="Ahmed Baraka" userId="27de326a888dfb01" providerId="LiveId" clId="{40EB1331-4A1D-4F40-83D9-DD7AD331F863}" dt="2020-11-03T08:57:23.813" v="1714" actId="165"/>
          <ac:spMkLst>
            <pc:docMk/>
            <pc:sldMk cId="1639457111" sldId="372"/>
            <ac:spMk id="196" creationId="{2B04F875-4459-43BC-86F1-0318331B9E9C}"/>
          </ac:spMkLst>
        </pc:spChg>
        <pc:spChg chg="mod">
          <ac:chgData name="Ahmed Baraka" userId="27de326a888dfb01" providerId="LiveId" clId="{40EB1331-4A1D-4F40-83D9-DD7AD331F863}" dt="2020-11-03T08:57:23.813" v="1714" actId="165"/>
          <ac:spMkLst>
            <pc:docMk/>
            <pc:sldMk cId="1639457111" sldId="372"/>
            <ac:spMk id="197" creationId="{5AD589EF-DF92-4650-BE52-E37846C9031D}"/>
          </ac:spMkLst>
        </pc:spChg>
        <pc:spChg chg="mod">
          <ac:chgData name="Ahmed Baraka" userId="27de326a888dfb01" providerId="LiveId" clId="{40EB1331-4A1D-4F40-83D9-DD7AD331F863}" dt="2020-11-03T08:57:23.813" v="1714" actId="165"/>
          <ac:spMkLst>
            <pc:docMk/>
            <pc:sldMk cId="1639457111" sldId="372"/>
            <ac:spMk id="198" creationId="{47AE8ABA-7433-481C-A252-C1CF1C37CE70}"/>
          </ac:spMkLst>
        </pc:spChg>
        <pc:spChg chg="mod">
          <ac:chgData name="Ahmed Baraka" userId="27de326a888dfb01" providerId="LiveId" clId="{40EB1331-4A1D-4F40-83D9-DD7AD331F863}" dt="2020-11-03T08:57:23.813" v="1714" actId="165"/>
          <ac:spMkLst>
            <pc:docMk/>
            <pc:sldMk cId="1639457111" sldId="372"/>
            <ac:spMk id="199" creationId="{67B80071-4BA9-4F33-88CC-171F5513EFD9}"/>
          </ac:spMkLst>
        </pc:spChg>
        <pc:spChg chg="mod">
          <ac:chgData name="Ahmed Baraka" userId="27de326a888dfb01" providerId="LiveId" clId="{40EB1331-4A1D-4F40-83D9-DD7AD331F863}" dt="2020-11-03T08:57:23.813" v="1714" actId="165"/>
          <ac:spMkLst>
            <pc:docMk/>
            <pc:sldMk cId="1639457111" sldId="372"/>
            <ac:spMk id="204" creationId="{66B5352F-F5EF-4CCA-925E-4AEB75C0EB9B}"/>
          </ac:spMkLst>
        </pc:spChg>
        <pc:spChg chg="mod">
          <ac:chgData name="Ahmed Baraka" userId="27de326a888dfb01" providerId="LiveId" clId="{40EB1331-4A1D-4F40-83D9-DD7AD331F863}" dt="2020-11-03T08:57:23.813" v="1714" actId="165"/>
          <ac:spMkLst>
            <pc:docMk/>
            <pc:sldMk cId="1639457111" sldId="372"/>
            <ac:spMk id="205" creationId="{656810FE-4FE9-4F55-8FA6-192C7B88BAEA}"/>
          </ac:spMkLst>
        </pc:spChg>
        <pc:spChg chg="mod">
          <ac:chgData name="Ahmed Baraka" userId="27de326a888dfb01" providerId="LiveId" clId="{40EB1331-4A1D-4F40-83D9-DD7AD331F863}" dt="2020-11-03T08:57:23.813" v="1714" actId="165"/>
          <ac:spMkLst>
            <pc:docMk/>
            <pc:sldMk cId="1639457111" sldId="372"/>
            <ac:spMk id="206" creationId="{A7A1304C-38C3-45BF-9B0A-504350035767}"/>
          </ac:spMkLst>
        </pc:spChg>
        <pc:spChg chg="mod">
          <ac:chgData name="Ahmed Baraka" userId="27de326a888dfb01" providerId="LiveId" clId="{40EB1331-4A1D-4F40-83D9-DD7AD331F863}" dt="2020-11-03T08:57:23.813" v="1714" actId="165"/>
          <ac:spMkLst>
            <pc:docMk/>
            <pc:sldMk cId="1639457111" sldId="372"/>
            <ac:spMk id="207" creationId="{5DBCC019-755A-4D29-A923-B4AA3458B5AC}"/>
          </ac:spMkLst>
        </pc:spChg>
        <pc:spChg chg="mod">
          <ac:chgData name="Ahmed Baraka" userId="27de326a888dfb01" providerId="LiveId" clId="{40EB1331-4A1D-4F40-83D9-DD7AD331F863}" dt="2020-11-03T08:57:23.813" v="1714" actId="165"/>
          <ac:spMkLst>
            <pc:docMk/>
            <pc:sldMk cId="1639457111" sldId="372"/>
            <ac:spMk id="208" creationId="{E835F573-C1E4-48D8-B421-569F39A531E0}"/>
          </ac:spMkLst>
        </pc:spChg>
        <pc:spChg chg="mod">
          <ac:chgData name="Ahmed Baraka" userId="27de326a888dfb01" providerId="LiveId" clId="{40EB1331-4A1D-4F40-83D9-DD7AD331F863}" dt="2020-11-03T08:57:23.813" v="1714" actId="165"/>
          <ac:spMkLst>
            <pc:docMk/>
            <pc:sldMk cId="1639457111" sldId="372"/>
            <ac:spMk id="209" creationId="{F47A7EB8-0CA7-402F-9AE5-2E6E61C345F6}"/>
          </ac:spMkLst>
        </pc:spChg>
        <pc:spChg chg="mod">
          <ac:chgData name="Ahmed Baraka" userId="27de326a888dfb01" providerId="LiveId" clId="{40EB1331-4A1D-4F40-83D9-DD7AD331F863}" dt="2020-11-03T08:57:23.813" v="1714" actId="165"/>
          <ac:spMkLst>
            <pc:docMk/>
            <pc:sldMk cId="1639457111" sldId="372"/>
            <ac:spMk id="210" creationId="{C0476342-39DB-4204-8218-E65A07789868}"/>
          </ac:spMkLst>
        </pc:spChg>
        <pc:spChg chg="mod">
          <ac:chgData name="Ahmed Baraka" userId="27de326a888dfb01" providerId="LiveId" clId="{40EB1331-4A1D-4F40-83D9-DD7AD331F863}" dt="2020-11-03T08:57:23.813" v="1714" actId="165"/>
          <ac:spMkLst>
            <pc:docMk/>
            <pc:sldMk cId="1639457111" sldId="372"/>
            <ac:spMk id="215" creationId="{5D7614FA-6862-43C7-8B85-24F7E12212AC}"/>
          </ac:spMkLst>
        </pc:spChg>
        <pc:spChg chg="mod">
          <ac:chgData name="Ahmed Baraka" userId="27de326a888dfb01" providerId="LiveId" clId="{40EB1331-4A1D-4F40-83D9-DD7AD331F863}" dt="2020-11-03T08:57:23.813" v="1714" actId="165"/>
          <ac:spMkLst>
            <pc:docMk/>
            <pc:sldMk cId="1639457111" sldId="372"/>
            <ac:spMk id="216" creationId="{67C028A2-B191-49C0-80D0-5B55FE00180F}"/>
          </ac:spMkLst>
        </pc:spChg>
        <pc:spChg chg="mod">
          <ac:chgData name="Ahmed Baraka" userId="27de326a888dfb01" providerId="LiveId" clId="{40EB1331-4A1D-4F40-83D9-DD7AD331F863}" dt="2020-11-03T08:57:23.813" v="1714" actId="165"/>
          <ac:spMkLst>
            <pc:docMk/>
            <pc:sldMk cId="1639457111" sldId="372"/>
            <ac:spMk id="217" creationId="{4210E404-EA9E-4E8B-B5A6-2BC956AD7D59}"/>
          </ac:spMkLst>
        </pc:spChg>
        <pc:spChg chg="mod">
          <ac:chgData name="Ahmed Baraka" userId="27de326a888dfb01" providerId="LiveId" clId="{40EB1331-4A1D-4F40-83D9-DD7AD331F863}" dt="2020-11-03T08:57:23.813" v="1714" actId="165"/>
          <ac:spMkLst>
            <pc:docMk/>
            <pc:sldMk cId="1639457111" sldId="372"/>
            <ac:spMk id="218" creationId="{DDF0D23F-A738-40FC-A80A-B1E66887E06F}"/>
          </ac:spMkLst>
        </pc:spChg>
        <pc:spChg chg="mod">
          <ac:chgData name="Ahmed Baraka" userId="27de326a888dfb01" providerId="LiveId" clId="{40EB1331-4A1D-4F40-83D9-DD7AD331F863}" dt="2020-11-03T08:57:23.813" v="1714" actId="165"/>
          <ac:spMkLst>
            <pc:docMk/>
            <pc:sldMk cId="1639457111" sldId="372"/>
            <ac:spMk id="219" creationId="{49FD95AB-1C30-4575-A964-470C9E424978}"/>
          </ac:spMkLst>
        </pc:spChg>
        <pc:spChg chg="mod">
          <ac:chgData name="Ahmed Baraka" userId="27de326a888dfb01" providerId="LiveId" clId="{40EB1331-4A1D-4F40-83D9-DD7AD331F863}" dt="2020-11-03T08:57:23.813" v="1714" actId="165"/>
          <ac:spMkLst>
            <pc:docMk/>
            <pc:sldMk cId="1639457111" sldId="372"/>
            <ac:spMk id="220" creationId="{D8F41C83-F700-4ACC-9923-95E74C799CBF}"/>
          </ac:spMkLst>
        </pc:spChg>
        <pc:spChg chg="mod">
          <ac:chgData name="Ahmed Baraka" userId="27de326a888dfb01" providerId="LiveId" clId="{40EB1331-4A1D-4F40-83D9-DD7AD331F863}" dt="2020-11-03T08:57:23.813" v="1714" actId="165"/>
          <ac:spMkLst>
            <pc:docMk/>
            <pc:sldMk cId="1639457111" sldId="372"/>
            <ac:spMk id="221" creationId="{B77037B4-4B48-4C34-830E-B413491744E1}"/>
          </ac:spMkLst>
        </pc:spChg>
        <pc:spChg chg="mod">
          <ac:chgData name="Ahmed Baraka" userId="27de326a888dfb01" providerId="LiveId" clId="{40EB1331-4A1D-4F40-83D9-DD7AD331F863}" dt="2020-11-03T08:57:23.813" v="1714" actId="165"/>
          <ac:spMkLst>
            <pc:docMk/>
            <pc:sldMk cId="1639457111" sldId="372"/>
            <ac:spMk id="226" creationId="{E37A20CB-2E55-44C2-8197-8827A3F866F4}"/>
          </ac:spMkLst>
        </pc:spChg>
        <pc:spChg chg="mod">
          <ac:chgData name="Ahmed Baraka" userId="27de326a888dfb01" providerId="LiveId" clId="{40EB1331-4A1D-4F40-83D9-DD7AD331F863}" dt="2020-11-03T08:57:23.813" v="1714" actId="165"/>
          <ac:spMkLst>
            <pc:docMk/>
            <pc:sldMk cId="1639457111" sldId="372"/>
            <ac:spMk id="227" creationId="{7D50B6C8-2161-48F8-9251-CA759BE790E6}"/>
          </ac:spMkLst>
        </pc:spChg>
        <pc:spChg chg="mod">
          <ac:chgData name="Ahmed Baraka" userId="27de326a888dfb01" providerId="LiveId" clId="{40EB1331-4A1D-4F40-83D9-DD7AD331F863}" dt="2020-11-03T08:57:23.813" v="1714" actId="165"/>
          <ac:spMkLst>
            <pc:docMk/>
            <pc:sldMk cId="1639457111" sldId="372"/>
            <ac:spMk id="228" creationId="{6C55050E-81A1-45B8-AC66-E844DCAF4A82}"/>
          </ac:spMkLst>
        </pc:spChg>
        <pc:spChg chg="mod">
          <ac:chgData name="Ahmed Baraka" userId="27de326a888dfb01" providerId="LiveId" clId="{40EB1331-4A1D-4F40-83D9-DD7AD331F863}" dt="2020-11-03T08:57:23.813" v="1714" actId="165"/>
          <ac:spMkLst>
            <pc:docMk/>
            <pc:sldMk cId="1639457111" sldId="372"/>
            <ac:spMk id="229" creationId="{32ABC919-40B4-49E0-91DF-6DF276B2A178}"/>
          </ac:spMkLst>
        </pc:spChg>
        <pc:spChg chg="mod">
          <ac:chgData name="Ahmed Baraka" userId="27de326a888dfb01" providerId="LiveId" clId="{40EB1331-4A1D-4F40-83D9-DD7AD331F863}" dt="2020-11-03T08:57:23.813" v="1714" actId="165"/>
          <ac:spMkLst>
            <pc:docMk/>
            <pc:sldMk cId="1639457111" sldId="372"/>
            <ac:spMk id="230" creationId="{BDB74F38-059E-410C-8F2E-E396BAFF4BB2}"/>
          </ac:spMkLst>
        </pc:spChg>
        <pc:spChg chg="mod">
          <ac:chgData name="Ahmed Baraka" userId="27de326a888dfb01" providerId="LiveId" clId="{40EB1331-4A1D-4F40-83D9-DD7AD331F863}" dt="2020-11-03T08:57:23.813" v="1714" actId="165"/>
          <ac:spMkLst>
            <pc:docMk/>
            <pc:sldMk cId="1639457111" sldId="372"/>
            <ac:spMk id="231" creationId="{5280405D-6BD2-429F-BC9E-BDEC266E898C}"/>
          </ac:spMkLst>
        </pc:spChg>
        <pc:spChg chg="mod">
          <ac:chgData name="Ahmed Baraka" userId="27de326a888dfb01" providerId="LiveId" clId="{40EB1331-4A1D-4F40-83D9-DD7AD331F863}" dt="2020-11-03T08:57:23.813" v="1714" actId="165"/>
          <ac:spMkLst>
            <pc:docMk/>
            <pc:sldMk cId="1639457111" sldId="372"/>
            <ac:spMk id="232" creationId="{E2EC867F-8601-49BD-8E6D-5A9ED70FE7CF}"/>
          </ac:spMkLst>
        </pc:spChg>
        <pc:spChg chg="mod">
          <ac:chgData name="Ahmed Baraka" userId="27de326a888dfb01" providerId="LiveId" clId="{40EB1331-4A1D-4F40-83D9-DD7AD331F863}" dt="2020-11-03T08:57:23.813" v="1714" actId="165"/>
          <ac:spMkLst>
            <pc:docMk/>
            <pc:sldMk cId="1639457111" sldId="372"/>
            <ac:spMk id="237" creationId="{5F6D0C88-1BFC-4B0B-B298-83930A6C4E90}"/>
          </ac:spMkLst>
        </pc:spChg>
        <pc:spChg chg="mod">
          <ac:chgData name="Ahmed Baraka" userId="27de326a888dfb01" providerId="LiveId" clId="{40EB1331-4A1D-4F40-83D9-DD7AD331F863}" dt="2020-11-03T08:57:23.813" v="1714" actId="165"/>
          <ac:spMkLst>
            <pc:docMk/>
            <pc:sldMk cId="1639457111" sldId="372"/>
            <ac:spMk id="238" creationId="{361EA801-9959-4C10-9838-3438631AD156}"/>
          </ac:spMkLst>
        </pc:spChg>
        <pc:spChg chg="mod">
          <ac:chgData name="Ahmed Baraka" userId="27de326a888dfb01" providerId="LiveId" clId="{40EB1331-4A1D-4F40-83D9-DD7AD331F863}" dt="2020-11-03T08:57:23.813" v="1714" actId="165"/>
          <ac:spMkLst>
            <pc:docMk/>
            <pc:sldMk cId="1639457111" sldId="372"/>
            <ac:spMk id="239" creationId="{20AB0DC0-E44C-491B-8B18-56F6953ABB10}"/>
          </ac:spMkLst>
        </pc:spChg>
        <pc:spChg chg="mod">
          <ac:chgData name="Ahmed Baraka" userId="27de326a888dfb01" providerId="LiveId" clId="{40EB1331-4A1D-4F40-83D9-DD7AD331F863}" dt="2020-11-03T08:57:23.813" v="1714" actId="165"/>
          <ac:spMkLst>
            <pc:docMk/>
            <pc:sldMk cId="1639457111" sldId="372"/>
            <ac:spMk id="240" creationId="{5D6B9648-8EC7-4089-B6CF-F50D635654D2}"/>
          </ac:spMkLst>
        </pc:spChg>
        <pc:spChg chg="mod">
          <ac:chgData name="Ahmed Baraka" userId="27de326a888dfb01" providerId="LiveId" clId="{40EB1331-4A1D-4F40-83D9-DD7AD331F863}" dt="2020-11-03T08:57:23.813" v="1714" actId="165"/>
          <ac:spMkLst>
            <pc:docMk/>
            <pc:sldMk cId="1639457111" sldId="372"/>
            <ac:spMk id="241" creationId="{8020E434-982D-4DA2-91F0-1589D63D48D9}"/>
          </ac:spMkLst>
        </pc:spChg>
        <pc:spChg chg="mod">
          <ac:chgData name="Ahmed Baraka" userId="27de326a888dfb01" providerId="LiveId" clId="{40EB1331-4A1D-4F40-83D9-DD7AD331F863}" dt="2020-11-03T08:57:23.813" v="1714" actId="165"/>
          <ac:spMkLst>
            <pc:docMk/>
            <pc:sldMk cId="1639457111" sldId="372"/>
            <ac:spMk id="242" creationId="{BC608767-35A6-4090-9172-832A8248561A}"/>
          </ac:spMkLst>
        </pc:spChg>
        <pc:spChg chg="add mod">
          <ac:chgData name="Ahmed Baraka" userId="27de326a888dfb01" providerId="LiveId" clId="{40EB1331-4A1D-4F40-83D9-DD7AD331F863}" dt="2020-11-03T08:57:23.813" v="1714" actId="165"/>
          <ac:spMkLst>
            <pc:docMk/>
            <pc:sldMk cId="1639457111" sldId="372"/>
            <ac:spMk id="250" creationId="{05C881C9-D3A8-4E56-943B-10C88CE51CBF}"/>
          </ac:spMkLst>
        </pc:spChg>
        <pc:spChg chg="add mod">
          <ac:chgData name="Ahmed Baraka" userId="27de326a888dfb01" providerId="LiveId" clId="{40EB1331-4A1D-4F40-83D9-DD7AD331F863}" dt="2020-11-03T08:57:23.813" v="1714" actId="165"/>
          <ac:spMkLst>
            <pc:docMk/>
            <pc:sldMk cId="1639457111" sldId="372"/>
            <ac:spMk id="252" creationId="{4DE05166-62F6-416D-98AE-0F39B5691BBA}"/>
          </ac:spMkLst>
        </pc:spChg>
        <pc:spChg chg="add mod topLvl">
          <ac:chgData name="Ahmed Baraka" userId="27de326a888dfb01" providerId="LiveId" clId="{40EB1331-4A1D-4F40-83D9-DD7AD331F863}" dt="2020-11-03T09:05:03.670" v="1724" actId="1076"/>
          <ac:spMkLst>
            <pc:docMk/>
            <pc:sldMk cId="1639457111" sldId="372"/>
            <ac:spMk id="262" creationId="{4C127EC8-DBBC-49EB-B9DA-11AD5E30AA3C}"/>
          </ac:spMkLst>
        </pc:spChg>
        <pc:spChg chg="add mod topLvl">
          <ac:chgData name="Ahmed Baraka" userId="27de326a888dfb01" providerId="LiveId" clId="{40EB1331-4A1D-4F40-83D9-DD7AD331F863}" dt="2020-11-03T08:57:23.813" v="1714" actId="165"/>
          <ac:spMkLst>
            <pc:docMk/>
            <pc:sldMk cId="1639457111" sldId="372"/>
            <ac:spMk id="264" creationId="{A56B9480-BA38-41A1-A9F2-C35CF135846E}"/>
          </ac:spMkLst>
        </pc:spChg>
        <pc:spChg chg="add mod topLvl">
          <ac:chgData name="Ahmed Baraka" userId="27de326a888dfb01" providerId="LiveId" clId="{40EB1331-4A1D-4F40-83D9-DD7AD331F863}" dt="2020-11-03T08:57:23.813" v="1714" actId="165"/>
          <ac:spMkLst>
            <pc:docMk/>
            <pc:sldMk cId="1639457111" sldId="372"/>
            <ac:spMk id="282" creationId="{7BF61FB7-F948-4545-8F71-85644009E649}"/>
          </ac:spMkLst>
        </pc:spChg>
        <pc:spChg chg="add mod">
          <ac:chgData name="Ahmed Baraka" userId="27de326a888dfb01" providerId="LiveId" clId="{40EB1331-4A1D-4F40-83D9-DD7AD331F863}" dt="2020-11-03T08:57:23.813" v="1714" actId="165"/>
          <ac:spMkLst>
            <pc:docMk/>
            <pc:sldMk cId="1639457111" sldId="372"/>
            <ac:spMk id="289" creationId="{D47CC475-FE4D-4EC9-92D5-2C07F3DB8828}"/>
          </ac:spMkLst>
        </pc:spChg>
        <pc:spChg chg="add mod">
          <ac:chgData name="Ahmed Baraka" userId="27de326a888dfb01" providerId="LiveId" clId="{40EB1331-4A1D-4F40-83D9-DD7AD331F863}" dt="2020-11-03T08:57:23.813" v="1714" actId="165"/>
          <ac:spMkLst>
            <pc:docMk/>
            <pc:sldMk cId="1639457111" sldId="372"/>
            <ac:spMk id="293" creationId="{2CE581B9-BF6A-4BE3-A599-5C44D9B3FFB8}"/>
          </ac:spMkLst>
        </pc:spChg>
        <pc:spChg chg="add mod">
          <ac:chgData name="Ahmed Baraka" userId="27de326a888dfb01" providerId="LiveId" clId="{40EB1331-4A1D-4F40-83D9-DD7AD331F863}" dt="2020-11-03T08:57:23.813" v="1714" actId="165"/>
          <ac:spMkLst>
            <pc:docMk/>
            <pc:sldMk cId="1639457111" sldId="372"/>
            <ac:spMk id="297" creationId="{04B51AD8-D431-41A3-B365-76711FEDAD7E}"/>
          </ac:spMkLst>
        </pc:spChg>
        <pc:spChg chg="add mod">
          <ac:chgData name="Ahmed Baraka" userId="27de326a888dfb01" providerId="LiveId" clId="{40EB1331-4A1D-4F40-83D9-DD7AD331F863}" dt="2020-11-03T08:57:23.813" v="1714" actId="165"/>
          <ac:spMkLst>
            <pc:docMk/>
            <pc:sldMk cId="1639457111" sldId="372"/>
            <ac:spMk id="301" creationId="{5B3277D0-F2C1-4F5D-8A1E-31D9C8A74ED9}"/>
          </ac:spMkLst>
        </pc:spChg>
        <pc:spChg chg="add mod">
          <ac:chgData name="Ahmed Baraka" userId="27de326a888dfb01" providerId="LiveId" clId="{40EB1331-4A1D-4F40-83D9-DD7AD331F863}" dt="2020-11-03T08:57:23.813" v="1714" actId="165"/>
          <ac:spMkLst>
            <pc:docMk/>
            <pc:sldMk cId="1639457111" sldId="372"/>
            <ac:spMk id="307" creationId="{A3BAD823-421C-42B6-81FD-370E22B23D8E}"/>
          </ac:spMkLst>
        </pc:spChg>
        <pc:spChg chg="add mod">
          <ac:chgData name="Ahmed Baraka" userId="27de326a888dfb01" providerId="LiveId" clId="{40EB1331-4A1D-4F40-83D9-DD7AD331F863}" dt="2020-11-03T08:57:23.813" v="1714" actId="165"/>
          <ac:spMkLst>
            <pc:docMk/>
            <pc:sldMk cId="1639457111" sldId="372"/>
            <ac:spMk id="310" creationId="{F426C2BF-8AF1-4842-8182-EE79668F2557}"/>
          </ac:spMkLst>
        </pc:spChg>
        <pc:spChg chg="add mod">
          <ac:chgData name="Ahmed Baraka" userId="27de326a888dfb01" providerId="LiveId" clId="{40EB1331-4A1D-4F40-83D9-DD7AD331F863}" dt="2020-11-03T08:57:23.813" v="1714" actId="165"/>
          <ac:spMkLst>
            <pc:docMk/>
            <pc:sldMk cId="1639457111" sldId="372"/>
            <ac:spMk id="314" creationId="{F1C1C648-73BC-41F3-BD6E-8F3466D260FB}"/>
          </ac:spMkLst>
        </pc:spChg>
        <pc:spChg chg="add mod topLvl">
          <ac:chgData name="Ahmed Baraka" userId="27de326a888dfb01" providerId="LiveId" clId="{40EB1331-4A1D-4F40-83D9-DD7AD331F863}" dt="2020-11-03T16:38:49.341" v="1995" actId="1036"/>
          <ac:spMkLst>
            <pc:docMk/>
            <pc:sldMk cId="1639457111" sldId="372"/>
            <ac:spMk id="328" creationId="{C5E9281F-3B0C-40D8-AD8A-038D2ACF5762}"/>
          </ac:spMkLst>
        </pc:spChg>
        <pc:spChg chg="add mod">
          <ac:chgData name="Ahmed Baraka" userId="27de326a888dfb01" providerId="LiveId" clId="{40EB1331-4A1D-4F40-83D9-DD7AD331F863}" dt="2020-11-03T18:58:56.681" v="2059" actId="14100"/>
          <ac:spMkLst>
            <pc:docMk/>
            <pc:sldMk cId="1639457111" sldId="372"/>
            <ac:spMk id="329" creationId="{F44EB7E8-3F5E-475B-AA73-F2EB7A150289}"/>
          </ac:spMkLst>
        </pc:spChg>
        <pc:spChg chg="add mod">
          <ac:chgData name="Ahmed Baraka" userId="27de326a888dfb01" providerId="LiveId" clId="{40EB1331-4A1D-4F40-83D9-DD7AD331F863}" dt="2020-11-03T09:08:49.105" v="1784" actId="164"/>
          <ac:spMkLst>
            <pc:docMk/>
            <pc:sldMk cId="1639457111" sldId="372"/>
            <ac:spMk id="335" creationId="{F069FA3F-2213-471D-B136-71272B0E0B15}"/>
          </ac:spMkLst>
        </pc:spChg>
        <pc:spChg chg="mod">
          <ac:chgData name="Ahmed Baraka" userId="27de326a888dfb01" providerId="LiveId" clId="{40EB1331-4A1D-4F40-83D9-DD7AD331F863}" dt="2020-11-03T09:16:36.076" v="1913" actId="20577"/>
          <ac:spMkLst>
            <pc:docMk/>
            <pc:sldMk cId="1639457111" sldId="372"/>
            <ac:spMk id="339" creationId="{919077A1-C24C-4886-81F3-8D1DAC0247C7}"/>
          </ac:spMkLst>
        </pc:spChg>
        <pc:spChg chg="mod">
          <ac:chgData name="Ahmed Baraka" userId="27de326a888dfb01" providerId="LiveId" clId="{40EB1331-4A1D-4F40-83D9-DD7AD331F863}" dt="2020-11-03T09:15:50.991" v="1894"/>
          <ac:spMkLst>
            <pc:docMk/>
            <pc:sldMk cId="1639457111" sldId="372"/>
            <ac:spMk id="340" creationId="{28D58354-4DA6-412A-A4C4-872F27318DBC}"/>
          </ac:spMkLst>
        </pc:spChg>
        <pc:spChg chg="mod">
          <ac:chgData name="Ahmed Baraka" userId="27de326a888dfb01" providerId="LiveId" clId="{40EB1331-4A1D-4F40-83D9-DD7AD331F863}" dt="2020-11-03T09:15:50.991" v="1894"/>
          <ac:spMkLst>
            <pc:docMk/>
            <pc:sldMk cId="1639457111" sldId="372"/>
            <ac:spMk id="348" creationId="{392F7016-E231-4C20-9BF1-D3CAA0201909}"/>
          </ac:spMkLst>
        </pc:spChg>
        <pc:spChg chg="mod">
          <ac:chgData name="Ahmed Baraka" userId="27de326a888dfb01" providerId="LiveId" clId="{40EB1331-4A1D-4F40-83D9-DD7AD331F863}" dt="2020-11-03T09:15:50.991" v="1894"/>
          <ac:spMkLst>
            <pc:docMk/>
            <pc:sldMk cId="1639457111" sldId="372"/>
            <ac:spMk id="353" creationId="{3AB614C0-3D3F-4BB6-8C95-950184548BD3}"/>
          </ac:spMkLst>
        </pc:spChg>
        <pc:spChg chg="mod">
          <ac:chgData name="Ahmed Baraka" userId="27de326a888dfb01" providerId="LiveId" clId="{40EB1331-4A1D-4F40-83D9-DD7AD331F863}" dt="2020-11-03T09:15:50.991" v="1894"/>
          <ac:spMkLst>
            <pc:docMk/>
            <pc:sldMk cId="1639457111" sldId="372"/>
            <ac:spMk id="354" creationId="{DFC8F712-01C9-4F76-96EE-E66575ACF227}"/>
          </ac:spMkLst>
        </pc:spChg>
        <pc:spChg chg="mod">
          <ac:chgData name="Ahmed Baraka" userId="27de326a888dfb01" providerId="LiveId" clId="{40EB1331-4A1D-4F40-83D9-DD7AD331F863}" dt="2020-11-03T09:15:50.991" v="1894"/>
          <ac:spMkLst>
            <pc:docMk/>
            <pc:sldMk cId="1639457111" sldId="372"/>
            <ac:spMk id="355" creationId="{E70D8CAF-5E2C-4BD1-93EF-3912DCD93D9A}"/>
          </ac:spMkLst>
        </pc:spChg>
        <pc:spChg chg="mod">
          <ac:chgData name="Ahmed Baraka" userId="27de326a888dfb01" providerId="LiveId" clId="{40EB1331-4A1D-4F40-83D9-DD7AD331F863}" dt="2020-11-03T09:15:50.991" v="1894"/>
          <ac:spMkLst>
            <pc:docMk/>
            <pc:sldMk cId="1639457111" sldId="372"/>
            <ac:spMk id="356" creationId="{0BE499AF-5CE9-4F3C-B827-F0EECD2983FE}"/>
          </ac:spMkLst>
        </pc:spChg>
        <pc:spChg chg="mod">
          <ac:chgData name="Ahmed Baraka" userId="27de326a888dfb01" providerId="LiveId" clId="{40EB1331-4A1D-4F40-83D9-DD7AD331F863}" dt="2020-11-03T09:15:50.991" v="1894"/>
          <ac:spMkLst>
            <pc:docMk/>
            <pc:sldMk cId="1639457111" sldId="372"/>
            <ac:spMk id="357" creationId="{E80DA17E-A36B-40C6-ABE9-29B36943E36B}"/>
          </ac:spMkLst>
        </pc:spChg>
        <pc:spChg chg="mod">
          <ac:chgData name="Ahmed Baraka" userId="27de326a888dfb01" providerId="LiveId" clId="{40EB1331-4A1D-4F40-83D9-DD7AD331F863}" dt="2020-11-03T09:15:50.991" v="1894"/>
          <ac:spMkLst>
            <pc:docMk/>
            <pc:sldMk cId="1639457111" sldId="372"/>
            <ac:spMk id="358" creationId="{9EDCC936-D9BF-4132-8F20-061A776514D8}"/>
          </ac:spMkLst>
        </pc:spChg>
        <pc:spChg chg="mod">
          <ac:chgData name="Ahmed Baraka" userId="27de326a888dfb01" providerId="LiveId" clId="{40EB1331-4A1D-4F40-83D9-DD7AD331F863}" dt="2020-11-03T09:15:50.991" v="1894"/>
          <ac:spMkLst>
            <pc:docMk/>
            <pc:sldMk cId="1639457111" sldId="372"/>
            <ac:spMk id="359" creationId="{8228F42D-FAAF-4EA0-A80C-AABE144F1F5C}"/>
          </ac:spMkLst>
        </pc:spChg>
        <pc:spChg chg="mod">
          <ac:chgData name="Ahmed Baraka" userId="27de326a888dfb01" providerId="LiveId" clId="{40EB1331-4A1D-4F40-83D9-DD7AD331F863}" dt="2020-11-03T09:15:50.991" v="1894"/>
          <ac:spMkLst>
            <pc:docMk/>
            <pc:sldMk cId="1639457111" sldId="372"/>
            <ac:spMk id="364" creationId="{38DCB4BB-3AA5-4AB1-87CA-3F85636D9E97}"/>
          </ac:spMkLst>
        </pc:spChg>
        <pc:spChg chg="mod">
          <ac:chgData name="Ahmed Baraka" userId="27de326a888dfb01" providerId="LiveId" clId="{40EB1331-4A1D-4F40-83D9-DD7AD331F863}" dt="2020-11-03T09:15:50.991" v="1894"/>
          <ac:spMkLst>
            <pc:docMk/>
            <pc:sldMk cId="1639457111" sldId="372"/>
            <ac:spMk id="365" creationId="{BCE35AED-9B91-44E8-A12E-341BB1370D64}"/>
          </ac:spMkLst>
        </pc:spChg>
        <pc:spChg chg="mod">
          <ac:chgData name="Ahmed Baraka" userId="27de326a888dfb01" providerId="LiveId" clId="{40EB1331-4A1D-4F40-83D9-DD7AD331F863}" dt="2020-11-03T09:15:50.991" v="1894"/>
          <ac:spMkLst>
            <pc:docMk/>
            <pc:sldMk cId="1639457111" sldId="372"/>
            <ac:spMk id="366" creationId="{0AC411A1-50EE-4A21-8B56-96145DAC5AAE}"/>
          </ac:spMkLst>
        </pc:spChg>
        <pc:spChg chg="mod">
          <ac:chgData name="Ahmed Baraka" userId="27de326a888dfb01" providerId="LiveId" clId="{40EB1331-4A1D-4F40-83D9-DD7AD331F863}" dt="2020-11-03T09:15:50.991" v="1894"/>
          <ac:spMkLst>
            <pc:docMk/>
            <pc:sldMk cId="1639457111" sldId="372"/>
            <ac:spMk id="367" creationId="{66983416-40EB-4D3E-80C0-669AFEDAC4D3}"/>
          </ac:spMkLst>
        </pc:spChg>
        <pc:spChg chg="mod">
          <ac:chgData name="Ahmed Baraka" userId="27de326a888dfb01" providerId="LiveId" clId="{40EB1331-4A1D-4F40-83D9-DD7AD331F863}" dt="2020-11-03T09:15:50.991" v="1894"/>
          <ac:spMkLst>
            <pc:docMk/>
            <pc:sldMk cId="1639457111" sldId="372"/>
            <ac:spMk id="368" creationId="{BCF62CC3-A660-4D17-A132-48F7FF6A581D}"/>
          </ac:spMkLst>
        </pc:spChg>
        <pc:spChg chg="mod">
          <ac:chgData name="Ahmed Baraka" userId="27de326a888dfb01" providerId="LiveId" clId="{40EB1331-4A1D-4F40-83D9-DD7AD331F863}" dt="2020-11-03T09:15:50.991" v="1894"/>
          <ac:spMkLst>
            <pc:docMk/>
            <pc:sldMk cId="1639457111" sldId="372"/>
            <ac:spMk id="369" creationId="{2BE4A660-2357-4062-BF76-A429D6BE6514}"/>
          </ac:spMkLst>
        </pc:spChg>
        <pc:spChg chg="mod">
          <ac:chgData name="Ahmed Baraka" userId="27de326a888dfb01" providerId="LiveId" clId="{40EB1331-4A1D-4F40-83D9-DD7AD331F863}" dt="2020-11-03T09:15:50.991" v="1894"/>
          <ac:spMkLst>
            <pc:docMk/>
            <pc:sldMk cId="1639457111" sldId="372"/>
            <ac:spMk id="370" creationId="{DC0D5728-C974-4424-B73C-8CDA8E0A2D25}"/>
          </ac:spMkLst>
        </pc:spChg>
        <pc:spChg chg="mod">
          <ac:chgData name="Ahmed Baraka" userId="27de326a888dfb01" providerId="LiveId" clId="{40EB1331-4A1D-4F40-83D9-DD7AD331F863}" dt="2020-11-03T09:15:50.991" v="1894"/>
          <ac:spMkLst>
            <pc:docMk/>
            <pc:sldMk cId="1639457111" sldId="372"/>
            <ac:spMk id="375" creationId="{0F65BD78-C145-487C-801A-A7F8CBA10EFD}"/>
          </ac:spMkLst>
        </pc:spChg>
        <pc:spChg chg="mod">
          <ac:chgData name="Ahmed Baraka" userId="27de326a888dfb01" providerId="LiveId" clId="{40EB1331-4A1D-4F40-83D9-DD7AD331F863}" dt="2020-11-03T09:15:50.991" v="1894"/>
          <ac:spMkLst>
            <pc:docMk/>
            <pc:sldMk cId="1639457111" sldId="372"/>
            <ac:spMk id="376" creationId="{4DF62046-0BC2-4876-A50D-FC2CBD785F0E}"/>
          </ac:spMkLst>
        </pc:spChg>
        <pc:spChg chg="mod">
          <ac:chgData name="Ahmed Baraka" userId="27de326a888dfb01" providerId="LiveId" clId="{40EB1331-4A1D-4F40-83D9-DD7AD331F863}" dt="2020-11-03T09:15:50.991" v="1894"/>
          <ac:spMkLst>
            <pc:docMk/>
            <pc:sldMk cId="1639457111" sldId="372"/>
            <ac:spMk id="377" creationId="{C6248BBE-C41D-4E77-9336-E4461C9CC2CC}"/>
          </ac:spMkLst>
        </pc:spChg>
        <pc:spChg chg="mod">
          <ac:chgData name="Ahmed Baraka" userId="27de326a888dfb01" providerId="LiveId" clId="{40EB1331-4A1D-4F40-83D9-DD7AD331F863}" dt="2020-11-03T09:15:50.991" v="1894"/>
          <ac:spMkLst>
            <pc:docMk/>
            <pc:sldMk cId="1639457111" sldId="372"/>
            <ac:spMk id="378" creationId="{C26788CE-F10C-4A53-9FEB-22F251CD635B}"/>
          </ac:spMkLst>
        </pc:spChg>
        <pc:spChg chg="mod">
          <ac:chgData name="Ahmed Baraka" userId="27de326a888dfb01" providerId="LiveId" clId="{40EB1331-4A1D-4F40-83D9-DD7AD331F863}" dt="2020-11-03T09:15:50.991" v="1894"/>
          <ac:spMkLst>
            <pc:docMk/>
            <pc:sldMk cId="1639457111" sldId="372"/>
            <ac:spMk id="379" creationId="{036C3DE1-79CE-4796-A28F-D3591AE20063}"/>
          </ac:spMkLst>
        </pc:spChg>
        <pc:spChg chg="mod">
          <ac:chgData name="Ahmed Baraka" userId="27de326a888dfb01" providerId="LiveId" clId="{40EB1331-4A1D-4F40-83D9-DD7AD331F863}" dt="2020-11-03T09:15:50.991" v="1894"/>
          <ac:spMkLst>
            <pc:docMk/>
            <pc:sldMk cId="1639457111" sldId="372"/>
            <ac:spMk id="380" creationId="{D5B1E2A9-95A2-47B3-8741-4897A08A678A}"/>
          </ac:spMkLst>
        </pc:spChg>
        <pc:spChg chg="mod">
          <ac:chgData name="Ahmed Baraka" userId="27de326a888dfb01" providerId="LiveId" clId="{40EB1331-4A1D-4F40-83D9-DD7AD331F863}" dt="2020-11-03T09:15:50.991" v="1894"/>
          <ac:spMkLst>
            <pc:docMk/>
            <pc:sldMk cId="1639457111" sldId="372"/>
            <ac:spMk id="381" creationId="{EF397E2F-4C20-489A-A0C0-BD23D328ED58}"/>
          </ac:spMkLst>
        </pc:spChg>
        <pc:spChg chg="mod">
          <ac:chgData name="Ahmed Baraka" userId="27de326a888dfb01" providerId="LiveId" clId="{40EB1331-4A1D-4F40-83D9-DD7AD331F863}" dt="2020-11-03T09:15:50.991" v="1894"/>
          <ac:spMkLst>
            <pc:docMk/>
            <pc:sldMk cId="1639457111" sldId="372"/>
            <ac:spMk id="386" creationId="{A5B9474E-2DD1-4889-A631-C656A10A524F}"/>
          </ac:spMkLst>
        </pc:spChg>
        <pc:spChg chg="mod">
          <ac:chgData name="Ahmed Baraka" userId="27de326a888dfb01" providerId="LiveId" clId="{40EB1331-4A1D-4F40-83D9-DD7AD331F863}" dt="2020-11-03T09:15:50.991" v="1894"/>
          <ac:spMkLst>
            <pc:docMk/>
            <pc:sldMk cId="1639457111" sldId="372"/>
            <ac:spMk id="387" creationId="{AA7250EB-E1AB-4A6E-96F4-C1CFCB6B9047}"/>
          </ac:spMkLst>
        </pc:spChg>
        <pc:spChg chg="mod">
          <ac:chgData name="Ahmed Baraka" userId="27de326a888dfb01" providerId="LiveId" clId="{40EB1331-4A1D-4F40-83D9-DD7AD331F863}" dt="2020-11-03T09:15:50.991" v="1894"/>
          <ac:spMkLst>
            <pc:docMk/>
            <pc:sldMk cId="1639457111" sldId="372"/>
            <ac:spMk id="388" creationId="{686F966E-5C4A-47BA-81DC-1F43D9622710}"/>
          </ac:spMkLst>
        </pc:spChg>
        <pc:spChg chg="mod">
          <ac:chgData name="Ahmed Baraka" userId="27de326a888dfb01" providerId="LiveId" clId="{40EB1331-4A1D-4F40-83D9-DD7AD331F863}" dt="2020-11-03T09:15:50.991" v="1894"/>
          <ac:spMkLst>
            <pc:docMk/>
            <pc:sldMk cId="1639457111" sldId="372"/>
            <ac:spMk id="389" creationId="{D56B5E93-D3F3-40A2-8E3D-21F914A9DA09}"/>
          </ac:spMkLst>
        </pc:spChg>
        <pc:spChg chg="mod">
          <ac:chgData name="Ahmed Baraka" userId="27de326a888dfb01" providerId="LiveId" clId="{40EB1331-4A1D-4F40-83D9-DD7AD331F863}" dt="2020-11-03T09:15:50.991" v="1894"/>
          <ac:spMkLst>
            <pc:docMk/>
            <pc:sldMk cId="1639457111" sldId="372"/>
            <ac:spMk id="390" creationId="{79CB132C-2AFE-450A-9841-E87C9681AFF6}"/>
          </ac:spMkLst>
        </pc:spChg>
        <pc:spChg chg="mod">
          <ac:chgData name="Ahmed Baraka" userId="27de326a888dfb01" providerId="LiveId" clId="{40EB1331-4A1D-4F40-83D9-DD7AD331F863}" dt="2020-11-03T09:15:50.991" v="1894"/>
          <ac:spMkLst>
            <pc:docMk/>
            <pc:sldMk cId="1639457111" sldId="372"/>
            <ac:spMk id="391" creationId="{50676DAA-F0F0-4613-BBE8-58D9BFB36CBF}"/>
          </ac:spMkLst>
        </pc:spChg>
        <pc:spChg chg="mod">
          <ac:chgData name="Ahmed Baraka" userId="27de326a888dfb01" providerId="LiveId" clId="{40EB1331-4A1D-4F40-83D9-DD7AD331F863}" dt="2020-11-03T09:15:50.991" v="1894"/>
          <ac:spMkLst>
            <pc:docMk/>
            <pc:sldMk cId="1639457111" sldId="372"/>
            <ac:spMk id="392" creationId="{738D67E9-933D-48F6-BB93-7F04E47EF0A5}"/>
          </ac:spMkLst>
        </pc:spChg>
        <pc:spChg chg="mod">
          <ac:chgData name="Ahmed Baraka" userId="27de326a888dfb01" providerId="LiveId" clId="{40EB1331-4A1D-4F40-83D9-DD7AD331F863}" dt="2020-11-03T09:15:50.991" v="1894"/>
          <ac:spMkLst>
            <pc:docMk/>
            <pc:sldMk cId="1639457111" sldId="372"/>
            <ac:spMk id="397" creationId="{093929D6-1B01-4BEF-B53B-CB11B6AC0798}"/>
          </ac:spMkLst>
        </pc:spChg>
        <pc:spChg chg="mod">
          <ac:chgData name="Ahmed Baraka" userId="27de326a888dfb01" providerId="LiveId" clId="{40EB1331-4A1D-4F40-83D9-DD7AD331F863}" dt="2020-11-03T09:15:50.991" v="1894"/>
          <ac:spMkLst>
            <pc:docMk/>
            <pc:sldMk cId="1639457111" sldId="372"/>
            <ac:spMk id="398" creationId="{CE67A3A5-2B38-4DB5-99D4-471765D58A49}"/>
          </ac:spMkLst>
        </pc:spChg>
        <pc:spChg chg="mod">
          <ac:chgData name="Ahmed Baraka" userId="27de326a888dfb01" providerId="LiveId" clId="{40EB1331-4A1D-4F40-83D9-DD7AD331F863}" dt="2020-11-03T09:15:50.991" v="1894"/>
          <ac:spMkLst>
            <pc:docMk/>
            <pc:sldMk cId="1639457111" sldId="372"/>
            <ac:spMk id="399" creationId="{A2A728D4-B8DC-4C1F-8B83-DE99819F7486}"/>
          </ac:spMkLst>
        </pc:spChg>
        <pc:spChg chg="mod">
          <ac:chgData name="Ahmed Baraka" userId="27de326a888dfb01" providerId="LiveId" clId="{40EB1331-4A1D-4F40-83D9-DD7AD331F863}" dt="2020-11-03T09:15:50.991" v="1894"/>
          <ac:spMkLst>
            <pc:docMk/>
            <pc:sldMk cId="1639457111" sldId="372"/>
            <ac:spMk id="400" creationId="{112B2FE2-DDCF-46E9-AE9D-CE9AD2A34476}"/>
          </ac:spMkLst>
        </pc:spChg>
        <pc:spChg chg="mod">
          <ac:chgData name="Ahmed Baraka" userId="27de326a888dfb01" providerId="LiveId" clId="{40EB1331-4A1D-4F40-83D9-DD7AD331F863}" dt="2020-11-03T09:15:50.991" v="1894"/>
          <ac:spMkLst>
            <pc:docMk/>
            <pc:sldMk cId="1639457111" sldId="372"/>
            <ac:spMk id="401" creationId="{435F8616-2352-482E-B058-FFB573F188F0}"/>
          </ac:spMkLst>
        </pc:spChg>
        <pc:spChg chg="mod">
          <ac:chgData name="Ahmed Baraka" userId="27de326a888dfb01" providerId="LiveId" clId="{40EB1331-4A1D-4F40-83D9-DD7AD331F863}" dt="2020-11-03T09:15:50.991" v="1894"/>
          <ac:spMkLst>
            <pc:docMk/>
            <pc:sldMk cId="1639457111" sldId="372"/>
            <ac:spMk id="402" creationId="{B8B08BFB-734E-439F-BFD4-8F5117A56648}"/>
          </ac:spMkLst>
        </pc:spChg>
        <pc:spChg chg="mod">
          <ac:chgData name="Ahmed Baraka" userId="27de326a888dfb01" providerId="LiveId" clId="{40EB1331-4A1D-4F40-83D9-DD7AD331F863}" dt="2020-11-03T09:15:50.991" v="1894"/>
          <ac:spMkLst>
            <pc:docMk/>
            <pc:sldMk cId="1639457111" sldId="372"/>
            <ac:spMk id="403" creationId="{E324B292-AF42-446F-84B3-EDF8CC5F4B20}"/>
          </ac:spMkLst>
        </pc:spChg>
        <pc:spChg chg="mod">
          <ac:chgData name="Ahmed Baraka" userId="27de326a888dfb01" providerId="LiveId" clId="{40EB1331-4A1D-4F40-83D9-DD7AD331F863}" dt="2020-11-03T09:15:50.991" v="1894"/>
          <ac:spMkLst>
            <pc:docMk/>
            <pc:sldMk cId="1639457111" sldId="372"/>
            <ac:spMk id="408" creationId="{CCEA77FD-89DF-4B33-A912-8DD253574915}"/>
          </ac:spMkLst>
        </pc:spChg>
        <pc:spChg chg="mod">
          <ac:chgData name="Ahmed Baraka" userId="27de326a888dfb01" providerId="LiveId" clId="{40EB1331-4A1D-4F40-83D9-DD7AD331F863}" dt="2020-11-03T09:15:50.991" v="1894"/>
          <ac:spMkLst>
            <pc:docMk/>
            <pc:sldMk cId="1639457111" sldId="372"/>
            <ac:spMk id="409" creationId="{93DC3DA7-3A59-4340-8832-EB992057EFE5}"/>
          </ac:spMkLst>
        </pc:spChg>
        <pc:spChg chg="mod">
          <ac:chgData name="Ahmed Baraka" userId="27de326a888dfb01" providerId="LiveId" clId="{40EB1331-4A1D-4F40-83D9-DD7AD331F863}" dt="2020-11-03T09:15:50.991" v="1894"/>
          <ac:spMkLst>
            <pc:docMk/>
            <pc:sldMk cId="1639457111" sldId="372"/>
            <ac:spMk id="410" creationId="{781B4315-4197-4272-B69F-C71984E31615}"/>
          </ac:spMkLst>
        </pc:spChg>
        <pc:spChg chg="mod">
          <ac:chgData name="Ahmed Baraka" userId="27de326a888dfb01" providerId="LiveId" clId="{40EB1331-4A1D-4F40-83D9-DD7AD331F863}" dt="2020-11-03T09:15:50.991" v="1894"/>
          <ac:spMkLst>
            <pc:docMk/>
            <pc:sldMk cId="1639457111" sldId="372"/>
            <ac:spMk id="411" creationId="{04E830AA-DADB-4290-8677-524D0F2D8AC6}"/>
          </ac:spMkLst>
        </pc:spChg>
        <pc:spChg chg="mod">
          <ac:chgData name="Ahmed Baraka" userId="27de326a888dfb01" providerId="LiveId" clId="{40EB1331-4A1D-4F40-83D9-DD7AD331F863}" dt="2020-11-03T09:15:50.991" v="1894"/>
          <ac:spMkLst>
            <pc:docMk/>
            <pc:sldMk cId="1639457111" sldId="372"/>
            <ac:spMk id="412" creationId="{23802EC7-26D9-4EE2-AC20-FA287768D688}"/>
          </ac:spMkLst>
        </pc:spChg>
        <pc:spChg chg="mod">
          <ac:chgData name="Ahmed Baraka" userId="27de326a888dfb01" providerId="LiveId" clId="{40EB1331-4A1D-4F40-83D9-DD7AD331F863}" dt="2020-11-03T09:15:50.991" v="1894"/>
          <ac:spMkLst>
            <pc:docMk/>
            <pc:sldMk cId="1639457111" sldId="372"/>
            <ac:spMk id="413" creationId="{D6CB0BAD-B6D6-459A-84F0-9EDBD7A127A8}"/>
          </ac:spMkLst>
        </pc:spChg>
        <pc:spChg chg="add del mod">
          <ac:chgData name="Ahmed Baraka" userId="27de326a888dfb01" providerId="LiveId" clId="{40EB1331-4A1D-4F40-83D9-DD7AD331F863}" dt="2020-11-03T16:51:46.775" v="2004" actId="478"/>
          <ac:spMkLst>
            <pc:docMk/>
            <pc:sldMk cId="1639457111" sldId="372"/>
            <ac:spMk id="420" creationId="{D5A379AC-408D-4609-ABBF-4FA42815019B}"/>
          </ac:spMkLst>
        </pc:spChg>
        <pc:spChg chg="add mod">
          <ac:chgData name="Ahmed Baraka" userId="27de326a888dfb01" providerId="LiveId" clId="{40EB1331-4A1D-4F40-83D9-DD7AD331F863}" dt="2020-11-03T16:57:07.024" v="2054" actId="164"/>
          <ac:spMkLst>
            <pc:docMk/>
            <pc:sldMk cId="1639457111" sldId="372"/>
            <ac:spMk id="424" creationId="{7E49CF02-698F-445C-8512-FE655A5566DC}"/>
          </ac:spMkLst>
        </pc:spChg>
        <pc:grpChg chg="add mod">
          <ac:chgData name="Ahmed Baraka" userId="27de326a888dfb01" providerId="LiveId" clId="{40EB1331-4A1D-4F40-83D9-DD7AD331F863}" dt="2020-11-03T08:57:23.813" v="1714" actId="165"/>
          <ac:grpSpMkLst>
            <pc:docMk/>
            <pc:sldMk cId="1639457111" sldId="372"/>
            <ac:grpSpMk id="6" creationId="{5C4F5671-B724-4072-8794-81CA10D97A56}"/>
          </ac:grpSpMkLst>
        </pc:grpChg>
        <pc:grpChg chg="mod">
          <ac:chgData name="Ahmed Baraka" userId="27de326a888dfb01" providerId="LiveId" clId="{40EB1331-4A1D-4F40-83D9-DD7AD331F863}" dt="2020-11-03T08:57:23.813" v="1714" actId="165"/>
          <ac:grpSpMkLst>
            <pc:docMk/>
            <pc:sldMk cId="1639457111" sldId="372"/>
            <ac:grpSpMk id="8" creationId="{7300EDC1-2EE7-498A-9619-CDF4A093FD47}"/>
          </ac:grpSpMkLst>
        </pc:grpChg>
        <pc:grpChg chg="mod">
          <ac:chgData name="Ahmed Baraka" userId="27de326a888dfb01" providerId="LiveId" clId="{40EB1331-4A1D-4F40-83D9-DD7AD331F863}" dt="2020-11-03T08:57:23.813" v="1714" actId="165"/>
          <ac:grpSpMkLst>
            <pc:docMk/>
            <pc:sldMk cId="1639457111" sldId="372"/>
            <ac:grpSpMk id="9" creationId="{216ACCEB-36DD-4BBA-820F-A418D1501379}"/>
          </ac:grpSpMkLst>
        </pc:grpChg>
        <pc:grpChg chg="mod">
          <ac:chgData name="Ahmed Baraka" userId="27de326a888dfb01" providerId="LiveId" clId="{40EB1331-4A1D-4F40-83D9-DD7AD331F863}" dt="2020-11-03T08:57:23.813" v="1714" actId="165"/>
          <ac:grpSpMkLst>
            <pc:docMk/>
            <pc:sldMk cId="1639457111" sldId="372"/>
            <ac:grpSpMk id="10" creationId="{EB70E1B1-5E46-44A7-BA94-7DC5B543BE6B}"/>
          </ac:grpSpMkLst>
        </pc:grpChg>
        <pc:grpChg chg="mod">
          <ac:chgData name="Ahmed Baraka" userId="27de326a888dfb01" providerId="LiveId" clId="{40EB1331-4A1D-4F40-83D9-DD7AD331F863}" dt="2020-11-03T08:57:23.813" v="1714" actId="165"/>
          <ac:grpSpMkLst>
            <pc:docMk/>
            <pc:sldMk cId="1639457111" sldId="372"/>
            <ac:grpSpMk id="11" creationId="{5B130866-B3F7-4433-9602-DDF86A7BA478}"/>
          </ac:grpSpMkLst>
        </pc:grpChg>
        <pc:grpChg chg="add mod">
          <ac:chgData name="Ahmed Baraka" userId="27de326a888dfb01" providerId="LiveId" clId="{40EB1331-4A1D-4F40-83D9-DD7AD331F863}" dt="2020-11-03T08:57:23.813" v="1714" actId="165"/>
          <ac:grpSpMkLst>
            <pc:docMk/>
            <pc:sldMk cId="1639457111" sldId="372"/>
            <ac:grpSpMk id="24" creationId="{3B43530B-84DF-4E23-B432-0E06E41479C1}"/>
          </ac:grpSpMkLst>
        </pc:grpChg>
        <pc:grpChg chg="mod">
          <ac:chgData name="Ahmed Baraka" userId="27de326a888dfb01" providerId="LiveId" clId="{40EB1331-4A1D-4F40-83D9-DD7AD331F863}" dt="2020-11-03T08:57:23.813" v="1714" actId="165"/>
          <ac:grpSpMkLst>
            <pc:docMk/>
            <pc:sldMk cId="1639457111" sldId="372"/>
            <ac:grpSpMk id="26" creationId="{0B71C044-4175-49E3-8577-D6A109413A1A}"/>
          </ac:grpSpMkLst>
        </pc:grpChg>
        <pc:grpChg chg="mod">
          <ac:chgData name="Ahmed Baraka" userId="27de326a888dfb01" providerId="LiveId" clId="{40EB1331-4A1D-4F40-83D9-DD7AD331F863}" dt="2020-11-03T08:57:23.813" v="1714" actId="165"/>
          <ac:grpSpMkLst>
            <pc:docMk/>
            <pc:sldMk cId="1639457111" sldId="372"/>
            <ac:grpSpMk id="27" creationId="{C51CC1AD-33B7-49B5-A73C-26A9A5A08343}"/>
          </ac:grpSpMkLst>
        </pc:grpChg>
        <pc:grpChg chg="mod">
          <ac:chgData name="Ahmed Baraka" userId="27de326a888dfb01" providerId="LiveId" clId="{40EB1331-4A1D-4F40-83D9-DD7AD331F863}" dt="2020-11-03T08:57:23.813" v="1714" actId="165"/>
          <ac:grpSpMkLst>
            <pc:docMk/>
            <pc:sldMk cId="1639457111" sldId="372"/>
            <ac:grpSpMk id="28" creationId="{79189F73-6223-49F8-8C04-BFFF2AEBEE9A}"/>
          </ac:grpSpMkLst>
        </pc:grpChg>
        <pc:grpChg chg="mod">
          <ac:chgData name="Ahmed Baraka" userId="27de326a888dfb01" providerId="LiveId" clId="{40EB1331-4A1D-4F40-83D9-DD7AD331F863}" dt="2020-11-03T08:57:23.813" v="1714" actId="165"/>
          <ac:grpSpMkLst>
            <pc:docMk/>
            <pc:sldMk cId="1639457111" sldId="372"/>
            <ac:grpSpMk id="29" creationId="{E8BCF119-0D93-4DC9-AFDC-1CF495CC2B9C}"/>
          </ac:grpSpMkLst>
        </pc:grpChg>
        <pc:grpChg chg="add mod">
          <ac:chgData name="Ahmed Baraka" userId="27de326a888dfb01" providerId="LiveId" clId="{40EB1331-4A1D-4F40-83D9-DD7AD331F863}" dt="2020-11-03T08:57:23.813" v="1714" actId="165"/>
          <ac:grpSpMkLst>
            <pc:docMk/>
            <pc:sldMk cId="1639457111" sldId="372"/>
            <ac:grpSpMk id="36" creationId="{0B2B92CC-18E7-40B1-AC2D-AB10555DCF26}"/>
          </ac:grpSpMkLst>
        </pc:grpChg>
        <pc:grpChg chg="mod">
          <ac:chgData name="Ahmed Baraka" userId="27de326a888dfb01" providerId="LiveId" clId="{40EB1331-4A1D-4F40-83D9-DD7AD331F863}" dt="2020-11-03T08:57:23.813" v="1714" actId="165"/>
          <ac:grpSpMkLst>
            <pc:docMk/>
            <pc:sldMk cId="1639457111" sldId="372"/>
            <ac:grpSpMk id="38" creationId="{0435E18F-2CCF-40CB-8CB2-287D170E6EFD}"/>
          </ac:grpSpMkLst>
        </pc:grpChg>
        <pc:grpChg chg="mod">
          <ac:chgData name="Ahmed Baraka" userId="27de326a888dfb01" providerId="LiveId" clId="{40EB1331-4A1D-4F40-83D9-DD7AD331F863}" dt="2020-11-03T08:57:23.813" v="1714" actId="165"/>
          <ac:grpSpMkLst>
            <pc:docMk/>
            <pc:sldMk cId="1639457111" sldId="372"/>
            <ac:grpSpMk id="39" creationId="{9C45D917-A38E-4F30-A6F3-8AF6DCEE231A}"/>
          </ac:grpSpMkLst>
        </pc:grpChg>
        <pc:grpChg chg="mod">
          <ac:chgData name="Ahmed Baraka" userId="27de326a888dfb01" providerId="LiveId" clId="{40EB1331-4A1D-4F40-83D9-DD7AD331F863}" dt="2020-11-03T08:57:23.813" v="1714" actId="165"/>
          <ac:grpSpMkLst>
            <pc:docMk/>
            <pc:sldMk cId="1639457111" sldId="372"/>
            <ac:grpSpMk id="40" creationId="{1699BD96-7DBB-48F5-97DF-914FAE5ACED5}"/>
          </ac:grpSpMkLst>
        </pc:grpChg>
        <pc:grpChg chg="mod">
          <ac:chgData name="Ahmed Baraka" userId="27de326a888dfb01" providerId="LiveId" clId="{40EB1331-4A1D-4F40-83D9-DD7AD331F863}" dt="2020-11-03T08:57:23.813" v="1714" actId="165"/>
          <ac:grpSpMkLst>
            <pc:docMk/>
            <pc:sldMk cId="1639457111" sldId="372"/>
            <ac:grpSpMk id="41" creationId="{4A45F769-7C2B-4106-B42B-25020AE36558}"/>
          </ac:grpSpMkLst>
        </pc:grpChg>
        <pc:grpChg chg="add mod">
          <ac:chgData name="Ahmed Baraka" userId="27de326a888dfb01" providerId="LiveId" clId="{40EB1331-4A1D-4F40-83D9-DD7AD331F863}" dt="2020-11-03T08:57:23.813" v="1714" actId="165"/>
          <ac:grpSpMkLst>
            <pc:docMk/>
            <pc:sldMk cId="1639457111" sldId="372"/>
            <ac:grpSpMk id="48" creationId="{626A9F13-C375-43C8-9BA5-6437978764B8}"/>
          </ac:grpSpMkLst>
        </pc:grpChg>
        <pc:grpChg chg="mod">
          <ac:chgData name="Ahmed Baraka" userId="27de326a888dfb01" providerId="LiveId" clId="{40EB1331-4A1D-4F40-83D9-DD7AD331F863}" dt="2020-11-03T08:57:23.813" v="1714" actId="165"/>
          <ac:grpSpMkLst>
            <pc:docMk/>
            <pc:sldMk cId="1639457111" sldId="372"/>
            <ac:grpSpMk id="50" creationId="{EF3F2763-38F7-4916-81D4-249D1E1B41B4}"/>
          </ac:grpSpMkLst>
        </pc:grpChg>
        <pc:grpChg chg="mod">
          <ac:chgData name="Ahmed Baraka" userId="27de326a888dfb01" providerId="LiveId" clId="{40EB1331-4A1D-4F40-83D9-DD7AD331F863}" dt="2020-11-03T08:57:23.813" v="1714" actId="165"/>
          <ac:grpSpMkLst>
            <pc:docMk/>
            <pc:sldMk cId="1639457111" sldId="372"/>
            <ac:grpSpMk id="51" creationId="{EEEA96CC-697A-411F-8409-8745F3DD4F4B}"/>
          </ac:grpSpMkLst>
        </pc:grpChg>
        <pc:grpChg chg="mod">
          <ac:chgData name="Ahmed Baraka" userId="27de326a888dfb01" providerId="LiveId" clId="{40EB1331-4A1D-4F40-83D9-DD7AD331F863}" dt="2020-11-03T08:57:23.813" v="1714" actId="165"/>
          <ac:grpSpMkLst>
            <pc:docMk/>
            <pc:sldMk cId="1639457111" sldId="372"/>
            <ac:grpSpMk id="52" creationId="{B6325E96-A885-468E-9315-28E1FAD68024}"/>
          </ac:grpSpMkLst>
        </pc:grpChg>
        <pc:grpChg chg="mod">
          <ac:chgData name="Ahmed Baraka" userId="27de326a888dfb01" providerId="LiveId" clId="{40EB1331-4A1D-4F40-83D9-DD7AD331F863}" dt="2020-11-03T08:57:23.813" v="1714" actId="165"/>
          <ac:grpSpMkLst>
            <pc:docMk/>
            <pc:sldMk cId="1639457111" sldId="372"/>
            <ac:grpSpMk id="53" creationId="{BCEC112F-D4AA-4B49-9495-B6E4E8C5D597}"/>
          </ac:grpSpMkLst>
        </pc:grpChg>
        <pc:grpChg chg="add mod">
          <ac:chgData name="Ahmed Baraka" userId="27de326a888dfb01" providerId="LiveId" clId="{40EB1331-4A1D-4F40-83D9-DD7AD331F863}" dt="2020-11-03T08:57:23.813" v="1714" actId="165"/>
          <ac:grpSpMkLst>
            <pc:docMk/>
            <pc:sldMk cId="1639457111" sldId="372"/>
            <ac:grpSpMk id="60" creationId="{585BB410-1034-459B-91C9-7DA831900D85}"/>
          </ac:grpSpMkLst>
        </pc:grpChg>
        <pc:grpChg chg="mod">
          <ac:chgData name="Ahmed Baraka" userId="27de326a888dfb01" providerId="LiveId" clId="{40EB1331-4A1D-4F40-83D9-DD7AD331F863}" dt="2020-11-03T08:57:23.813" v="1714" actId="165"/>
          <ac:grpSpMkLst>
            <pc:docMk/>
            <pc:sldMk cId="1639457111" sldId="372"/>
            <ac:grpSpMk id="62" creationId="{EAF311EE-AF15-4A84-B221-30886C2EC66A}"/>
          </ac:grpSpMkLst>
        </pc:grpChg>
        <pc:grpChg chg="mod">
          <ac:chgData name="Ahmed Baraka" userId="27de326a888dfb01" providerId="LiveId" clId="{40EB1331-4A1D-4F40-83D9-DD7AD331F863}" dt="2020-11-03T08:57:23.813" v="1714" actId="165"/>
          <ac:grpSpMkLst>
            <pc:docMk/>
            <pc:sldMk cId="1639457111" sldId="372"/>
            <ac:grpSpMk id="63" creationId="{B51DFF0A-ECB4-4400-BBD9-881277771A0B}"/>
          </ac:grpSpMkLst>
        </pc:grpChg>
        <pc:grpChg chg="mod">
          <ac:chgData name="Ahmed Baraka" userId="27de326a888dfb01" providerId="LiveId" clId="{40EB1331-4A1D-4F40-83D9-DD7AD331F863}" dt="2020-11-03T08:57:23.813" v="1714" actId="165"/>
          <ac:grpSpMkLst>
            <pc:docMk/>
            <pc:sldMk cId="1639457111" sldId="372"/>
            <ac:grpSpMk id="64" creationId="{95D74349-8A37-476F-8293-ADB41AA0D8E6}"/>
          </ac:grpSpMkLst>
        </pc:grpChg>
        <pc:grpChg chg="mod">
          <ac:chgData name="Ahmed Baraka" userId="27de326a888dfb01" providerId="LiveId" clId="{40EB1331-4A1D-4F40-83D9-DD7AD331F863}" dt="2020-11-03T08:57:23.813" v="1714" actId="165"/>
          <ac:grpSpMkLst>
            <pc:docMk/>
            <pc:sldMk cId="1639457111" sldId="372"/>
            <ac:grpSpMk id="65" creationId="{387D20A7-18B6-43BC-BD8C-A28013C6467B}"/>
          </ac:grpSpMkLst>
        </pc:grpChg>
        <pc:grpChg chg="add mod">
          <ac:chgData name="Ahmed Baraka" userId="27de326a888dfb01" providerId="LiveId" clId="{40EB1331-4A1D-4F40-83D9-DD7AD331F863}" dt="2020-11-03T08:57:23.813" v="1714" actId="165"/>
          <ac:grpSpMkLst>
            <pc:docMk/>
            <pc:sldMk cId="1639457111" sldId="372"/>
            <ac:grpSpMk id="72" creationId="{A387D940-9D39-423A-88DF-115C6831D807}"/>
          </ac:grpSpMkLst>
        </pc:grpChg>
        <pc:grpChg chg="mod">
          <ac:chgData name="Ahmed Baraka" userId="27de326a888dfb01" providerId="LiveId" clId="{40EB1331-4A1D-4F40-83D9-DD7AD331F863}" dt="2020-11-03T08:57:23.813" v="1714" actId="165"/>
          <ac:grpSpMkLst>
            <pc:docMk/>
            <pc:sldMk cId="1639457111" sldId="372"/>
            <ac:grpSpMk id="74" creationId="{D27BC749-6E5A-487C-B2EE-19A2B7479A90}"/>
          </ac:grpSpMkLst>
        </pc:grpChg>
        <pc:grpChg chg="mod">
          <ac:chgData name="Ahmed Baraka" userId="27de326a888dfb01" providerId="LiveId" clId="{40EB1331-4A1D-4F40-83D9-DD7AD331F863}" dt="2020-11-03T08:57:23.813" v="1714" actId="165"/>
          <ac:grpSpMkLst>
            <pc:docMk/>
            <pc:sldMk cId="1639457111" sldId="372"/>
            <ac:grpSpMk id="75" creationId="{2CA4B0AE-CB5D-449C-95ED-E436F111A0B8}"/>
          </ac:grpSpMkLst>
        </pc:grpChg>
        <pc:grpChg chg="mod">
          <ac:chgData name="Ahmed Baraka" userId="27de326a888dfb01" providerId="LiveId" clId="{40EB1331-4A1D-4F40-83D9-DD7AD331F863}" dt="2020-11-03T08:57:23.813" v="1714" actId="165"/>
          <ac:grpSpMkLst>
            <pc:docMk/>
            <pc:sldMk cId="1639457111" sldId="372"/>
            <ac:grpSpMk id="76" creationId="{9FBEAAEE-1A48-46BA-B6B0-5E09C4664B22}"/>
          </ac:grpSpMkLst>
        </pc:grpChg>
        <pc:grpChg chg="mod">
          <ac:chgData name="Ahmed Baraka" userId="27de326a888dfb01" providerId="LiveId" clId="{40EB1331-4A1D-4F40-83D9-DD7AD331F863}" dt="2020-11-03T08:57:23.813" v="1714" actId="165"/>
          <ac:grpSpMkLst>
            <pc:docMk/>
            <pc:sldMk cId="1639457111" sldId="372"/>
            <ac:grpSpMk id="77" creationId="{36CE4D49-5F31-4EC6-AC2F-66CC0BA1236F}"/>
          </ac:grpSpMkLst>
        </pc:grpChg>
        <pc:grpChg chg="add mod">
          <ac:chgData name="Ahmed Baraka" userId="27de326a888dfb01" providerId="LiveId" clId="{40EB1331-4A1D-4F40-83D9-DD7AD331F863}" dt="2020-11-03T08:57:23.813" v="1714" actId="165"/>
          <ac:grpSpMkLst>
            <pc:docMk/>
            <pc:sldMk cId="1639457111" sldId="372"/>
            <ac:grpSpMk id="84" creationId="{F365241D-EB83-4B2B-AEE7-62BAC098A9C8}"/>
          </ac:grpSpMkLst>
        </pc:grpChg>
        <pc:grpChg chg="add mod">
          <ac:chgData name="Ahmed Baraka" userId="27de326a888dfb01" providerId="LiveId" clId="{40EB1331-4A1D-4F40-83D9-DD7AD331F863}" dt="2020-11-03T08:57:23.813" v="1714" actId="165"/>
          <ac:grpSpMkLst>
            <pc:docMk/>
            <pc:sldMk cId="1639457111" sldId="372"/>
            <ac:grpSpMk id="85" creationId="{F42FC3D1-BA1D-4AD2-B46B-B28040AC9450}"/>
          </ac:grpSpMkLst>
        </pc:grpChg>
        <pc:grpChg chg="add del mod topLvl">
          <ac:chgData name="Ahmed Baraka" userId="27de326a888dfb01" providerId="LiveId" clId="{40EB1331-4A1D-4F40-83D9-DD7AD331F863}" dt="2020-11-03T09:15:47.167" v="1893" actId="478"/>
          <ac:grpSpMkLst>
            <pc:docMk/>
            <pc:sldMk cId="1639457111" sldId="372"/>
            <ac:grpSpMk id="88" creationId="{F29CD3B9-D04E-4879-881A-9E215E21A8E7}"/>
          </ac:grpSpMkLst>
        </pc:grpChg>
        <pc:grpChg chg="add mod topLvl">
          <ac:chgData name="Ahmed Baraka" userId="27de326a888dfb01" providerId="LiveId" clId="{40EB1331-4A1D-4F40-83D9-DD7AD331F863}" dt="2020-11-03T10:41:17.922" v="1929" actId="164"/>
          <ac:grpSpMkLst>
            <pc:docMk/>
            <pc:sldMk cId="1639457111" sldId="372"/>
            <ac:grpSpMk id="89" creationId="{F4C8E4F2-50F5-41D1-8893-D13B25C8AB3A}"/>
          </ac:grpSpMkLst>
        </pc:grpChg>
        <pc:grpChg chg="mod">
          <ac:chgData name="Ahmed Baraka" userId="27de326a888dfb01" providerId="LiveId" clId="{40EB1331-4A1D-4F40-83D9-DD7AD331F863}" dt="2020-11-03T08:57:23.813" v="1714" actId="165"/>
          <ac:grpSpMkLst>
            <pc:docMk/>
            <pc:sldMk cId="1639457111" sldId="372"/>
            <ac:grpSpMk id="90" creationId="{55676476-27BB-4E6D-AC28-A72A07F662E6}"/>
          </ac:grpSpMkLst>
        </pc:grpChg>
        <pc:grpChg chg="mod">
          <ac:chgData name="Ahmed Baraka" userId="27de326a888dfb01" providerId="LiveId" clId="{40EB1331-4A1D-4F40-83D9-DD7AD331F863}" dt="2020-11-03T08:57:23.813" v="1714" actId="165"/>
          <ac:grpSpMkLst>
            <pc:docMk/>
            <pc:sldMk cId="1639457111" sldId="372"/>
            <ac:grpSpMk id="93" creationId="{4F44D681-E183-4E67-85CC-6A7DA15D429D}"/>
          </ac:grpSpMkLst>
        </pc:grpChg>
        <pc:grpChg chg="mod">
          <ac:chgData name="Ahmed Baraka" userId="27de326a888dfb01" providerId="LiveId" clId="{40EB1331-4A1D-4F40-83D9-DD7AD331F863}" dt="2020-11-03T08:57:23.813" v="1714" actId="165"/>
          <ac:grpSpMkLst>
            <pc:docMk/>
            <pc:sldMk cId="1639457111" sldId="372"/>
            <ac:grpSpMk id="94" creationId="{C359F6CA-2816-4983-A346-EF0007447E9A}"/>
          </ac:grpSpMkLst>
        </pc:grpChg>
        <pc:grpChg chg="mod">
          <ac:chgData name="Ahmed Baraka" userId="27de326a888dfb01" providerId="LiveId" clId="{40EB1331-4A1D-4F40-83D9-DD7AD331F863}" dt="2020-11-03T08:57:23.813" v="1714" actId="165"/>
          <ac:grpSpMkLst>
            <pc:docMk/>
            <pc:sldMk cId="1639457111" sldId="372"/>
            <ac:grpSpMk id="95" creationId="{103C5A9E-3293-4EEA-8F8B-7FBA16C7FEF1}"/>
          </ac:grpSpMkLst>
        </pc:grpChg>
        <pc:grpChg chg="mod">
          <ac:chgData name="Ahmed Baraka" userId="27de326a888dfb01" providerId="LiveId" clId="{40EB1331-4A1D-4F40-83D9-DD7AD331F863}" dt="2020-11-03T08:57:23.813" v="1714" actId="165"/>
          <ac:grpSpMkLst>
            <pc:docMk/>
            <pc:sldMk cId="1639457111" sldId="372"/>
            <ac:grpSpMk id="96" creationId="{10AB27F6-6163-4C82-AF7F-29CBD74B497F}"/>
          </ac:grpSpMkLst>
        </pc:grpChg>
        <pc:grpChg chg="mod">
          <ac:chgData name="Ahmed Baraka" userId="27de326a888dfb01" providerId="LiveId" clId="{40EB1331-4A1D-4F40-83D9-DD7AD331F863}" dt="2020-11-03T08:57:23.813" v="1714" actId="165"/>
          <ac:grpSpMkLst>
            <pc:docMk/>
            <pc:sldMk cId="1639457111" sldId="372"/>
            <ac:grpSpMk id="97" creationId="{95EBFB91-555E-4505-92C9-3F315C7A5150}"/>
          </ac:grpSpMkLst>
        </pc:grpChg>
        <pc:grpChg chg="mod">
          <ac:chgData name="Ahmed Baraka" userId="27de326a888dfb01" providerId="LiveId" clId="{40EB1331-4A1D-4F40-83D9-DD7AD331F863}" dt="2020-11-03T08:57:23.813" v="1714" actId="165"/>
          <ac:grpSpMkLst>
            <pc:docMk/>
            <pc:sldMk cId="1639457111" sldId="372"/>
            <ac:grpSpMk id="98" creationId="{3CA6DBF9-083D-4C1D-AD65-3950F684E61A}"/>
          </ac:grpSpMkLst>
        </pc:grpChg>
        <pc:grpChg chg="mod">
          <ac:chgData name="Ahmed Baraka" userId="27de326a888dfb01" providerId="LiveId" clId="{40EB1331-4A1D-4F40-83D9-DD7AD331F863}" dt="2020-11-03T08:57:23.813" v="1714" actId="165"/>
          <ac:grpSpMkLst>
            <pc:docMk/>
            <pc:sldMk cId="1639457111" sldId="372"/>
            <ac:grpSpMk id="99" creationId="{8AE7DE05-0E4C-46FD-BDEF-E878DA659E00}"/>
          </ac:grpSpMkLst>
        </pc:grpChg>
        <pc:grpChg chg="mod">
          <ac:chgData name="Ahmed Baraka" userId="27de326a888dfb01" providerId="LiveId" clId="{40EB1331-4A1D-4F40-83D9-DD7AD331F863}" dt="2020-11-03T08:57:23.813" v="1714" actId="165"/>
          <ac:grpSpMkLst>
            <pc:docMk/>
            <pc:sldMk cId="1639457111" sldId="372"/>
            <ac:grpSpMk id="101" creationId="{0C37AD12-05EB-4808-8A62-82C967E6EDF4}"/>
          </ac:grpSpMkLst>
        </pc:grpChg>
        <pc:grpChg chg="mod">
          <ac:chgData name="Ahmed Baraka" userId="27de326a888dfb01" providerId="LiveId" clId="{40EB1331-4A1D-4F40-83D9-DD7AD331F863}" dt="2020-11-03T08:57:23.813" v="1714" actId="165"/>
          <ac:grpSpMkLst>
            <pc:docMk/>
            <pc:sldMk cId="1639457111" sldId="372"/>
            <ac:grpSpMk id="102" creationId="{7AD4AD36-D078-40BA-9110-42C5DA770F17}"/>
          </ac:grpSpMkLst>
        </pc:grpChg>
        <pc:grpChg chg="mod">
          <ac:chgData name="Ahmed Baraka" userId="27de326a888dfb01" providerId="LiveId" clId="{40EB1331-4A1D-4F40-83D9-DD7AD331F863}" dt="2020-11-03T08:57:23.813" v="1714" actId="165"/>
          <ac:grpSpMkLst>
            <pc:docMk/>
            <pc:sldMk cId="1639457111" sldId="372"/>
            <ac:grpSpMk id="103" creationId="{D7869635-3B48-4D94-97F3-2C2AE724B928}"/>
          </ac:grpSpMkLst>
        </pc:grpChg>
        <pc:grpChg chg="mod">
          <ac:chgData name="Ahmed Baraka" userId="27de326a888dfb01" providerId="LiveId" clId="{40EB1331-4A1D-4F40-83D9-DD7AD331F863}" dt="2020-11-03T08:57:23.813" v="1714" actId="165"/>
          <ac:grpSpMkLst>
            <pc:docMk/>
            <pc:sldMk cId="1639457111" sldId="372"/>
            <ac:grpSpMk id="104" creationId="{FFC5F185-5052-45DD-AD0A-17915F2BFE69}"/>
          </ac:grpSpMkLst>
        </pc:grpChg>
        <pc:grpChg chg="mod">
          <ac:chgData name="Ahmed Baraka" userId="27de326a888dfb01" providerId="LiveId" clId="{40EB1331-4A1D-4F40-83D9-DD7AD331F863}" dt="2020-11-03T08:57:23.813" v="1714" actId="165"/>
          <ac:grpSpMkLst>
            <pc:docMk/>
            <pc:sldMk cId="1639457111" sldId="372"/>
            <ac:grpSpMk id="112" creationId="{4B79E501-2F68-4089-B625-F110559C971D}"/>
          </ac:grpSpMkLst>
        </pc:grpChg>
        <pc:grpChg chg="mod">
          <ac:chgData name="Ahmed Baraka" userId="27de326a888dfb01" providerId="LiveId" clId="{40EB1331-4A1D-4F40-83D9-DD7AD331F863}" dt="2020-11-03T08:57:23.813" v="1714" actId="165"/>
          <ac:grpSpMkLst>
            <pc:docMk/>
            <pc:sldMk cId="1639457111" sldId="372"/>
            <ac:grpSpMk id="113" creationId="{495DB9E8-8958-46DD-BA93-13ACCC8085F1}"/>
          </ac:grpSpMkLst>
        </pc:grpChg>
        <pc:grpChg chg="mod">
          <ac:chgData name="Ahmed Baraka" userId="27de326a888dfb01" providerId="LiveId" clId="{40EB1331-4A1D-4F40-83D9-DD7AD331F863}" dt="2020-11-03T08:57:23.813" v="1714" actId="165"/>
          <ac:grpSpMkLst>
            <pc:docMk/>
            <pc:sldMk cId="1639457111" sldId="372"/>
            <ac:grpSpMk id="114" creationId="{6C80875E-1E2F-4265-9F0C-AA67AB7031AF}"/>
          </ac:grpSpMkLst>
        </pc:grpChg>
        <pc:grpChg chg="mod">
          <ac:chgData name="Ahmed Baraka" userId="27de326a888dfb01" providerId="LiveId" clId="{40EB1331-4A1D-4F40-83D9-DD7AD331F863}" dt="2020-11-03T08:57:23.813" v="1714" actId="165"/>
          <ac:grpSpMkLst>
            <pc:docMk/>
            <pc:sldMk cId="1639457111" sldId="372"/>
            <ac:grpSpMk id="115" creationId="{C662F0CB-607D-40EB-84B3-4382EF7D1321}"/>
          </ac:grpSpMkLst>
        </pc:grpChg>
        <pc:grpChg chg="mod">
          <ac:chgData name="Ahmed Baraka" userId="27de326a888dfb01" providerId="LiveId" clId="{40EB1331-4A1D-4F40-83D9-DD7AD331F863}" dt="2020-11-03T08:57:23.813" v="1714" actId="165"/>
          <ac:grpSpMkLst>
            <pc:docMk/>
            <pc:sldMk cId="1639457111" sldId="372"/>
            <ac:grpSpMk id="123" creationId="{096FF785-89F0-4AEB-A760-844B8E9B7801}"/>
          </ac:grpSpMkLst>
        </pc:grpChg>
        <pc:grpChg chg="mod">
          <ac:chgData name="Ahmed Baraka" userId="27de326a888dfb01" providerId="LiveId" clId="{40EB1331-4A1D-4F40-83D9-DD7AD331F863}" dt="2020-11-03T08:57:23.813" v="1714" actId="165"/>
          <ac:grpSpMkLst>
            <pc:docMk/>
            <pc:sldMk cId="1639457111" sldId="372"/>
            <ac:grpSpMk id="124" creationId="{375DCFCC-B32B-4A48-846B-CFFD181D804A}"/>
          </ac:grpSpMkLst>
        </pc:grpChg>
        <pc:grpChg chg="mod">
          <ac:chgData name="Ahmed Baraka" userId="27de326a888dfb01" providerId="LiveId" clId="{40EB1331-4A1D-4F40-83D9-DD7AD331F863}" dt="2020-11-03T08:57:23.813" v="1714" actId="165"/>
          <ac:grpSpMkLst>
            <pc:docMk/>
            <pc:sldMk cId="1639457111" sldId="372"/>
            <ac:grpSpMk id="125" creationId="{CB1B1799-B5ED-478F-A317-2EAC8DAA6472}"/>
          </ac:grpSpMkLst>
        </pc:grpChg>
        <pc:grpChg chg="mod">
          <ac:chgData name="Ahmed Baraka" userId="27de326a888dfb01" providerId="LiveId" clId="{40EB1331-4A1D-4F40-83D9-DD7AD331F863}" dt="2020-11-03T08:57:23.813" v="1714" actId="165"/>
          <ac:grpSpMkLst>
            <pc:docMk/>
            <pc:sldMk cId="1639457111" sldId="372"/>
            <ac:grpSpMk id="126" creationId="{72F93894-EB05-4C96-B538-370C49D8F3AC}"/>
          </ac:grpSpMkLst>
        </pc:grpChg>
        <pc:grpChg chg="mod">
          <ac:chgData name="Ahmed Baraka" userId="27de326a888dfb01" providerId="LiveId" clId="{40EB1331-4A1D-4F40-83D9-DD7AD331F863}" dt="2020-11-03T08:57:23.813" v="1714" actId="165"/>
          <ac:grpSpMkLst>
            <pc:docMk/>
            <pc:sldMk cId="1639457111" sldId="372"/>
            <ac:grpSpMk id="134" creationId="{1730D88C-29FE-4A2A-9419-E6BEEF325F60}"/>
          </ac:grpSpMkLst>
        </pc:grpChg>
        <pc:grpChg chg="mod">
          <ac:chgData name="Ahmed Baraka" userId="27de326a888dfb01" providerId="LiveId" clId="{40EB1331-4A1D-4F40-83D9-DD7AD331F863}" dt="2020-11-03T08:57:23.813" v="1714" actId="165"/>
          <ac:grpSpMkLst>
            <pc:docMk/>
            <pc:sldMk cId="1639457111" sldId="372"/>
            <ac:grpSpMk id="135" creationId="{DEB7E04D-7DC3-4DD2-A5E0-C8148C3B705C}"/>
          </ac:grpSpMkLst>
        </pc:grpChg>
        <pc:grpChg chg="mod">
          <ac:chgData name="Ahmed Baraka" userId="27de326a888dfb01" providerId="LiveId" clId="{40EB1331-4A1D-4F40-83D9-DD7AD331F863}" dt="2020-11-03T08:57:23.813" v="1714" actId="165"/>
          <ac:grpSpMkLst>
            <pc:docMk/>
            <pc:sldMk cId="1639457111" sldId="372"/>
            <ac:grpSpMk id="136" creationId="{0F97EDC7-F26D-460A-A650-C6F1B9252F15}"/>
          </ac:grpSpMkLst>
        </pc:grpChg>
        <pc:grpChg chg="mod">
          <ac:chgData name="Ahmed Baraka" userId="27de326a888dfb01" providerId="LiveId" clId="{40EB1331-4A1D-4F40-83D9-DD7AD331F863}" dt="2020-11-03T08:57:23.813" v="1714" actId="165"/>
          <ac:grpSpMkLst>
            <pc:docMk/>
            <pc:sldMk cId="1639457111" sldId="372"/>
            <ac:grpSpMk id="137" creationId="{28CD6750-320D-4402-AD95-69FAC4E8DE68}"/>
          </ac:grpSpMkLst>
        </pc:grpChg>
        <pc:grpChg chg="mod">
          <ac:chgData name="Ahmed Baraka" userId="27de326a888dfb01" providerId="LiveId" clId="{40EB1331-4A1D-4F40-83D9-DD7AD331F863}" dt="2020-11-03T08:57:23.813" v="1714" actId="165"/>
          <ac:grpSpMkLst>
            <pc:docMk/>
            <pc:sldMk cId="1639457111" sldId="372"/>
            <ac:grpSpMk id="145" creationId="{401ABC62-E786-4214-9D3A-49A2EA6C1ED5}"/>
          </ac:grpSpMkLst>
        </pc:grpChg>
        <pc:grpChg chg="mod">
          <ac:chgData name="Ahmed Baraka" userId="27de326a888dfb01" providerId="LiveId" clId="{40EB1331-4A1D-4F40-83D9-DD7AD331F863}" dt="2020-11-03T08:57:23.813" v="1714" actId="165"/>
          <ac:grpSpMkLst>
            <pc:docMk/>
            <pc:sldMk cId="1639457111" sldId="372"/>
            <ac:grpSpMk id="146" creationId="{52C2377D-6CE3-49DE-95A3-D6BD5B345794}"/>
          </ac:grpSpMkLst>
        </pc:grpChg>
        <pc:grpChg chg="mod">
          <ac:chgData name="Ahmed Baraka" userId="27de326a888dfb01" providerId="LiveId" clId="{40EB1331-4A1D-4F40-83D9-DD7AD331F863}" dt="2020-11-03T08:57:23.813" v="1714" actId="165"/>
          <ac:grpSpMkLst>
            <pc:docMk/>
            <pc:sldMk cId="1639457111" sldId="372"/>
            <ac:grpSpMk id="147" creationId="{A492E879-EA71-4950-A42C-FEF505BBA207}"/>
          </ac:grpSpMkLst>
        </pc:grpChg>
        <pc:grpChg chg="mod">
          <ac:chgData name="Ahmed Baraka" userId="27de326a888dfb01" providerId="LiveId" clId="{40EB1331-4A1D-4F40-83D9-DD7AD331F863}" dt="2020-11-03T08:57:23.813" v="1714" actId="165"/>
          <ac:grpSpMkLst>
            <pc:docMk/>
            <pc:sldMk cId="1639457111" sldId="372"/>
            <ac:grpSpMk id="148" creationId="{2865A11B-9090-40C0-9DB2-87EE91E3789B}"/>
          </ac:grpSpMkLst>
        </pc:grpChg>
        <pc:grpChg chg="mod">
          <ac:chgData name="Ahmed Baraka" userId="27de326a888dfb01" providerId="LiveId" clId="{40EB1331-4A1D-4F40-83D9-DD7AD331F863}" dt="2020-11-03T08:57:23.813" v="1714" actId="165"/>
          <ac:grpSpMkLst>
            <pc:docMk/>
            <pc:sldMk cId="1639457111" sldId="372"/>
            <ac:grpSpMk id="156" creationId="{E7E5AB17-F55B-477A-BF37-1B47C10299A5}"/>
          </ac:grpSpMkLst>
        </pc:grpChg>
        <pc:grpChg chg="mod">
          <ac:chgData name="Ahmed Baraka" userId="27de326a888dfb01" providerId="LiveId" clId="{40EB1331-4A1D-4F40-83D9-DD7AD331F863}" dt="2020-11-03T08:57:23.813" v="1714" actId="165"/>
          <ac:grpSpMkLst>
            <pc:docMk/>
            <pc:sldMk cId="1639457111" sldId="372"/>
            <ac:grpSpMk id="157" creationId="{EEA23397-6D26-42FA-878C-2D85FB16784D}"/>
          </ac:grpSpMkLst>
        </pc:grpChg>
        <pc:grpChg chg="mod">
          <ac:chgData name="Ahmed Baraka" userId="27de326a888dfb01" providerId="LiveId" clId="{40EB1331-4A1D-4F40-83D9-DD7AD331F863}" dt="2020-11-03T08:57:23.813" v="1714" actId="165"/>
          <ac:grpSpMkLst>
            <pc:docMk/>
            <pc:sldMk cId="1639457111" sldId="372"/>
            <ac:grpSpMk id="158" creationId="{C4CBB465-C4BC-4151-8278-3354CE488CA7}"/>
          </ac:grpSpMkLst>
        </pc:grpChg>
        <pc:grpChg chg="mod">
          <ac:chgData name="Ahmed Baraka" userId="27de326a888dfb01" providerId="LiveId" clId="{40EB1331-4A1D-4F40-83D9-DD7AD331F863}" dt="2020-11-03T08:57:23.813" v="1714" actId="165"/>
          <ac:grpSpMkLst>
            <pc:docMk/>
            <pc:sldMk cId="1639457111" sldId="372"/>
            <ac:grpSpMk id="159" creationId="{21FE35F3-BDEB-4F77-997A-7B44C1CFD3DD}"/>
          </ac:grpSpMkLst>
        </pc:grpChg>
        <pc:grpChg chg="add mod topLvl">
          <ac:chgData name="Ahmed Baraka" userId="27de326a888dfb01" providerId="LiveId" clId="{40EB1331-4A1D-4F40-83D9-DD7AD331F863}" dt="2020-11-03T10:41:17.922" v="1929" actId="164"/>
          <ac:grpSpMkLst>
            <pc:docMk/>
            <pc:sldMk cId="1639457111" sldId="372"/>
            <ac:grpSpMk id="166" creationId="{4FB7C906-E74E-49AC-80F7-6365EF85CAC3}"/>
          </ac:grpSpMkLst>
        </pc:grpChg>
        <pc:grpChg chg="mod">
          <ac:chgData name="Ahmed Baraka" userId="27de326a888dfb01" providerId="LiveId" clId="{40EB1331-4A1D-4F40-83D9-DD7AD331F863}" dt="2020-11-03T08:57:23.813" v="1714" actId="165"/>
          <ac:grpSpMkLst>
            <pc:docMk/>
            <pc:sldMk cId="1639457111" sldId="372"/>
            <ac:grpSpMk id="167" creationId="{8F225EBF-E00A-438E-9B03-D962C217936B}"/>
          </ac:grpSpMkLst>
        </pc:grpChg>
        <pc:grpChg chg="mod">
          <ac:chgData name="Ahmed Baraka" userId="27de326a888dfb01" providerId="LiveId" clId="{40EB1331-4A1D-4F40-83D9-DD7AD331F863}" dt="2020-11-03T08:57:23.813" v="1714" actId="165"/>
          <ac:grpSpMkLst>
            <pc:docMk/>
            <pc:sldMk cId="1639457111" sldId="372"/>
            <ac:grpSpMk id="170" creationId="{51B6C8AE-63E1-4473-942A-2C63524DB081}"/>
          </ac:grpSpMkLst>
        </pc:grpChg>
        <pc:grpChg chg="mod">
          <ac:chgData name="Ahmed Baraka" userId="27de326a888dfb01" providerId="LiveId" clId="{40EB1331-4A1D-4F40-83D9-DD7AD331F863}" dt="2020-11-03T08:57:23.813" v="1714" actId="165"/>
          <ac:grpSpMkLst>
            <pc:docMk/>
            <pc:sldMk cId="1639457111" sldId="372"/>
            <ac:grpSpMk id="171" creationId="{9C5A3C27-1F22-4711-AD2F-D20E4032BB4F}"/>
          </ac:grpSpMkLst>
        </pc:grpChg>
        <pc:grpChg chg="mod">
          <ac:chgData name="Ahmed Baraka" userId="27de326a888dfb01" providerId="LiveId" clId="{40EB1331-4A1D-4F40-83D9-DD7AD331F863}" dt="2020-11-03T08:57:23.813" v="1714" actId="165"/>
          <ac:grpSpMkLst>
            <pc:docMk/>
            <pc:sldMk cId="1639457111" sldId="372"/>
            <ac:grpSpMk id="172" creationId="{E226468C-7DB1-4D34-83B7-7A2DFFD251C6}"/>
          </ac:grpSpMkLst>
        </pc:grpChg>
        <pc:grpChg chg="mod">
          <ac:chgData name="Ahmed Baraka" userId="27de326a888dfb01" providerId="LiveId" clId="{40EB1331-4A1D-4F40-83D9-DD7AD331F863}" dt="2020-11-03T08:57:23.813" v="1714" actId="165"/>
          <ac:grpSpMkLst>
            <pc:docMk/>
            <pc:sldMk cId="1639457111" sldId="372"/>
            <ac:grpSpMk id="173" creationId="{0B6A0367-DF4D-4C16-8C50-C154344D83DD}"/>
          </ac:grpSpMkLst>
        </pc:grpChg>
        <pc:grpChg chg="mod">
          <ac:chgData name="Ahmed Baraka" userId="27de326a888dfb01" providerId="LiveId" clId="{40EB1331-4A1D-4F40-83D9-DD7AD331F863}" dt="2020-11-03T08:57:23.813" v="1714" actId="165"/>
          <ac:grpSpMkLst>
            <pc:docMk/>
            <pc:sldMk cId="1639457111" sldId="372"/>
            <ac:grpSpMk id="174" creationId="{D9EB3565-150A-4FA0-8C18-672DD6229238}"/>
          </ac:grpSpMkLst>
        </pc:grpChg>
        <pc:grpChg chg="mod">
          <ac:chgData name="Ahmed Baraka" userId="27de326a888dfb01" providerId="LiveId" clId="{40EB1331-4A1D-4F40-83D9-DD7AD331F863}" dt="2020-11-03T08:57:23.813" v="1714" actId="165"/>
          <ac:grpSpMkLst>
            <pc:docMk/>
            <pc:sldMk cId="1639457111" sldId="372"/>
            <ac:grpSpMk id="175" creationId="{14854380-7E73-48CA-8945-4EE67D3593B8}"/>
          </ac:grpSpMkLst>
        </pc:grpChg>
        <pc:grpChg chg="mod">
          <ac:chgData name="Ahmed Baraka" userId="27de326a888dfb01" providerId="LiveId" clId="{40EB1331-4A1D-4F40-83D9-DD7AD331F863}" dt="2020-11-03T08:57:23.813" v="1714" actId="165"/>
          <ac:grpSpMkLst>
            <pc:docMk/>
            <pc:sldMk cId="1639457111" sldId="372"/>
            <ac:grpSpMk id="176" creationId="{718495AC-A70E-4B84-BF87-794706F717D4}"/>
          </ac:grpSpMkLst>
        </pc:grpChg>
        <pc:grpChg chg="mod">
          <ac:chgData name="Ahmed Baraka" userId="27de326a888dfb01" providerId="LiveId" clId="{40EB1331-4A1D-4F40-83D9-DD7AD331F863}" dt="2020-11-03T08:57:23.813" v="1714" actId="165"/>
          <ac:grpSpMkLst>
            <pc:docMk/>
            <pc:sldMk cId="1639457111" sldId="372"/>
            <ac:grpSpMk id="178" creationId="{118C0559-F51D-43C8-B0CE-6426F4BC5451}"/>
          </ac:grpSpMkLst>
        </pc:grpChg>
        <pc:grpChg chg="mod">
          <ac:chgData name="Ahmed Baraka" userId="27de326a888dfb01" providerId="LiveId" clId="{40EB1331-4A1D-4F40-83D9-DD7AD331F863}" dt="2020-11-03T08:57:23.813" v="1714" actId="165"/>
          <ac:grpSpMkLst>
            <pc:docMk/>
            <pc:sldMk cId="1639457111" sldId="372"/>
            <ac:grpSpMk id="179" creationId="{FDF61B5D-7A55-4136-890C-25BB51E37AC8}"/>
          </ac:grpSpMkLst>
        </pc:grpChg>
        <pc:grpChg chg="mod">
          <ac:chgData name="Ahmed Baraka" userId="27de326a888dfb01" providerId="LiveId" clId="{40EB1331-4A1D-4F40-83D9-DD7AD331F863}" dt="2020-11-03T08:57:23.813" v="1714" actId="165"/>
          <ac:grpSpMkLst>
            <pc:docMk/>
            <pc:sldMk cId="1639457111" sldId="372"/>
            <ac:grpSpMk id="180" creationId="{7B7BBE3F-1304-4780-8798-2D54F8871F0C}"/>
          </ac:grpSpMkLst>
        </pc:grpChg>
        <pc:grpChg chg="mod">
          <ac:chgData name="Ahmed Baraka" userId="27de326a888dfb01" providerId="LiveId" clId="{40EB1331-4A1D-4F40-83D9-DD7AD331F863}" dt="2020-11-03T08:57:23.813" v="1714" actId="165"/>
          <ac:grpSpMkLst>
            <pc:docMk/>
            <pc:sldMk cId="1639457111" sldId="372"/>
            <ac:grpSpMk id="181" creationId="{D5E2F721-578D-4637-8547-76654E22D750}"/>
          </ac:grpSpMkLst>
        </pc:grpChg>
        <pc:grpChg chg="mod">
          <ac:chgData name="Ahmed Baraka" userId="27de326a888dfb01" providerId="LiveId" clId="{40EB1331-4A1D-4F40-83D9-DD7AD331F863}" dt="2020-11-03T08:57:23.813" v="1714" actId="165"/>
          <ac:grpSpMkLst>
            <pc:docMk/>
            <pc:sldMk cId="1639457111" sldId="372"/>
            <ac:grpSpMk id="189" creationId="{A8D1D589-1F1D-4D2D-B7A3-A02ED610F0D7}"/>
          </ac:grpSpMkLst>
        </pc:grpChg>
        <pc:grpChg chg="mod">
          <ac:chgData name="Ahmed Baraka" userId="27de326a888dfb01" providerId="LiveId" clId="{40EB1331-4A1D-4F40-83D9-DD7AD331F863}" dt="2020-11-03T08:57:23.813" v="1714" actId="165"/>
          <ac:grpSpMkLst>
            <pc:docMk/>
            <pc:sldMk cId="1639457111" sldId="372"/>
            <ac:grpSpMk id="190" creationId="{C62D4503-2ED5-4B50-B961-C257058B9F4F}"/>
          </ac:grpSpMkLst>
        </pc:grpChg>
        <pc:grpChg chg="mod">
          <ac:chgData name="Ahmed Baraka" userId="27de326a888dfb01" providerId="LiveId" clId="{40EB1331-4A1D-4F40-83D9-DD7AD331F863}" dt="2020-11-03T08:57:23.813" v="1714" actId="165"/>
          <ac:grpSpMkLst>
            <pc:docMk/>
            <pc:sldMk cId="1639457111" sldId="372"/>
            <ac:grpSpMk id="191" creationId="{DA0DAA7B-24B0-40F1-9671-5DD51B505C8A}"/>
          </ac:grpSpMkLst>
        </pc:grpChg>
        <pc:grpChg chg="mod">
          <ac:chgData name="Ahmed Baraka" userId="27de326a888dfb01" providerId="LiveId" clId="{40EB1331-4A1D-4F40-83D9-DD7AD331F863}" dt="2020-11-03T08:57:23.813" v="1714" actId="165"/>
          <ac:grpSpMkLst>
            <pc:docMk/>
            <pc:sldMk cId="1639457111" sldId="372"/>
            <ac:grpSpMk id="192" creationId="{EE52CE81-9107-422B-A163-F3A79768C7EB}"/>
          </ac:grpSpMkLst>
        </pc:grpChg>
        <pc:grpChg chg="mod">
          <ac:chgData name="Ahmed Baraka" userId="27de326a888dfb01" providerId="LiveId" clId="{40EB1331-4A1D-4F40-83D9-DD7AD331F863}" dt="2020-11-03T08:57:23.813" v="1714" actId="165"/>
          <ac:grpSpMkLst>
            <pc:docMk/>
            <pc:sldMk cId="1639457111" sldId="372"/>
            <ac:grpSpMk id="200" creationId="{504649AD-CA8B-442E-B810-E17EB41E0278}"/>
          </ac:grpSpMkLst>
        </pc:grpChg>
        <pc:grpChg chg="mod">
          <ac:chgData name="Ahmed Baraka" userId="27de326a888dfb01" providerId="LiveId" clId="{40EB1331-4A1D-4F40-83D9-DD7AD331F863}" dt="2020-11-03T08:57:23.813" v="1714" actId="165"/>
          <ac:grpSpMkLst>
            <pc:docMk/>
            <pc:sldMk cId="1639457111" sldId="372"/>
            <ac:grpSpMk id="201" creationId="{B200255A-26C9-4840-B7E0-F8903CCBA35B}"/>
          </ac:grpSpMkLst>
        </pc:grpChg>
        <pc:grpChg chg="mod">
          <ac:chgData name="Ahmed Baraka" userId="27de326a888dfb01" providerId="LiveId" clId="{40EB1331-4A1D-4F40-83D9-DD7AD331F863}" dt="2020-11-03T08:57:23.813" v="1714" actId="165"/>
          <ac:grpSpMkLst>
            <pc:docMk/>
            <pc:sldMk cId="1639457111" sldId="372"/>
            <ac:grpSpMk id="202" creationId="{DC3494C5-0D97-4BE1-AF5C-574C5DB39417}"/>
          </ac:grpSpMkLst>
        </pc:grpChg>
        <pc:grpChg chg="mod">
          <ac:chgData name="Ahmed Baraka" userId="27de326a888dfb01" providerId="LiveId" clId="{40EB1331-4A1D-4F40-83D9-DD7AD331F863}" dt="2020-11-03T08:57:23.813" v="1714" actId="165"/>
          <ac:grpSpMkLst>
            <pc:docMk/>
            <pc:sldMk cId="1639457111" sldId="372"/>
            <ac:grpSpMk id="203" creationId="{75DFE911-954F-4F4A-86FE-CE971288E06B}"/>
          </ac:grpSpMkLst>
        </pc:grpChg>
        <pc:grpChg chg="mod">
          <ac:chgData name="Ahmed Baraka" userId="27de326a888dfb01" providerId="LiveId" clId="{40EB1331-4A1D-4F40-83D9-DD7AD331F863}" dt="2020-11-03T08:57:23.813" v="1714" actId="165"/>
          <ac:grpSpMkLst>
            <pc:docMk/>
            <pc:sldMk cId="1639457111" sldId="372"/>
            <ac:grpSpMk id="211" creationId="{221F0286-1A1E-407B-9EDC-CE48462288AF}"/>
          </ac:grpSpMkLst>
        </pc:grpChg>
        <pc:grpChg chg="mod">
          <ac:chgData name="Ahmed Baraka" userId="27de326a888dfb01" providerId="LiveId" clId="{40EB1331-4A1D-4F40-83D9-DD7AD331F863}" dt="2020-11-03T08:57:23.813" v="1714" actId="165"/>
          <ac:grpSpMkLst>
            <pc:docMk/>
            <pc:sldMk cId="1639457111" sldId="372"/>
            <ac:grpSpMk id="212" creationId="{040E5577-A2F6-43F8-8B0E-ED1291C44AD5}"/>
          </ac:grpSpMkLst>
        </pc:grpChg>
        <pc:grpChg chg="mod">
          <ac:chgData name="Ahmed Baraka" userId="27de326a888dfb01" providerId="LiveId" clId="{40EB1331-4A1D-4F40-83D9-DD7AD331F863}" dt="2020-11-03T08:57:23.813" v="1714" actId="165"/>
          <ac:grpSpMkLst>
            <pc:docMk/>
            <pc:sldMk cId="1639457111" sldId="372"/>
            <ac:grpSpMk id="213" creationId="{3445C3C2-251F-4BC0-B47F-A378B91D5D62}"/>
          </ac:grpSpMkLst>
        </pc:grpChg>
        <pc:grpChg chg="mod">
          <ac:chgData name="Ahmed Baraka" userId="27de326a888dfb01" providerId="LiveId" clId="{40EB1331-4A1D-4F40-83D9-DD7AD331F863}" dt="2020-11-03T08:57:23.813" v="1714" actId="165"/>
          <ac:grpSpMkLst>
            <pc:docMk/>
            <pc:sldMk cId="1639457111" sldId="372"/>
            <ac:grpSpMk id="214" creationId="{5C49BE37-4ADC-42A8-9599-7DA7871DF2D5}"/>
          </ac:grpSpMkLst>
        </pc:grpChg>
        <pc:grpChg chg="mod">
          <ac:chgData name="Ahmed Baraka" userId="27de326a888dfb01" providerId="LiveId" clId="{40EB1331-4A1D-4F40-83D9-DD7AD331F863}" dt="2020-11-03T08:57:23.813" v="1714" actId="165"/>
          <ac:grpSpMkLst>
            <pc:docMk/>
            <pc:sldMk cId="1639457111" sldId="372"/>
            <ac:grpSpMk id="222" creationId="{E4CD3C21-7BA2-421A-8BE3-3D1F29A46723}"/>
          </ac:grpSpMkLst>
        </pc:grpChg>
        <pc:grpChg chg="mod">
          <ac:chgData name="Ahmed Baraka" userId="27de326a888dfb01" providerId="LiveId" clId="{40EB1331-4A1D-4F40-83D9-DD7AD331F863}" dt="2020-11-03T08:57:23.813" v="1714" actId="165"/>
          <ac:grpSpMkLst>
            <pc:docMk/>
            <pc:sldMk cId="1639457111" sldId="372"/>
            <ac:grpSpMk id="223" creationId="{DA39546A-D01B-458A-9EE3-3761526BDA61}"/>
          </ac:grpSpMkLst>
        </pc:grpChg>
        <pc:grpChg chg="mod">
          <ac:chgData name="Ahmed Baraka" userId="27de326a888dfb01" providerId="LiveId" clId="{40EB1331-4A1D-4F40-83D9-DD7AD331F863}" dt="2020-11-03T08:57:23.813" v="1714" actId="165"/>
          <ac:grpSpMkLst>
            <pc:docMk/>
            <pc:sldMk cId="1639457111" sldId="372"/>
            <ac:grpSpMk id="224" creationId="{28AA1D86-9D81-4756-8FE1-16F9709C401D}"/>
          </ac:grpSpMkLst>
        </pc:grpChg>
        <pc:grpChg chg="mod">
          <ac:chgData name="Ahmed Baraka" userId="27de326a888dfb01" providerId="LiveId" clId="{40EB1331-4A1D-4F40-83D9-DD7AD331F863}" dt="2020-11-03T08:57:23.813" v="1714" actId="165"/>
          <ac:grpSpMkLst>
            <pc:docMk/>
            <pc:sldMk cId="1639457111" sldId="372"/>
            <ac:grpSpMk id="225" creationId="{91E29018-198A-4CBE-9BE1-EAE1D667A010}"/>
          </ac:grpSpMkLst>
        </pc:grpChg>
        <pc:grpChg chg="mod">
          <ac:chgData name="Ahmed Baraka" userId="27de326a888dfb01" providerId="LiveId" clId="{40EB1331-4A1D-4F40-83D9-DD7AD331F863}" dt="2020-11-03T08:57:23.813" v="1714" actId="165"/>
          <ac:grpSpMkLst>
            <pc:docMk/>
            <pc:sldMk cId="1639457111" sldId="372"/>
            <ac:grpSpMk id="233" creationId="{E8EB8171-62E5-4C82-812E-717DBD992379}"/>
          </ac:grpSpMkLst>
        </pc:grpChg>
        <pc:grpChg chg="mod">
          <ac:chgData name="Ahmed Baraka" userId="27de326a888dfb01" providerId="LiveId" clId="{40EB1331-4A1D-4F40-83D9-DD7AD331F863}" dt="2020-11-03T08:57:23.813" v="1714" actId="165"/>
          <ac:grpSpMkLst>
            <pc:docMk/>
            <pc:sldMk cId="1639457111" sldId="372"/>
            <ac:grpSpMk id="234" creationId="{A79CCA34-FAB8-4993-9EDD-37A5617F76F2}"/>
          </ac:grpSpMkLst>
        </pc:grpChg>
        <pc:grpChg chg="mod">
          <ac:chgData name="Ahmed Baraka" userId="27de326a888dfb01" providerId="LiveId" clId="{40EB1331-4A1D-4F40-83D9-DD7AD331F863}" dt="2020-11-03T08:57:23.813" v="1714" actId="165"/>
          <ac:grpSpMkLst>
            <pc:docMk/>
            <pc:sldMk cId="1639457111" sldId="372"/>
            <ac:grpSpMk id="235" creationId="{72694E79-92BB-49D6-AD2C-074270BC99CF}"/>
          </ac:grpSpMkLst>
        </pc:grpChg>
        <pc:grpChg chg="mod">
          <ac:chgData name="Ahmed Baraka" userId="27de326a888dfb01" providerId="LiveId" clId="{40EB1331-4A1D-4F40-83D9-DD7AD331F863}" dt="2020-11-03T08:57:23.813" v="1714" actId="165"/>
          <ac:grpSpMkLst>
            <pc:docMk/>
            <pc:sldMk cId="1639457111" sldId="372"/>
            <ac:grpSpMk id="236" creationId="{9D445B70-4902-4E41-A9E9-6944C5FF527C}"/>
          </ac:grpSpMkLst>
        </pc:grpChg>
        <pc:grpChg chg="add del mod topLvl">
          <ac:chgData name="Ahmed Baraka" userId="27de326a888dfb01" providerId="LiveId" clId="{40EB1331-4A1D-4F40-83D9-DD7AD331F863}" dt="2020-11-03T09:04:52.233" v="1722" actId="478"/>
          <ac:grpSpMkLst>
            <pc:docMk/>
            <pc:sldMk cId="1639457111" sldId="372"/>
            <ac:grpSpMk id="257" creationId="{453F329C-3EBC-41E5-8460-4C7325F4FBB9}"/>
          </ac:grpSpMkLst>
        </pc:grpChg>
        <pc:grpChg chg="add mod topLvl">
          <ac:chgData name="Ahmed Baraka" userId="27de326a888dfb01" providerId="LiveId" clId="{40EB1331-4A1D-4F40-83D9-DD7AD331F863}" dt="2020-11-03T08:57:23.813" v="1714" actId="165"/>
          <ac:grpSpMkLst>
            <pc:docMk/>
            <pc:sldMk cId="1639457111" sldId="372"/>
            <ac:grpSpMk id="258" creationId="{4D54FD58-896B-4FD0-B07E-DEB5DB81B6A3}"/>
          </ac:grpSpMkLst>
        </pc:grpChg>
        <pc:grpChg chg="add del mod topLvl">
          <ac:chgData name="Ahmed Baraka" userId="27de326a888dfb01" providerId="LiveId" clId="{40EB1331-4A1D-4F40-83D9-DD7AD331F863}" dt="2020-11-03T07:54:11.034" v="755" actId="165"/>
          <ac:grpSpMkLst>
            <pc:docMk/>
            <pc:sldMk cId="1639457111" sldId="372"/>
            <ac:grpSpMk id="283" creationId="{F23BB535-91B4-40CF-9272-CDFA6A816BB8}"/>
          </ac:grpSpMkLst>
        </pc:grpChg>
        <pc:grpChg chg="add del mod">
          <ac:chgData name="Ahmed Baraka" userId="27de326a888dfb01" providerId="LiveId" clId="{40EB1331-4A1D-4F40-83D9-DD7AD331F863}" dt="2020-11-03T07:54:01.775" v="752" actId="165"/>
          <ac:grpSpMkLst>
            <pc:docMk/>
            <pc:sldMk cId="1639457111" sldId="372"/>
            <ac:grpSpMk id="284" creationId="{3948ED65-4C8D-45F7-8E70-DF3819319D63}"/>
          </ac:grpSpMkLst>
        </pc:grpChg>
        <pc:grpChg chg="add mod">
          <ac:chgData name="Ahmed Baraka" userId="27de326a888dfb01" providerId="LiveId" clId="{40EB1331-4A1D-4F40-83D9-DD7AD331F863}" dt="2020-11-03T08:57:23.813" v="1714" actId="165"/>
          <ac:grpSpMkLst>
            <pc:docMk/>
            <pc:sldMk cId="1639457111" sldId="372"/>
            <ac:grpSpMk id="287" creationId="{67DAB38E-DA4A-4CEF-A4CD-2C679FDAF78E}"/>
          </ac:grpSpMkLst>
        </pc:grpChg>
        <pc:grpChg chg="add mod topLvl">
          <ac:chgData name="Ahmed Baraka" userId="27de326a888dfb01" providerId="LiveId" clId="{40EB1331-4A1D-4F40-83D9-DD7AD331F863}" dt="2020-11-03T09:14:02.482" v="1890" actId="1037"/>
          <ac:grpSpMkLst>
            <pc:docMk/>
            <pc:sldMk cId="1639457111" sldId="372"/>
            <ac:grpSpMk id="302" creationId="{E4BB74DE-B6AE-41D9-8E43-5265FB1AFDC0}"/>
          </ac:grpSpMkLst>
        </pc:grpChg>
        <pc:grpChg chg="add mod topLvl">
          <ac:chgData name="Ahmed Baraka" userId="27de326a888dfb01" providerId="LiveId" clId="{40EB1331-4A1D-4F40-83D9-DD7AD331F863}" dt="2020-11-03T09:14:02.482" v="1890" actId="1037"/>
          <ac:grpSpMkLst>
            <pc:docMk/>
            <pc:sldMk cId="1639457111" sldId="372"/>
            <ac:grpSpMk id="303" creationId="{C6335427-2E49-476E-A079-D9E28CF2192A}"/>
          </ac:grpSpMkLst>
        </pc:grpChg>
        <pc:grpChg chg="add mod topLvl">
          <ac:chgData name="Ahmed Baraka" userId="27de326a888dfb01" providerId="LiveId" clId="{40EB1331-4A1D-4F40-83D9-DD7AD331F863}" dt="2020-11-03T09:13:02.354" v="1845" actId="1036"/>
          <ac:grpSpMkLst>
            <pc:docMk/>
            <pc:sldMk cId="1639457111" sldId="372"/>
            <ac:grpSpMk id="315" creationId="{2D300F0F-6FCC-47AF-98B3-C8DC5724398F}"/>
          </ac:grpSpMkLst>
        </pc:grpChg>
        <pc:grpChg chg="add mod topLvl">
          <ac:chgData name="Ahmed Baraka" userId="27de326a888dfb01" providerId="LiveId" clId="{40EB1331-4A1D-4F40-83D9-DD7AD331F863}" dt="2020-11-03T10:37:49.102" v="1925" actId="164"/>
          <ac:grpSpMkLst>
            <pc:docMk/>
            <pc:sldMk cId="1639457111" sldId="372"/>
            <ac:grpSpMk id="318" creationId="{ECC204DB-4414-4D58-952A-3F428385C465}"/>
          </ac:grpSpMkLst>
        </pc:grpChg>
        <pc:grpChg chg="add del mod">
          <ac:chgData name="Ahmed Baraka" userId="27de326a888dfb01" providerId="LiveId" clId="{40EB1331-4A1D-4F40-83D9-DD7AD331F863}" dt="2020-11-03T08:47:48.029" v="1503" actId="165"/>
          <ac:grpSpMkLst>
            <pc:docMk/>
            <pc:sldMk cId="1639457111" sldId="372"/>
            <ac:grpSpMk id="319" creationId="{9D6D9C1F-DD80-455B-8DBA-A25E71D5C555}"/>
          </ac:grpSpMkLst>
        </pc:grpChg>
        <pc:grpChg chg="add mod topLvl">
          <ac:chgData name="Ahmed Baraka" userId="27de326a888dfb01" providerId="LiveId" clId="{40EB1331-4A1D-4F40-83D9-DD7AD331F863}" dt="2020-11-03T09:14:02.482" v="1890" actId="1037"/>
          <ac:grpSpMkLst>
            <pc:docMk/>
            <pc:sldMk cId="1639457111" sldId="372"/>
            <ac:grpSpMk id="320" creationId="{F47F1082-237C-42A6-B3D3-148FB6A31191}"/>
          </ac:grpSpMkLst>
        </pc:grpChg>
        <pc:grpChg chg="add mod topLvl">
          <ac:chgData name="Ahmed Baraka" userId="27de326a888dfb01" providerId="LiveId" clId="{40EB1331-4A1D-4F40-83D9-DD7AD331F863}" dt="2020-11-03T09:13:02.354" v="1845" actId="1036"/>
          <ac:grpSpMkLst>
            <pc:docMk/>
            <pc:sldMk cId="1639457111" sldId="372"/>
            <ac:grpSpMk id="321" creationId="{738E5892-42CA-4FB1-8092-30A2696AA85F}"/>
          </ac:grpSpMkLst>
        </pc:grpChg>
        <pc:grpChg chg="add mod topLvl">
          <ac:chgData name="Ahmed Baraka" userId="27de326a888dfb01" providerId="LiveId" clId="{40EB1331-4A1D-4F40-83D9-DD7AD331F863}" dt="2020-11-03T16:24:20.377" v="1938" actId="1076"/>
          <ac:grpSpMkLst>
            <pc:docMk/>
            <pc:sldMk cId="1639457111" sldId="372"/>
            <ac:grpSpMk id="322" creationId="{428CE593-E8AF-4805-AD18-ECD13ED8E1BB}"/>
          </ac:grpSpMkLst>
        </pc:grpChg>
        <pc:grpChg chg="add mod topLvl">
          <ac:chgData name="Ahmed Baraka" userId="27de326a888dfb01" providerId="LiveId" clId="{40EB1331-4A1D-4F40-83D9-DD7AD331F863}" dt="2020-11-03T10:41:17.922" v="1929" actId="164"/>
          <ac:grpSpMkLst>
            <pc:docMk/>
            <pc:sldMk cId="1639457111" sldId="372"/>
            <ac:grpSpMk id="323" creationId="{AF642FEA-9C7A-4A11-BC0B-7B0381905D87}"/>
          </ac:grpSpMkLst>
        </pc:grpChg>
        <pc:grpChg chg="add mod topLvl">
          <ac:chgData name="Ahmed Baraka" userId="27de326a888dfb01" providerId="LiveId" clId="{40EB1331-4A1D-4F40-83D9-DD7AD331F863}" dt="2020-11-03T10:37:49.102" v="1925" actId="164"/>
          <ac:grpSpMkLst>
            <pc:docMk/>
            <pc:sldMk cId="1639457111" sldId="372"/>
            <ac:grpSpMk id="324" creationId="{7AFA7B36-C81C-427E-9A9D-99EEA792C074}"/>
          </ac:grpSpMkLst>
        </pc:grpChg>
        <pc:grpChg chg="add del mod">
          <ac:chgData name="Ahmed Baraka" userId="27de326a888dfb01" providerId="LiveId" clId="{40EB1331-4A1D-4F40-83D9-DD7AD331F863}" dt="2020-11-03T08:57:23.813" v="1714" actId="165"/>
          <ac:grpSpMkLst>
            <pc:docMk/>
            <pc:sldMk cId="1639457111" sldId="372"/>
            <ac:grpSpMk id="330" creationId="{D282D08C-8C03-410F-9416-D756B45BC2B3}"/>
          </ac:grpSpMkLst>
        </pc:grpChg>
        <pc:grpChg chg="add mod">
          <ac:chgData name="Ahmed Baraka" userId="27de326a888dfb01" providerId="LiveId" clId="{40EB1331-4A1D-4F40-83D9-DD7AD331F863}" dt="2020-11-03T16:54:04.397" v="2052" actId="1037"/>
          <ac:grpSpMkLst>
            <pc:docMk/>
            <pc:sldMk cId="1639457111" sldId="372"/>
            <ac:grpSpMk id="331" creationId="{644900F9-5C6A-4336-A181-38F1533DBAD8}"/>
          </ac:grpSpMkLst>
        </pc:grpChg>
        <pc:grpChg chg="add mod">
          <ac:chgData name="Ahmed Baraka" userId="27de326a888dfb01" providerId="LiveId" clId="{40EB1331-4A1D-4F40-83D9-DD7AD331F863}" dt="2020-11-03T10:37:49.102" v="1925" actId="164"/>
          <ac:grpSpMkLst>
            <pc:docMk/>
            <pc:sldMk cId="1639457111" sldId="372"/>
            <ac:grpSpMk id="336" creationId="{D8E817E6-10FA-4239-98F7-0E9B04D6DB9E}"/>
          </ac:grpSpMkLst>
        </pc:grpChg>
        <pc:grpChg chg="add mod">
          <ac:chgData name="Ahmed Baraka" userId="27de326a888dfb01" providerId="LiveId" clId="{40EB1331-4A1D-4F40-83D9-DD7AD331F863}" dt="2020-11-03T10:41:17.922" v="1929" actId="164"/>
          <ac:grpSpMkLst>
            <pc:docMk/>
            <pc:sldMk cId="1639457111" sldId="372"/>
            <ac:grpSpMk id="337" creationId="{B5D8BFC1-888B-4CE7-81F7-01750F35FD34}"/>
          </ac:grpSpMkLst>
        </pc:grpChg>
        <pc:grpChg chg="mod">
          <ac:chgData name="Ahmed Baraka" userId="27de326a888dfb01" providerId="LiveId" clId="{40EB1331-4A1D-4F40-83D9-DD7AD331F863}" dt="2020-11-03T09:15:50.991" v="1894"/>
          <ac:grpSpMkLst>
            <pc:docMk/>
            <pc:sldMk cId="1639457111" sldId="372"/>
            <ac:grpSpMk id="338" creationId="{8721A779-DE44-4351-B6C0-CAA11EE8CD30}"/>
          </ac:grpSpMkLst>
        </pc:grpChg>
        <pc:grpChg chg="mod">
          <ac:chgData name="Ahmed Baraka" userId="27de326a888dfb01" providerId="LiveId" clId="{40EB1331-4A1D-4F40-83D9-DD7AD331F863}" dt="2020-11-03T09:15:50.991" v="1894"/>
          <ac:grpSpMkLst>
            <pc:docMk/>
            <pc:sldMk cId="1639457111" sldId="372"/>
            <ac:grpSpMk id="341" creationId="{960640AE-268F-4E52-9C1C-D3B09768DBE5}"/>
          </ac:grpSpMkLst>
        </pc:grpChg>
        <pc:grpChg chg="mod">
          <ac:chgData name="Ahmed Baraka" userId="27de326a888dfb01" providerId="LiveId" clId="{40EB1331-4A1D-4F40-83D9-DD7AD331F863}" dt="2020-11-03T09:15:50.991" v="1894"/>
          <ac:grpSpMkLst>
            <pc:docMk/>
            <pc:sldMk cId="1639457111" sldId="372"/>
            <ac:grpSpMk id="342" creationId="{877B9CF4-BBD2-4568-A9F6-6DD932245CFC}"/>
          </ac:grpSpMkLst>
        </pc:grpChg>
        <pc:grpChg chg="mod">
          <ac:chgData name="Ahmed Baraka" userId="27de326a888dfb01" providerId="LiveId" clId="{40EB1331-4A1D-4F40-83D9-DD7AD331F863}" dt="2020-11-03T09:15:50.991" v="1894"/>
          <ac:grpSpMkLst>
            <pc:docMk/>
            <pc:sldMk cId="1639457111" sldId="372"/>
            <ac:grpSpMk id="343" creationId="{3560217D-F4AB-4E13-A131-6DCE9BC7F0AC}"/>
          </ac:grpSpMkLst>
        </pc:grpChg>
        <pc:grpChg chg="mod">
          <ac:chgData name="Ahmed Baraka" userId="27de326a888dfb01" providerId="LiveId" clId="{40EB1331-4A1D-4F40-83D9-DD7AD331F863}" dt="2020-11-03T09:15:50.991" v="1894"/>
          <ac:grpSpMkLst>
            <pc:docMk/>
            <pc:sldMk cId="1639457111" sldId="372"/>
            <ac:grpSpMk id="344" creationId="{9EE35EE1-6A3C-4C2A-9BE8-1CA43E171F65}"/>
          </ac:grpSpMkLst>
        </pc:grpChg>
        <pc:grpChg chg="mod">
          <ac:chgData name="Ahmed Baraka" userId="27de326a888dfb01" providerId="LiveId" clId="{40EB1331-4A1D-4F40-83D9-DD7AD331F863}" dt="2020-11-03T09:15:50.991" v="1894"/>
          <ac:grpSpMkLst>
            <pc:docMk/>
            <pc:sldMk cId="1639457111" sldId="372"/>
            <ac:grpSpMk id="345" creationId="{12BB433C-C9F5-4344-AA14-E73302A3BF29}"/>
          </ac:grpSpMkLst>
        </pc:grpChg>
        <pc:grpChg chg="mod">
          <ac:chgData name="Ahmed Baraka" userId="27de326a888dfb01" providerId="LiveId" clId="{40EB1331-4A1D-4F40-83D9-DD7AD331F863}" dt="2020-11-03T09:15:50.991" v="1894"/>
          <ac:grpSpMkLst>
            <pc:docMk/>
            <pc:sldMk cId="1639457111" sldId="372"/>
            <ac:grpSpMk id="346" creationId="{AD0DFD97-6F3E-4E68-9EBD-D642D670E657}"/>
          </ac:grpSpMkLst>
        </pc:grpChg>
        <pc:grpChg chg="mod">
          <ac:chgData name="Ahmed Baraka" userId="27de326a888dfb01" providerId="LiveId" clId="{40EB1331-4A1D-4F40-83D9-DD7AD331F863}" dt="2020-11-03T09:15:50.991" v="1894"/>
          <ac:grpSpMkLst>
            <pc:docMk/>
            <pc:sldMk cId="1639457111" sldId="372"/>
            <ac:grpSpMk id="347" creationId="{8ED62F4B-A423-4004-8168-1ED8F83DF245}"/>
          </ac:grpSpMkLst>
        </pc:grpChg>
        <pc:grpChg chg="mod">
          <ac:chgData name="Ahmed Baraka" userId="27de326a888dfb01" providerId="LiveId" clId="{40EB1331-4A1D-4F40-83D9-DD7AD331F863}" dt="2020-11-03T09:15:50.991" v="1894"/>
          <ac:grpSpMkLst>
            <pc:docMk/>
            <pc:sldMk cId="1639457111" sldId="372"/>
            <ac:grpSpMk id="349" creationId="{11BF0923-F764-4A2C-8EF2-8D8F818C0B23}"/>
          </ac:grpSpMkLst>
        </pc:grpChg>
        <pc:grpChg chg="mod">
          <ac:chgData name="Ahmed Baraka" userId="27de326a888dfb01" providerId="LiveId" clId="{40EB1331-4A1D-4F40-83D9-DD7AD331F863}" dt="2020-11-03T09:15:50.991" v="1894"/>
          <ac:grpSpMkLst>
            <pc:docMk/>
            <pc:sldMk cId="1639457111" sldId="372"/>
            <ac:grpSpMk id="350" creationId="{25626580-751D-43FF-962E-63EFEB83C53F}"/>
          </ac:grpSpMkLst>
        </pc:grpChg>
        <pc:grpChg chg="mod">
          <ac:chgData name="Ahmed Baraka" userId="27de326a888dfb01" providerId="LiveId" clId="{40EB1331-4A1D-4F40-83D9-DD7AD331F863}" dt="2020-11-03T09:15:50.991" v="1894"/>
          <ac:grpSpMkLst>
            <pc:docMk/>
            <pc:sldMk cId="1639457111" sldId="372"/>
            <ac:grpSpMk id="351" creationId="{AA7066E5-1FD8-41B2-A25C-44D90D501ACE}"/>
          </ac:grpSpMkLst>
        </pc:grpChg>
        <pc:grpChg chg="mod">
          <ac:chgData name="Ahmed Baraka" userId="27de326a888dfb01" providerId="LiveId" clId="{40EB1331-4A1D-4F40-83D9-DD7AD331F863}" dt="2020-11-03T09:15:50.991" v="1894"/>
          <ac:grpSpMkLst>
            <pc:docMk/>
            <pc:sldMk cId="1639457111" sldId="372"/>
            <ac:grpSpMk id="352" creationId="{7FFC4AF7-44AA-4721-92F9-B239306BF639}"/>
          </ac:grpSpMkLst>
        </pc:grpChg>
        <pc:grpChg chg="mod">
          <ac:chgData name="Ahmed Baraka" userId="27de326a888dfb01" providerId="LiveId" clId="{40EB1331-4A1D-4F40-83D9-DD7AD331F863}" dt="2020-11-03T09:15:50.991" v="1894"/>
          <ac:grpSpMkLst>
            <pc:docMk/>
            <pc:sldMk cId="1639457111" sldId="372"/>
            <ac:grpSpMk id="360" creationId="{5BED1744-A682-44FB-BBE9-F91091198808}"/>
          </ac:grpSpMkLst>
        </pc:grpChg>
        <pc:grpChg chg="mod">
          <ac:chgData name="Ahmed Baraka" userId="27de326a888dfb01" providerId="LiveId" clId="{40EB1331-4A1D-4F40-83D9-DD7AD331F863}" dt="2020-11-03T09:15:50.991" v="1894"/>
          <ac:grpSpMkLst>
            <pc:docMk/>
            <pc:sldMk cId="1639457111" sldId="372"/>
            <ac:grpSpMk id="361" creationId="{760C603E-47CD-4903-94F7-AD865E9CECB0}"/>
          </ac:grpSpMkLst>
        </pc:grpChg>
        <pc:grpChg chg="mod">
          <ac:chgData name="Ahmed Baraka" userId="27de326a888dfb01" providerId="LiveId" clId="{40EB1331-4A1D-4F40-83D9-DD7AD331F863}" dt="2020-11-03T09:15:50.991" v="1894"/>
          <ac:grpSpMkLst>
            <pc:docMk/>
            <pc:sldMk cId="1639457111" sldId="372"/>
            <ac:grpSpMk id="362" creationId="{FFE5D406-EE6D-437E-82FF-EB73A29ACE28}"/>
          </ac:grpSpMkLst>
        </pc:grpChg>
        <pc:grpChg chg="mod">
          <ac:chgData name="Ahmed Baraka" userId="27de326a888dfb01" providerId="LiveId" clId="{40EB1331-4A1D-4F40-83D9-DD7AD331F863}" dt="2020-11-03T09:15:50.991" v="1894"/>
          <ac:grpSpMkLst>
            <pc:docMk/>
            <pc:sldMk cId="1639457111" sldId="372"/>
            <ac:grpSpMk id="363" creationId="{B5A9A409-E88F-4297-A506-3289A586410F}"/>
          </ac:grpSpMkLst>
        </pc:grpChg>
        <pc:grpChg chg="mod">
          <ac:chgData name="Ahmed Baraka" userId="27de326a888dfb01" providerId="LiveId" clId="{40EB1331-4A1D-4F40-83D9-DD7AD331F863}" dt="2020-11-03T09:15:50.991" v="1894"/>
          <ac:grpSpMkLst>
            <pc:docMk/>
            <pc:sldMk cId="1639457111" sldId="372"/>
            <ac:grpSpMk id="371" creationId="{8603D9B0-8CF3-4B7E-9E20-C4888293A6B4}"/>
          </ac:grpSpMkLst>
        </pc:grpChg>
        <pc:grpChg chg="mod">
          <ac:chgData name="Ahmed Baraka" userId="27de326a888dfb01" providerId="LiveId" clId="{40EB1331-4A1D-4F40-83D9-DD7AD331F863}" dt="2020-11-03T09:15:50.991" v="1894"/>
          <ac:grpSpMkLst>
            <pc:docMk/>
            <pc:sldMk cId="1639457111" sldId="372"/>
            <ac:grpSpMk id="372" creationId="{CB28AC07-A3B2-45BB-8827-C2BBC0106082}"/>
          </ac:grpSpMkLst>
        </pc:grpChg>
        <pc:grpChg chg="mod">
          <ac:chgData name="Ahmed Baraka" userId="27de326a888dfb01" providerId="LiveId" clId="{40EB1331-4A1D-4F40-83D9-DD7AD331F863}" dt="2020-11-03T09:15:50.991" v="1894"/>
          <ac:grpSpMkLst>
            <pc:docMk/>
            <pc:sldMk cId="1639457111" sldId="372"/>
            <ac:grpSpMk id="373" creationId="{7702BE14-7211-467B-97F9-F87751B3174B}"/>
          </ac:grpSpMkLst>
        </pc:grpChg>
        <pc:grpChg chg="mod">
          <ac:chgData name="Ahmed Baraka" userId="27de326a888dfb01" providerId="LiveId" clId="{40EB1331-4A1D-4F40-83D9-DD7AD331F863}" dt="2020-11-03T09:15:50.991" v="1894"/>
          <ac:grpSpMkLst>
            <pc:docMk/>
            <pc:sldMk cId="1639457111" sldId="372"/>
            <ac:grpSpMk id="374" creationId="{896C91C7-368F-47C0-AB71-BDE39C2AC66C}"/>
          </ac:grpSpMkLst>
        </pc:grpChg>
        <pc:grpChg chg="mod">
          <ac:chgData name="Ahmed Baraka" userId="27de326a888dfb01" providerId="LiveId" clId="{40EB1331-4A1D-4F40-83D9-DD7AD331F863}" dt="2020-11-03T09:15:50.991" v="1894"/>
          <ac:grpSpMkLst>
            <pc:docMk/>
            <pc:sldMk cId="1639457111" sldId="372"/>
            <ac:grpSpMk id="382" creationId="{4AB88B96-24E1-4836-8A6B-6427533AD7E4}"/>
          </ac:grpSpMkLst>
        </pc:grpChg>
        <pc:grpChg chg="mod">
          <ac:chgData name="Ahmed Baraka" userId="27de326a888dfb01" providerId="LiveId" clId="{40EB1331-4A1D-4F40-83D9-DD7AD331F863}" dt="2020-11-03T09:15:50.991" v="1894"/>
          <ac:grpSpMkLst>
            <pc:docMk/>
            <pc:sldMk cId="1639457111" sldId="372"/>
            <ac:grpSpMk id="383" creationId="{BF22F1DA-3F18-4F50-83E4-CB9FDD665BA6}"/>
          </ac:grpSpMkLst>
        </pc:grpChg>
        <pc:grpChg chg="mod">
          <ac:chgData name="Ahmed Baraka" userId="27de326a888dfb01" providerId="LiveId" clId="{40EB1331-4A1D-4F40-83D9-DD7AD331F863}" dt="2020-11-03T09:15:50.991" v="1894"/>
          <ac:grpSpMkLst>
            <pc:docMk/>
            <pc:sldMk cId="1639457111" sldId="372"/>
            <ac:grpSpMk id="384" creationId="{2FFE4D4A-C5EE-4D11-9922-46F3C35A770A}"/>
          </ac:grpSpMkLst>
        </pc:grpChg>
        <pc:grpChg chg="mod">
          <ac:chgData name="Ahmed Baraka" userId="27de326a888dfb01" providerId="LiveId" clId="{40EB1331-4A1D-4F40-83D9-DD7AD331F863}" dt="2020-11-03T09:15:50.991" v="1894"/>
          <ac:grpSpMkLst>
            <pc:docMk/>
            <pc:sldMk cId="1639457111" sldId="372"/>
            <ac:grpSpMk id="385" creationId="{0F6EAB69-EDBD-457F-A0E6-609855690C83}"/>
          </ac:grpSpMkLst>
        </pc:grpChg>
        <pc:grpChg chg="mod">
          <ac:chgData name="Ahmed Baraka" userId="27de326a888dfb01" providerId="LiveId" clId="{40EB1331-4A1D-4F40-83D9-DD7AD331F863}" dt="2020-11-03T09:15:50.991" v="1894"/>
          <ac:grpSpMkLst>
            <pc:docMk/>
            <pc:sldMk cId="1639457111" sldId="372"/>
            <ac:grpSpMk id="393" creationId="{CA4B8F3F-3536-4545-ACD1-5A3AE82B203D}"/>
          </ac:grpSpMkLst>
        </pc:grpChg>
        <pc:grpChg chg="mod">
          <ac:chgData name="Ahmed Baraka" userId="27de326a888dfb01" providerId="LiveId" clId="{40EB1331-4A1D-4F40-83D9-DD7AD331F863}" dt="2020-11-03T09:15:50.991" v="1894"/>
          <ac:grpSpMkLst>
            <pc:docMk/>
            <pc:sldMk cId="1639457111" sldId="372"/>
            <ac:grpSpMk id="394" creationId="{633A47EE-5C5D-43A5-964D-78A07018BA4A}"/>
          </ac:grpSpMkLst>
        </pc:grpChg>
        <pc:grpChg chg="mod">
          <ac:chgData name="Ahmed Baraka" userId="27de326a888dfb01" providerId="LiveId" clId="{40EB1331-4A1D-4F40-83D9-DD7AD331F863}" dt="2020-11-03T09:15:50.991" v="1894"/>
          <ac:grpSpMkLst>
            <pc:docMk/>
            <pc:sldMk cId="1639457111" sldId="372"/>
            <ac:grpSpMk id="395" creationId="{B2D55471-041F-41E3-9DF7-46FFBF9B6ACE}"/>
          </ac:grpSpMkLst>
        </pc:grpChg>
        <pc:grpChg chg="mod">
          <ac:chgData name="Ahmed Baraka" userId="27de326a888dfb01" providerId="LiveId" clId="{40EB1331-4A1D-4F40-83D9-DD7AD331F863}" dt="2020-11-03T09:15:50.991" v="1894"/>
          <ac:grpSpMkLst>
            <pc:docMk/>
            <pc:sldMk cId="1639457111" sldId="372"/>
            <ac:grpSpMk id="396" creationId="{43F93FB6-722C-45BE-A8DC-78333028228A}"/>
          </ac:grpSpMkLst>
        </pc:grpChg>
        <pc:grpChg chg="mod">
          <ac:chgData name="Ahmed Baraka" userId="27de326a888dfb01" providerId="LiveId" clId="{40EB1331-4A1D-4F40-83D9-DD7AD331F863}" dt="2020-11-03T09:15:50.991" v="1894"/>
          <ac:grpSpMkLst>
            <pc:docMk/>
            <pc:sldMk cId="1639457111" sldId="372"/>
            <ac:grpSpMk id="404" creationId="{28C8C6BE-7050-40F7-86F5-6FA256B60305}"/>
          </ac:grpSpMkLst>
        </pc:grpChg>
        <pc:grpChg chg="mod">
          <ac:chgData name="Ahmed Baraka" userId="27de326a888dfb01" providerId="LiveId" clId="{40EB1331-4A1D-4F40-83D9-DD7AD331F863}" dt="2020-11-03T09:15:50.991" v="1894"/>
          <ac:grpSpMkLst>
            <pc:docMk/>
            <pc:sldMk cId="1639457111" sldId="372"/>
            <ac:grpSpMk id="405" creationId="{3E0D09B1-6F0D-4370-8050-589B4BD7232A}"/>
          </ac:grpSpMkLst>
        </pc:grpChg>
        <pc:grpChg chg="mod">
          <ac:chgData name="Ahmed Baraka" userId="27de326a888dfb01" providerId="LiveId" clId="{40EB1331-4A1D-4F40-83D9-DD7AD331F863}" dt="2020-11-03T09:15:50.991" v="1894"/>
          <ac:grpSpMkLst>
            <pc:docMk/>
            <pc:sldMk cId="1639457111" sldId="372"/>
            <ac:grpSpMk id="406" creationId="{B3E0917D-BF56-4F2F-94F0-0267951DD404}"/>
          </ac:grpSpMkLst>
        </pc:grpChg>
        <pc:grpChg chg="mod">
          <ac:chgData name="Ahmed Baraka" userId="27de326a888dfb01" providerId="LiveId" clId="{40EB1331-4A1D-4F40-83D9-DD7AD331F863}" dt="2020-11-03T09:15:50.991" v="1894"/>
          <ac:grpSpMkLst>
            <pc:docMk/>
            <pc:sldMk cId="1639457111" sldId="372"/>
            <ac:grpSpMk id="407" creationId="{EA17F053-8B70-4C85-85F3-30A9988D55BB}"/>
          </ac:grpSpMkLst>
        </pc:grpChg>
        <pc:grpChg chg="add mod ord">
          <ac:chgData name="Ahmed Baraka" userId="27de326a888dfb01" providerId="LiveId" clId="{40EB1331-4A1D-4F40-83D9-DD7AD331F863}" dt="2020-11-03T10:38:00.912" v="1927" actId="167"/>
          <ac:grpSpMkLst>
            <pc:docMk/>
            <pc:sldMk cId="1639457111" sldId="372"/>
            <ac:grpSpMk id="414" creationId="{A3B88F56-B1B8-4809-A6C6-441DD25601DA}"/>
          </ac:grpSpMkLst>
        </pc:grpChg>
        <pc:grpChg chg="add mod">
          <ac:chgData name="Ahmed Baraka" userId="27de326a888dfb01" providerId="LiveId" clId="{40EB1331-4A1D-4F40-83D9-DD7AD331F863}" dt="2020-11-03T10:37:49.102" v="1925" actId="164"/>
          <ac:grpSpMkLst>
            <pc:docMk/>
            <pc:sldMk cId="1639457111" sldId="372"/>
            <ac:grpSpMk id="415" creationId="{9DA0FE5C-43B6-47C2-83D2-0B52E895EBC5}"/>
          </ac:grpSpMkLst>
        </pc:grpChg>
        <pc:grpChg chg="add mod ord">
          <ac:chgData name="Ahmed Baraka" userId="27de326a888dfb01" providerId="LiveId" clId="{40EB1331-4A1D-4F40-83D9-DD7AD331F863}" dt="2020-11-03T10:37:57.207" v="1926" actId="167"/>
          <ac:grpSpMkLst>
            <pc:docMk/>
            <pc:sldMk cId="1639457111" sldId="372"/>
            <ac:grpSpMk id="416" creationId="{EEBF4417-D951-41F4-AAD8-7C017FB1BD12}"/>
          </ac:grpSpMkLst>
        </pc:grpChg>
        <pc:grpChg chg="add mod">
          <ac:chgData name="Ahmed Baraka" userId="27de326a888dfb01" providerId="LiveId" clId="{40EB1331-4A1D-4F40-83D9-DD7AD331F863}" dt="2020-11-03T10:41:17.922" v="1929" actId="164"/>
          <ac:grpSpMkLst>
            <pc:docMk/>
            <pc:sldMk cId="1639457111" sldId="372"/>
            <ac:grpSpMk id="417" creationId="{4437BF05-53D5-4EC3-B824-70C28515DD54}"/>
          </ac:grpSpMkLst>
        </pc:grpChg>
        <pc:grpChg chg="add mod">
          <ac:chgData name="Ahmed Baraka" userId="27de326a888dfb01" providerId="LiveId" clId="{40EB1331-4A1D-4F40-83D9-DD7AD331F863}" dt="2020-11-03T16:57:07.024" v="2054" actId="164"/>
          <ac:grpSpMkLst>
            <pc:docMk/>
            <pc:sldMk cId="1639457111" sldId="372"/>
            <ac:grpSpMk id="425" creationId="{63F7C88E-5732-4C76-987A-F2A63E6BE245}"/>
          </ac:grpSpMkLst>
        </pc:grpChg>
        <pc:picChg chg="add mod">
          <ac:chgData name="Ahmed Baraka" userId="27de326a888dfb01" providerId="LiveId" clId="{40EB1331-4A1D-4F40-83D9-DD7AD331F863}" dt="2020-11-03T08:57:23.813" v="1714" actId="165"/>
          <ac:picMkLst>
            <pc:docMk/>
            <pc:sldMk cId="1639457111" sldId="372"/>
            <ac:picMk id="244" creationId="{3E70FAD0-1C25-46B1-B24A-C1506F645C12}"/>
          </ac:picMkLst>
        </pc:picChg>
        <pc:picChg chg="add mod">
          <ac:chgData name="Ahmed Baraka" userId="27de326a888dfb01" providerId="LiveId" clId="{40EB1331-4A1D-4F40-83D9-DD7AD331F863}" dt="2020-11-03T08:57:23.813" v="1714" actId="165"/>
          <ac:picMkLst>
            <pc:docMk/>
            <pc:sldMk cId="1639457111" sldId="372"/>
            <ac:picMk id="246" creationId="{214A5CCD-FE57-430C-83AB-F47368B774A4}"/>
          </ac:picMkLst>
        </pc:picChg>
        <pc:picChg chg="add mod">
          <ac:chgData name="Ahmed Baraka" userId="27de326a888dfb01" providerId="LiveId" clId="{40EB1331-4A1D-4F40-83D9-DD7AD331F863}" dt="2020-11-03T08:57:23.813" v="1714" actId="165"/>
          <ac:picMkLst>
            <pc:docMk/>
            <pc:sldMk cId="1639457111" sldId="372"/>
            <ac:picMk id="248" creationId="{C3A99563-A317-46A5-9B77-C8C0F45350AE}"/>
          </ac:picMkLst>
        </pc:picChg>
        <pc:picChg chg="add del mod">
          <ac:chgData name="Ahmed Baraka" userId="27de326a888dfb01" providerId="LiveId" clId="{40EB1331-4A1D-4F40-83D9-DD7AD331F863}" dt="2020-11-03T09:04:52.233" v="1722" actId="478"/>
          <ac:picMkLst>
            <pc:docMk/>
            <pc:sldMk cId="1639457111" sldId="372"/>
            <ac:picMk id="254" creationId="{5E687212-0243-4CC6-B34B-76E22D550032}"/>
          </ac:picMkLst>
        </pc:picChg>
        <pc:picChg chg="add del mod">
          <ac:chgData name="Ahmed Baraka" userId="27de326a888dfb01" providerId="LiveId" clId="{40EB1331-4A1D-4F40-83D9-DD7AD331F863}" dt="2020-11-03T09:04:55.417" v="1723" actId="478"/>
          <ac:picMkLst>
            <pc:docMk/>
            <pc:sldMk cId="1639457111" sldId="372"/>
            <ac:picMk id="256" creationId="{E61FABD2-1904-470B-8EA2-684FE8DBEDC0}"/>
          </ac:picMkLst>
        </pc:picChg>
        <pc:picChg chg="mod">
          <ac:chgData name="Ahmed Baraka" userId="27de326a888dfb01" providerId="LiveId" clId="{40EB1331-4A1D-4F40-83D9-DD7AD331F863}" dt="2020-11-03T08:57:23.813" v="1714" actId="165"/>
          <ac:picMkLst>
            <pc:docMk/>
            <pc:sldMk cId="1639457111" sldId="372"/>
            <ac:picMk id="259" creationId="{E0A1E9CF-1B6C-4430-BA4E-AD4F4EE10D2D}"/>
          </ac:picMkLst>
        </pc:picChg>
        <pc:picChg chg="mod">
          <ac:chgData name="Ahmed Baraka" userId="27de326a888dfb01" providerId="LiveId" clId="{40EB1331-4A1D-4F40-83D9-DD7AD331F863}" dt="2020-11-03T08:57:23.813" v="1714" actId="165"/>
          <ac:picMkLst>
            <pc:docMk/>
            <pc:sldMk cId="1639457111" sldId="372"/>
            <ac:picMk id="260" creationId="{F4728AC5-C14A-45BC-8030-A3519D2E8CB5}"/>
          </ac:picMkLst>
        </pc:picChg>
        <pc:picChg chg="add del mod">
          <ac:chgData name="Ahmed Baraka" userId="27de326a888dfb01" providerId="LiveId" clId="{40EB1331-4A1D-4F40-83D9-DD7AD331F863}" dt="2020-11-03T07:49:17.106" v="451" actId="478"/>
          <ac:picMkLst>
            <pc:docMk/>
            <pc:sldMk cId="1639457111" sldId="372"/>
            <ac:picMk id="263" creationId="{ABE66EC1-8C20-4705-9CB2-FC3D86BC7108}"/>
          </ac:picMkLst>
        </pc:picChg>
        <pc:picChg chg="add mod">
          <ac:chgData name="Ahmed Baraka" userId="27de326a888dfb01" providerId="LiveId" clId="{40EB1331-4A1D-4F40-83D9-DD7AD331F863}" dt="2020-11-03T08:57:23.813" v="1714" actId="165"/>
          <ac:picMkLst>
            <pc:docMk/>
            <pc:sldMk cId="1639457111" sldId="372"/>
            <ac:picMk id="291" creationId="{06A594AE-FC1D-440C-9DE2-C050D676993F}"/>
          </ac:picMkLst>
        </pc:picChg>
        <pc:picChg chg="add mod">
          <ac:chgData name="Ahmed Baraka" userId="27de326a888dfb01" providerId="LiveId" clId="{40EB1331-4A1D-4F40-83D9-DD7AD331F863}" dt="2020-11-03T08:57:23.813" v="1714" actId="165"/>
          <ac:picMkLst>
            <pc:docMk/>
            <pc:sldMk cId="1639457111" sldId="372"/>
            <ac:picMk id="295" creationId="{3FD0AD5C-3D63-494F-8678-A8ABA223D2C5}"/>
          </ac:picMkLst>
        </pc:picChg>
        <pc:picChg chg="add mod">
          <ac:chgData name="Ahmed Baraka" userId="27de326a888dfb01" providerId="LiveId" clId="{40EB1331-4A1D-4F40-83D9-DD7AD331F863}" dt="2020-11-03T08:57:23.813" v="1714" actId="165"/>
          <ac:picMkLst>
            <pc:docMk/>
            <pc:sldMk cId="1639457111" sldId="372"/>
            <ac:picMk id="299" creationId="{EF3897B5-8BED-45FD-9808-2FC4BBCF8AC7}"/>
          </ac:picMkLst>
        </pc:picChg>
        <pc:picChg chg="add mod">
          <ac:chgData name="Ahmed Baraka" userId="27de326a888dfb01" providerId="LiveId" clId="{40EB1331-4A1D-4F40-83D9-DD7AD331F863}" dt="2020-11-03T08:57:23.813" v="1714" actId="165"/>
          <ac:picMkLst>
            <pc:docMk/>
            <pc:sldMk cId="1639457111" sldId="372"/>
            <ac:picMk id="305" creationId="{F59B7926-76FA-46EB-B7BA-BFC26B669ECA}"/>
          </ac:picMkLst>
        </pc:picChg>
        <pc:picChg chg="add mod">
          <ac:chgData name="Ahmed Baraka" userId="27de326a888dfb01" providerId="LiveId" clId="{40EB1331-4A1D-4F40-83D9-DD7AD331F863}" dt="2020-11-03T08:57:23.813" v="1714" actId="165"/>
          <ac:picMkLst>
            <pc:docMk/>
            <pc:sldMk cId="1639457111" sldId="372"/>
            <ac:picMk id="309" creationId="{F24E7886-8681-4E33-A5A6-F7A260DBA4E7}"/>
          </ac:picMkLst>
        </pc:picChg>
        <pc:picChg chg="add mod">
          <ac:chgData name="Ahmed Baraka" userId="27de326a888dfb01" providerId="LiveId" clId="{40EB1331-4A1D-4F40-83D9-DD7AD331F863}" dt="2020-11-03T08:57:23.813" v="1714" actId="165"/>
          <ac:picMkLst>
            <pc:docMk/>
            <pc:sldMk cId="1639457111" sldId="372"/>
            <ac:picMk id="312" creationId="{B33FCE46-1BC4-4D0F-B9C8-A1BF9EADC1C4}"/>
          </ac:picMkLst>
        </pc:picChg>
        <pc:picChg chg="add del mod">
          <ac:chgData name="Ahmed Baraka" userId="27de326a888dfb01" providerId="LiveId" clId="{40EB1331-4A1D-4F40-83D9-DD7AD331F863}" dt="2020-11-03T08:43:18.004" v="1323" actId="478"/>
          <ac:picMkLst>
            <pc:docMk/>
            <pc:sldMk cId="1639457111" sldId="372"/>
            <ac:picMk id="317" creationId="{3670F6F3-177A-4997-B9C9-FC6DC26F0F46}"/>
          </ac:picMkLst>
        </pc:picChg>
        <pc:picChg chg="add mod topLvl">
          <ac:chgData name="Ahmed Baraka" userId="27de326a888dfb01" providerId="LiveId" clId="{40EB1331-4A1D-4F40-83D9-DD7AD331F863}" dt="2020-11-03T08:58:32.578" v="1720" actId="164"/>
          <ac:picMkLst>
            <pc:docMk/>
            <pc:sldMk cId="1639457111" sldId="372"/>
            <ac:picMk id="326" creationId="{12317A5F-A861-46E8-BC86-A76A0714C4D5}"/>
          </ac:picMkLst>
        </pc:picChg>
        <pc:picChg chg="add mod">
          <ac:chgData name="Ahmed Baraka" userId="27de326a888dfb01" providerId="LiveId" clId="{40EB1331-4A1D-4F40-83D9-DD7AD331F863}" dt="2020-11-03T09:08:49.105" v="1784" actId="164"/>
          <ac:picMkLst>
            <pc:docMk/>
            <pc:sldMk cId="1639457111" sldId="372"/>
            <ac:picMk id="333" creationId="{38453B43-363E-4E69-9E93-27A966F367C2}"/>
          </ac:picMkLst>
        </pc:picChg>
        <pc:picChg chg="add del mod">
          <ac:chgData name="Ahmed Baraka" userId="27de326a888dfb01" providerId="LiveId" clId="{40EB1331-4A1D-4F40-83D9-DD7AD331F863}" dt="2020-11-03T16:50:30.818" v="1998" actId="27803"/>
          <ac:picMkLst>
            <pc:docMk/>
            <pc:sldMk cId="1639457111" sldId="372"/>
            <ac:picMk id="419" creationId="{D5A379AC-408D-4609-ABBF-4FA42815019B}"/>
          </ac:picMkLst>
        </pc:picChg>
        <pc:picChg chg="add mod">
          <ac:chgData name="Ahmed Baraka" userId="27de326a888dfb01" providerId="LiveId" clId="{40EB1331-4A1D-4F40-83D9-DD7AD331F863}" dt="2020-11-03T16:57:07.024" v="2054" actId="164"/>
          <ac:picMkLst>
            <pc:docMk/>
            <pc:sldMk cId="1639457111" sldId="372"/>
            <ac:picMk id="422" creationId="{9ACA9280-9969-4ECD-A0D1-8191CC867E79}"/>
          </ac:picMkLst>
        </pc:picChg>
        <pc:cxnChg chg="add mod topLvl">
          <ac:chgData name="Ahmed Baraka" userId="27de326a888dfb01" providerId="LiveId" clId="{40EB1331-4A1D-4F40-83D9-DD7AD331F863}" dt="2020-11-03T08:57:23.813" v="1714" actId="165"/>
          <ac:cxnSpMkLst>
            <pc:docMk/>
            <pc:sldMk cId="1639457111" sldId="372"/>
            <ac:cxnSpMk id="266" creationId="{8720F9FE-1D7D-453B-99AC-B7960B5C602E}"/>
          </ac:cxnSpMkLst>
        </pc:cxnChg>
        <pc:cxnChg chg="add mod topLvl">
          <ac:chgData name="Ahmed Baraka" userId="27de326a888dfb01" providerId="LiveId" clId="{40EB1331-4A1D-4F40-83D9-DD7AD331F863}" dt="2020-11-03T08:57:23.813" v="1714" actId="165"/>
          <ac:cxnSpMkLst>
            <pc:docMk/>
            <pc:sldMk cId="1639457111" sldId="372"/>
            <ac:cxnSpMk id="269" creationId="{18E6F851-2493-4CFF-B1F2-B61FAB8F140C}"/>
          </ac:cxnSpMkLst>
        </pc:cxnChg>
        <pc:cxnChg chg="add mod topLvl">
          <ac:chgData name="Ahmed Baraka" userId="27de326a888dfb01" providerId="LiveId" clId="{40EB1331-4A1D-4F40-83D9-DD7AD331F863}" dt="2020-11-03T08:57:23.813" v="1714" actId="165"/>
          <ac:cxnSpMkLst>
            <pc:docMk/>
            <pc:sldMk cId="1639457111" sldId="372"/>
            <ac:cxnSpMk id="271" creationId="{F55177DA-B380-4422-83B0-B5E42615F2F7}"/>
          </ac:cxnSpMkLst>
        </pc:cxnChg>
        <pc:cxnChg chg="add mod topLvl">
          <ac:chgData name="Ahmed Baraka" userId="27de326a888dfb01" providerId="LiveId" clId="{40EB1331-4A1D-4F40-83D9-DD7AD331F863}" dt="2020-11-03T08:57:23.813" v="1714" actId="165"/>
          <ac:cxnSpMkLst>
            <pc:docMk/>
            <pc:sldMk cId="1639457111" sldId="372"/>
            <ac:cxnSpMk id="274" creationId="{17C038C0-69B9-407D-AB93-26AAFAC5ED6E}"/>
          </ac:cxnSpMkLst>
        </pc:cxnChg>
        <pc:cxnChg chg="add del mod">
          <ac:chgData name="Ahmed Baraka" userId="27de326a888dfb01" providerId="LiveId" clId="{40EB1331-4A1D-4F40-83D9-DD7AD331F863}" dt="2020-11-03T07:48:57.628" v="446" actId="478"/>
          <ac:cxnSpMkLst>
            <pc:docMk/>
            <pc:sldMk cId="1639457111" sldId="372"/>
            <ac:cxnSpMk id="278" creationId="{BB723B92-2081-4FC0-B149-C6AF22B0D158}"/>
          </ac:cxnSpMkLst>
        </pc:cxnChg>
      </pc:sldChg>
      <pc:sldChg chg="addSp delSp modSp new mod addAnim delAnim modAnim modNotesTx">
        <pc:chgData name="Ahmed Baraka" userId="27de326a888dfb01" providerId="LiveId" clId="{40EB1331-4A1D-4F40-83D9-DD7AD331F863}" dt="2020-11-03T21:37:25.349" v="3040" actId="6549"/>
        <pc:sldMkLst>
          <pc:docMk/>
          <pc:sldMk cId="120527361" sldId="373"/>
        </pc:sldMkLst>
        <pc:spChg chg="add">
          <ac:chgData name="Ahmed Baraka" userId="27de326a888dfb01" providerId="LiveId" clId="{40EB1331-4A1D-4F40-83D9-DD7AD331F863}" dt="2020-11-03T18:59:00.586" v="2060" actId="22"/>
          <ac:spMkLst>
            <pc:docMk/>
            <pc:sldMk cId="120527361" sldId="373"/>
            <ac:spMk id="3" creationId="{820FC8EC-1999-4D3D-A2E4-CCF5364E4803}"/>
          </ac:spMkLst>
        </pc:spChg>
        <pc:spChg chg="mod">
          <ac:chgData name="Ahmed Baraka" userId="27de326a888dfb01" providerId="LiveId" clId="{40EB1331-4A1D-4F40-83D9-DD7AD331F863}" dt="2020-11-03T18:59:27.280" v="2061"/>
          <ac:spMkLst>
            <pc:docMk/>
            <pc:sldMk cId="120527361" sldId="373"/>
            <ac:spMk id="5" creationId="{7097662B-79F0-4C09-BC83-CB4CF7A07ADA}"/>
          </ac:spMkLst>
        </pc:spChg>
        <pc:spChg chg="mod">
          <ac:chgData name="Ahmed Baraka" userId="27de326a888dfb01" providerId="LiveId" clId="{40EB1331-4A1D-4F40-83D9-DD7AD331F863}" dt="2020-11-03T18:59:27.280" v="2061"/>
          <ac:spMkLst>
            <pc:docMk/>
            <pc:sldMk cId="120527361" sldId="373"/>
            <ac:spMk id="6" creationId="{5823DC90-1B0D-480F-B8ED-21A42A4BC195}"/>
          </ac:spMkLst>
        </pc:spChg>
        <pc:spChg chg="mod">
          <ac:chgData name="Ahmed Baraka" userId="27de326a888dfb01" providerId="LiveId" clId="{40EB1331-4A1D-4F40-83D9-DD7AD331F863}" dt="2020-11-03T18:59:27.280" v="2061"/>
          <ac:spMkLst>
            <pc:docMk/>
            <pc:sldMk cId="120527361" sldId="373"/>
            <ac:spMk id="13" creationId="{F51C66C4-3F8B-4EE3-B4C3-17B151B1B3F3}"/>
          </ac:spMkLst>
        </pc:spChg>
        <pc:spChg chg="mod">
          <ac:chgData name="Ahmed Baraka" userId="27de326a888dfb01" providerId="LiveId" clId="{40EB1331-4A1D-4F40-83D9-DD7AD331F863}" dt="2020-11-03T18:59:27.280" v="2061"/>
          <ac:spMkLst>
            <pc:docMk/>
            <pc:sldMk cId="120527361" sldId="373"/>
            <ac:spMk id="15" creationId="{F43C3E3C-87B0-4353-A06B-9C1B83DA2441}"/>
          </ac:spMkLst>
        </pc:spChg>
        <pc:spChg chg="mod">
          <ac:chgData name="Ahmed Baraka" userId="27de326a888dfb01" providerId="LiveId" clId="{40EB1331-4A1D-4F40-83D9-DD7AD331F863}" dt="2020-11-03T18:59:27.280" v="2061"/>
          <ac:spMkLst>
            <pc:docMk/>
            <pc:sldMk cId="120527361" sldId="373"/>
            <ac:spMk id="17" creationId="{E84687ED-9DCF-4923-82D3-55098304E933}"/>
          </ac:spMkLst>
        </pc:spChg>
        <pc:spChg chg="mod">
          <ac:chgData name="Ahmed Baraka" userId="27de326a888dfb01" providerId="LiveId" clId="{40EB1331-4A1D-4F40-83D9-DD7AD331F863}" dt="2020-11-03T18:59:27.280" v="2061"/>
          <ac:spMkLst>
            <pc:docMk/>
            <pc:sldMk cId="120527361" sldId="373"/>
            <ac:spMk id="21" creationId="{A5D17E6E-5167-45A3-B9F1-3F1A4DDF5F34}"/>
          </ac:spMkLst>
        </pc:spChg>
        <pc:spChg chg="mod">
          <ac:chgData name="Ahmed Baraka" userId="27de326a888dfb01" providerId="LiveId" clId="{40EB1331-4A1D-4F40-83D9-DD7AD331F863}" dt="2020-11-03T18:59:27.280" v="2061"/>
          <ac:spMkLst>
            <pc:docMk/>
            <pc:sldMk cId="120527361" sldId="373"/>
            <ac:spMk id="23" creationId="{79190AA8-2501-4AC7-87FA-89BA2AFEE914}"/>
          </ac:spMkLst>
        </pc:spChg>
        <pc:spChg chg="mod">
          <ac:chgData name="Ahmed Baraka" userId="27de326a888dfb01" providerId="LiveId" clId="{40EB1331-4A1D-4F40-83D9-DD7AD331F863}" dt="2020-11-03T18:59:27.280" v="2061"/>
          <ac:spMkLst>
            <pc:docMk/>
            <pc:sldMk cId="120527361" sldId="373"/>
            <ac:spMk id="26" creationId="{B4136BA6-4A3A-43EA-A5AA-81A0FE54FA07}"/>
          </ac:spMkLst>
        </pc:spChg>
        <pc:spChg chg="mod">
          <ac:chgData name="Ahmed Baraka" userId="27de326a888dfb01" providerId="LiveId" clId="{40EB1331-4A1D-4F40-83D9-DD7AD331F863}" dt="2020-11-03T18:59:27.280" v="2061"/>
          <ac:spMkLst>
            <pc:docMk/>
            <pc:sldMk cId="120527361" sldId="373"/>
            <ac:spMk id="27" creationId="{CD02F45D-3F2D-44E6-81B1-9760C968A00A}"/>
          </ac:spMkLst>
        </pc:spChg>
        <pc:spChg chg="mod">
          <ac:chgData name="Ahmed Baraka" userId="27de326a888dfb01" providerId="LiveId" clId="{40EB1331-4A1D-4F40-83D9-DD7AD331F863}" dt="2020-11-03T18:59:27.280" v="2061"/>
          <ac:spMkLst>
            <pc:docMk/>
            <pc:sldMk cId="120527361" sldId="373"/>
            <ac:spMk id="30" creationId="{8E10AA22-F608-4675-9694-1B8582AC516C}"/>
          </ac:spMkLst>
        </pc:spChg>
        <pc:spChg chg="mod">
          <ac:chgData name="Ahmed Baraka" userId="27de326a888dfb01" providerId="LiveId" clId="{40EB1331-4A1D-4F40-83D9-DD7AD331F863}" dt="2020-11-03T18:59:27.280" v="2061"/>
          <ac:spMkLst>
            <pc:docMk/>
            <pc:sldMk cId="120527361" sldId="373"/>
            <ac:spMk id="33" creationId="{64A528AA-9873-4E0E-80CF-4414D3D77576}"/>
          </ac:spMkLst>
        </pc:spChg>
        <pc:spChg chg="mod">
          <ac:chgData name="Ahmed Baraka" userId="27de326a888dfb01" providerId="LiveId" clId="{40EB1331-4A1D-4F40-83D9-DD7AD331F863}" dt="2020-11-03T18:59:27.280" v="2061"/>
          <ac:spMkLst>
            <pc:docMk/>
            <pc:sldMk cId="120527361" sldId="373"/>
            <ac:spMk id="36" creationId="{E6DB3EAB-6820-4338-AEB3-309B8F3D4B4E}"/>
          </ac:spMkLst>
        </pc:spChg>
        <pc:spChg chg="mod">
          <ac:chgData name="Ahmed Baraka" userId="27de326a888dfb01" providerId="LiveId" clId="{40EB1331-4A1D-4F40-83D9-DD7AD331F863}" dt="2020-11-03T18:59:27.280" v="2061"/>
          <ac:spMkLst>
            <pc:docMk/>
            <pc:sldMk cId="120527361" sldId="373"/>
            <ac:spMk id="39" creationId="{71C131A3-A9D2-4BC4-8959-E648E01835B1}"/>
          </ac:spMkLst>
        </pc:spChg>
        <pc:spChg chg="mod">
          <ac:chgData name="Ahmed Baraka" userId="27de326a888dfb01" providerId="LiveId" clId="{40EB1331-4A1D-4F40-83D9-DD7AD331F863}" dt="2020-11-03T18:59:27.280" v="2061"/>
          <ac:spMkLst>
            <pc:docMk/>
            <pc:sldMk cId="120527361" sldId="373"/>
            <ac:spMk id="42" creationId="{2893F779-5275-4B7A-9AE5-8D569B45E3F3}"/>
          </ac:spMkLst>
        </pc:spChg>
        <pc:spChg chg="mod">
          <ac:chgData name="Ahmed Baraka" userId="27de326a888dfb01" providerId="LiveId" clId="{40EB1331-4A1D-4F40-83D9-DD7AD331F863}" dt="2020-11-03T18:59:27.280" v="2061"/>
          <ac:spMkLst>
            <pc:docMk/>
            <pc:sldMk cId="120527361" sldId="373"/>
            <ac:spMk id="45" creationId="{2F5C6FAC-015C-4407-8DEB-4FD5D9FC846F}"/>
          </ac:spMkLst>
        </pc:spChg>
        <pc:spChg chg="mod">
          <ac:chgData name="Ahmed Baraka" userId="27de326a888dfb01" providerId="LiveId" clId="{40EB1331-4A1D-4F40-83D9-DD7AD331F863}" dt="2020-11-03T18:59:27.280" v="2061"/>
          <ac:spMkLst>
            <pc:docMk/>
            <pc:sldMk cId="120527361" sldId="373"/>
            <ac:spMk id="52" creationId="{0D98ED63-B046-4C64-BE6A-BA8EE74697CC}"/>
          </ac:spMkLst>
        </pc:spChg>
        <pc:spChg chg="mod">
          <ac:chgData name="Ahmed Baraka" userId="27de326a888dfb01" providerId="LiveId" clId="{40EB1331-4A1D-4F40-83D9-DD7AD331F863}" dt="2020-11-03T18:59:27.280" v="2061"/>
          <ac:spMkLst>
            <pc:docMk/>
            <pc:sldMk cId="120527361" sldId="373"/>
            <ac:spMk id="53" creationId="{C23D2E25-76E7-4D20-BCA6-6C8F7C295A68}"/>
          </ac:spMkLst>
        </pc:spChg>
        <pc:spChg chg="mod">
          <ac:chgData name="Ahmed Baraka" userId="27de326a888dfb01" providerId="LiveId" clId="{40EB1331-4A1D-4F40-83D9-DD7AD331F863}" dt="2020-11-03T18:59:27.280" v="2061"/>
          <ac:spMkLst>
            <pc:docMk/>
            <pc:sldMk cId="120527361" sldId="373"/>
            <ac:spMk id="61" creationId="{DC26F701-7F62-43A6-8D8C-99D2ABF92392}"/>
          </ac:spMkLst>
        </pc:spChg>
        <pc:spChg chg="mod">
          <ac:chgData name="Ahmed Baraka" userId="27de326a888dfb01" providerId="LiveId" clId="{40EB1331-4A1D-4F40-83D9-DD7AD331F863}" dt="2020-11-03T18:59:27.280" v="2061"/>
          <ac:spMkLst>
            <pc:docMk/>
            <pc:sldMk cId="120527361" sldId="373"/>
            <ac:spMk id="66" creationId="{C42B0A5F-B33B-4F1F-8391-6F2644FC7EDE}"/>
          </ac:spMkLst>
        </pc:spChg>
        <pc:spChg chg="mod">
          <ac:chgData name="Ahmed Baraka" userId="27de326a888dfb01" providerId="LiveId" clId="{40EB1331-4A1D-4F40-83D9-DD7AD331F863}" dt="2020-11-03T18:59:27.280" v="2061"/>
          <ac:spMkLst>
            <pc:docMk/>
            <pc:sldMk cId="120527361" sldId="373"/>
            <ac:spMk id="67" creationId="{75C3F788-22FC-44CF-907C-116EA155C4A7}"/>
          </ac:spMkLst>
        </pc:spChg>
        <pc:spChg chg="mod">
          <ac:chgData name="Ahmed Baraka" userId="27de326a888dfb01" providerId="LiveId" clId="{40EB1331-4A1D-4F40-83D9-DD7AD331F863}" dt="2020-11-03T18:59:27.280" v="2061"/>
          <ac:spMkLst>
            <pc:docMk/>
            <pc:sldMk cId="120527361" sldId="373"/>
            <ac:spMk id="68" creationId="{B8E53E04-1AB8-4960-99D5-5C3D5F57B3B1}"/>
          </ac:spMkLst>
        </pc:spChg>
        <pc:spChg chg="mod">
          <ac:chgData name="Ahmed Baraka" userId="27de326a888dfb01" providerId="LiveId" clId="{40EB1331-4A1D-4F40-83D9-DD7AD331F863}" dt="2020-11-03T18:59:27.280" v="2061"/>
          <ac:spMkLst>
            <pc:docMk/>
            <pc:sldMk cId="120527361" sldId="373"/>
            <ac:spMk id="69" creationId="{0B166549-0DD8-4C35-8C4C-0CF32DAA39B6}"/>
          </ac:spMkLst>
        </pc:spChg>
        <pc:spChg chg="mod">
          <ac:chgData name="Ahmed Baraka" userId="27de326a888dfb01" providerId="LiveId" clId="{40EB1331-4A1D-4F40-83D9-DD7AD331F863}" dt="2020-11-03T18:59:27.280" v="2061"/>
          <ac:spMkLst>
            <pc:docMk/>
            <pc:sldMk cId="120527361" sldId="373"/>
            <ac:spMk id="70" creationId="{CF798D68-95DE-4479-810B-CDA139059541}"/>
          </ac:spMkLst>
        </pc:spChg>
        <pc:spChg chg="mod">
          <ac:chgData name="Ahmed Baraka" userId="27de326a888dfb01" providerId="LiveId" clId="{40EB1331-4A1D-4F40-83D9-DD7AD331F863}" dt="2020-11-03T18:59:27.280" v="2061"/>
          <ac:spMkLst>
            <pc:docMk/>
            <pc:sldMk cId="120527361" sldId="373"/>
            <ac:spMk id="71" creationId="{FCD29212-CF5F-4CE1-B5CA-CB64D2B7A176}"/>
          </ac:spMkLst>
        </pc:spChg>
        <pc:spChg chg="mod">
          <ac:chgData name="Ahmed Baraka" userId="27de326a888dfb01" providerId="LiveId" clId="{40EB1331-4A1D-4F40-83D9-DD7AD331F863}" dt="2020-11-03T18:59:27.280" v="2061"/>
          <ac:spMkLst>
            <pc:docMk/>
            <pc:sldMk cId="120527361" sldId="373"/>
            <ac:spMk id="72" creationId="{5637C53A-24DA-4079-9311-1D65B042B3CD}"/>
          </ac:spMkLst>
        </pc:spChg>
        <pc:spChg chg="mod">
          <ac:chgData name="Ahmed Baraka" userId="27de326a888dfb01" providerId="LiveId" clId="{40EB1331-4A1D-4F40-83D9-DD7AD331F863}" dt="2020-11-03T18:59:27.280" v="2061"/>
          <ac:spMkLst>
            <pc:docMk/>
            <pc:sldMk cId="120527361" sldId="373"/>
            <ac:spMk id="77" creationId="{A242C4A9-DDDE-4FF7-8F69-A3AA74446BF2}"/>
          </ac:spMkLst>
        </pc:spChg>
        <pc:spChg chg="mod">
          <ac:chgData name="Ahmed Baraka" userId="27de326a888dfb01" providerId="LiveId" clId="{40EB1331-4A1D-4F40-83D9-DD7AD331F863}" dt="2020-11-03T18:59:27.280" v="2061"/>
          <ac:spMkLst>
            <pc:docMk/>
            <pc:sldMk cId="120527361" sldId="373"/>
            <ac:spMk id="78" creationId="{60899C91-17E9-4E66-BDE0-E9C40143C8B7}"/>
          </ac:spMkLst>
        </pc:spChg>
        <pc:spChg chg="mod">
          <ac:chgData name="Ahmed Baraka" userId="27de326a888dfb01" providerId="LiveId" clId="{40EB1331-4A1D-4F40-83D9-DD7AD331F863}" dt="2020-11-03T18:59:27.280" v="2061"/>
          <ac:spMkLst>
            <pc:docMk/>
            <pc:sldMk cId="120527361" sldId="373"/>
            <ac:spMk id="79" creationId="{DECA8B49-34DF-44CC-9461-B4745BDFF400}"/>
          </ac:spMkLst>
        </pc:spChg>
        <pc:spChg chg="mod">
          <ac:chgData name="Ahmed Baraka" userId="27de326a888dfb01" providerId="LiveId" clId="{40EB1331-4A1D-4F40-83D9-DD7AD331F863}" dt="2020-11-03T18:59:27.280" v="2061"/>
          <ac:spMkLst>
            <pc:docMk/>
            <pc:sldMk cId="120527361" sldId="373"/>
            <ac:spMk id="80" creationId="{219EB075-8A68-4A29-8DCC-0D4BEC4A735B}"/>
          </ac:spMkLst>
        </pc:spChg>
        <pc:spChg chg="mod">
          <ac:chgData name="Ahmed Baraka" userId="27de326a888dfb01" providerId="LiveId" clId="{40EB1331-4A1D-4F40-83D9-DD7AD331F863}" dt="2020-11-03T18:59:27.280" v="2061"/>
          <ac:spMkLst>
            <pc:docMk/>
            <pc:sldMk cId="120527361" sldId="373"/>
            <ac:spMk id="81" creationId="{4CEC8A98-44A6-49C6-9D4B-EC414DDB62EB}"/>
          </ac:spMkLst>
        </pc:spChg>
        <pc:spChg chg="mod">
          <ac:chgData name="Ahmed Baraka" userId="27de326a888dfb01" providerId="LiveId" clId="{40EB1331-4A1D-4F40-83D9-DD7AD331F863}" dt="2020-11-03T18:59:27.280" v="2061"/>
          <ac:spMkLst>
            <pc:docMk/>
            <pc:sldMk cId="120527361" sldId="373"/>
            <ac:spMk id="82" creationId="{369B39AC-B986-4FD0-BC75-CE556AEB429A}"/>
          </ac:spMkLst>
        </pc:spChg>
        <pc:spChg chg="mod">
          <ac:chgData name="Ahmed Baraka" userId="27de326a888dfb01" providerId="LiveId" clId="{40EB1331-4A1D-4F40-83D9-DD7AD331F863}" dt="2020-11-03T18:59:27.280" v="2061"/>
          <ac:spMkLst>
            <pc:docMk/>
            <pc:sldMk cId="120527361" sldId="373"/>
            <ac:spMk id="83" creationId="{2E3A7814-2FF7-4C95-B76E-82CC51E68572}"/>
          </ac:spMkLst>
        </pc:spChg>
        <pc:spChg chg="mod">
          <ac:chgData name="Ahmed Baraka" userId="27de326a888dfb01" providerId="LiveId" clId="{40EB1331-4A1D-4F40-83D9-DD7AD331F863}" dt="2020-11-03T18:59:27.280" v="2061"/>
          <ac:spMkLst>
            <pc:docMk/>
            <pc:sldMk cId="120527361" sldId="373"/>
            <ac:spMk id="88" creationId="{91117CEA-820F-4DB5-99B7-67123B5EA426}"/>
          </ac:spMkLst>
        </pc:spChg>
        <pc:spChg chg="mod">
          <ac:chgData name="Ahmed Baraka" userId="27de326a888dfb01" providerId="LiveId" clId="{40EB1331-4A1D-4F40-83D9-DD7AD331F863}" dt="2020-11-03T18:59:27.280" v="2061"/>
          <ac:spMkLst>
            <pc:docMk/>
            <pc:sldMk cId="120527361" sldId="373"/>
            <ac:spMk id="89" creationId="{792ECCFA-E365-4402-A244-B7A169F07846}"/>
          </ac:spMkLst>
        </pc:spChg>
        <pc:spChg chg="mod">
          <ac:chgData name="Ahmed Baraka" userId="27de326a888dfb01" providerId="LiveId" clId="{40EB1331-4A1D-4F40-83D9-DD7AD331F863}" dt="2020-11-03T18:59:27.280" v="2061"/>
          <ac:spMkLst>
            <pc:docMk/>
            <pc:sldMk cId="120527361" sldId="373"/>
            <ac:spMk id="90" creationId="{DFFF4E0E-1806-4235-B693-175FACDFA192}"/>
          </ac:spMkLst>
        </pc:spChg>
        <pc:spChg chg="mod">
          <ac:chgData name="Ahmed Baraka" userId="27de326a888dfb01" providerId="LiveId" clId="{40EB1331-4A1D-4F40-83D9-DD7AD331F863}" dt="2020-11-03T18:59:27.280" v="2061"/>
          <ac:spMkLst>
            <pc:docMk/>
            <pc:sldMk cId="120527361" sldId="373"/>
            <ac:spMk id="91" creationId="{1AC0B1F6-6996-47C5-A735-01C7ADBFD194}"/>
          </ac:spMkLst>
        </pc:spChg>
        <pc:spChg chg="mod">
          <ac:chgData name="Ahmed Baraka" userId="27de326a888dfb01" providerId="LiveId" clId="{40EB1331-4A1D-4F40-83D9-DD7AD331F863}" dt="2020-11-03T18:59:27.280" v="2061"/>
          <ac:spMkLst>
            <pc:docMk/>
            <pc:sldMk cId="120527361" sldId="373"/>
            <ac:spMk id="92" creationId="{6D50213B-54F2-41E7-992A-72DAFEA8593B}"/>
          </ac:spMkLst>
        </pc:spChg>
        <pc:spChg chg="mod">
          <ac:chgData name="Ahmed Baraka" userId="27de326a888dfb01" providerId="LiveId" clId="{40EB1331-4A1D-4F40-83D9-DD7AD331F863}" dt="2020-11-03T18:59:27.280" v="2061"/>
          <ac:spMkLst>
            <pc:docMk/>
            <pc:sldMk cId="120527361" sldId="373"/>
            <ac:spMk id="93" creationId="{78CD9ED8-1A67-4AE8-91B7-01A93A8F233E}"/>
          </ac:spMkLst>
        </pc:spChg>
        <pc:spChg chg="mod">
          <ac:chgData name="Ahmed Baraka" userId="27de326a888dfb01" providerId="LiveId" clId="{40EB1331-4A1D-4F40-83D9-DD7AD331F863}" dt="2020-11-03T18:59:27.280" v="2061"/>
          <ac:spMkLst>
            <pc:docMk/>
            <pc:sldMk cId="120527361" sldId="373"/>
            <ac:spMk id="94" creationId="{44E8680E-02EB-4BAB-BA0B-6271A4DE667B}"/>
          </ac:spMkLst>
        </pc:spChg>
        <pc:spChg chg="mod">
          <ac:chgData name="Ahmed Baraka" userId="27de326a888dfb01" providerId="LiveId" clId="{40EB1331-4A1D-4F40-83D9-DD7AD331F863}" dt="2020-11-03T18:59:27.280" v="2061"/>
          <ac:spMkLst>
            <pc:docMk/>
            <pc:sldMk cId="120527361" sldId="373"/>
            <ac:spMk id="99" creationId="{B3D28DB3-16ED-4A35-B9CD-FDAF7B053F91}"/>
          </ac:spMkLst>
        </pc:spChg>
        <pc:spChg chg="mod">
          <ac:chgData name="Ahmed Baraka" userId="27de326a888dfb01" providerId="LiveId" clId="{40EB1331-4A1D-4F40-83D9-DD7AD331F863}" dt="2020-11-03T18:59:27.280" v="2061"/>
          <ac:spMkLst>
            <pc:docMk/>
            <pc:sldMk cId="120527361" sldId="373"/>
            <ac:spMk id="100" creationId="{41DE9331-6F84-4481-970D-80E1D6BF2A1E}"/>
          </ac:spMkLst>
        </pc:spChg>
        <pc:spChg chg="mod">
          <ac:chgData name="Ahmed Baraka" userId="27de326a888dfb01" providerId="LiveId" clId="{40EB1331-4A1D-4F40-83D9-DD7AD331F863}" dt="2020-11-03T18:59:27.280" v="2061"/>
          <ac:spMkLst>
            <pc:docMk/>
            <pc:sldMk cId="120527361" sldId="373"/>
            <ac:spMk id="101" creationId="{AD7C1103-0AB3-4A2A-ABE3-ADD25BF11870}"/>
          </ac:spMkLst>
        </pc:spChg>
        <pc:spChg chg="mod">
          <ac:chgData name="Ahmed Baraka" userId="27de326a888dfb01" providerId="LiveId" clId="{40EB1331-4A1D-4F40-83D9-DD7AD331F863}" dt="2020-11-03T18:59:27.280" v="2061"/>
          <ac:spMkLst>
            <pc:docMk/>
            <pc:sldMk cId="120527361" sldId="373"/>
            <ac:spMk id="102" creationId="{EEC103C2-D482-4DA2-A995-1198C86D0BBC}"/>
          </ac:spMkLst>
        </pc:spChg>
        <pc:spChg chg="mod">
          <ac:chgData name="Ahmed Baraka" userId="27de326a888dfb01" providerId="LiveId" clId="{40EB1331-4A1D-4F40-83D9-DD7AD331F863}" dt="2020-11-03T18:59:27.280" v="2061"/>
          <ac:spMkLst>
            <pc:docMk/>
            <pc:sldMk cId="120527361" sldId="373"/>
            <ac:spMk id="103" creationId="{D301A18A-F3D4-476E-B3BA-D5CBA4B7520E}"/>
          </ac:spMkLst>
        </pc:spChg>
        <pc:spChg chg="mod">
          <ac:chgData name="Ahmed Baraka" userId="27de326a888dfb01" providerId="LiveId" clId="{40EB1331-4A1D-4F40-83D9-DD7AD331F863}" dt="2020-11-03T18:59:27.280" v="2061"/>
          <ac:spMkLst>
            <pc:docMk/>
            <pc:sldMk cId="120527361" sldId="373"/>
            <ac:spMk id="104" creationId="{8E035A13-6278-407B-95D9-A8F6CCB1439C}"/>
          </ac:spMkLst>
        </pc:spChg>
        <pc:spChg chg="mod">
          <ac:chgData name="Ahmed Baraka" userId="27de326a888dfb01" providerId="LiveId" clId="{40EB1331-4A1D-4F40-83D9-DD7AD331F863}" dt="2020-11-03T18:59:27.280" v="2061"/>
          <ac:spMkLst>
            <pc:docMk/>
            <pc:sldMk cId="120527361" sldId="373"/>
            <ac:spMk id="105" creationId="{AA4C082B-F878-48DC-A2EA-B1353ED67D2C}"/>
          </ac:spMkLst>
        </pc:spChg>
        <pc:spChg chg="mod">
          <ac:chgData name="Ahmed Baraka" userId="27de326a888dfb01" providerId="LiveId" clId="{40EB1331-4A1D-4F40-83D9-DD7AD331F863}" dt="2020-11-03T18:59:27.280" v="2061"/>
          <ac:spMkLst>
            <pc:docMk/>
            <pc:sldMk cId="120527361" sldId="373"/>
            <ac:spMk id="110" creationId="{30FC97F0-F170-4B41-8A2F-C7FC4A001810}"/>
          </ac:spMkLst>
        </pc:spChg>
        <pc:spChg chg="mod">
          <ac:chgData name="Ahmed Baraka" userId="27de326a888dfb01" providerId="LiveId" clId="{40EB1331-4A1D-4F40-83D9-DD7AD331F863}" dt="2020-11-03T18:59:27.280" v="2061"/>
          <ac:spMkLst>
            <pc:docMk/>
            <pc:sldMk cId="120527361" sldId="373"/>
            <ac:spMk id="111" creationId="{D04662A3-63DE-4B73-8CC1-791B9B564B4F}"/>
          </ac:spMkLst>
        </pc:spChg>
        <pc:spChg chg="mod">
          <ac:chgData name="Ahmed Baraka" userId="27de326a888dfb01" providerId="LiveId" clId="{40EB1331-4A1D-4F40-83D9-DD7AD331F863}" dt="2020-11-03T18:59:27.280" v="2061"/>
          <ac:spMkLst>
            <pc:docMk/>
            <pc:sldMk cId="120527361" sldId="373"/>
            <ac:spMk id="112" creationId="{8F1DDC9C-A983-4FFC-A49A-CAEF954AE6AE}"/>
          </ac:spMkLst>
        </pc:spChg>
        <pc:spChg chg="mod">
          <ac:chgData name="Ahmed Baraka" userId="27de326a888dfb01" providerId="LiveId" clId="{40EB1331-4A1D-4F40-83D9-DD7AD331F863}" dt="2020-11-03T18:59:27.280" v="2061"/>
          <ac:spMkLst>
            <pc:docMk/>
            <pc:sldMk cId="120527361" sldId="373"/>
            <ac:spMk id="113" creationId="{8915850F-14EB-4DA6-B41F-8E167B6C6EF3}"/>
          </ac:spMkLst>
        </pc:spChg>
        <pc:spChg chg="mod">
          <ac:chgData name="Ahmed Baraka" userId="27de326a888dfb01" providerId="LiveId" clId="{40EB1331-4A1D-4F40-83D9-DD7AD331F863}" dt="2020-11-03T18:59:27.280" v="2061"/>
          <ac:spMkLst>
            <pc:docMk/>
            <pc:sldMk cId="120527361" sldId="373"/>
            <ac:spMk id="114" creationId="{14965D59-DC1C-4B09-9A0B-4A2925E608BC}"/>
          </ac:spMkLst>
        </pc:spChg>
        <pc:spChg chg="mod">
          <ac:chgData name="Ahmed Baraka" userId="27de326a888dfb01" providerId="LiveId" clId="{40EB1331-4A1D-4F40-83D9-DD7AD331F863}" dt="2020-11-03T18:59:27.280" v="2061"/>
          <ac:spMkLst>
            <pc:docMk/>
            <pc:sldMk cId="120527361" sldId="373"/>
            <ac:spMk id="115" creationId="{E3A48973-B6EC-4D12-99D9-3CE2052A1A77}"/>
          </ac:spMkLst>
        </pc:spChg>
        <pc:spChg chg="mod">
          <ac:chgData name="Ahmed Baraka" userId="27de326a888dfb01" providerId="LiveId" clId="{40EB1331-4A1D-4F40-83D9-DD7AD331F863}" dt="2020-11-03T18:59:27.280" v="2061"/>
          <ac:spMkLst>
            <pc:docMk/>
            <pc:sldMk cId="120527361" sldId="373"/>
            <ac:spMk id="116" creationId="{1F6EF6D0-4F5F-4074-982D-BB9C5119B20F}"/>
          </ac:spMkLst>
        </pc:spChg>
        <pc:spChg chg="mod">
          <ac:chgData name="Ahmed Baraka" userId="27de326a888dfb01" providerId="LiveId" clId="{40EB1331-4A1D-4F40-83D9-DD7AD331F863}" dt="2020-11-03T18:59:27.280" v="2061"/>
          <ac:spMkLst>
            <pc:docMk/>
            <pc:sldMk cId="120527361" sldId="373"/>
            <ac:spMk id="121" creationId="{089A821B-B5AE-4DC5-B005-963C46F7030E}"/>
          </ac:spMkLst>
        </pc:spChg>
        <pc:spChg chg="mod">
          <ac:chgData name="Ahmed Baraka" userId="27de326a888dfb01" providerId="LiveId" clId="{40EB1331-4A1D-4F40-83D9-DD7AD331F863}" dt="2020-11-03T18:59:27.280" v="2061"/>
          <ac:spMkLst>
            <pc:docMk/>
            <pc:sldMk cId="120527361" sldId="373"/>
            <ac:spMk id="122" creationId="{F34080E4-182C-4FF5-9708-DBC61757CEE8}"/>
          </ac:spMkLst>
        </pc:spChg>
        <pc:spChg chg="mod">
          <ac:chgData name="Ahmed Baraka" userId="27de326a888dfb01" providerId="LiveId" clId="{40EB1331-4A1D-4F40-83D9-DD7AD331F863}" dt="2020-11-03T18:59:27.280" v="2061"/>
          <ac:spMkLst>
            <pc:docMk/>
            <pc:sldMk cId="120527361" sldId="373"/>
            <ac:spMk id="123" creationId="{EE13D271-EF63-4872-B882-75E17CED2012}"/>
          </ac:spMkLst>
        </pc:spChg>
        <pc:spChg chg="mod">
          <ac:chgData name="Ahmed Baraka" userId="27de326a888dfb01" providerId="LiveId" clId="{40EB1331-4A1D-4F40-83D9-DD7AD331F863}" dt="2020-11-03T18:59:27.280" v="2061"/>
          <ac:spMkLst>
            <pc:docMk/>
            <pc:sldMk cId="120527361" sldId="373"/>
            <ac:spMk id="124" creationId="{AE6A7E8A-EDE5-4E4B-8BA6-8390D52DF791}"/>
          </ac:spMkLst>
        </pc:spChg>
        <pc:spChg chg="mod">
          <ac:chgData name="Ahmed Baraka" userId="27de326a888dfb01" providerId="LiveId" clId="{40EB1331-4A1D-4F40-83D9-DD7AD331F863}" dt="2020-11-03T18:59:27.280" v="2061"/>
          <ac:spMkLst>
            <pc:docMk/>
            <pc:sldMk cId="120527361" sldId="373"/>
            <ac:spMk id="125" creationId="{27F8CC6B-4F5D-4699-9C21-826F649AB711}"/>
          </ac:spMkLst>
        </pc:spChg>
        <pc:spChg chg="mod">
          <ac:chgData name="Ahmed Baraka" userId="27de326a888dfb01" providerId="LiveId" clId="{40EB1331-4A1D-4F40-83D9-DD7AD331F863}" dt="2020-11-03T18:59:27.280" v="2061"/>
          <ac:spMkLst>
            <pc:docMk/>
            <pc:sldMk cId="120527361" sldId="373"/>
            <ac:spMk id="126" creationId="{6BCD99BC-0933-4D9A-8C27-4516AB5627EF}"/>
          </ac:spMkLst>
        </pc:spChg>
        <pc:spChg chg="mod">
          <ac:chgData name="Ahmed Baraka" userId="27de326a888dfb01" providerId="LiveId" clId="{40EB1331-4A1D-4F40-83D9-DD7AD331F863}" dt="2020-11-03T18:59:27.280" v="2061"/>
          <ac:spMkLst>
            <pc:docMk/>
            <pc:sldMk cId="120527361" sldId="373"/>
            <ac:spMk id="130" creationId="{0F54355D-92D5-4678-A035-E3025E93C81F}"/>
          </ac:spMkLst>
        </pc:spChg>
        <pc:spChg chg="mod">
          <ac:chgData name="Ahmed Baraka" userId="27de326a888dfb01" providerId="LiveId" clId="{40EB1331-4A1D-4F40-83D9-DD7AD331F863}" dt="2020-11-03T18:59:27.280" v="2061"/>
          <ac:spMkLst>
            <pc:docMk/>
            <pc:sldMk cId="120527361" sldId="373"/>
            <ac:spMk id="131" creationId="{026093EB-AC91-4BC2-B02B-EEF48EF47059}"/>
          </ac:spMkLst>
        </pc:spChg>
        <pc:spChg chg="mod">
          <ac:chgData name="Ahmed Baraka" userId="27de326a888dfb01" providerId="LiveId" clId="{40EB1331-4A1D-4F40-83D9-DD7AD331F863}" dt="2020-11-03T18:59:27.280" v="2061"/>
          <ac:spMkLst>
            <pc:docMk/>
            <pc:sldMk cId="120527361" sldId="373"/>
            <ac:spMk id="133" creationId="{30E0D565-0978-4517-B788-4C142181C2C9}"/>
          </ac:spMkLst>
        </pc:spChg>
        <pc:spChg chg="mod">
          <ac:chgData name="Ahmed Baraka" userId="27de326a888dfb01" providerId="LiveId" clId="{40EB1331-4A1D-4F40-83D9-DD7AD331F863}" dt="2020-11-03T18:59:27.280" v="2061"/>
          <ac:spMkLst>
            <pc:docMk/>
            <pc:sldMk cId="120527361" sldId="373"/>
            <ac:spMk id="134" creationId="{6ADED969-E8F6-4E41-AF98-4CF020B73FA6}"/>
          </ac:spMkLst>
        </pc:spChg>
        <pc:spChg chg="mod">
          <ac:chgData name="Ahmed Baraka" userId="27de326a888dfb01" providerId="LiveId" clId="{40EB1331-4A1D-4F40-83D9-DD7AD331F863}" dt="2020-11-03T18:59:27.280" v="2061"/>
          <ac:spMkLst>
            <pc:docMk/>
            <pc:sldMk cId="120527361" sldId="373"/>
            <ac:spMk id="142" creationId="{95EAA8AF-3D38-4B49-BAEA-F0A6526E3DC3}"/>
          </ac:spMkLst>
        </pc:spChg>
        <pc:spChg chg="mod">
          <ac:chgData name="Ahmed Baraka" userId="27de326a888dfb01" providerId="LiveId" clId="{40EB1331-4A1D-4F40-83D9-DD7AD331F863}" dt="2020-11-03T18:59:27.280" v="2061"/>
          <ac:spMkLst>
            <pc:docMk/>
            <pc:sldMk cId="120527361" sldId="373"/>
            <ac:spMk id="147" creationId="{2FA2AD59-5E9E-4B31-B753-B501F74DE3CE}"/>
          </ac:spMkLst>
        </pc:spChg>
        <pc:spChg chg="mod">
          <ac:chgData name="Ahmed Baraka" userId="27de326a888dfb01" providerId="LiveId" clId="{40EB1331-4A1D-4F40-83D9-DD7AD331F863}" dt="2020-11-03T18:59:27.280" v="2061"/>
          <ac:spMkLst>
            <pc:docMk/>
            <pc:sldMk cId="120527361" sldId="373"/>
            <ac:spMk id="148" creationId="{D7518D38-26EB-452D-ABFA-CB90BCF3EE32}"/>
          </ac:spMkLst>
        </pc:spChg>
        <pc:spChg chg="mod">
          <ac:chgData name="Ahmed Baraka" userId="27de326a888dfb01" providerId="LiveId" clId="{40EB1331-4A1D-4F40-83D9-DD7AD331F863}" dt="2020-11-03T18:59:27.280" v="2061"/>
          <ac:spMkLst>
            <pc:docMk/>
            <pc:sldMk cId="120527361" sldId="373"/>
            <ac:spMk id="149" creationId="{F6F0DA15-0F1E-4DE3-9736-4D7231D0244D}"/>
          </ac:spMkLst>
        </pc:spChg>
        <pc:spChg chg="mod">
          <ac:chgData name="Ahmed Baraka" userId="27de326a888dfb01" providerId="LiveId" clId="{40EB1331-4A1D-4F40-83D9-DD7AD331F863}" dt="2020-11-03T18:59:27.280" v="2061"/>
          <ac:spMkLst>
            <pc:docMk/>
            <pc:sldMk cId="120527361" sldId="373"/>
            <ac:spMk id="150" creationId="{31582714-1034-4B77-8401-977285F0A9AB}"/>
          </ac:spMkLst>
        </pc:spChg>
        <pc:spChg chg="mod">
          <ac:chgData name="Ahmed Baraka" userId="27de326a888dfb01" providerId="LiveId" clId="{40EB1331-4A1D-4F40-83D9-DD7AD331F863}" dt="2020-11-03T18:59:27.280" v="2061"/>
          <ac:spMkLst>
            <pc:docMk/>
            <pc:sldMk cId="120527361" sldId="373"/>
            <ac:spMk id="151" creationId="{E11AC3E1-E632-44ED-8A31-F2323AD537AC}"/>
          </ac:spMkLst>
        </pc:spChg>
        <pc:spChg chg="mod">
          <ac:chgData name="Ahmed Baraka" userId="27de326a888dfb01" providerId="LiveId" clId="{40EB1331-4A1D-4F40-83D9-DD7AD331F863}" dt="2020-11-03T18:59:27.280" v="2061"/>
          <ac:spMkLst>
            <pc:docMk/>
            <pc:sldMk cId="120527361" sldId="373"/>
            <ac:spMk id="152" creationId="{295915E5-64AD-4709-A09A-A4586242E20A}"/>
          </ac:spMkLst>
        </pc:spChg>
        <pc:spChg chg="mod">
          <ac:chgData name="Ahmed Baraka" userId="27de326a888dfb01" providerId="LiveId" clId="{40EB1331-4A1D-4F40-83D9-DD7AD331F863}" dt="2020-11-03T18:59:27.280" v="2061"/>
          <ac:spMkLst>
            <pc:docMk/>
            <pc:sldMk cId="120527361" sldId="373"/>
            <ac:spMk id="153" creationId="{614114F5-A61C-49A6-B381-E50FC82AE4FC}"/>
          </ac:spMkLst>
        </pc:spChg>
        <pc:spChg chg="mod">
          <ac:chgData name="Ahmed Baraka" userId="27de326a888dfb01" providerId="LiveId" clId="{40EB1331-4A1D-4F40-83D9-DD7AD331F863}" dt="2020-11-03T18:59:27.280" v="2061"/>
          <ac:spMkLst>
            <pc:docMk/>
            <pc:sldMk cId="120527361" sldId="373"/>
            <ac:spMk id="158" creationId="{6EFD7CDC-26EF-46DB-B9E4-4DF7A2517CB8}"/>
          </ac:spMkLst>
        </pc:spChg>
        <pc:spChg chg="mod">
          <ac:chgData name="Ahmed Baraka" userId="27de326a888dfb01" providerId="LiveId" clId="{40EB1331-4A1D-4F40-83D9-DD7AD331F863}" dt="2020-11-03T18:59:27.280" v="2061"/>
          <ac:spMkLst>
            <pc:docMk/>
            <pc:sldMk cId="120527361" sldId="373"/>
            <ac:spMk id="159" creationId="{0CA0E23D-087F-439B-A084-CD44F00407A2}"/>
          </ac:spMkLst>
        </pc:spChg>
        <pc:spChg chg="mod">
          <ac:chgData name="Ahmed Baraka" userId="27de326a888dfb01" providerId="LiveId" clId="{40EB1331-4A1D-4F40-83D9-DD7AD331F863}" dt="2020-11-03T18:59:27.280" v="2061"/>
          <ac:spMkLst>
            <pc:docMk/>
            <pc:sldMk cId="120527361" sldId="373"/>
            <ac:spMk id="160" creationId="{F089C514-EEE5-4520-8EF6-B8C7FF3932A3}"/>
          </ac:spMkLst>
        </pc:spChg>
        <pc:spChg chg="mod">
          <ac:chgData name="Ahmed Baraka" userId="27de326a888dfb01" providerId="LiveId" clId="{40EB1331-4A1D-4F40-83D9-DD7AD331F863}" dt="2020-11-03T18:59:27.280" v="2061"/>
          <ac:spMkLst>
            <pc:docMk/>
            <pc:sldMk cId="120527361" sldId="373"/>
            <ac:spMk id="161" creationId="{B3BAC65E-CF58-4F76-892B-1468E294EA99}"/>
          </ac:spMkLst>
        </pc:spChg>
        <pc:spChg chg="mod">
          <ac:chgData name="Ahmed Baraka" userId="27de326a888dfb01" providerId="LiveId" clId="{40EB1331-4A1D-4F40-83D9-DD7AD331F863}" dt="2020-11-03T18:59:27.280" v="2061"/>
          <ac:spMkLst>
            <pc:docMk/>
            <pc:sldMk cId="120527361" sldId="373"/>
            <ac:spMk id="162" creationId="{23DE9369-3F2E-41A4-B39F-E773DA8316A4}"/>
          </ac:spMkLst>
        </pc:spChg>
        <pc:spChg chg="mod">
          <ac:chgData name="Ahmed Baraka" userId="27de326a888dfb01" providerId="LiveId" clId="{40EB1331-4A1D-4F40-83D9-DD7AD331F863}" dt="2020-11-03T18:59:27.280" v="2061"/>
          <ac:spMkLst>
            <pc:docMk/>
            <pc:sldMk cId="120527361" sldId="373"/>
            <ac:spMk id="163" creationId="{F99BE6A9-A25F-495D-8B50-1AD7D03AD029}"/>
          </ac:spMkLst>
        </pc:spChg>
        <pc:spChg chg="mod">
          <ac:chgData name="Ahmed Baraka" userId="27de326a888dfb01" providerId="LiveId" clId="{40EB1331-4A1D-4F40-83D9-DD7AD331F863}" dt="2020-11-03T18:59:27.280" v="2061"/>
          <ac:spMkLst>
            <pc:docMk/>
            <pc:sldMk cId="120527361" sldId="373"/>
            <ac:spMk id="164" creationId="{A24C7C68-4185-40AE-8E95-11BD8A4CA263}"/>
          </ac:spMkLst>
        </pc:spChg>
        <pc:spChg chg="mod">
          <ac:chgData name="Ahmed Baraka" userId="27de326a888dfb01" providerId="LiveId" clId="{40EB1331-4A1D-4F40-83D9-DD7AD331F863}" dt="2020-11-03T18:59:27.280" v="2061"/>
          <ac:spMkLst>
            <pc:docMk/>
            <pc:sldMk cId="120527361" sldId="373"/>
            <ac:spMk id="169" creationId="{3D30E3E3-E6EF-4663-B843-A13AF6D9183F}"/>
          </ac:spMkLst>
        </pc:spChg>
        <pc:spChg chg="mod">
          <ac:chgData name="Ahmed Baraka" userId="27de326a888dfb01" providerId="LiveId" clId="{40EB1331-4A1D-4F40-83D9-DD7AD331F863}" dt="2020-11-03T18:59:27.280" v="2061"/>
          <ac:spMkLst>
            <pc:docMk/>
            <pc:sldMk cId="120527361" sldId="373"/>
            <ac:spMk id="170" creationId="{3F59FB56-918C-4976-B369-C0CC1AFBEEE8}"/>
          </ac:spMkLst>
        </pc:spChg>
        <pc:spChg chg="mod">
          <ac:chgData name="Ahmed Baraka" userId="27de326a888dfb01" providerId="LiveId" clId="{40EB1331-4A1D-4F40-83D9-DD7AD331F863}" dt="2020-11-03T18:59:27.280" v="2061"/>
          <ac:spMkLst>
            <pc:docMk/>
            <pc:sldMk cId="120527361" sldId="373"/>
            <ac:spMk id="171" creationId="{4EB4D860-3BCA-4E75-8435-D5D178AEF609}"/>
          </ac:spMkLst>
        </pc:spChg>
        <pc:spChg chg="mod">
          <ac:chgData name="Ahmed Baraka" userId="27de326a888dfb01" providerId="LiveId" clId="{40EB1331-4A1D-4F40-83D9-DD7AD331F863}" dt="2020-11-03T18:59:27.280" v="2061"/>
          <ac:spMkLst>
            <pc:docMk/>
            <pc:sldMk cId="120527361" sldId="373"/>
            <ac:spMk id="172" creationId="{A4F4D8A4-0758-4423-A629-E27DE633FCC7}"/>
          </ac:spMkLst>
        </pc:spChg>
        <pc:spChg chg="mod">
          <ac:chgData name="Ahmed Baraka" userId="27de326a888dfb01" providerId="LiveId" clId="{40EB1331-4A1D-4F40-83D9-DD7AD331F863}" dt="2020-11-03T18:59:27.280" v="2061"/>
          <ac:spMkLst>
            <pc:docMk/>
            <pc:sldMk cId="120527361" sldId="373"/>
            <ac:spMk id="173" creationId="{0DE52846-F09C-49D6-AA46-36588FA78840}"/>
          </ac:spMkLst>
        </pc:spChg>
        <pc:spChg chg="mod">
          <ac:chgData name="Ahmed Baraka" userId="27de326a888dfb01" providerId="LiveId" clId="{40EB1331-4A1D-4F40-83D9-DD7AD331F863}" dt="2020-11-03T18:59:27.280" v="2061"/>
          <ac:spMkLst>
            <pc:docMk/>
            <pc:sldMk cId="120527361" sldId="373"/>
            <ac:spMk id="174" creationId="{A334BEB7-DD80-4CF9-A691-C4A68DCD278E}"/>
          </ac:spMkLst>
        </pc:spChg>
        <pc:spChg chg="mod">
          <ac:chgData name="Ahmed Baraka" userId="27de326a888dfb01" providerId="LiveId" clId="{40EB1331-4A1D-4F40-83D9-DD7AD331F863}" dt="2020-11-03T18:59:27.280" v="2061"/>
          <ac:spMkLst>
            <pc:docMk/>
            <pc:sldMk cId="120527361" sldId="373"/>
            <ac:spMk id="175" creationId="{153B6C50-06B9-49A4-81B5-6499392A0B56}"/>
          </ac:spMkLst>
        </pc:spChg>
        <pc:spChg chg="mod">
          <ac:chgData name="Ahmed Baraka" userId="27de326a888dfb01" providerId="LiveId" clId="{40EB1331-4A1D-4F40-83D9-DD7AD331F863}" dt="2020-11-03T18:59:27.280" v="2061"/>
          <ac:spMkLst>
            <pc:docMk/>
            <pc:sldMk cId="120527361" sldId="373"/>
            <ac:spMk id="180" creationId="{05C2ED97-0E37-47CB-BF3E-95697268609F}"/>
          </ac:spMkLst>
        </pc:spChg>
        <pc:spChg chg="mod">
          <ac:chgData name="Ahmed Baraka" userId="27de326a888dfb01" providerId="LiveId" clId="{40EB1331-4A1D-4F40-83D9-DD7AD331F863}" dt="2020-11-03T18:59:27.280" v="2061"/>
          <ac:spMkLst>
            <pc:docMk/>
            <pc:sldMk cId="120527361" sldId="373"/>
            <ac:spMk id="181" creationId="{0C9ED4FF-B1CF-4CDA-B7BF-34447AF5E57E}"/>
          </ac:spMkLst>
        </pc:spChg>
        <pc:spChg chg="mod">
          <ac:chgData name="Ahmed Baraka" userId="27de326a888dfb01" providerId="LiveId" clId="{40EB1331-4A1D-4F40-83D9-DD7AD331F863}" dt="2020-11-03T18:59:27.280" v="2061"/>
          <ac:spMkLst>
            <pc:docMk/>
            <pc:sldMk cId="120527361" sldId="373"/>
            <ac:spMk id="182" creationId="{D17A3D9F-0845-48B2-82AC-BE803C8BD22D}"/>
          </ac:spMkLst>
        </pc:spChg>
        <pc:spChg chg="mod">
          <ac:chgData name="Ahmed Baraka" userId="27de326a888dfb01" providerId="LiveId" clId="{40EB1331-4A1D-4F40-83D9-DD7AD331F863}" dt="2020-11-03T18:59:27.280" v="2061"/>
          <ac:spMkLst>
            <pc:docMk/>
            <pc:sldMk cId="120527361" sldId="373"/>
            <ac:spMk id="183" creationId="{19199E45-7D48-477A-898F-A1456F67AE54}"/>
          </ac:spMkLst>
        </pc:spChg>
        <pc:spChg chg="mod">
          <ac:chgData name="Ahmed Baraka" userId="27de326a888dfb01" providerId="LiveId" clId="{40EB1331-4A1D-4F40-83D9-DD7AD331F863}" dt="2020-11-03T18:59:27.280" v="2061"/>
          <ac:spMkLst>
            <pc:docMk/>
            <pc:sldMk cId="120527361" sldId="373"/>
            <ac:spMk id="184" creationId="{4486009B-62F8-4C3D-ABCE-4195B65CDB20}"/>
          </ac:spMkLst>
        </pc:spChg>
        <pc:spChg chg="mod">
          <ac:chgData name="Ahmed Baraka" userId="27de326a888dfb01" providerId="LiveId" clId="{40EB1331-4A1D-4F40-83D9-DD7AD331F863}" dt="2020-11-03T18:59:27.280" v="2061"/>
          <ac:spMkLst>
            <pc:docMk/>
            <pc:sldMk cId="120527361" sldId="373"/>
            <ac:spMk id="185" creationId="{DE761466-71B1-402F-98A0-20451ABCA320}"/>
          </ac:spMkLst>
        </pc:spChg>
        <pc:spChg chg="mod">
          <ac:chgData name="Ahmed Baraka" userId="27de326a888dfb01" providerId="LiveId" clId="{40EB1331-4A1D-4F40-83D9-DD7AD331F863}" dt="2020-11-03T18:59:27.280" v="2061"/>
          <ac:spMkLst>
            <pc:docMk/>
            <pc:sldMk cId="120527361" sldId="373"/>
            <ac:spMk id="186" creationId="{68123CE1-FC06-4477-988D-91A9727F8D2E}"/>
          </ac:spMkLst>
        </pc:spChg>
        <pc:spChg chg="mod">
          <ac:chgData name="Ahmed Baraka" userId="27de326a888dfb01" providerId="LiveId" clId="{40EB1331-4A1D-4F40-83D9-DD7AD331F863}" dt="2020-11-03T18:59:27.280" v="2061"/>
          <ac:spMkLst>
            <pc:docMk/>
            <pc:sldMk cId="120527361" sldId="373"/>
            <ac:spMk id="191" creationId="{B7A52401-CCE9-4211-B5B8-1E8D905D4F4C}"/>
          </ac:spMkLst>
        </pc:spChg>
        <pc:spChg chg="mod">
          <ac:chgData name="Ahmed Baraka" userId="27de326a888dfb01" providerId="LiveId" clId="{40EB1331-4A1D-4F40-83D9-DD7AD331F863}" dt="2020-11-03T18:59:27.280" v="2061"/>
          <ac:spMkLst>
            <pc:docMk/>
            <pc:sldMk cId="120527361" sldId="373"/>
            <ac:spMk id="192" creationId="{A05E98FA-9DEE-4CE0-8A21-32DB0DE05F3E}"/>
          </ac:spMkLst>
        </pc:spChg>
        <pc:spChg chg="mod">
          <ac:chgData name="Ahmed Baraka" userId="27de326a888dfb01" providerId="LiveId" clId="{40EB1331-4A1D-4F40-83D9-DD7AD331F863}" dt="2020-11-03T18:59:27.280" v="2061"/>
          <ac:spMkLst>
            <pc:docMk/>
            <pc:sldMk cId="120527361" sldId="373"/>
            <ac:spMk id="193" creationId="{126B4392-118D-4508-994B-D7E4FA49696F}"/>
          </ac:spMkLst>
        </pc:spChg>
        <pc:spChg chg="mod">
          <ac:chgData name="Ahmed Baraka" userId="27de326a888dfb01" providerId="LiveId" clId="{40EB1331-4A1D-4F40-83D9-DD7AD331F863}" dt="2020-11-03T18:59:27.280" v="2061"/>
          <ac:spMkLst>
            <pc:docMk/>
            <pc:sldMk cId="120527361" sldId="373"/>
            <ac:spMk id="194" creationId="{93D72C6F-747F-4FF1-9172-ACAE9B896D19}"/>
          </ac:spMkLst>
        </pc:spChg>
        <pc:spChg chg="mod">
          <ac:chgData name="Ahmed Baraka" userId="27de326a888dfb01" providerId="LiveId" clId="{40EB1331-4A1D-4F40-83D9-DD7AD331F863}" dt="2020-11-03T18:59:27.280" v="2061"/>
          <ac:spMkLst>
            <pc:docMk/>
            <pc:sldMk cId="120527361" sldId="373"/>
            <ac:spMk id="195" creationId="{AC776C91-AFE4-4835-B8CD-DAD612180A20}"/>
          </ac:spMkLst>
        </pc:spChg>
        <pc:spChg chg="mod">
          <ac:chgData name="Ahmed Baraka" userId="27de326a888dfb01" providerId="LiveId" clId="{40EB1331-4A1D-4F40-83D9-DD7AD331F863}" dt="2020-11-03T18:59:27.280" v="2061"/>
          <ac:spMkLst>
            <pc:docMk/>
            <pc:sldMk cId="120527361" sldId="373"/>
            <ac:spMk id="196" creationId="{2C17EF99-F9C3-4357-874D-D73D17BBB047}"/>
          </ac:spMkLst>
        </pc:spChg>
        <pc:spChg chg="mod">
          <ac:chgData name="Ahmed Baraka" userId="27de326a888dfb01" providerId="LiveId" clId="{40EB1331-4A1D-4F40-83D9-DD7AD331F863}" dt="2020-11-03T18:59:27.280" v="2061"/>
          <ac:spMkLst>
            <pc:docMk/>
            <pc:sldMk cId="120527361" sldId="373"/>
            <ac:spMk id="197" creationId="{9EDC7D96-BE95-4D75-B194-095083604B59}"/>
          </ac:spMkLst>
        </pc:spChg>
        <pc:spChg chg="mod">
          <ac:chgData name="Ahmed Baraka" userId="27de326a888dfb01" providerId="LiveId" clId="{40EB1331-4A1D-4F40-83D9-DD7AD331F863}" dt="2020-11-03T18:59:27.280" v="2061"/>
          <ac:spMkLst>
            <pc:docMk/>
            <pc:sldMk cId="120527361" sldId="373"/>
            <ac:spMk id="202" creationId="{ACB966E0-D9C4-40AA-8F83-C017D5D60CE6}"/>
          </ac:spMkLst>
        </pc:spChg>
        <pc:spChg chg="mod">
          <ac:chgData name="Ahmed Baraka" userId="27de326a888dfb01" providerId="LiveId" clId="{40EB1331-4A1D-4F40-83D9-DD7AD331F863}" dt="2020-11-03T18:59:27.280" v="2061"/>
          <ac:spMkLst>
            <pc:docMk/>
            <pc:sldMk cId="120527361" sldId="373"/>
            <ac:spMk id="203" creationId="{998C01AD-5700-41A5-BE52-0DE85DC2DCF3}"/>
          </ac:spMkLst>
        </pc:spChg>
        <pc:spChg chg="mod">
          <ac:chgData name="Ahmed Baraka" userId="27de326a888dfb01" providerId="LiveId" clId="{40EB1331-4A1D-4F40-83D9-DD7AD331F863}" dt="2020-11-03T18:59:27.280" v="2061"/>
          <ac:spMkLst>
            <pc:docMk/>
            <pc:sldMk cId="120527361" sldId="373"/>
            <ac:spMk id="204" creationId="{1F4B3F7C-425E-4603-9238-801CA4E6F9D8}"/>
          </ac:spMkLst>
        </pc:spChg>
        <pc:spChg chg="mod">
          <ac:chgData name="Ahmed Baraka" userId="27de326a888dfb01" providerId="LiveId" clId="{40EB1331-4A1D-4F40-83D9-DD7AD331F863}" dt="2020-11-03T18:59:27.280" v="2061"/>
          <ac:spMkLst>
            <pc:docMk/>
            <pc:sldMk cId="120527361" sldId="373"/>
            <ac:spMk id="205" creationId="{E554EC47-DE6B-4CE0-876A-9B3D8A6C6BC4}"/>
          </ac:spMkLst>
        </pc:spChg>
        <pc:spChg chg="mod">
          <ac:chgData name="Ahmed Baraka" userId="27de326a888dfb01" providerId="LiveId" clId="{40EB1331-4A1D-4F40-83D9-DD7AD331F863}" dt="2020-11-03T18:59:27.280" v="2061"/>
          <ac:spMkLst>
            <pc:docMk/>
            <pc:sldMk cId="120527361" sldId="373"/>
            <ac:spMk id="206" creationId="{5A35B4A8-EF01-4F5D-B85F-C69CA25DB965}"/>
          </ac:spMkLst>
        </pc:spChg>
        <pc:spChg chg="mod">
          <ac:chgData name="Ahmed Baraka" userId="27de326a888dfb01" providerId="LiveId" clId="{40EB1331-4A1D-4F40-83D9-DD7AD331F863}" dt="2020-11-03T18:59:27.280" v="2061"/>
          <ac:spMkLst>
            <pc:docMk/>
            <pc:sldMk cId="120527361" sldId="373"/>
            <ac:spMk id="207" creationId="{B839A166-0421-4FFA-85CC-A6FAEE9CB31E}"/>
          </ac:spMkLst>
        </pc:spChg>
        <pc:spChg chg="mod">
          <ac:chgData name="Ahmed Baraka" userId="27de326a888dfb01" providerId="LiveId" clId="{40EB1331-4A1D-4F40-83D9-DD7AD331F863}" dt="2020-11-03T18:59:27.280" v="2061"/>
          <ac:spMkLst>
            <pc:docMk/>
            <pc:sldMk cId="120527361" sldId="373"/>
            <ac:spMk id="209" creationId="{EF08FF3C-2980-47B9-9F5E-E84316E2356B}"/>
          </ac:spMkLst>
        </pc:spChg>
        <pc:spChg chg="mod">
          <ac:chgData name="Ahmed Baraka" userId="27de326a888dfb01" providerId="LiveId" clId="{40EB1331-4A1D-4F40-83D9-DD7AD331F863}" dt="2020-11-03T18:59:27.280" v="2061"/>
          <ac:spMkLst>
            <pc:docMk/>
            <pc:sldMk cId="120527361" sldId="373"/>
            <ac:spMk id="210" creationId="{B21783E8-5F65-4D64-9BBC-8AE217FD7969}"/>
          </ac:spMkLst>
        </pc:spChg>
        <pc:spChg chg="mod">
          <ac:chgData name="Ahmed Baraka" userId="27de326a888dfb01" providerId="LiveId" clId="{40EB1331-4A1D-4F40-83D9-DD7AD331F863}" dt="2020-11-03T18:59:27.280" v="2061"/>
          <ac:spMkLst>
            <pc:docMk/>
            <pc:sldMk cId="120527361" sldId="373"/>
            <ac:spMk id="218" creationId="{10DDE336-E853-422E-B729-673D33266D50}"/>
          </ac:spMkLst>
        </pc:spChg>
        <pc:spChg chg="mod">
          <ac:chgData name="Ahmed Baraka" userId="27de326a888dfb01" providerId="LiveId" clId="{40EB1331-4A1D-4F40-83D9-DD7AD331F863}" dt="2020-11-03T18:59:27.280" v="2061"/>
          <ac:spMkLst>
            <pc:docMk/>
            <pc:sldMk cId="120527361" sldId="373"/>
            <ac:spMk id="223" creationId="{AFC5A8C0-F77F-43F3-9699-D5DF3B7D21C4}"/>
          </ac:spMkLst>
        </pc:spChg>
        <pc:spChg chg="mod">
          <ac:chgData name="Ahmed Baraka" userId="27de326a888dfb01" providerId="LiveId" clId="{40EB1331-4A1D-4F40-83D9-DD7AD331F863}" dt="2020-11-03T18:59:27.280" v="2061"/>
          <ac:spMkLst>
            <pc:docMk/>
            <pc:sldMk cId="120527361" sldId="373"/>
            <ac:spMk id="224" creationId="{83BFEA2F-BA0A-4DF0-8D2A-70F3FE581199}"/>
          </ac:spMkLst>
        </pc:spChg>
        <pc:spChg chg="mod">
          <ac:chgData name="Ahmed Baraka" userId="27de326a888dfb01" providerId="LiveId" clId="{40EB1331-4A1D-4F40-83D9-DD7AD331F863}" dt="2020-11-03T18:59:27.280" v="2061"/>
          <ac:spMkLst>
            <pc:docMk/>
            <pc:sldMk cId="120527361" sldId="373"/>
            <ac:spMk id="225" creationId="{8CF8A5A2-0EDB-4B0C-A50C-7048113BDB92}"/>
          </ac:spMkLst>
        </pc:spChg>
        <pc:spChg chg="mod">
          <ac:chgData name="Ahmed Baraka" userId="27de326a888dfb01" providerId="LiveId" clId="{40EB1331-4A1D-4F40-83D9-DD7AD331F863}" dt="2020-11-03T18:59:27.280" v="2061"/>
          <ac:spMkLst>
            <pc:docMk/>
            <pc:sldMk cId="120527361" sldId="373"/>
            <ac:spMk id="226" creationId="{81574C72-53F4-4072-A9E8-D53BE0DDBFB6}"/>
          </ac:spMkLst>
        </pc:spChg>
        <pc:spChg chg="mod">
          <ac:chgData name="Ahmed Baraka" userId="27de326a888dfb01" providerId="LiveId" clId="{40EB1331-4A1D-4F40-83D9-DD7AD331F863}" dt="2020-11-03T18:59:27.280" v="2061"/>
          <ac:spMkLst>
            <pc:docMk/>
            <pc:sldMk cId="120527361" sldId="373"/>
            <ac:spMk id="227" creationId="{B0A51724-E867-4447-949A-9619A1C0B160}"/>
          </ac:spMkLst>
        </pc:spChg>
        <pc:spChg chg="mod">
          <ac:chgData name="Ahmed Baraka" userId="27de326a888dfb01" providerId="LiveId" clId="{40EB1331-4A1D-4F40-83D9-DD7AD331F863}" dt="2020-11-03T18:59:27.280" v="2061"/>
          <ac:spMkLst>
            <pc:docMk/>
            <pc:sldMk cId="120527361" sldId="373"/>
            <ac:spMk id="228" creationId="{08D6CA30-2828-4E44-8974-88691711FB4B}"/>
          </ac:spMkLst>
        </pc:spChg>
        <pc:spChg chg="mod">
          <ac:chgData name="Ahmed Baraka" userId="27de326a888dfb01" providerId="LiveId" clId="{40EB1331-4A1D-4F40-83D9-DD7AD331F863}" dt="2020-11-03T18:59:27.280" v="2061"/>
          <ac:spMkLst>
            <pc:docMk/>
            <pc:sldMk cId="120527361" sldId="373"/>
            <ac:spMk id="229" creationId="{9E2F55C2-943B-4E01-B941-0E99332EDFCE}"/>
          </ac:spMkLst>
        </pc:spChg>
        <pc:spChg chg="mod">
          <ac:chgData name="Ahmed Baraka" userId="27de326a888dfb01" providerId="LiveId" clId="{40EB1331-4A1D-4F40-83D9-DD7AD331F863}" dt="2020-11-03T18:59:27.280" v="2061"/>
          <ac:spMkLst>
            <pc:docMk/>
            <pc:sldMk cId="120527361" sldId="373"/>
            <ac:spMk id="234" creationId="{E3C80C2E-B8D4-442E-A761-2FFD52C3B0D7}"/>
          </ac:spMkLst>
        </pc:spChg>
        <pc:spChg chg="mod">
          <ac:chgData name="Ahmed Baraka" userId="27de326a888dfb01" providerId="LiveId" clId="{40EB1331-4A1D-4F40-83D9-DD7AD331F863}" dt="2020-11-03T18:59:27.280" v="2061"/>
          <ac:spMkLst>
            <pc:docMk/>
            <pc:sldMk cId="120527361" sldId="373"/>
            <ac:spMk id="235" creationId="{0175E6FB-9C7F-4B40-818D-2BAF23F7FE1E}"/>
          </ac:spMkLst>
        </pc:spChg>
        <pc:spChg chg="mod">
          <ac:chgData name="Ahmed Baraka" userId="27de326a888dfb01" providerId="LiveId" clId="{40EB1331-4A1D-4F40-83D9-DD7AD331F863}" dt="2020-11-03T18:59:27.280" v="2061"/>
          <ac:spMkLst>
            <pc:docMk/>
            <pc:sldMk cId="120527361" sldId="373"/>
            <ac:spMk id="236" creationId="{61D64263-27B8-48E4-B9BE-61D1118DDE49}"/>
          </ac:spMkLst>
        </pc:spChg>
        <pc:spChg chg="mod">
          <ac:chgData name="Ahmed Baraka" userId="27de326a888dfb01" providerId="LiveId" clId="{40EB1331-4A1D-4F40-83D9-DD7AD331F863}" dt="2020-11-03T18:59:27.280" v="2061"/>
          <ac:spMkLst>
            <pc:docMk/>
            <pc:sldMk cId="120527361" sldId="373"/>
            <ac:spMk id="237" creationId="{A90F3E58-D8F5-48BC-AAFA-FA685FBFAF76}"/>
          </ac:spMkLst>
        </pc:spChg>
        <pc:spChg chg="mod">
          <ac:chgData name="Ahmed Baraka" userId="27de326a888dfb01" providerId="LiveId" clId="{40EB1331-4A1D-4F40-83D9-DD7AD331F863}" dt="2020-11-03T18:59:27.280" v="2061"/>
          <ac:spMkLst>
            <pc:docMk/>
            <pc:sldMk cId="120527361" sldId="373"/>
            <ac:spMk id="238" creationId="{587A5211-2410-4154-8B01-23E9E80DD820}"/>
          </ac:spMkLst>
        </pc:spChg>
        <pc:spChg chg="mod">
          <ac:chgData name="Ahmed Baraka" userId="27de326a888dfb01" providerId="LiveId" clId="{40EB1331-4A1D-4F40-83D9-DD7AD331F863}" dt="2020-11-03T18:59:27.280" v="2061"/>
          <ac:spMkLst>
            <pc:docMk/>
            <pc:sldMk cId="120527361" sldId="373"/>
            <ac:spMk id="239" creationId="{A6EDB870-CDFF-4760-8121-585C2E0EC9C4}"/>
          </ac:spMkLst>
        </pc:spChg>
        <pc:spChg chg="mod">
          <ac:chgData name="Ahmed Baraka" userId="27de326a888dfb01" providerId="LiveId" clId="{40EB1331-4A1D-4F40-83D9-DD7AD331F863}" dt="2020-11-03T18:59:27.280" v="2061"/>
          <ac:spMkLst>
            <pc:docMk/>
            <pc:sldMk cId="120527361" sldId="373"/>
            <ac:spMk id="240" creationId="{604A381F-EE49-4E0C-886F-F1E1E23996E4}"/>
          </ac:spMkLst>
        </pc:spChg>
        <pc:spChg chg="mod">
          <ac:chgData name="Ahmed Baraka" userId="27de326a888dfb01" providerId="LiveId" clId="{40EB1331-4A1D-4F40-83D9-DD7AD331F863}" dt="2020-11-03T18:59:27.280" v="2061"/>
          <ac:spMkLst>
            <pc:docMk/>
            <pc:sldMk cId="120527361" sldId="373"/>
            <ac:spMk id="245" creationId="{B9CBF67D-32D6-449D-8166-0880038F3582}"/>
          </ac:spMkLst>
        </pc:spChg>
        <pc:spChg chg="mod">
          <ac:chgData name="Ahmed Baraka" userId="27de326a888dfb01" providerId="LiveId" clId="{40EB1331-4A1D-4F40-83D9-DD7AD331F863}" dt="2020-11-03T18:59:27.280" v="2061"/>
          <ac:spMkLst>
            <pc:docMk/>
            <pc:sldMk cId="120527361" sldId="373"/>
            <ac:spMk id="246" creationId="{45DF52B8-8D6C-435A-9187-27505AC283CC}"/>
          </ac:spMkLst>
        </pc:spChg>
        <pc:spChg chg="mod">
          <ac:chgData name="Ahmed Baraka" userId="27de326a888dfb01" providerId="LiveId" clId="{40EB1331-4A1D-4F40-83D9-DD7AD331F863}" dt="2020-11-03T18:59:27.280" v="2061"/>
          <ac:spMkLst>
            <pc:docMk/>
            <pc:sldMk cId="120527361" sldId="373"/>
            <ac:spMk id="247" creationId="{878D182A-C526-4B00-B384-A1650536CCB0}"/>
          </ac:spMkLst>
        </pc:spChg>
        <pc:spChg chg="mod">
          <ac:chgData name="Ahmed Baraka" userId="27de326a888dfb01" providerId="LiveId" clId="{40EB1331-4A1D-4F40-83D9-DD7AD331F863}" dt="2020-11-03T18:59:27.280" v="2061"/>
          <ac:spMkLst>
            <pc:docMk/>
            <pc:sldMk cId="120527361" sldId="373"/>
            <ac:spMk id="248" creationId="{9F8EC8E8-78EA-4365-8A2A-B377E5939616}"/>
          </ac:spMkLst>
        </pc:spChg>
        <pc:spChg chg="mod">
          <ac:chgData name="Ahmed Baraka" userId="27de326a888dfb01" providerId="LiveId" clId="{40EB1331-4A1D-4F40-83D9-DD7AD331F863}" dt="2020-11-03T18:59:27.280" v="2061"/>
          <ac:spMkLst>
            <pc:docMk/>
            <pc:sldMk cId="120527361" sldId="373"/>
            <ac:spMk id="249" creationId="{58BB76A4-1AF0-4B21-803A-88911E255635}"/>
          </ac:spMkLst>
        </pc:spChg>
        <pc:spChg chg="mod">
          <ac:chgData name="Ahmed Baraka" userId="27de326a888dfb01" providerId="LiveId" clId="{40EB1331-4A1D-4F40-83D9-DD7AD331F863}" dt="2020-11-03T18:59:27.280" v="2061"/>
          <ac:spMkLst>
            <pc:docMk/>
            <pc:sldMk cId="120527361" sldId="373"/>
            <ac:spMk id="250" creationId="{7E85122B-98CC-4FB0-9065-0668ED69FB23}"/>
          </ac:spMkLst>
        </pc:spChg>
        <pc:spChg chg="mod">
          <ac:chgData name="Ahmed Baraka" userId="27de326a888dfb01" providerId="LiveId" clId="{40EB1331-4A1D-4F40-83D9-DD7AD331F863}" dt="2020-11-03T18:59:27.280" v="2061"/>
          <ac:spMkLst>
            <pc:docMk/>
            <pc:sldMk cId="120527361" sldId="373"/>
            <ac:spMk id="251" creationId="{B3498675-9D26-4005-B737-73B47D170CD8}"/>
          </ac:spMkLst>
        </pc:spChg>
        <pc:spChg chg="mod">
          <ac:chgData name="Ahmed Baraka" userId="27de326a888dfb01" providerId="LiveId" clId="{40EB1331-4A1D-4F40-83D9-DD7AD331F863}" dt="2020-11-03T18:59:27.280" v="2061"/>
          <ac:spMkLst>
            <pc:docMk/>
            <pc:sldMk cId="120527361" sldId="373"/>
            <ac:spMk id="256" creationId="{7649CF29-7D09-4D24-B830-E98ACAD9FBB9}"/>
          </ac:spMkLst>
        </pc:spChg>
        <pc:spChg chg="mod">
          <ac:chgData name="Ahmed Baraka" userId="27de326a888dfb01" providerId="LiveId" clId="{40EB1331-4A1D-4F40-83D9-DD7AD331F863}" dt="2020-11-03T18:59:27.280" v="2061"/>
          <ac:spMkLst>
            <pc:docMk/>
            <pc:sldMk cId="120527361" sldId="373"/>
            <ac:spMk id="257" creationId="{C0660A06-EBB8-49BD-8DF1-549B776A651E}"/>
          </ac:spMkLst>
        </pc:spChg>
        <pc:spChg chg="mod">
          <ac:chgData name="Ahmed Baraka" userId="27de326a888dfb01" providerId="LiveId" clId="{40EB1331-4A1D-4F40-83D9-DD7AD331F863}" dt="2020-11-03T18:59:27.280" v="2061"/>
          <ac:spMkLst>
            <pc:docMk/>
            <pc:sldMk cId="120527361" sldId="373"/>
            <ac:spMk id="258" creationId="{72EAA153-F8CF-4834-A103-95402AEF6A04}"/>
          </ac:spMkLst>
        </pc:spChg>
        <pc:spChg chg="mod">
          <ac:chgData name="Ahmed Baraka" userId="27de326a888dfb01" providerId="LiveId" clId="{40EB1331-4A1D-4F40-83D9-DD7AD331F863}" dt="2020-11-03T18:59:27.280" v="2061"/>
          <ac:spMkLst>
            <pc:docMk/>
            <pc:sldMk cId="120527361" sldId="373"/>
            <ac:spMk id="259" creationId="{ECA5B812-D802-4F6D-82E5-4CECDD2C73CD}"/>
          </ac:spMkLst>
        </pc:spChg>
        <pc:spChg chg="mod">
          <ac:chgData name="Ahmed Baraka" userId="27de326a888dfb01" providerId="LiveId" clId="{40EB1331-4A1D-4F40-83D9-DD7AD331F863}" dt="2020-11-03T18:59:27.280" v="2061"/>
          <ac:spMkLst>
            <pc:docMk/>
            <pc:sldMk cId="120527361" sldId="373"/>
            <ac:spMk id="260" creationId="{0DBC6712-D941-4547-A993-9317FDDA2200}"/>
          </ac:spMkLst>
        </pc:spChg>
        <pc:spChg chg="mod">
          <ac:chgData name="Ahmed Baraka" userId="27de326a888dfb01" providerId="LiveId" clId="{40EB1331-4A1D-4F40-83D9-DD7AD331F863}" dt="2020-11-03T18:59:27.280" v="2061"/>
          <ac:spMkLst>
            <pc:docMk/>
            <pc:sldMk cId="120527361" sldId="373"/>
            <ac:spMk id="261" creationId="{B9C6BD9E-EC89-4B45-885B-592B138B7144}"/>
          </ac:spMkLst>
        </pc:spChg>
        <pc:spChg chg="mod">
          <ac:chgData name="Ahmed Baraka" userId="27de326a888dfb01" providerId="LiveId" clId="{40EB1331-4A1D-4F40-83D9-DD7AD331F863}" dt="2020-11-03T18:59:27.280" v="2061"/>
          <ac:spMkLst>
            <pc:docMk/>
            <pc:sldMk cId="120527361" sldId="373"/>
            <ac:spMk id="262" creationId="{011F1E14-A600-43D4-B929-3E07F2AFC76C}"/>
          </ac:spMkLst>
        </pc:spChg>
        <pc:spChg chg="mod">
          <ac:chgData name="Ahmed Baraka" userId="27de326a888dfb01" providerId="LiveId" clId="{40EB1331-4A1D-4F40-83D9-DD7AD331F863}" dt="2020-11-03T18:59:27.280" v="2061"/>
          <ac:spMkLst>
            <pc:docMk/>
            <pc:sldMk cId="120527361" sldId="373"/>
            <ac:spMk id="267" creationId="{1B60FE3C-0F61-4D26-8965-496B2DA5F459}"/>
          </ac:spMkLst>
        </pc:spChg>
        <pc:spChg chg="mod">
          <ac:chgData name="Ahmed Baraka" userId="27de326a888dfb01" providerId="LiveId" clId="{40EB1331-4A1D-4F40-83D9-DD7AD331F863}" dt="2020-11-03T18:59:27.280" v="2061"/>
          <ac:spMkLst>
            <pc:docMk/>
            <pc:sldMk cId="120527361" sldId="373"/>
            <ac:spMk id="268" creationId="{3386ADB7-E292-4A58-ACD5-7F4C1880D09F}"/>
          </ac:spMkLst>
        </pc:spChg>
        <pc:spChg chg="mod">
          <ac:chgData name="Ahmed Baraka" userId="27de326a888dfb01" providerId="LiveId" clId="{40EB1331-4A1D-4F40-83D9-DD7AD331F863}" dt="2020-11-03T18:59:27.280" v="2061"/>
          <ac:spMkLst>
            <pc:docMk/>
            <pc:sldMk cId="120527361" sldId="373"/>
            <ac:spMk id="269" creationId="{BA7E30DB-0EAB-4AD6-906B-834FD11CA0B3}"/>
          </ac:spMkLst>
        </pc:spChg>
        <pc:spChg chg="mod">
          <ac:chgData name="Ahmed Baraka" userId="27de326a888dfb01" providerId="LiveId" clId="{40EB1331-4A1D-4F40-83D9-DD7AD331F863}" dt="2020-11-03T18:59:27.280" v="2061"/>
          <ac:spMkLst>
            <pc:docMk/>
            <pc:sldMk cId="120527361" sldId="373"/>
            <ac:spMk id="270" creationId="{82973F18-CBC5-4C6D-B481-DBA8CDB4B274}"/>
          </ac:spMkLst>
        </pc:spChg>
        <pc:spChg chg="mod">
          <ac:chgData name="Ahmed Baraka" userId="27de326a888dfb01" providerId="LiveId" clId="{40EB1331-4A1D-4F40-83D9-DD7AD331F863}" dt="2020-11-03T18:59:27.280" v="2061"/>
          <ac:spMkLst>
            <pc:docMk/>
            <pc:sldMk cId="120527361" sldId="373"/>
            <ac:spMk id="271" creationId="{D6295C0F-1F87-41C1-954E-97FE42CFCEB4}"/>
          </ac:spMkLst>
        </pc:spChg>
        <pc:spChg chg="mod">
          <ac:chgData name="Ahmed Baraka" userId="27de326a888dfb01" providerId="LiveId" clId="{40EB1331-4A1D-4F40-83D9-DD7AD331F863}" dt="2020-11-03T18:59:27.280" v="2061"/>
          <ac:spMkLst>
            <pc:docMk/>
            <pc:sldMk cId="120527361" sldId="373"/>
            <ac:spMk id="272" creationId="{0DC56331-5132-491B-A78E-AFCF9BA33895}"/>
          </ac:spMkLst>
        </pc:spChg>
        <pc:spChg chg="mod">
          <ac:chgData name="Ahmed Baraka" userId="27de326a888dfb01" providerId="LiveId" clId="{40EB1331-4A1D-4F40-83D9-DD7AD331F863}" dt="2020-11-03T18:59:27.280" v="2061"/>
          <ac:spMkLst>
            <pc:docMk/>
            <pc:sldMk cId="120527361" sldId="373"/>
            <ac:spMk id="273" creationId="{8AA81BDE-DFA9-4831-8906-7735D1A31224}"/>
          </ac:spMkLst>
        </pc:spChg>
        <pc:spChg chg="mod">
          <ac:chgData name="Ahmed Baraka" userId="27de326a888dfb01" providerId="LiveId" clId="{40EB1331-4A1D-4F40-83D9-DD7AD331F863}" dt="2020-11-03T18:59:27.280" v="2061"/>
          <ac:spMkLst>
            <pc:docMk/>
            <pc:sldMk cId="120527361" sldId="373"/>
            <ac:spMk id="278" creationId="{03601565-2C78-4190-B57E-D3269EF639C7}"/>
          </ac:spMkLst>
        </pc:spChg>
        <pc:spChg chg="mod">
          <ac:chgData name="Ahmed Baraka" userId="27de326a888dfb01" providerId="LiveId" clId="{40EB1331-4A1D-4F40-83D9-DD7AD331F863}" dt="2020-11-03T18:59:27.280" v="2061"/>
          <ac:spMkLst>
            <pc:docMk/>
            <pc:sldMk cId="120527361" sldId="373"/>
            <ac:spMk id="279" creationId="{CFC3BA14-0F9D-41C0-94C2-F803F7B4FBEC}"/>
          </ac:spMkLst>
        </pc:spChg>
        <pc:spChg chg="mod">
          <ac:chgData name="Ahmed Baraka" userId="27de326a888dfb01" providerId="LiveId" clId="{40EB1331-4A1D-4F40-83D9-DD7AD331F863}" dt="2020-11-03T18:59:27.280" v="2061"/>
          <ac:spMkLst>
            <pc:docMk/>
            <pc:sldMk cId="120527361" sldId="373"/>
            <ac:spMk id="280" creationId="{FA1D5AC7-5720-44DD-88AA-345EBC16494E}"/>
          </ac:spMkLst>
        </pc:spChg>
        <pc:spChg chg="mod">
          <ac:chgData name="Ahmed Baraka" userId="27de326a888dfb01" providerId="LiveId" clId="{40EB1331-4A1D-4F40-83D9-DD7AD331F863}" dt="2020-11-03T18:59:27.280" v="2061"/>
          <ac:spMkLst>
            <pc:docMk/>
            <pc:sldMk cId="120527361" sldId="373"/>
            <ac:spMk id="281" creationId="{FAF80479-462B-4C18-94EA-D6AC7A8DEB76}"/>
          </ac:spMkLst>
        </pc:spChg>
        <pc:spChg chg="mod">
          <ac:chgData name="Ahmed Baraka" userId="27de326a888dfb01" providerId="LiveId" clId="{40EB1331-4A1D-4F40-83D9-DD7AD331F863}" dt="2020-11-03T18:59:27.280" v="2061"/>
          <ac:spMkLst>
            <pc:docMk/>
            <pc:sldMk cId="120527361" sldId="373"/>
            <ac:spMk id="282" creationId="{AD5DCCCB-732B-4E4C-AEF8-0B76FF77EBB4}"/>
          </ac:spMkLst>
        </pc:spChg>
        <pc:spChg chg="mod">
          <ac:chgData name="Ahmed Baraka" userId="27de326a888dfb01" providerId="LiveId" clId="{40EB1331-4A1D-4F40-83D9-DD7AD331F863}" dt="2020-11-03T18:59:27.280" v="2061"/>
          <ac:spMkLst>
            <pc:docMk/>
            <pc:sldMk cId="120527361" sldId="373"/>
            <ac:spMk id="283" creationId="{BE88771B-AD48-4483-85C5-A831F152BBB9}"/>
          </ac:spMkLst>
        </pc:spChg>
        <pc:spChg chg="mod topLvl">
          <ac:chgData name="Ahmed Baraka" userId="27de326a888dfb01" providerId="LiveId" clId="{40EB1331-4A1D-4F40-83D9-DD7AD331F863}" dt="2020-11-03T19:23:28.519" v="2746" actId="164"/>
          <ac:spMkLst>
            <pc:docMk/>
            <pc:sldMk cId="120527361" sldId="373"/>
            <ac:spMk id="286" creationId="{9459A4AD-D74B-4EC0-A7A4-32449E132A84}"/>
          </ac:spMkLst>
        </pc:spChg>
        <pc:spChg chg="mod topLvl">
          <ac:chgData name="Ahmed Baraka" userId="27de326a888dfb01" providerId="LiveId" clId="{40EB1331-4A1D-4F40-83D9-DD7AD331F863}" dt="2020-11-03T19:23:28.519" v="2746" actId="164"/>
          <ac:spMkLst>
            <pc:docMk/>
            <pc:sldMk cId="120527361" sldId="373"/>
            <ac:spMk id="287" creationId="{4FC77C4B-4E8B-4DF2-B1FA-814FC1376892}"/>
          </ac:spMkLst>
        </pc:spChg>
        <pc:spChg chg="del mod">
          <ac:chgData name="Ahmed Baraka" userId="27de326a888dfb01" providerId="LiveId" clId="{40EB1331-4A1D-4F40-83D9-DD7AD331F863}" dt="2020-11-03T19:00:28.997" v="2069" actId="478"/>
          <ac:spMkLst>
            <pc:docMk/>
            <pc:sldMk cId="120527361" sldId="373"/>
            <ac:spMk id="294" creationId="{3348838A-011D-463A-90A3-7493CDDCE0E9}"/>
          </ac:spMkLst>
        </pc:spChg>
        <pc:spChg chg="del mod topLvl">
          <ac:chgData name="Ahmed Baraka" userId="27de326a888dfb01" providerId="LiveId" clId="{40EB1331-4A1D-4F40-83D9-DD7AD331F863}" dt="2020-11-03T19:01:09.960" v="2082" actId="478"/>
          <ac:spMkLst>
            <pc:docMk/>
            <pc:sldMk cId="120527361" sldId="373"/>
            <ac:spMk id="296" creationId="{C0A9588E-A9B5-48D3-A4E4-E6DF787A526A}"/>
          </ac:spMkLst>
        </pc:spChg>
        <pc:spChg chg="del mod">
          <ac:chgData name="Ahmed Baraka" userId="27de326a888dfb01" providerId="LiveId" clId="{40EB1331-4A1D-4F40-83D9-DD7AD331F863}" dt="2020-11-03T19:00:50.104" v="2074" actId="478"/>
          <ac:spMkLst>
            <pc:docMk/>
            <pc:sldMk cId="120527361" sldId="373"/>
            <ac:spMk id="298" creationId="{B19B96C8-524C-46BF-9CE2-572829A7AB2F}"/>
          </ac:spMkLst>
        </pc:spChg>
        <pc:spChg chg="del mod">
          <ac:chgData name="Ahmed Baraka" userId="27de326a888dfb01" providerId="LiveId" clId="{40EB1331-4A1D-4F40-83D9-DD7AD331F863}" dt="2020-11-03T19:01:04.269" v="2079" actId="478"/>
          <ac:spMkLst>
            <pc:docMk/>
            <pc:sldMk cId="120527361" sldId="373"/>
            <ac:spMk id="302" creationId="{588D215F-E0AF-4605-BD4C-4BF0D5F01C72}"/>
          </ac:spMkLst>
        </pc:spChg>
        <pc:spChg chg="del mod">
          <ac:chgData name="Ahmed Baraka" userId="27de326a888dfb01" providerId="LiveId" clId="{40EB1331-4A1D-4F40-83D9-DD7AD331F863}" dt="2020-11-03T19:00:35.353" v="2071" actId="478"/>
          <ac:spMkLst>
            <pc:docMk/>
            <pc:sldMk cId="120527361" sldId="373"/>
            <ac:spMk id="304" creationId="{E2C3A2BD-0041-4A07-B5B2-16E6CFABA225}"/>
          </ac:spMkLst>
        </pc:spChg>
        <pc:spChg chg="mod topLvl">
          <ac:chgData name="Ahmed Baraka" userId="27de326a888dfb01" providerId="LiveId" clId="{40EB1331-4A1D-4F40-83D9-DD7AD331F863}" dt="2020-11-03T19:23:28.519" v="2746" actId="164"/>
          <ac:spMkLst>
            <pc:docMk/>
            <pc:sldMk cId="120527361" sldId="373"/>
            <ac:spMk id="307" creationId="{5725DA0C-9A09-4D81-B691-4A86BEE2E37B}"/>
          </ac:spMkLst>
        </pc:spChg>
        <pc:spChg chg="del mod topLvl">
          <ac:chgData name="Ahmed Baraka" userId="27de326a888dfb01" providerId="LiveId" clId="{40EB1331-4A1D-4F40-83D9-DD7AD331F863}" dt="2020-11-03T19:01:40.048" v="2099" actId="478"/>
          <ac:spMkLst>
            <pc:docMk/>
            <pc:sldMk cId="120527361" sldId="373"/>
            <ac:spMk id="308" creationId="{B6B423B5-04F8-46BC-8C9B-3BAE9DE4D399}"/>
          </ac:spMkLst>
        </pc:spChg>
        <pc:spChg chg="mod">
          <ac:chgData name="Ahmed Baraka" userId="27de326a888dfb01" providerId="LiveId" clId="{40EB1331-4A1D-4F40-83D9-DD7AD331F863}" dt="2020-11-03T18:59:53.406" v="2065"/>
          <ac:spMkLst>
            <pc:docMk/>
            <pc:sldMk cId="120527361" sldId="373"/>
            <ac:spMk id="311" creationId="{A6D9DC96-44D5-4EC8-8D3B-1BE1B5854D9D}"/>
          </ac:spMkLst>
        </pc:spChg>
        <pc:spChg chg="mod">
          <ac:chgData name="Ahmed Baraka" userId="27de326a888dfb01" providerId="LiveId" clId="{40EB1331-4A1D-4F40-83D9-DD7AD331F863}" dt="2020-11-03T18:59:53.406" v="2065"/>
          <ac:spMkLst>
            <pc:docMk/>
            <pc:sldMk cId="120527361" sldId="373"/>
            <ac:spMk id="314" creationId="{AFE01853-3C40-4FB4-91CD-4FF1D9983B59}"/>
          </ac:spMkLst>
        </pc:spChg>
        <pc:spChg chg="mod">
          <ac:chgData name="Ahmed Baraka" userId="27de326a888dfb01" providerId="LiveId" clId="{40EB1331-4A1D-4F40-83D9-DD7AD331F863}" dt="2020-11-03T18:59:53.406" v="2065"/>
          <ac:spMkLst>
            <pc:docMk/>
            <pc:sldMk cId="120527361" sldId="373"/>
            <ac:spMk id="317" creationId="{77DC0258-251D-4D6B-BED0-B0CC7982C3B4}"/>
          </ac:spMkLst>
        </pc:spChg>
        <pc:spChg chg="mod">
          <ac:chgData name="Ahmed Baraka" userId="27de326a888dfb01" providerId="LiveId" clId="{40EB1331-4A1D-4F40-83D9-DD7AD331F863}" dt="2020-11-03T18:59:53.406" v="2065"/>
          <ac:spMkLst>
            <pc:docMk/>
            <pc:sldMk cId="120527361" sldId="373"/>
            <ac:spMk id="320" creationId="{167784B8-3A9B-48AD-B7D2-D96841E2BD76}"/>
          </ac:spMkLst>
        </pc:spChg>
        <pc:spChg chg="mod">
          <ac:chgData name="Ahmed Baraka" userId="27de326a888dfb01" providerId="LiveId" clId="{40EB1331-4A1D-4F40-83D9-DD7AD331F863}" dt="2020-11-03T18:59:53.406" v="2065"/>
          <ac:spMkLst>
            <pc:docMk/>
            <pc:sldMk cId="120527361" sldId="373"/>
            <ac:spMk id="323" creationId="{03B5427B-A84C-40A8-89E9-A1BA623E3751}"/>
          </ac:spMkLst>
        </pc:spChg>
        <pc:spChg chg="mod">
          <ac:chgData name="Ahmed Baraka" userId="27de326a888dfb01" providerId="LiveId" clId="{40EB1331-4A1D-4F40-83D9-DD7AD331F863}" dt="2020-11-03T18:59:53.406" v="2065"/>
          <ac:spMkLst>
            <pc:docMk/>
            <pc:sldMk cId="120527361" sldId="373"/>
            <ac:spMk id="326" creationId="{573446AD-3EF1-4DDF-BFB6-4A8843E0CC39}"/>
          </ac:spMkLst>
        </pc:spChg>
        <pc:spChg chg="mod">
          <ac:chgData name="Ahmed Baraka" userId="27de326a888dfb01" providerId="LiveId" clId="{40EB1331-4A1D-4F40-83D9-DD7AD331F863}" dt="2020-11-03T18:59:53.406" v="2065"/>
          <ac:spMkLst>
            <pc:docMk/>
            <pc:sldMk cId="120527361" sldId="373"/>
            <ac:spMk id="333" creationId="{5EAEDFBD-7879-4A1E-B597-731C2771C04A}"/>
          </ac:spMkLst>
        </pc:spChg>
        <pc:spChg chg="mod">
          <ac:chgData name="Ahmed Baraka" userId="27de326a888dfb01" providerId="LiveId" clId="{40EB1331-4A1D-4F40-83D9-DD7AD331F863}" dt="2020-11-03T18:59:53.406" v="2065"/>
          <ac:spMkLst>
            <pc:docMk/>
            <pc:sldMk cId="120527361" sldId="373"/>
            <ac:spMk id="334" creationId="{2B3A9A0C-8E87-4BE3-B851-17BB9508F2BB}"/>
          </ac:spMkLst>
        </pc:spChg>
        <pc:spChg chg="mod">
          <ac:chgData name="Ahmed Baraka" userId="27de326a888dfb01" providerId="LiveId" clId="{40EB1331-4A1D-4F40-83D9-DD7AD331F863}" dt="2020-11-03T18:59:53.406" v="2065"/>
          <ac:spMkLst>
            <pc:docMk/>
            <pc:sldMk cId="120527361" sldId="373"/>
            <ac:spMk id="342" creationId="{2798157A-9564-4691-B3A0-DA1E3A49E40B}"/>
          </ac:spMkLst>
        </pc:spChg>
        <pc:spChg chg="mod">
          <ac:chgData name="Ahmed Baraka" userId="27de326a888dfb01" providerId="LiveId" clId="{40EB1331-4A1D-4F40-83D9-DD7AD331F863}" dt="2020-11-03T18:59:53.406" v="2065"/>
          <ac:spMkLst>
            <pc:docMk/>
            <pc:sldMk cId="120527361" sldId="373"/>
            <ac:spMk id="347" creationId="{3FB2289F-A2F8-448D-B18D-20336B0BF95C}"/>
          </ac:spMkLst>
        </pc:spChg>
        <pc:spChg chg="mod">
          <ac:chgData name="Ahmed Baraka" userId="27de326a888dfb01" providerId="LiveId" clId="{40EB1331-4A1D-4F40-83D9-DD7AD331F863}" dt="2020-11-03T18:59:53.406" v="2065"/>
          <ac:spMkLst>
            <pc:docMk/>
            <pc:sldMk cId="120527361" sldId="373"/>
            <ac:spMk id="348" creationId="{73A6C0D5-24B2-49EE-9078-EBE2C3FFAE80}"/>
          </ac:spMkLst>
        </pc:spChg>
        <pc:spChg chg="mod">
          <ac:chgData name="Ahmed Baraka" userId="27de326a888dfb01" providerId="LiveId" clId="{40EB1331-4A1D-4F40-83D9-DD7AD331F863}" dt="2020-11-03T18:59:53.406" v="2065"/>
          <ac:spMkLst>
            <pc:docMk/>
            <pc:sldMk cId="120527361" sldId="373"/>
            <ac:spMk id="349" creationId="{261812BC-C09D-49CC-A522-CC9E809368E2}"/>
          </ac:spMkLst>
        </pc:spChg>
        <pc:spChg chg="mod">
          <ac:chgData name="Ahmed Baraka" userId="27de326a888dfb01" providerId="LiveId" clId="{40EB1331-4A1D-4F40-83D9-DD7AD331F863}" dt="2020-11-03T18:59:53.406" v="2065"/>
          <ac:spMkLst>
            <pc:docMk/>
            <pc:sldMk cId="120527361" sldId="373"/>
            <ac:spMk id="350" creationId="{33D5EFD8-FD80-4EEE-8BE0-D7E8915BC429}"/>
          </ac:spMkLst>
        </pc:spChg>
        <pc:spChg chg="mod">
          <ac:chgData name="Ahmed Baraka" userId="27de326a888dfb01" providerId="LiveId" clId="{40EB1331-4A1D-4F40-83D9-DD7AD331F863}" dt="2020-11-03T18:59:53.406" v="2065"/>
          <ac:spMkLst>
            <pc:docMk/>
            <pc:sldMk cId="120527361" sldId="373"/>
            <ac:spMk id="351" creationId="{630DF864-6B48-4922-A722-6BBC57AA20CD}"/>
          </ac:spMkLst>
        </pc:spChg>
        <pc:spChg chg="mod">
          <ac:chgData name="Ahmed Baraka" userId="27de326a888dfb01" providerId="LiveId" clId="{40EB1331-4A1D-4F40-83D9-DD7AD331F863}" dt="2020-11-03T18:59:53.406" v="2065"/>
          <ac:spMkLst>
            <pc:docMk/>
            <pc:sldMk cId="120527361" sldId="373"/>
            <ac:spMk id="352" creationId="{F8F27676-3DA9-4D26-8B5D-F2C5E34CBA03}"/>
          </ac:spMkLst>
        </pc:spChg>
        <pc:spChg chg="mod">
          <ac:chgData name="Ahmed Baraka" userId="27de326a888dfb01" providerId="LiveId" clId="{40EB1331-4A1D-4F40-83D9-DD7AD331F863}" dt="2020-11-03T18:59:53.406" v="2065"/>
          <ac:spMkLst>
            <pc:docMk/>
            <pc:sldMk cId="120527361" sldId="373"/>
            <ac:spMk id="353" creationId="{F494A7A4-276A-452F-9341-B4C03AA13FE0}"/>
          </ac:spMkLst>
        </pc:spChg>
        <pc:spChg chg="mod">
          <ac:chgData name="Ahmed Baraka" userId="27de326a888dfb01" providerId="LiveId" clId="{40EB1331-4A1D-4F40-83D9-DD7AD331F863}" dt="2020-11-03T18:59:53.406" v="2065"/>
          <ac:spMkLst>
            <pc:docMk/>
            <pc:sldMk cId="120527361" sldId="373"/>
            <ac:spMk id="358" creationId="{2FB940EE-0639-42F4-B74B-1A22EAD5E2EB}"/>
          </ac:spMkLst>
        </pc:spChg>
        <pc:spChg chg="mod">
          <ac:chgData name="Ahmed Baraka" userId="27de326a888dfb01" providerId="LiveId" clId="{40EB1331-4A1D-4F40-83D9-DD7AD331F863}" dt="2020-11-03T18:59:53.406" v="2065"/>
          <ac:spMkLst>
            <pc:docMk/>
            <pc:sldMk cId="120527361" sldId="373"/>
            <ac:spMk id="359" creationId="{2E617604-B7B5-4C32-97D8-D106E89DD4AD}"/>
          </ac:spMkLst>
        </pc:spChg>
        <pc:spChg chg="mod">
          <ac:chgData name="Ahmed Baraka" userId="27de326a888dfb01" providerId="LiveId" clId="{40EB1331-4A1D-4F40-83D9-DD7AD331F863}" dt="2020-11-03T18:59:53.406" v="2065"/>
          <ac:spMkLst>
            <pc:docMk/>
            <pc:sldMk cId="120527361" sldId="373"/>
            <ac:spMk id="360" creationId="{2AFCA0C3-CA0F-4143-A3B5-FFE5AA697538}"/>
          </ac:spMkLst>
        </pc:spChg>
        <pc:spChg chg="mod">
          <ac:chgData name="Ahmed Baraka" userId="27de326a888dfb01" providerId="LiveId" clId="{40EB1331-4A1D-4F40-83D9-DD7AD331F863}" dt="2020-11-03T18:59:53.406" v="2065"/>
          <ac:spMkLst>
            <pc:docMk/>
            <pc:sldMk cId="120527361" sldId="373"/>
            <ac:spMk id="361" creationId="{AB0D42B0-D023-41CF-9B2B-B784041A4163}"/>
          </ac:spMkLst>
        </pc:spChg>
        <pc:spChg chg="mod">
          <ac:chgData name="Ahmed Baraka" userId="27de326a888dfb01" providerId="LiveId" clId="{40EB1331-4A1D-4F40-83D9-DD7AD331F863}" dt="2020-11-03T18:59:53.406" v="2065"/>
          <ac:spMkLst>
            <pc:docMk/>
            <pc:sldMk cId="120527361" sldId="373"/>
            <ac:spMk id="362" creationId="{2506AE99-6148-46CD-8E84-986284740288}"/>
          </ac:spMkLst>
        </pc:spChg>
        <pc:spChg chg="mod">
          <ac:chgData name="Ahmed Baraka" userId="27de326a888dfb01" providerId="LiveId" clId="{40EB1331-4A1D-4F40-83D9-DD7AD331F863}" dt="2020-11-03T18:59:53.406" v="2065"/>
          <ac:spMkLst>
            <pc:docMk/>
            <pc:sldMk cId="120527361" sldId="373"/>
            <ac:spMk id="363" creationId="{A1C73DA0-93FE-4FF6-9C85-BF7712FFD048}"/>
          </ac:spMkLst>
        </pc:spChg>
        <pc:spChg chg="mod">
          <ac:chgData name="Ahmed Baraka" userId="27de326a888dfb01" providerId="LiveId" clId="{40EB1331-4A1D-4F40-83D9-DD7AD331F863}" dt="2020-11-03T18:59:53.406" v="2065"/>
          <ac:spMkLst>
            <pc:docMk/>
            <pc:sldMk cId="120527361" sldId="373"/>
            <ac:spMk id="364" creationId="{C8CE8CF6-8461-4126-A8BF-D286D9B455AC}"/>
          </ac:spMkLst>
        </pc:spChg>
        <pc:spChg chg="mod">
          <ac:chgData name="Ahmed Baraka" userId="27de326a888dfb01" providerId="LiveId" clId="{40EB1331-4A1D-4F40-83D9-DD7AD331F863}" dt="2020-11-03T18:59:53.406" v="2065"/>
          <ac:spMkLst>
            <pc:docMk/>
            <pc:sldMk cId="120527361" sldId="373"/>
            <ac:spMk id="369" creationId="{518BDE51-46AE-41A2-B90D-929AAE8C094F}"/>
          </ac:spMkLst>
        </pc:spChg>
        <pc:spChg chg="mod">
          <ac:chgData name="Ahmed Baraka" userId="27de326a888dfb01" providerId="LiveId" clId="{40EB1331-4A1D-4F40-83D9-DD7AD331F863}" dt="2020-11-03T18:59:53.406" v="2065"/>
          <ac:spMkLst>
            <pc:docMk/>
            <pc:sldMk cId="120527361" sldId="373"/>
            <ac:spMk id="370" creationId="{6E6AF34F-DEA8-400E-AC14-2D9C0FF60695}"/>
          </ac:spMkLst>
        </pc:spChg>
        <pc:spChg chg="mod">
          <ac:chgData name="Ahmed Baraka" userId="27de326a888dfb01" providerId="LiveId" clId="{40EB1331-4A1D-4F40-83D9-DD7AD331F863}" dt="2020-11-03T18:59:53.406" v="2065"/>
          <ac:spMkLst>
            <pc:docMk/>
            <pc:sldMk cId="120527361" sldId="373"/>
            <ac:spMk id="371" creationId="{7A1C81FB-8AC0-4031-855E-5FD38A8BB969}"/>
          </ac:spMkLst>
        </pc:spChg>
        <pc:spChg chg="mod">
          <ac:chgData name="Ahmed Baraka" userId="27de326a888dfb01" providerId="LiveId" clId="{40EB1331-4A1D-4F40-83D9-DD7AD331F863}" dt="2020-11-03T18:59:53.406" v="2065"/>
          <ac:spMkLst>
            <pc:docMk/>
            <pc:sldMk cId="120527361" sldId="373"/>
            <ac:spMk id="372" creationId="{B02CCA80-C198-4DFB-B4C0-4BB66694CE1B}"/>
          </ac:spMkLst>
        </pc:spChg>
        <pc:spChg chg="mod">
          <ac:chgData name="Ahmed Baraka" userId="27de326a888dfb01" providerId="LiveId" clId="{40EB1331-4A1D-4F40-83D9-DD7AD331F863}" dt="2020-11-03T18:59:53.406" v="2065"/>
          <ac:spMkLst>
            <pc:docMk/>
            <pc:sldMk cId="120527361" sldId="373"/>
            <ac:spMk id="373" creationId="{15118311-410D-408A-9E5C-2B23740C9E2A}"/>
          </ac:spMkLst>
        </pc:spChg>
        <pc:spChg chg="mod">
          <ac:chgData name="Ahmed Baraka" userId="27de326a888dfb01" providerId="LiveId" clId="{40EB1331-4A1D-4F40-83D9-DD7AD331F863}" dt="2020-11-03T18:59:53.406" v="2065"/>
          <ac:spMkLst>
            <pc:docMk/>
            <pc:sldMk cId="120527361" sldId="373"/>
            <ac:spMk id="374" creationId="{C33DE5DA-2D05-4A32-A9F8-531BB4678101}"/>
          </ac:spMkLst>
        </pc:spChg>
        <pc:spChg chg="mod">
          <ac:chgData name="Ahmed Baraka" userId="27de326a888dfb01" providerId="LiveId" clId="{40EB1331-4A1D-4F40-83D9-DD7AD331F863}" dt="2020-11-03T18:59:53.406" v="2065"/>
          <ac:spMkLst>
            <pc:docMk/>
            <pc:sldMk cId="120527361" sldId="373"/>
            <ac:spMk id="375" creationId="{18D7C567-79DE-4FEC-AC30-C9897BA10D39}"/>
          </ac:spMkLst>
        </pc:spChg>
        <pc:spChg chg="mod">
          <ac:chgData name="Ahmed Baraka" userId="27de326a888dfb01" providerId="LiveId" clId="{40EB1331-4A1D-4F40-83D9-DD7AD331F863}" dt="2020-11-03T18:59:53.406" v="2065"/>
          <ac:spMkLst>
            <pc:docMk/>
            <pc:sldMk cId="120527361" sldId="373"/>
            <ac:spMk id="380" creationId="{A19D2EF5-C33C-4141-891D-6EAABF0DB38A}"/>
          </ac:spMkLst>
        </pc:spChg>
        <pc:spChg chg="mod">
          <ac:chgData name="Ahmed Baraka" userId="27de326a888dfb01" providerId="LiveId" clId="{40EB1331-4A1D-4F40-83D9-DD7AD331F863}" dt="2020-11-03T18:59:53.406" v="2065"/>
          <ac:spMkLst>
            <pc:docMk/>
            <pc:sldMk cId="120527361" sldId="373"/>
            <ac:spMk id="381" creationId="{CF272DAD-0F86-45DE-A104-8B2E611785AF}"/>
          </ac:spMkLst>
        </pc:spChg>
        <pc:spChg chg="mod">
          <ac:chgData name="Ahmed Baraka" userId="27de326a888dfb01" providerId="LiveId" clId="{40EB1331-4A1D-4F40-83D9-DD7AD331F863}" dt="2020-11-03T18:59:53.406" v="2065"/>
          <ac:spMkLst>
            <pc:docMk/>
            <pc:sldMk cId="120527361" sldId="373"/>
            <ac:spMk id="382" creationId="{C16550EE-0176-486E-BBD2-BFD2A425AC48}"/>
          </ac:spMkLst>
        </pc:spChg>
        <pc:spChg chg="mod">
          <ac:chgData name="Ahmed Baraka" userId="27de326a888dfb01" providerId="LiveId" clId="{40EB1331-4A1D-4F40-83D9-DD7AD331F863}" dt="2020-11-03T18:59:53.406" v="2065"/>
          <ac:spMkLst>
            <pc:docMk/>
            <pc:sldMk cId="120527361" sldId="373"/>
            <ac:spMk id="383" creationId="{64F36496-C3FF-4563-A37E-F9212D38713A}"/>
          </ac:spMkLst>
        </pc:spChg>
        <pc:spChg chg="mod">
          <ac:chgData name="Ahmed Baraka" userId="27de326a888dfb01" providerId="LiveId" clId="{40EB1331-4A1D-4F40-83D9-DD7AD331F863}" dt="2020-11-03T18:59:53.406" v="2065"/>
          <ac:spMkLst>
            <pc:docMk/>
            <pc:sldMk cId="120527361" sldId="373"/>
            <ac:spMk id="384" creationId="{FC949670-602E-4CE3-A94A-8DC06FB52D46}"/>
          </ac:spMkLst>
        </pc:spChg>
        <pc:spChg chg="mod">
          <ac:chgData name="Ahmed Baraka" userId="27de326a888dfb01" providerId="LiveId" clId="{40EB1331-4A1D-4F40-83D9-DD7AD331F863}" dt="2020-11-03T18:59:53.406" v="2065"/>
          <ac:spMkLst>
            <pc:docMk/>
            <pc:sldMk cId="120527361" sldId="373"/>
            <ac:spMk id="385" creationId="{7AF279D5-01B0-4306-912E-3C79CE6A5A22}"/>
          </ac:spMkLst>
        </pc:spChg>
        <pc:spChg chg="mod">
          <ac:chgData name="Ahmed Baraka" userId="27de326a888dfb01" providerId="LiveId" clId="{40EB1331-4A1D-4F40-83D9-DD7AD331F863}" dt="2020-11-03T18:59:53.406" v="2065"/>
          <ac:spMkLst>
            <pc:docMk/>
            <pc:sldMk cId="120527361" sldId="373"/>
            <ac:spMk id="386" creationId="{B66BCC26-434E-413D-9876-FDEEFAD7E49E}"/>
          </ac:spMkLst>
        </pc:spChg>
        <pc:spChg chg="mod">
          <ac:chgData name="Ahmed Baraka" userId="27de326a888dfb01" providerId="LiveId" clId="{40EB1331-4A1D-4F40-83D9-DD7AD331F863}" dt="2020-11-03T18:59:53.406" v="2065"/>
          <ac:spMkLst>
            <pc:docMk/>
            <pc:sldMk cId="120527361" sldId="373"/>
            <ac:spMk id="391" creationId="{FDF1EC17-C521-4B16-A8C6-0846FF59ED1A}"/>
          </ac:spMkLst>
        </pc:spChg>
        <pc:spChg chg="mod">
          <ac:chgData name="Ahmed Baraka" userId="27de326a888dfb01" providerId="LiveId" clId="{40EB1331-4A1D-4F40-83D9-DD7AD331F863}" dt="2020-11-03T18:59:53.406" v="2065"/>
          <ac:spMkLst>
            <pc:docMk/>
            <pc:sldMk cId="120527361" sldId="373"/>
            <ac:spMk id="392" creationId="{8F5FBDD5-3945-4AE0-AF4F-AE6E36A78FAA}"/>
          </ac:spMkLst>
        </pc:spChg>
        <pc:spChg chg="mod">
          <ac:chgData name="Ahmed Baraka" userId="27de326a888dfb01" providerId="LiveId" clId="{40EB1331-4A1D-4F40-83D9-DD7AD331F863}" dt="2020-11-03T18:59:53.406" v="2065"/>
          <ac:spMkLst>
            <pc:docMk/>
            <pc:sldMk cId="120527361" sldId="373"/>
            <ac:spMk id="393" creationId="{9A4271C3-9F76-463A-9341-708571EB39E3}"/>
          </ac:spMkLst>
        </pc:spChg>
        <pc:spChg chg="mod">
          <ac:chgData name="Ahmed Baraka" userId="27de326a888dfb01" providerId="LiveId" clId="{40EB1331-4A1D-4F40-83D9-DD7AD331F863}" dt="2020-11-03T18:59:53.406" v="2065"/>
          <ac:spMkLst>
            <pc:docMk/>
            <pc:sldMk cId="120527361" sldId="373"/>
            <ac:spMk id="394" creationId="{85E09577-0B04-4E08-846E-D5F80C6388D8}"/>
          </ac:spMkLst>
        </pc:spChg>
        <pc:spChg chg="mod">
          <ac:chgData name="Ahmed Baraka" userId="27de326a888dfb01" providerId="LiveId" clId="{40EB1331-4A1D-4F40-83D9-DD7AD331F863}" dt="2020-11-03T18:59:53.406" v="2065"/>
          <ac:spMkLst>
            <pc:docMk/>
            <pc:sldMk cId="120527361" sldId="373"/>
            <ac:spMk id="395" creationId="{203D9280-7846-4A0B-9C45-3490F0C1F23D}"/>
          </ac:spMkLst>
        </pc:spChg>
        <pc:spChg chg="mod">
          <ac:chgData name="Ahmed Baraka" userId="27de326a888dfb01" providerId="LiveId" clId="{40EB1331-4A1D-4F40-83D9-DD7AD331F863}" dt="2020-11-03T18:59:53.406" v="2065"/>
          <ac:spMkLst>
            <pc:docMk/>
            <pc:sldMk cId="120527361" sldId="373"/>
            <ac:spMk id="396" creationId="{CDC76C93-05BD-450D-A063-545F609E10E2}"/>
          </ac:spMkLst>
        </pc:spChg>
        <pc:spChg chg="mod">
          <ac:chgData name="Ahmed Baraka" userId="27de326a888dfb01" providerId="LiveId" clId="{40EB1331-4A1D-4F40-83D9-DD7AD331F863}" dt="2020-11-03T18:59:53.406" v="2065"/>
          <ac:spMkLst>
            <pc:docMk/>
            <pc:sldMk cId="120527361" sldId="373"/>
            <ac:spMk id="397" creationId="{B8431364-BE5A-4E5E-AF1E-63A08FEA8FA5}"/>
          </ac:spMkLst>
        </pc:spChg>
        <pc:spChg chg="mod">
          <ac:chgData name="Ahmed Baraka" userId="27de326a888dfb01" providerId="LiveId" clId="{40EB1331-4A1D-4F40-83D9-DD7AD331F863}" dt="2020-11-03T18:59:53.406" v="2065"/>
          <ac:spMkLst>
            <pc:docMk/>
            <pc:sldMk cId="120527361" sldId="373"/>
            <ac:spMk id="402" creationId="{882DB3C4-D17F-4A71-986C-0089E94CF2A7}"/>
          </ac:spMkLst>
        </pc:spChg>
        <pc:spChg chg="mod">
          <ac:chgData name="Ahmed Baraka" userId="27de326a888dfb01" providerId="LiveId" clId="{40EB1331-4A1D-4F40-83D9-DD7AD331F863}" dt="2020-11-03T18:59:53.406" v="2065"/>
          <ac:spMkLst>
            <pc:docMk/>
            <pc:sldMk cId="120527361" sldId="373"/>
            <ac:spMk id="403" creationId="{BF3FF923-4C45-4EC5-91A1-2BAD2D7868D4}"/>
          </ac:spMkLst>
        </pc:spChg>
        <pc:spChg chg="mod">
          <ac:chgData name="Ahmed Baraka" userId="27de326a888dfb01" providerId="LiveId" clId="{40EB1331-4A1D-4F40-83D9-DD7AD331F863}" dt="2020-11-03T18:59:53.406" v="2065"/>
          <ac:spMkLst>
            <pc:docMk/>
            <pc:sldMk cId="120527361" sldId="373"/>
            <ac:spMk id="404" creationId="{682DF67B-5A2B-4A8C-97DB-A226E62099A1}"/>
          </ac:spMkLst>
        </pc:spChg>
        <pc:spChg chg="mod">
          <ac:chgData name="Ahmed Baraka" userId="27de326a888dfb01" providerId="LiveId" clId="{40EB1331-4A1D-4F40-83D9-DD7AD331F863}" dt="2020-11-03T18:59:53.406" v="2065"/>
          <ac:spMkLst>
            <pc:docMk/>
            <pc:sldMk cId="120527361" sldId="373"/>
            <ac:spMk id="405" creationId="{E243E778-D448-43B3-9993-F6F3FAEBEEDE}"/>
          </ac:spMkLst>
        </pc:spChg>
        <pc:spChg chg="mod">
          <ac:chgData name="Ahmed Baraka" userId="27de326a888dfb01" providerId="LiveId" clId="{40EB1331-4A1D-4F40-83D9-DD7AD331F863}" dt="2020-11-03T18:59:53.406" v="2065"/>
          <ac:spMkLst>
            <pc:docMk/>
            <pc:sldMk cId="120527361" sldId="373"/>
            <ac:spMk id="406" creationId="{4D665B7B-8343-4642-A877-CB95CCBCED0A}"/>
          </ac:spMkLst>
        </pc:spChg>
        <pc:spChg chg="mod">
          <ac:chgData name="Ahmed Baraka" userId="27de326a888dfb01" providerId="LiveId" clId="{40EB1331-4A1D-4F40-83D9-DD7AD331F863}" dt="2020-11-03T18:59:53.406" v="2065"/>
          <ac:spMkLst>
            <pc:docMk/>
            <pc:sldMk cId="120527361" sldId="373"/>
            <ac:spMk id="407" creationId="{887E3D63-2EAA-4D95-BC0E-98F2F31F214B}"/>
          </ac:spMkLst>
        </pc:spChg>
        <pc:spChg chg="mod">
          <ac:chgData name="Ahmed Baraka" userId="27de326a888dfb01" providerId="LiveId" clId="{40EB1331-4A1D-4F40-83D9-DD7AD331F863}" dt="2020-11-03T18:59:53.406" v="2065"/>
          <ac:spMkLst>
            <pc:docMk/>
            <pc:sldMk cId="120527361" sldId="373"/>
            <ac:spMk id="411" creationId="{5CF057B9-441E-4584-8C26-6FC681BA2801}"/>
          </ac:spMkLst>
        </pc:spChg>
        <pc:spChg chg="mod">
          <ac:chgData name="Ahmed Baraka" userId="27de326a888dfb01" providerId="LiveId" clId="{40EB1331-4A1D-4F40-83D9-DD7AD331F863}" dt="2020-11-03T18:59:53.406" v="2065"/>
          <ac:spMkLst>
            <pc:docMk/>
            <pc:sldMk cId="120527361" sldId="373"/>
            <ac:spMk id="412" creationId="{5168921C-E3AC-43F9-BC8D-BEE8CFC9B520}"/>
          </ac:spMkLst>
        </pc:spChg>
        <pc:spChg chg="mod">
          <ac:chgData name="Ahmed Baraka" userId="27de326a888dfb01" providerId="LiveId" clId="{40EB1331-4A1D-4F40-83D9-DD7AD331F863}" dt="2020-11-03T18:59:53.406" v="2065"/>
          <ac:spMkLst>
            <pc:docMk/>
            <pc:sldMk cId="120527361" sldId="373"/>
            <ac:spMk id="414" creationId="{B0E1FCEA-548C-4991-AA36-56DB0DDCAA56}"/>
          </ac:spMkLst>
        </pc:spChg>
        <pc:spChg chg="mod">
          <ac:chgData name="Ahmed Baraka" userId="27de326a888dfb01" providerId="LiveId" clId="{40EB1331-4A1D-4F40-83D9-DD7AD331F863}" dt="2020-11-03T18:59:53.406" v="2065"/>
          <ac:spMkLst>
            <pc:docMk/>
            <pc:sldMk cId="120527361" sldId="373"/>
            <ac:spMk id="415" creationId="{92F990FA-7B8C-4A5F-991F-101F9F6660EF}"/>
          </ac:spMkLst>
        </pc:spChg>
        <pc:spChg chg="mod">
          <ac:chgData name="Ahmed Baraka" userId="27de326a888dfb01" providerId="LiveId" clId="{40EB1331-4A1D-4F40-83D9-DD7AD331F863}" dt="2020-11-03T18:59:53.406" v="2065"/>
          <ac:spMkLst>
            <pc:docMk/>
            <pc:sldMk cId="120527361" sldId="373"/>
            <ac:spMk id="423" creationId="{B2577257-5B9A-4BCA-87EA-8841DB28A033}"/>
          </ac:spMkLst>
        </pc:spChg>
        <pc:spChg chg="mod">
          <ac:chgData name="Ahmed Baraka" userId="27de326a888dfb01" providerId="LiveId" clId="{40EB1331-4A1D-4F40-83D9-DD7AD331F863}" dt="2020-11-03T18:59:53.406" v="2065"/>
          <ac:spMkLst>
            <pc:docMk/>
            <pc:sldMk cId="120527361" sldId="373"/>
            <ac:spMk id="428" creationId="{3D3ED58B-CA5F-493C-BE26-0D3E3497855E}"/>
          </ac:spMkLst>
        </pc:spChg>
        <pc:spChg chg="mod">
          <ac:chgData name="Ahmed Baraka" userId="27de326a888dfb01" providerId="LiveId" clId="{40EB1331-4A1D-4F40-83D9-DD7AD331F863}" dt="2020-11-03T18:59:53.406" v="2065"/>
          <ac:spMkLst>
            <pc:docMk/>
            <pc:sldMk cId="120527361" sldId="373"/>
            <ac:spMk id="429" creationId="{F5DEA1B3-B7F7-4EE7-8B3C-87DECE388AAF}"/>
          </ac:spMkLst>
        </pc:spChg>
        <pc:spChg chg="mod">
          <ac:chgData name="Ahmed Baraka" userId="27de326a888dfb01" providerId="LiveId" clId="{40EB1331-4A1D-4F40-83D9-DD7AD331F863}" dt="2020-11-03T18:59:53.406" v="2065"/>
          <ac:spMkLst>
            <pc:docMk/>
            <pc:sldMk cId="120527361" sldId="373"/>
            <ac:spMk id="430" creationId="{AD4A5E4B-7382-418C-B669-136943D9E2B7}"/>
          </ac:spMkLst>
        </pc:spChg>
        <pc:spChg chg="mod">
          <ac:chgData name="Ahmed Baraka" userId="27de326a888dfb01" providerId="LiveId" clId="{40EB1331-4A1D-4F40-83D9-DD7AD331F863}" dt="2020-11-03T18:59:53.406" v="2065"/>
          <ac:spMkLst>
            <pc:docMk/>
            <pc:sldMk cId="120527361" sldId="373"/>
            <ac:spMk id="431" creationId="{DFD91843-49D0-49AE-9D0A-1200871EDE89}"/>
          </ac:spMkLst>
        </pc:spChg>
        <pc:spChg chg="mod">
          <ac:chgData name="Ahmed Baraka" userId="27de326a888dfb01" providerId="LiveId" clId="{40EB1331-4A1D-4F40-83D9-DD7AD331F863}" dt="2020-11-03T18:59:53.406" v="2065"/>
          <ac:spMkLst>
            <pc:docMk/>
            <pc:sldMk cId="120527361" sldId="373"/>
            <ac:spMk id="432" creationId="{5F3108DF-ABEC-4A67-ACB6-BF8299274151}"/>
          </ac:spMkLst>
        </pc:spChg>
        <pc:spChg chg="mod">
          <ac:chgData name="Ahmed Baraka" userId="27de326a888dfb01" providerId="LiveId" clId="{40EB1331-4A1D-4F40-83D9-DD7AD331F863}" dt="2020-11-03T18:59:53.406" v="2065"/>
          <ac:spMkLst>
            <pc:docMk/>
            <pc:sldMk cId="120527361" sldId="373"/>
            <ac:spMk id="433" creationId="{6D5E4B48-6B7A-4107-B2EE-B8CA42E034A6}"/>
          </ac:spMkLst>
        </pc:spChg>
        <pc:spChg chg="mod">
          <ac:chgData name="Ahmed Baraka" userId="27de326a888dfb01" providerId="LiveId" clId="{40EB1331-4A1D-4F40-83D9-DD7AD331F863}" dt="2020-11-03T18:59:53.406" v="2065"/>
          <ac:spMkLst>
            <pc:docMk/>
            <pc:sldMk cId="120527361" sldId="373"/>
            <ac:spMk id="434" creationId="{CB20FB7C-6076-4F89-91C4-B3E7D1C2A064}"/>
          </ac:spMkLst>
        </pc:spChg>
        <pc:spChg chg="mod">
          <ac:chgData name="Ahmed Baraka" userId="27de326a888dfb01" providerId="LiveId" clId="{40EB1331-4A1D-4F40-83D9-DD7AD331F863}" dt="2020-11-03T18:59:53.406" v="2065"/>
          <ac:spMkLst>
            <pc:docMk/>
            <pc:sldMk cId="120527361" sldId="373"/>
            <ac:spMk id="439" creationId="{897AB271-A3F9-458D-AE1B-D2390897C8AC}"/>
          </ac:spMkLst>
        </pc:spChg>
        <pc:spChg chg="mod">
          <ac:chgData name="Ahmed Baraka" userId="27de326a888dfb01" providerId="LiveId" clId="{40EB1331-4A1D-4F40-83D9-DD7AD331F863}" dt="2020-11-03T18:59:53.406" v="2065"/>
          <ac:spMkLst>
            <pc:docMk/>
            <pc:sldMk cId="120527361" sldId="373"/>
            <ac:spMk id="440" creationId="{EA57AE02-8A76-4122-A980-80C9FC5859EF}"/>
          </ac:spMkLst>
        </pc:spChg>
        <pc:spChg chg="mod">
          <ac:chgData name="Ahmed Baraka" userId="27de326a888dfb01" providerId="LiveId" clId="{40EB1331-4A1D-4F40-83D9-DD7AD331F863}" dt="2020-11-03T18:59:53.406" v="2065"/>
          <ac:spMkLst>
            <pc:docMk/>
            <pc:sldMk cId="120527361" sldId="373"/>
            <ac:spMk id="441" creationId="{A738245E-7D61-4C9D-81EF-F6FD462E8C4E}"/>
          </ac:spMkLst>
        </pc:spChg>
        <pc:spChg chg="mod">
          <ac:chgData name="Ahmed Baraka" userId="27de326a888dfb01" providerId="LiveId" clId="{40EB1331-4A1D-4F40-83D9-DD7AD331F863}" dt="2020-11-03T18:59:53.406" v="2065"/>
          <ac:spMkLst>
            <pc:docMk/>
            <pc:sldMk cId="120527361" sldId="373"/>
            <ac:spMk id="442" creationId="{C5DE272A-40B5-4E3A-B349-9EEBD7173D70}"/>
          </ac:spMkLst>
        </pc:spChg>
        <pc:spChg chg="mod">
          <ac:chgData name="Ahmed Baraka" userId="27de326a888dfb01" providerId="LiveId" clId="{40EB1331-4A1D-4F40-83D9-DD7AD331F863}" dt="2020-11-03T18:59:53.406" v="2065"/>
          <ac:spMkLst>
            <pc:docMk/>
            <pc:sldMk cId="120527361" sldId="373"/>
            <ac:spMk id="443" creationId="{18D7C1DB-1C4E-4317-90AC-F8124C09DA28}"/>
          </ac:spMkLst>
        </pc:spChg>
        <pc:spChg chg="mod">
          <ac:chgData name="Ahmed Baraka" userId="27de326a888dfb01" providerId="LiveId" clId="{40EB1331-4A1D-4F40-83D9-DD7AD331F863}" dt="2020-11-03T18:59:53.406" v="2065"/>
          <ac:spMkLst>
            <pc:docMk/>
            <pc:sldMk cId="120527361" sldId="373"/>
            <ac:spMk id="444" creationId="{EF3037A4-77E8-48AC-A931-4012CE0BC3DD}"/>
          </ac:spMkLst>
        </pc:spChg>
        <pc:spChg chg="mod">
          <ac:chgData name="Ahmed Baraka" userId="27de326a888dfb01" providerId="LiveId" clId="{40EB1331-4A1D-4F40-83D9-DD7AD331F863}" dt="2020-11-03T18:59:53.406" v="2065"/>
          <ac:spMkLst>
            <pc:docMk/>
            <pc:sldMk cId="120527361" sldId="373"/>
            <ac:spMk id="445" creationId="{78D426B1-74CA-49C0-994F-7B07F29EA0C4}"/>
          </ac:spMkLst>
        </pc:spChg>
        <pc:spChg chg="mod">
          <ac:chgData name="Ahmed Baraka" userId="27de326a888dfb01" providerId="LiveId" clId="{40EB1331-4A1D-4F40-83D9-DD7AD331F863}" dt="2020-11-03T18:59:53.406" v="2065"/>
          <ac:spMkLst>
            <pc:docMk/>
            <pc:sldMk cId="120527361" sldId="373"/>
            <ac:spMk id="450" creationId="{6292D40C-011B-43D8-9C43-0901040DDC5C}"/>
          </ac:spMkLst>
        </pc:spChg>
        <pc:spChg chg="mod">
          <ac:chgData name="Ahmed Baraka" userId="27de326a888dfb01" providerId="LiveId" clId="{40EB1331-4A1D-4F40-83D9-DD7AD331F863}" dt="2020-11-03T18:59:53.406" v="2065"/>
          <ac:spMkLst>
            <pc:docMk/>
            <pc:sldMk cId="120527361" sldId="373"/>
            <ac:spMk id="451" creationId="{A04BEDD0-F4C6-4B75-817B-02A35E7B11EB}"/>
          </ac:spMkLst>
        </pc:spChg>
        <pc:spChg chg="mod">
          <ac:chgData name="Ahmed Baraka" userId="27de326a888dfb01" providerId="LiveId" clId="{40EB1331-4A1D-4F40-83D9-DD7AD331F863}" dt="2020-11-03T18:59:53.406" v="2065"/>
          <ac:spMkLst>
            <pc:docMk/>
            <pc:sldMk cId="120527361" sldId="373"/>
            <ac:spMk id="452" creationId="{40F9476A-D38C-40BF-B206-5408A961E8E7}"/>
          </ac:spMkLst>
        </pc:spChg>
        <pc:spChg chg="mod">
          <ac:chgData name="Ahmed Baraka" userId="27de326a888dfb01" providerId="LiveId" clId="{40EB1331-4A1D-4F40-83D9-DD7AD331F863}" dt="2020-11-03T18:59:53.406" v="2065"/>
          <ac:spMkLst>
            <pc:docMk/>
            <pc:sldMk cId="120527361" sldId="373"/>
            <ac:spMk id="453" creationId="{7BFEEBAA-9941-43CA-8F1E-E8FB4C3C6992}"/>
          </ac:spMkLst>
        </pc:spChg>
        <pc:spChg chg="mod">
          <ac:chgData name="Ahmed Baraka" userId="27de326a888dfb01" providerId="LiveId" clId="{40EB1331-4A1D-4F40-83D9-DD7AD331F863}" dt="2020-11-03T18:59:53.406" v="2065"/>
          <ac:spMkLst>
            <pc:docMk/>
            <pc:sldMk cId="120527361" sldId="373"/>
            <ac:spMk id="454" creationId="{7D38CB15-A54A-41F8-8A8F-788B6B254E18}"/>
          </ac:spMkLst>
        </pc:spChg>
        <pc:spChg chg="mod">
          <ac:chgData name="Ahmed Baraka" userId="27de326a888dfb01" providerId="LiveId" clId="{40EB1331-4A1D-4F40-83D9-DD7AD331F863}" dt="2020-11-03T18:59:53.406" v="2065"/>
          <ac:spMkLst>
            <pc:docMk/>
            <pc:sldMk cId="120527361" sldId="373"/>
            <ac:spMk id="455" creationId="{9BC73359-EEE5-4FEA-9B84-B9A745FE7926}"/>
          </ac:spMkLst>
        </pc:spChg>
        <pc:spChg chg="mod">
          <ac:chgData name="Ahmed Baraka" userId="27de326a888dfb01" providerId="LiveId" clId="{40EB1331-4A1D-4F40-83D9-DD7AD331F863}" dt="2020-11-03T18:59:53.406" v="2065"/>
          <ac:spMkLst>
            <pc:docMk/>
            <pc:sldMk cId="120527361" sldId="373"/>
            <ac:spMk id="456" creationId="{01C74DA3-11A2-4410-BAD3-8E24610D7BB1}"/>
          </ac:spMkLst>
        </pc:spChg>
        <pc:spChg chg="mod">
          <ac:chgData name="Ahmed Baraka" userId="27de326a888dfb01" providerId="LiveId" clId="{40EB1331-4A1D-4F40-83D9-DD7AD331F863}" dt="2020-11-03T18:59:53.406" v="2065"/>
          <ac:spMkLst>
            <pc:docMk/>
            <pc:sldMk cId="120527361" sldId="373"/>
            <ac:spMk id="461" creationId="{01A7EA97-D58E-4607-921C-F315E9DFB24A}"/>
          </ac:spMkLst>
        </pc:spChg>
        <pc:spChg chg="mod">
          <ac:chgData name="Ahmed Baraka" userId="27de326a888dfb01" providerId="LiveId" clId="{40EB1331-4A1D-4F40-83D9-DD7AD331F863}" dt="2020-11-03T18:59:53.406" v="2065"/>
          <ac:spMkLst>
            <pc:docMk/>
            <pc:sldMk cId="120527361" sldId="373"/>
            <ac:spMk id="462" creationId="{9D5854C5-DF00-4968-A289-0CF62C66EB59}"/>
          </ac:spMkLst>
        </pc:spChg>
        <pc:spChg chg="mod">
          <ac:chgData name="Ahmed Baraka" userId="27de326a888dfb01" providerId="LiveId" clId="{40EB1331-4A1D-4F40-83D9-DD7AD331F863}" dt="2020-11-03T18:59:53.406" v="2065"/>
          <ac:spMkLst>
            <pc:docMk/>
            <pc:sldMk cId="120527361" sldId="373"/>
            <ac:spMk id="463" creationId="{DB93F811-8708-4A61-B6DF-66D5C155B5A5}"/>
          </ac:spMkLst>
        </pc:spChg>
        <pc:spChg chg="mod">
          <ac:chgData name="Ahmed Baraka" userId="27de326a888dfb01" providerId="LiveId" clId="{40EB1331-4A1D-4F40-83D9-DD7AD331F863}" dt="2020-11-03T18:59:53.406" v="2065"/>
          <ac:spMkLst>
            <pc:docMk/>
            <pc:sldMk cId="120527361" sldId="373"/>
            <ac:spMk id="464" creationId="{49DD7EBB-B010-4905-B10B-4E76AE6241C1}"/>
          </ac:spMkLst>
        </pc:spChg>
        <pc:spChg chg="mod">
          <ac:chgData name="Ahmed Baraka" userId="27de326a888dfb01" providerId="LiveId" clId="{40EB1331-4A1D-4F40-83D9-DD7AD331F863}" dt="2020-11-03T18:59:53.406" v="2065"/>
          <ac:spMkLst>
            <pc:docMk/>
            <pc:sldMk cId="120527361" sldId="373"/>
            <ac:spMk id="465" creationId="{0BC678FB-31B6-456E-ABAA-11C5D24E06D8}"/>
          </ac:spMkLst>
        </pc:spChg>
        <pc:spChg chg="mod">
          <ac:chgData name="Ahmed Baraka" userId="27de326a888dfb01" providerId="LiveId" clId="{40EB1331-4A1D-4F40-83D9-DD7AD331F863}" dt="2020-11-03T18:59:53.406" v="2065"/>
          <ac:spMkLst>
            <pc:docMk/>
            <pc:sldMk cId="120527361" sldId="373"/>
            <ac:spMk id="466" creationId="{5F572853-3AF1-4888-9E98-54DD80AB9914}"/>
          </ac:spMkLst>
        </pc:spChg>
        <pc:spChg chg="mod">
          <ac:chgData name="Ahmed Baraka" userId="27de326a888dfb01" providerId="LiveId" clId="{40EB1331-4A1D-4F40-83D9-DD7AD331F863}" dt="2020-11-03T18:59:53.406" v="2065"/>
          <ac:spMkLst>
            <pc:docMk/>
            <pc:sldMk cId="120527361" sldId="373"/>
            <ac:spMk id="467" creationId="{9485D067-5051-48F7-BDA1-51F9D3271AF5}"/>
          </ac:spMkLst>
        </pc:spChg>
        <pc:spChg chg="mod">
          <ac:chgData name="Ahmed Baraka" userId="27de326a888dfb01" providerId="LiveId" clId="{40EB1331-4A1D-4F40-83D9-DD7AD331F863}" dt="2020-11-03T18:59:53.406" v="2065"/>
          <ac:spMkLst>
            <pc:docMk/>
            <pc:sldMk cId="120527361" sldId="373"/>
            <ac:spMk id="472" creationId="{5B4451AD-ABBA-4BD9-830A-313AACEF1C36}"/>
          </ac:spMkLst>
        </pc:spChg>
        <pc:spChg chg="mod">
          <ac:chgData name="Ahmed Baraka" userId="27de326a888dfb01" providerId="LiveId" clId="{40EB1331-4A1D-4F40-83D9-DD7AD331F863}" dt="2020-11-03T18:59:53.406" v="2065"/>
          <ac:spMkLst>
            <pc:docMk/>
            <pc:sldMk cId="120527361" sldId="373"/>
            <ac:spMk id="473" creationId="{0CC13A8A-3406-4DA4-81DF-757437C805DB}"/>
          </ac:spMkLst>
        </pc:spChg>
        <pc:spChg chg="mod">
          <ac:chgData name="Ahmed Baraka" userId="27de326a888dfb01" providerId="LiveId" clId="{40EB1331-4A1D-4F40-83D9-DD7AD331F863}" dt="2020-11-03T18:59:53.406" v="2065"/>
          <ac:spMkLst>
            <pc:docMk/>
            <pc:sldMk cId="120527361" sldId="373"/>
            <ac:spMk id="474" creationId="{26043697-5332-49AA-BC77-9C8A6D32A0C2}"/>
          </ac:spMkLst>
        </pc:spChg>
        <pc:spChg chg="mod">
          <ac:chgData name="Ahmed Baraka" userId="27de326a888dfb01" providerId="LiveId" clId="{40EB1331-4A1D-4F40-83D9-DD7AD331F863}" dt="2020-11-03T18:59:53.406" v="2065"/>
          <ac:spMkLst>
            <pc:docMk/>
            <pc:sldMk cId="120527361" sldId="373"/>
            <ac:spMk id="475" creationId="{1B933376-FDF4-4DBD-9701-25D7C10F6651}"/>
          </ac:spMkLst>
        </pc:spChg>
        <pc:spChg chg="mod">
          <ac:chgData name="Ahmed Baraka" userId="27de326a888dfb01" providerId="LiveId" clId="{40EB1331-4A1D-4F40-83D9-DD7AD331F863}" dt="2020-11-03T18:59:53.406" v="2065"/>
          <ac:spMkLst>
            <pc:docMk/>
            <pc:sldMk cId="120527361" sldId="373"/>
            <ac:spMk id="476" creationId="{C56610AE-C3C2-45E6-8A57-7CCE7D24FFA0}"/>
          </ac:spMkLst>
        </pc:spChg>
        <pc:spChg chg="mod">
          <ac:chgData name="Ahmed Baraka" userId="27de326a888dfb01" providerId="LiveId" clId="{40EB1331-4A1D-4F40-83D9-DD7AD331F863}" dt="2020-11-03T18:59:53.406" v="2065"/>
          <ac:spMkLst>
            <pc:docMk/>
            <pc:sldMk cId="120527361" sldId="373"/>
            <ac:spMk id="477" creationId="{A5B13FF8-3E86-4346-94EA-D31E8EAB8E8D}"/>
          </ac:spMkLst>
        </pc:spChg>
        <pc:spChg chg="mod">
          <ac:chgData name="Ahmed Baraka" userId="27de326a888dfb01" providerId="LiveId" clId="{40EB1331-4A1D-4F40-83D9-DD7AD331F863}" dt="2020-11-03T18:59:53.406" v="2065"/>
          <ac:spMkLst>
            <pc:docMk/>
            <pc:sldMk cId="120527361" sldId="373"/>
            <ac:spMk id="478" creationId="{EDBB5BCE-700A-4E79-B848-4054A1D8CDE8}"/>
          </ac:spMkLst>
        </pc:spChg>
        <pc:spChg chg="mod">
          <ac:chgData name="Ahmed Baraka" userId="27de326a888dfb01" providerId="LiveId" clId="{40EB1331-4A1D-4F40-83D9-DD7AD331F863}" dt="2020-11-03T18:59:53.406" v="2065"/>
          <ac:spMkLst>
            <pc:docMk/>
            <pc:sldMk cId="120527361" sldId="373"/>
            <ac:spMk id="483" creationId="{592B907A-D9B7-4B89-A6F0-C4C5D92C5EFA}"/>
          </ac:spMkLst>
        </pc:spChg>
        <pc:spChg chg="mod">
          <ac:chgData name="Ahmed Baraka" userId="27de326a888dfb01" providerId="LiveId" clId="{40EB1331-4A1D-4F40-83D9-DD7AD331F863}" dt="2020-11-03T18:59:53.406" v="2065"/>
          <ac:spMkLst>
            <pc:docMk/>
            <pc:sldMk cId="120527361" sldId="373"/>
            <ac:spMk id="484" creationId="{F522F03A-DE01-4DC4-B98B-09176DB6E905}"/>
          </ac:spMkLst>
        </pc:spChg>
        <pc:spChg chg="mod">
          <ac:chgData name="Ahmed Baraka" userId="27de326a888dfb01" providerId="LiveId" clId="{40EB1331-4A1D-4F40-83D9-DD7AD331F863}" dt="2020-11-03T18:59:53.406" v="2065"/>
          <ac:spMkLst>
            <pc:docMk/>
            <pc:sldMk cId="120527361" sldId="373"/>
            <ac:spMk id="485" creationId="{6B49DED9-C82D-496D-B1D4-82FAF5B4724B}"/>
          </ac:spMkLst>
        </pc:spChg>
        <pc:spChg chg="mod">
          <ac:chgData name="Ahmed Baraka" userId="27de326a888dfb01" providerId="LiveId" clId="{40EB1331-4A1D-4F40-83D9-DD7AD331F863}" dt="2020-11-03T18:59:53.406" v="2065"/>
          <ac:spMkLst>
            <pc:docMk/>
            <pc:sldMk cId="120527361" sldId="373"/>
            <ac:spMk id="486" creationId="{C0A186E8-9214-4020-AC98-5A13B1D6EB71}"/>
          </ac:spMkLst>
        </pc:spChg>
        <pc:spChg chg="mod">
          <ac:chgData name="Ahmed Baraka" userId="27de326a888dfb01" providerId="LiveId" clId="{40EB1331-4A1D-4F40-83D9-DD7AD331F863}" dt="2020-11-03T18:59:53.406" v="2065"/>
          <ac:spMkLst>
            <pc:docMk/>
            <pc:sldMk cId="120527361" sldId="373"/>
            <ac:spMk id="487" creationId="{C34F97ED-7D27-476A-91A5-01F7B1E6ECC9}"/>
          </ac:spMkLst>
        </pc:spChg>
        <pc:spChg chg="mod">
          <ac:chgData name="Ahmed Baraka" userId="27de326a888dfb01" providerId="LiveId" clId="{40EB1331-4A1D-4F40-83D9-DD7AD331F863}" dt="2020-11-03T18:59:53.406" v="2065"/>
          <ac:spMkLst>
            <pc:docMk/>
            <pc:sldMk cId="120527361" sldId="373"/>
            <ac:spMk id="488" creationId="{419F17D1-90A4-4102-B188-0195BC9CE802}"/>
          </ac:spMkLst>
        </pc:spChg>
        <pc:spChg chg="mod">
          <ac:chgData name="Ahmed Baraka" userId="27de326a888dfb01" providerId="LiveId" clId="{40EB1331-4A1D-4F40-83D9-DD7AD331F863}" dt="2020-11-03T18:59:53.406" v="2065"/>
          <ac:spMkLst>
            <pc:docMk/>
            <pc:sldMk cId="120527361" sldId="373"/>
            <ac:spMk id="490" creationId="{E624C57D-2EB3-4395-A4B1-5786487E51DB}"/>
          </ac:spMkLst>
        </pc:spChg>
        <pc:spChg chg="mod">
          <ac:chgData name="Ahmed Baraka" userId="27de326a888dfb01" providerId="LiveId" clId="{40EB1331-4A1D-4F40-83D9-DD7AD331F863}" dt="2020-11-03T18:59:53.406" v="2065"/>
          <ac:spMkLst>
            <pc:docMk/>
            <pc:sldMk cId="120527361" sldId="373"/>
            <ac:spMk id="491" creationId="{9FBD186B-825B-4CA4-9950-5D6748B8CF4B}"/>
          </ac:spMkLst>
        </pc:spChg>
        <pc:spChg chg="mod">
          <ac:chgData name="Ahmed Baraka" userId="27de326a888dfb01" providerId="LiveId" clId="{40EB1331-4A1D-4F40-83D9-DD7AD331F863}" dt="2020-11-03T18:59:53.406" v="2065"/>
          <ac:spMkLst>
            <pc:docMk/>
            <pc:sldMk cId="120527361" sldId="373"/>
            <ac:spMk id="499" creationId="{26428E92-C7D2-44E5-A35B-AE912F7EE61A}"/>
          </ac:spMkLst>
        </pc:spChg>
        <pc:spChg chg="mod">
          <ac:chgData name="Ahmed Baraka" userId="27de326a888dfb01" providerId="LiveId" clId="{40EB1331-4A1D-4F40-83D9-DD7AD331F863}" dt="2020-11-03T18:59:53.406" v="2065"/>
          <ac:spMkLst>
            <pc:docMk/>
            <pc:sldMk cId="120527361" sldId="373"/>
            <ac:spMk id="504" creationId="{F19120A5-4D3E-4C10-82CB-420A75FB448B}"/>
          </ac:spMkLst>
        </pc:spChg>
        <pc:spChg chg="mod">
          <ac:chgData name="Ahmed Baraka" userId="27de326a888dfb01" providerId="LiveId" clId="{40EB1331-4A1D-4F40-83D9-DD7AD331F863}" dt="2020-11-03T18:59:53.406" v="2065"/>
          <ac:spMkLst>
            <pc:docMk/>
            <pc:sldMk cId="120527361" sldId="373"/>
            <ac:spMk id="505" creationId="{45FB815E-9F63-40C9-A2F2-9BABBF462A86}"/>
          </ac:spMkLst>
        </pc:spChg>
        <pc:spChg chg="mod">
          <ac:chgData name="Ahmed Baraka" userId="27de326a888dfb01" providerId="LiveId" clId="{40EB1331-4A1D-4F40-83D9-DD7AD331F863}" dt="2020-11-03T18:59:53.406" v="2065"/>
          <ac:spMkLst>
            <pc:docMk/>
            <pc:sldMk cId="120527361" sldId="373"/>
            <ac:spMk id="506" creationId="{10A83D9C-55C0-4ABC-8059-943463BB17C2}"/>
          </ac:spMkLst>
        </pc:spChg>
        <pc:spChg chg="mod">
          <ac:chgData name="Ahmed Baraka" userId="27de326a888dfb01" providerId="LiveId" clId="{40EB1331-4A1D-4F40-83D9-DD7AD331F863}" dt="2020-11-03T18:59:53.406" v="2065"/>
          <ac:spMkLst>
            <pc:docMk/>
            <pc:sldMk cId="120527361" sldId="373"/>
            <ac:spMk id="507" creationId="{377B33AA-BAC3-4F66-9C85-1E6A38DEB83C}"/>
          </ac:spMkLst>
        </pc:spChg>
        <pc:spChg chg="mod">
          <ac:chgData name="Ahmed Baraka" userId="27de326a888dfb01" providerId="LiveId" clId="{40EB1331-4A1D-4F40-83D9-DD7AD331F863}" dt="2020-11-03T18:59:53.406" v="2065"/>
          <ac:spMkLst>
            <pc:docMk/>
            <pc:sldMk cId="120527361" sldId="373"/>
            <ac:spMk id="508" creationId="{AB78FE58-6F1C-40F4-B8BF-B3D89F1225E4}"/>
          </ac:spMkLst>
        </pc:spChg>
        <pc:spChg chg="mod">
          <ac:chgData name="Ahmed Baraka" userId="27de326a888dfb01" providerId="LiveId" clId="{40EB1331-4A1D-4F40-83D9-DD7AD331F863}" dt="2020-11-03T18:59:53.406" v="2065"/>
          <ac:spMkLst>
            <pc:docMk/>
            <pc:sldMk cId="120527361" sldId="373"/>
            <ac:spMk id="509" creationId="{E48E0875-9DCC-4763-847A-B8660EA8F2E3}"/>
          </ac:spMkLst>
        </pc:spChg>
        <pc:spChg chg="mod">
          <ac:chgData name="Ahmed Baraka" userId="27de326a888dfb01" providerId="LiveId" clId="{40EB1331-4A1D-4F40-83D9-DD7AD331F863}" dt="2020-11-03T18:59:53.406" v="2065"/>
          <ac:spMkLst>
            <pc:docMk/>
            <pc:sldMk cId="120527361" sldId="373"/>
            <ac:spMk id="510" creationId="{171E1459-C6B3-48BD-8844-70A90DD786AA}"/>
          </ac:spMkLst>
        </pc:spChg>
        <pc:spChg chg="mod">
          <ac:chgData name="Ahmed Baraka" userId="27de326a888dfb01" providerId="LiveId" clId="{40EB1331-4A1D-4F40-83D9-DD7AD331F863}" dt="2020-11-03T18:59:53.406" v="2065"/>
          <ac:spMkLst>
            <pc:docMk/>
            <pc:sldMk cId="120527361" sldId="373"/>
            <ac:spMk id="515" creationId="{AB4495A4-1C5A-4305-BD77-E7A7B8FB0CE3}"/>
          </ac:spMkLst>
        </pc:spChg>
        <pc:spChg chg="mod">
          <ac:chgData name="Ahmed Baraka" userId="27de326a888dfb01" providerId="LiveId" clId="{40EB1331-4A1D-4F40-83D9-DD7AD331F863}" dt="2020-11-03T18:59:53.406" v="2065"/>
          <ac:spMkLst>
            <pc:docMk/>
            <pc:sldMk cId="120527361" sldId="373"/>
            <ac:spMk id="516" creationId="{496F6456-DE51-4980-83E6-58B88263FFE6}"/>
          </ac:spMkLst>
        </pc:spChg>
        <pc:spChg chg="mod">
          <ac:chgData name="Ahmed Baraka" userId="27de326a888dfb01" providerId="LiveId" clId="{40EB1331-4A1D-4F40-83D9-DD7AD331F863}" dt="2020-11-03T18:59:53.406" v="2065"/>
          <ac:spMkLst>
            <pc:docMk/>
            <pc:sldMk cId="120527361" sldId="373"/>
            <ac:spMk id="517" creationId="{34F76106-A10D-456F-B9F3-B39909B1EEC5}"/>
          </ac:spMkLst>
        </pc:spChg>
        <pc:spChg chg="mod">
          <ac:chgData name="Ahmed Baraka" userId="27de326a888dfb01" providerId="LiveId" clId="{40EB1331-4A1D-4F40-83D9-DD7AD331F863}" dt="2020-11-03T18:59:53.406" v="2065"/>
          <ac:spMkLst>
            <pc:docMk/>
            <pc:sldMk cId="120527361" sldId="373"/>
            <ac:spMk id="518" creationId="{02A6154C-7C18-491B-86DD-9766BF5B9CFF}"/>
          </ac:spMkLst>
        </pc:spChg>
        <pc:spChg chg="mod">
          <ac:chgData name="Ahmed Baraka" userId="27de326a888dfb01" providerId="LiveId" clId="{40EB1331-4A1D-4F40-83D9-DD7AD331F863}" dt="2020-11-03T18:59:53.406" v="2065"/>
          <ac:spMkLst>
            <pc:docMk/>
            <pc:sldMk cId="120527361" sldId="373"/>
            <ac:spMk id="519" creationId="{7AB9AB72-AFF1-4F72-B120-F188D9DE4542}"/>
          </ac:spMkLst>
        </pc:spChg>
        <pc:spChg chg="mod">
          <ac:chgData name="Ahmed Baraka" userId="27de326a888dfb01" providerId="LiveId" clId="{40EB1331-4A1D-4F40-83D9-DD7AD331F863}" dt="2020-11-03T18:59:53.406" v="2065"/>
          <ac:spMkLst>
            <pc:docMk/>
            <pc:sldMk cId="120527361" sldId="373"/>
            <ac:spMk id="520" creationId="{C753E52F-6702-4136-A19C-2D35209049F9}"/>
          </ac:spMkLst>
        </pc:spChg>
        <pc:spChg chg="mod">
          <ac:chgData name="Ahmed Baraka" userId="27de326a888dfb01" providerId="LiveId" clId="{40EB1331-4A1D-4F40-83D9-DD7AD331F863}" dt="2020-11-03T18:59:53.406" v="2065"/>
          <ac:spMkLst>
            <pc:docMk/>
            <pc:sldMk cId="120527361" sldId="373"/>
            <ac:spMk id="521" creationId="{B12A466A-B63A-450A-A188-B4654B7BE5DE}"/>
          </ac:spMkLst>
        </pc:spChg>
        <pc:spChg chg="mod">
          <ac:chgData name="Ahmed Baraka" userId="27de326a888dfb01" providerId="LiveId" clId="{40EB1331-4A1D-4F40-83D9-DD7AD331F863}" dt="2020-11-03T18:59:53.406" v="2065"/>
          <ac:spMkLst>
            <pc:docMk/>
            <pc:sldMk cId="120527361" sldId="373"/>
            <ac:spMk id="526" creationId="{844B4D88-F1CB-48E4-BC11-06E7AE847706}"/>
          </ac:spMkLst>
        </pc:spChg>
        <pc:spChg chg="mod">
          <ac:chgData name="Ahmed Baraka" userId="27de326a888dfb01" providerId="LiveId" clId="{40EB1331-4A1D-4F40-83D9-DD7AD331F863}" dt="2020-11-03T18:59:53.406" v="2065"/>
          <ac:spMkLst>
            <pc:docMk/>
            <pc:sldMk cId="120527361" sldId="373"/>
            <ac:spMk id="527" creationId="{E3A8EDAC-853F-4C18-80B2-465107FF1592}"/>
          </ac:spMkLst>
        </pc:spChg>
        <pc:spChg chg="mod">
          <ac:chgData name="Ahmed Baraka" userId="27de326a888dfb01" providerId="LiveId" clId="{40EB1331-4A1D-4F40-83D9-DD7AD331F863}" dt="2020-11-03T18:59:53.406" v="2065"/>
          <ac:spMkLst>
            <pc:docMk/>
            <pc:sldMk cId="120527361" sldId="373"/>
            <ac:spMk id="528" creationId="{3B408F80-7376-4AF1-95F4-820F179B8F93}"/>
          </ac:spMkLst>
        </pc:spChg>
        <pc:spChg chg="mod">
          <ac:chgData name="Ahmed Baraka" userId="27de326a888dfb01" providerId="LiveId" clId="{40EB1331-4A1D-4F40-83D9-DD7AD331F863}" dt="2020-11-03T18:59:53.406" v="2065"/>
          <ac:spMkLst>
            <pc:docMk/>
            <pc:sldMk cId="120527361" sldId="373"/>
            <ac:spMk id="529" creationId="{661B79FE-0354-4919-AC30-4D60C2FD4FD4}"/>
          </ac:spMkLst>
        </pc:spChg>
        <pc:spChg chg="mod">
          <ac:chgData name="Ahmed Baraka" userId="27de326a888dfb01" providerId="LiveId" clId="{40EB1331-4A1D-4F40-83D9-DD7AD331F863}" dt="2020-11-03T18:59:53.406" v="2065"/>
          <ac:spMkLst>
            <pc:docMk/>
            <pc:sldMk cId="120527361" sldId="373"/>
            <ac:spMk id="530" creationId="{BF2991EF-E585-44EC-A831-449DBB95FFE6}"/>
          </ac:spMkLst>
        </pc:spChg>
        <pc:spChg chg="mod">
          <ac:chgData name="Ahmed Baraka" userId="27de326a888dfb01" providerId="LiveId" clId="{40EB1331-4A1D-4F40-83D9-DD7AD331F863}" dt="2020-11-03T18:59:53.406" v="2065"/>
          <ac:spMkLst>
            <pc:docMk/>
            <pc:sldMk cId="120527361" sldId="373"/>
            <ac:spMk id="531" creationId="{C8BB8924-952A-4F36-A8B7-DB360C8CAFAE}"/>
          </ac:spMkLst>
        </pc:spChg>
        <pc:spChg chg="mod">
          <ac:chgData name="Ahmed Baraka" userId="27de326a888dfb01" providerId="LiveId" clId="{40EB1331-4A1D-4F40-83D9-DD7AD331F863}" dt="2020-11-03T18:59:53.406" v="2065"/>
          <ac:spMkLst>
            <pc:docMk/>
            <pc:sldMk cId="120527361" sldId="373"/>
            <ac:spMk id="532" creationId="{8CFDF257-CAF9-4320-B91F-5CA1E469689B}"/>
          </ac:spMkLst>
        </pc:spChg>
        <pc:spChg chg="mod">
          <ac:chgData name="Ahmed Baraka" userId="27de326a888dfb01" providerId="LiveId" clId="{40EB1331-4A1D-4F40-83D9-DD7AD331F863}" dt="2020-11-03T18:59:53.406" v="2065"/>
          <ac:spMkLst>
            <pc:docMk/>
            <pc:sldMk cId="120527361" sldId="373"/>
            <ac:spMk id="537" creationId="{8F4F1D14-1B69-45CB-9997-68B24A13144C}"/>
          </ac:spMkLst>
        </pc:spChg>
        <pc:spChg chg="mod">
          <ac:chgData name="Ahmed Baraka" userId="27de326a888dfb01" providerId="LiveId" clId="{40EB1331-4A1D-4F40-83D9-DD7AD331F863}" dt="2020-11-03T18:59:53.406" v="2065"/>
          <ac:spMkLst>
            <pc:docMk/>
            <pc:sldMk cId="120527361" sldId="373"/>
            <ac:spMk id="538" creationId="{5EDAD157-ABCE-4C8C-BC79-86D0662B31AB}"/>
          </ac:spMkLst>
        </pc:spChg>
        <pc:spChg chg="mod">
          <ac:chgData name="Ahmed Baraka" userId="27de326a888dfb01" providerId="LiveId" clId="{40EB1331-4A1D-4F40-83D9-DD7AD331F863}" dt="2020-11-03T18:59:53.406" v="2065"/>
          <ac:spMkLst>
            <pc:docMk/>
            <pc:sldMk cId="120527361" sldId="373"/>
            <ac:spMk id="539" creationId="{79866B49-4DC6-426A-A16E-42F094CA294A}"/>
          </ac:spMkLst>
        </pc:spChg>
        <pc:spChg chg="mod">
          <ac:chgData name="Ahmed Baraka" userId="27de326a888dfb01" providerId="LiveId" clId="{40EB1331-4A1D-4F40-83D9-DD7AD331F863}" dt="2020-11-03T18:59:53.406" v="2065"/>
          <ac:spMkLst>
            <pc:docMk/>
            <pc:sldMk cId="120527361" sldId="373"/>
            <ac:spMk id="540" creationId="{982D9AD0-9E18-4698-B7FE-452A995814A5}"/>
          </ac:spMkLst>
        </pc:spChg>
        <pc:spChg chg="mod">
          <ac:chgData name="Ahmed Baraka" userId="27de326a888dfb01" providerId="LiveId" clId="{40EB1331-4A1D-4F40-83D9-DD7AD331F863}" dt="2020-11-03T18:59:53.406" v="2065"/>
          <ac:spMkLst>
            <pc:docMk/>
            <pc:sldMk cId="120527361" sldId="373"/>
            <ac:spMk id="541" creationId="{5F3B371F-632B-4267-A6DD-CC762E07E3EF}"/>
          </ac:spMkLst>
        </pc:spChg>
        <pc:spChg chg="mod">
          <ac:chgData name="Ahmed Baraka" userId="27de326a888dfb01" providerId="LiveId" clId="{40EB1331-4A1D-4F40-83D9-DD7AD331F863}" dt="2020-11-03T18:59:53.406" v="2065"/>
          <ac:spMkLst>
            <pc:docMk/>
            <pc:sldMk cId="120527361" sldId="373"/>
            <ac:spMk id="542" creationId="{5CA1783A-04B4-433D-B9BA-7019E57E1C65}"/>
          </ac:spMkLst>
        </pc:spChg>
        <pc:spChg chg="mod">
          <ac:chgData name="Ahmed Baraka" userId="27de326a888dfb01" providerId="LiveId" clId="{40EB1331-4A1D-4F40-83D9-DD7AD331F863}" dt="2020-11-03T18:59:53.406" v="2065"/>
          <ac:spMkLst>
            <pc:docMk/>
            <pc:sldMk cId="120527361" sldId="373"/>
            <ac:spMk id="543" creationId="{A92BD977-53E8-4FA4-BEB0-640A7CC06685}"/>
          </ac:spMkLst>
        </pc:spChg>
        <pc:spChg chg="mod">
          <ac:chgData name="Ahmed Baraka" userId="27de326a888dfb01" providerId="LiveId" clId="{40EB1331-4A1D-4F40-83D9-DD7AD331F863}" dt="2020-11-03T18:59:53.406" v="2065"/>
          <ac:spMkLst>
            <pc:docMk/>
            <pc:sldMk cId="120527361" sldId="373"/>
            <ac:spMk id="548" creationId="{CEDE5E58-6E2E-47EE-A2DA-75797F637898}"/>
          </ac:spMkLst>
        </pc:spChg>
        <pc:spChg chg="mod">
          <ac:chgData name="Ahmed Baraka" userId="27de326a888dfb01" providerId="LiveId" clId="{40EB1331-4A1D-4F40-83D9-DD7AD331F863}" dt="2020-11-03T18:59:53.406" v="2065"/>
          <ac:spMkLst>
            <pc:docMk/>
            <pc:sldMk cId="120527361" sldId="373"/>
            <ac:spMk id="549" creationId="{D23AF407-3111-40E2-95AF-63E5908F972F}"/>
          </ac:spMkLst>
        </pc:spChg>
        <pc:spChg chg="mod">
          <ac:chgData name="Ahmed Baraka" userId="27de326a888dfb01" providerId="LiveId" clId="{40EB1331-4A1D-4F40-83D9-DD7AD331F863}" dt="2020-11-03T18:59:53.406" v="2065"/>
          <ac:spMkLst>
            <pc:docMk/>
            <pc:sldMk cId="120527361" sldId="373"/>
            <ac:spMk id="550" creationId="{63E03070-CD1A-41F5-8768-F6F85D12EC26}"/>
          </ac:spMkLst>
        </pc:spChg>
        <pc:spChg chg="mod">
          <ac:chgData name="Ahmed Baraka" userId="27de326a888dfb01" providerId="LiveId" clId="{40EB1331-4A1D-4F40-83D9-DD7AD331F863}" dt="2020-11-03T18:59:53.406" v="2065"/>
          <ac:spMkLst>
            <pc:docMk/>
            <pc:sldMk cId="120527361" sldId="373"/>
            <ac:spMk id="551" creationId="{F1F2EBD3-6D7D-424A-A24F-713469B83693}"/>
          </ac:spMkLst>
        </pc:spChg>
        <pc:spChg chg="mod">
          <ac:chgData name="Ahmed Baraka" userId="27de326a888dfb01" providerId="LiveId" clId="{40EB1331-4A1D-4F40-83D9-DD7AD331F863}" dt="2020-11-03T18:59:53.406" v="2065"/>
          <ac:spMkLst>
            <pc:docMk/>
            <pc:sldMk cId="120527361" sldId="373"/>
            <ac:spMk id="552" creationId="{FACB046A-E2CF-4645-BA20-24B5C66EA868}"/>
          </ac:spMkLst>
        </pc:spChg>
        <pc:spChg chg="mod">
          <ac:chgData name="Ahmed Baraka" userId="27de326a888dfb01" providerId="LiveId" clId="{40EB1331-4A1D-4F40-83D9-DD7AD331F863}" dt="2020-11-03T18:59:53.406" v="2065"/>
          <ac:spMkLst>
            <pc:docMk/>
            <pc:sldMk cId="120527361" sldId="373"/>
            <ac:spMk id="553" creationId="{B5AC1C37-44FB-49B4-AA93-B1CD6FEDBDA6}"/>
          </ac:spMkLst>
        </pc:spChg>
        <pc:spChg chg="mod">
          <ac:chgData name="Ahmed Baraka" userId="27de326a888dfb01" providerId="LiveId" clId="{40EB1331-4A1D-4F40-83D9-DD7AD331F863}" dt="2020-11-03T18:59:53.406" v="2065"/>
          <ac:spMkLst>
            <pc:docMk/>
            <pc:sldMk cId="120527361" sldId="373"/>
            <ac:spMk id="554" creationId="{807C544F-A028-4656-8E27-955A16DFF640}"/>
          </ac:spMkLst>
        </pc:spChg>
        <pc:spChg chg="mod">
          <ac:chgData name="Ahmed Baraka" userId="27de326a888dfb01" providerId="LiveId" clId="{40EB1331-4A1D-4F40-83D9-DD7AD331F863}" dt="2020-11-03T18:59:53.406" v="2065"/>
          <ac:spMkLst>
            <pc:docMk/>
            <pc:sldMk cId="120527361" sldId="373"/>
            <ac:spMk id="559" creationId="{479BA745-B904-4B0D-8E14-57C30360E5EA}"/>
          </ac:spMkLst>
        </pc:spChg>
        <pc:spChg chg="mod">
          <ac:chgData name="Ahmed Baraka" userId="27de326a888dfb01" providerId="LiveId" clId="{40EB1331-4A1D-4F40-83D9-DD7AD331F863}" dt="2020-11-03T18:59:53.406" v="2065"/>
          <ac:spMkLst>
            <pc:docMk/>
            <pc:sldMk cId="120527361" sldId="373"/>
            <ac:spMk id="560" creationId="{94FCF18A-1EB4-48DD-9ECE-7729348A25CA}"/>
          </ac:spMkLst>
        </pc:spChg>
        <pc:spChg chg="mod">
          <ac:chgData name="Ahmed Baraka" userId="27de326a888dfb01" providerId="LiveId" clId="{40EB1331-4A1D-4F40-83D9-DD7AD331F863}" dt="2020-11-03T18:59:53.406" v="2065"/>
          <ac:spMkLst>
            <pc:docMk/>
            <pc:sldMk cId="120527361" sldId="373"/>
            <ac:spMk id="561" creationId="{4FBDDF9D-5B56-4307-BD87-0B032C674A6A}"/>
          </ac:spMkLst>
        </pc:spChg>
        <pc:spChg chg="mod">
          <ac:chgData name="Ahmed Baraka" userId="27de326a888dfb01" providerId="LiveId" clId="{40EB1331-4A1D-4F40-83D9-DD7AD331F863}" dt="2020-11-03T18:59:53.406" v="2065"/>
          <ac:spMkLst>
            <pc:docMk/>
            <pc:sldMk cId="120527361" sldId="373"/>
            <ac:spMk id="562" creationId="{5F79A29C-7498-47A8-868D-C3C762671622}"/>
          </ac:spMkLst>
        </pc:spChg>
        <pc:spChg chg="mod">
          <ac:chgData name="Ahmed Baraka" userId="27de326a888dfb01" providerId="LiveId" clId="{40EB1331-4A1D-4F40-83D9-DD7AD331F863}" dt="2020-11-03T18:59:53.406" v="2065"/>
          <ac:spMkLst>
            <pc:docMk/>
            <pc:sldMk cId="120527361" sldId="373"/>
            <ac:spMk id="563" creationId="{C3FA872D-839D-4CFC-8921-2EC8BD0C8368}"/>
          </ac:spMkLst>
        </pc:spChg>
        <pc:spChg chg="mod">
          <ac:chgData name="Ahmed Baraka" userId="27de326a888dfb01" providerId="LiveId" clId="{40EB1331-4A1D-4F40-83D9-DD7AD331F863}" dt="2020-11-03T18:59:53.406" v="2065"/>
          <ac:spMkLst>
            <pc:docMk/>
            <pc:sldMk cId="120527361" sldId="373"/>
            <ac:spMk id="564" creationId="{B7EC0415-6D49-4231-B6D1-D0A8339D782E}"/>
          </ac:spMkLst>
        </pc:spChg>
        <pc:spChg chg="add mod topLvl">
          <ac:chgData name="Ahmed Baraka" userId="27de326a888dfb01" providerId="LiveId" clId="{40EB1331-4A1D-4F40-83D9-DD7AD331F863}" dt="2020-11-03T19:23:28.519" v="2746" actId="164"/>
          <ac:spMkLst>
            <pc:docMk/>
            <pc:sldMk cId="120527361" sldId="373"/>
            <ac:spMk id="566" creationId="{DF4FBE72-C309-410E-9FCC-3F9469F62950}"/>
          </ac:spMkLst>
        </pc:spChg>
        <pc:spChg chg="add mod topLvl">
          <ac:chgData name="Ahmed Baraka" userId="27de326a888dfb01" providerId="LiveId" clId="{40EB1331-4A1D-4F40-83D9-DD7AD331F863}" dt="2020-11-03T21:08:03.647" v="2811"/>
          <ac:spMkLst>
            <pc:docMk/>
            <pc:sldMk cId="120527361" sldId="373"/>
            <ac:spMk id="568" creationId="{155A861D-51F0-4A2D-93E6-1718566293D2}"/>
          </ac:spMkLst>
        </pc:spChg>
        <pc:spChg chg="add mod topLvl">
          <ac:chgData name="Ahmed Baraka" userId="27de326a888dfb01" providerId="LiveId" clId="{40EB1331-4A1D-4F40-83D9-DD7AD331F863}" dt="2020-11-03T21:07:57.002" v="2810" actId="20577"/>
          <ac:spMkLst>
            <pc:docMk/>
            <pc:sldMk cId="120527361" sldId="373"/>
            <ac:spMk id="570" creationId="{BBC08FC5-1487-470F-B6B1-4FABD117A3EF}"/>
          </ac:spMkLst>
        </pc:spChg>
        <pc:spChg chg="add del">
          <ac:chgData name="Ahmed Baraka" userId="27de326a888dfb01" providerId="LiveId" clId="{40EB1331-4A1D-4F40-83D9-DD7AD331F863}" dt="2020-11-03T19:06:11.965" v="2288" actId="478"/>
          <ac:spMkLst>
            <pc:docMk/>
            <pc:sldMk cId="120527361" sldId="373"/>
            <ac:spMk id="571" creationId="{685C70D4-07D4-4429-A1B4-8D49756B1C82}"/>
          </ac:spMkLst>
        </pc:spChg>
        <pc:spChg chg="add mod topLvl">
          <ac:chgData name="Ahmed Baraka" userId="27de326a888dfb01" providerId="LiveId" clId="{40EB1331-4A1D-4F40-83D9-DD7AD331F863}" dt="2020-11-03T19:23:28.519" v="2746" actId="164"/>
          <ac:spMkLst>
            <pc:docMk/>
            <pc:sldMk cId="120527361" sldId="373"/>
            <ac:spMk id="573" creationId="{FA87B42F-FFCC-4E7F-AFBF-487DFF329761}"/>
          </ac:spMkLst>
        </pc:spChg>
        <pc:spChg chg="add mod">
          <ac:chgData name="Ahmed Baraka" userId="27de326a888dfb01" providerId="LiveId" clId="{40EB1331-4A1D-4F40-83D9-DD7AD331F863}" dt="2020-11-03T19:12:09.232" v="2369" actId="164"/>
          <ac:spMkLst>
            <pc:docMk/>
            <pc:sldMk cId="120527361" sldId="373"/>
            <ac:spMk id="578" creationId="{C5DC1D1C-45A1-4DD5-8B42-36DB83638240}"/>
          </ac:spMkLst>
        </pc:spChg>
        <pc:spChg chg="mod">
          <ac:chgData name="Ahmed Baraka" userId="27de326a888dfb01" providerId="LiveId" clId="{40EB1331-4A1D-4F40-83D9-DD7AD331F863}" dt="2020-11-03T19:10:22.007" v="2336"/>
          <ac:spMkLst>
            <pc:docMk/>
            <pc:sldMk cId="120527361" sldId="373"/>
            <ac:spMk id="583" creationId="{E670C777-37B5-428A-8449-323AA32B68DC}"/>
          </ac:spMkLst>
        </pc:spChg>
        <pc:grpChg chg="add mod">
          <ac:chgData name="Ahmed Baraka" userId="27de326a888dfb01" providerId="LiveId" clId="{40EB1331-4A1D-4F40-83D9-DD7AD331F863}" dt="2020-11-03T18:59:31.736" v="2062" actId="164"/>
          <ac:grpSpMkLst>
            <pc:docMk/>
            <pc:sldMk cId="120527361" sldId="373"/>
            <ac:grpSpMk id="4" creationId="{59A8AD96-26DB-4AE2-8EF1-1D0D2FFD8F93}"/>
          </ac:grpSpMkLst>
        </pc:grpChg>
        <pc:grpChg chg="add mod">
          <ac:chgData name="Ahmed Baraka" userId="27de326a888dfb01" providerId="LiveId" clId="{40EB1331-4A1D-4F40-83D9-DD7AD331F863}" dt="2020-11-03T18:59:31.736" v="2062" actId="164"/>
          <ac:grpSpMkLst>
            <pc:docMk/>
            <pc:sldMk cId="120527361" sldId="373"/>
            <ac:grpSpMk id="7" creationId="{4C867A77-A447-4730-9DBD-B62A7D022538}"/>
          </ac:grpSpMkLst>
        </pc:grpChg>
        <pc:grpChg chg="mod">
          <ac:chgData name="Ahmed Baraka" userId="27de326a888dfb01" providerId="LiveId" clId="{40EB1331-4A1D-4F40-83D9-DD7AD331F863}" dt="2020-11-03T18:59:27.280" v="2061"/>
          <ac:grpSpMkLst>
            <pc:docMk/>
            <pc:sldMk cId="120527361" sldId="373"/>
            <ac:grpSpMk id="8" creationId="{F0DC7E08-C745-4F7E-A460-F70305C8181E}"/>
          </ac:grpSpMkLst>
        </pc:grpChg>
        <pc:grpChg chg="mod">
          <ac:chgData name="Ahmed Baraka" userId="27de326a888dfb01" providerId="LiveId" clId="{40EB1331-4A1D-4F40-83D9-DD7AD331F863}" dt="2020-11-03T18:59:27.280" v="2061"/>
          <ac:grpSpMkLst>
            <pc:docMk/>
            <pc:sldMk cId="120527361" sldId="373"/>
            <ac:grpSpMk id="9" creationId="{3086460D-5718-4D69-B337-EA1084DE8DFD}"/>
          </ac:grpSpMkLst>
        </pc:grpChg>
        <pc:grpChg chg="mod">
          <ac:chgData name="Ahmed Baraka" userId="27de326a888dfb01" providerId="LiveId" clId="{40EB1331-4A1D-4F40-83D9-DD7AD331F863}" dt="2020-11-03T18:59:27.280" v="2061"/>
          <ac:grpSpMkLst>
            <pc:docMk/>
            <pc:sldMk cId="120527361" sldId="373"/>
            <ac:grpSpMk id="10" creationId="{AA08499D-32F9-412E-A4CC-6FE420588341}"/>
          </ac:grpSpMkLst>
        </pc:grpChg>
        <pc:grpChg chg="mod">
          <ac:chgData name="Ahmed Baraka" userId="27de326a888dfb01" providerId="LiveId" clId="{40EB1331-4A1D-4F40-83D9-DD7AD331F863}" dt="2020-11-03T18:59:27.280" v="2061"/>
          <ac:grpSpMkLst>
            <pc:docMk/>
            <pc:sldMk cId="120527361" sldId="373"/>
            <ac:grpSpMk id="11" creationId="{5025A2CD-9EBA-415A-9806-47F4F6E4FE05}"/>
          </ac:grpSpMkLst>
        </pc:grpChg>
        <pc:grpChg chg="mod">
          <ac:chgData name="Ahmed Baraka" userId="27de326a888dfb01" providerId="LiveId" clId="{40EB1331-4A1D-4F40-83D9-DD7AD331F863}" dt="2020-11-03T18:59:27.280" v="2061"/>
          <ac:grpSpMkLst>
            <pc:docMk/>
            <pc:sldMk cId="120527361" sldId="373"/>
            <ac:grpSpMk id="14" creationId="{5C4786A2-AF79-45C5-AF26-0BB9928267D3}"/>
          </ac:grpSpMkLst>
        </pc:grpChg>
        <pc:grpChg chg="mod">
          <ac:chgData name="Ahmed Baraka" userId="27de326a888dfb01" providerId="LiveId" clId="{40EB1331-4A1D-4F40-83D9-DD7AD331F863}" dt="2020-11-03T18:59:27.280" v="2061"/>
          <ac:grpSpMkLst>
            <pc:docMk/>
            <pc:sldMk cId="120527361" sldId="373"/>
            <ac:grpSpMk id="22" creationId="{D05FC605-0391-4995-9C09-63549B7FE169}"/>
          </ac:grpSpMkLst>
        </pc:grpChg>
        <pc:grpChg chg="add mod">
          <ac:chgData name="Ahmed Baraka" userId="27de326a888dfb01" providerId="LiveId" clId="{40EB1331-4A1D-4F40-83D9-DD7AD331F863}" dt="2020-11-03T18:59:31.736" v="2062" actId="164"/>
          <ac:grpSpMkLst>
            <pc:docMk/>
            <pc:sldMk cId="120527361" sldId="373"/>
            <ac:grpSpMk id="28" creationId="{71907C09-DB3A-4CB8-8469-D244DC7200AE}"/>
          </ac:grpSpMkLst>
        </pc:grpChg>
        <pc:grpChg chg="add mod">
          <ac:chgData name="Ahmed Baraka" userId="27de326a888dfb01" providerId="LiveId" clId="{40EB1331-4A1D-4F40-83D9-DD7AD331F863}" dt="2020-11-03T18:59:31.736" v="2062" actId="164"/>
          <ac:grpSpMkLst>
            <pc:docMk/>
            <pc:sldMk cId="120527361" sldId="373"/>
            <ac:grpSpMk id="31" creationId="{95A344FC-3FFC-4B9D-87D0-25C09CF79D19}"/>
          </ac:grpSpMkLst>
        </pc:grpChg>
        <pc:grpChg chg="add mod">
          <ac:chgData name="Ahmed Baraka" userId="27de326a888dfb01" providerId="LiveId" clId="{40EB1331-4A1D-4F40-83D9-DD7AD331F863}" dt="2020-11-03T18:59:31.736" v="2062" actId="164"/>
          <ac:grpSpMkLst>
            <pc:docMk/>
            <pc:sldMk cId="120527361" sldId="373"/>
            <ac:grpSpMk id="34" creationId="{A4F1465A-9AA1-4633-B0F3-1C9C6C4E1DE5}"/>
          </ac:grpSpMkLst>
        </pc:grpChg>
        <pc:grpChg chg="add mod">
          <ac:chgData name="Ahmed Baraka" userId="27de326a888dfb01" providerId="LiveId" clId="{40EB1331-4A1D-4F40-83D9-DD7AD331F863}" dt="2020-11-03T18:59:31.736" v="2062" actId="164"/>
          <ac:grpSpMkLst>
            <pc:docMk/>
            <pc:sldMk cId="120527361" sldId="373"/>
            <ac:grpSpMk id="37" creationId="{D53E1827-EA60-4EB7-BD34-3F3209688C40}"/>
          </ac:grpSpMkLst>
        </pc:grpChg>
        <pc:grpChg chg="add mod">
          <ac:chgData name="Ahmed Baraka" userId="27de326a888dfb01" providerId="LiveId" clId="{40EB1331-4A1D-4F40-83D9-DD7AD331F863}" dt="2020-11-03T18:59:31.736" v="2062" actId="164"/>
          <ac:grpSpMkLst>
            <pc:docMk/>
            <pc:sldMk cId="120527361" sldId="373"/>
            <ac:grpSpMk id="40" creationId="{5392E832-6326-44E2-A17B-411ECB863968}"/>
          </ac:grpSpMkLst>
        </pc:grpChg>
        <pc:grpChg chg="add mod">
          <ac:chgData name="Ahmed Baraka" userId="27de326a888dfb01" providerId="LiveId" clId="{40EB1331-4A1D-4F40-83D9-DD7AD331F863}" dt="2020-11-03T18:59:31.736" v="2062" actId="164"/>
          <ac:grpSpMkLst>
            <pc:docMk/>
            <pc:sldMk cId="120527361" sldId="373"/>
            <ac:grpSpMk id="43" creationId="{3434C050-7AF4-40CE-99B0-60502BCBBB3E}"/>
          </ac:grpSpMkLst>
        </pc:grpChg>
        <pc:grpChg chg="add mod">
          <ac:chgData name="Ahmed Baraka" userId="27de326a888dfb01" providerId="LiveId" clId="{40EB1331-4A1D-4F40-83D9-DD7AD331F863}" dt="2020-11-03T18:59:31.736" v="2062" actId="164"/>
          <ac:grpSpMkLst>
            <pc:docMk/>
            <pc:sldMk cId="120527361" sldId="373"/>
            <ac:grpSpMk id="46" creationId="{937C814B-0189-4D8A-9FD4-A58D40BCD858}"/>
          </ac:grpSpMkLst>
        </pc:grpChg>
        <pc:grpChg chg="mod">
          <ac:chgData name="Ahmed Baraka" userId="27de326a888dfb01" providerId="LiveId" clId="{40EB1331-4A1D-4F40-83D9-DD7AD331F863}" dt="2020-11-03T18:59:27.280" v="2061"/>
          <ac:grpSpMkLst>
            <pc:docMk/>
            <pc:sldMk cId="120527361" sldId="373"/>
            <ac:grpSpMk id="47" creationId="{85B809D9-27E7-4646-99AF-4E09E1A846A3}"/>
          </ac:grpSpMkLst>
        </pc:grpChg>
        <pc:grpChg chg="mod">
          <ac:chgData name="Ahmed Baraka" userId="27de326a888dfb01" providerId="LiveId" clId="{40EB1331-4A1D-4F40-83D9-DD7AD331F863}" dt="2020-11-03T18:59:27.280" v="2061"/>
          <ac:grpSpMkLst>
            <pc:docMk/>
            <pc:sldMk cId="120527361" sldId="373"/>
            <ac:grpSpMk id="48" creationId="{11817FE6-DDED-498E-99CE-E6FF1521D5E1}"/>
          </ac:grpSpMkLst>
        </pc:grpChg>
        <pc:grpChg chg="mod">
          <ac:chgData name="Ahmed Baraka" userId="27de326a888dfb01" providerId="LiveId" clId="{40EB1331-4A1D-4F40-83D9-DD7AD331F863}" dt="2020-11-03T18:59:27.280" v="2061"/>
          <ac:grpSpMkLst>
            <pc:docMk/>
            <pc:sldMk cId="120527361" sldId="373"/>
            <ac:grpSpMk id="49" creationId="{554B6632-94D8-4EAF-AC16-E66F1A38A2FA}"/>
          </ac:grpSpMkLst>
        </pc:grpChg>
        <pc:grpChg chg="mod">
          <ac:chgData name="Ahmed Baraka" userId="27de326a888dfb01" providerId="LiveId" clId="{40EB1331-4A1D-4F40-83D9-DD7AD331F863}" dt="2020-11-03T18:59:27.280" v="2061"/>
          <ac:grpSpMkLst>
            <pc:docMk/>
            <pc:sldMk cId="120527361" sldId="373"/>
            <ac:grpSpMk id="50" creationId="{DEF758C4-F3A7-4B73-BE58-99794525BE29}"/>
          </ac:grpSpMkLst>
        </pc:grpChg>
        <pc:grpChg chg="mod">
          <ac:chgData name="Ahmed Baraka" userId="27de326a888dfb01" providerId="LiveId" clId="{40EB1331-4A1D-4F40-83D9-DD7AD331F863}" dt="2020-11-03T18:59:27.280" v="2061"/>
          <ac:grpSpMkLst>
            <pc:docMk/>
            <pc:sldMk cId="120527361" sldId="373"/>
            <ac:grpSpMk id="51" creationId="{C463925E-7506-49D3-9361-F67C45D8C36D}"/>
          </ac:grpSpMkLst>
        </pc:grpChg>
        <pc:grpChg chg="mod">
          <ac:chgData name="Ahmed Baraka" userId="27de326a888dfb01" providerId="LiveId" clId="{40EB1331-4A1D-4F40-83D9-DD7AD331F863}" dt="2020-11-03T18:59:27.280" v="2061"/>
          <ac:grpSpMkLst>
            <pc:docMk/>
            <pc:sldMk cId="120527361" sldId="373"/>
            <ac:grpSpMk id="54" creationId="{74455C79-7B53-4452-8B55-0CA7E4275439}"/>
          </ac:grpSpMkLst>
        </pc:grpChg>
        <pc:grpChg chg="mod">
          <ac:chgData name="Ahmed Baraka" userId="27de326a888dfb01" providerId="LiveId" clId="{40EB1331-4A1D-4F40-83D9-DD7AD331F863}" dt="2020-11-03T18:59:27.280" v="2061"/>
          <ac:grpSpMkLst>
            <pc:docMk/>
            <pc:sldMk cId="120527361" sldId="373"/>
            <ac:grpSpMk id="55" creationId="{FBA473FE-2C3F-4798-9633-52A6A1137580}"/>
          </ac:grpSpMkLst>
        </pc:grpChg>
        <pc:grpChg chg="mod">
          <ac:chgData name="Ahmed Baraka" userId="27de326a888dfb01" providerId="LiveId" clId="{40EB1331-4A1D-4F40-83D9-DD7AD331F863}" dt="2020-11-03T18:59:27.280" v="2061"/>
          <ac:grpSpMkLst>
            <pc:docMk/>
            <pc:sldMk cId="120527361" sldId="373"/>
            <ac:grpSpMk id="56" creationId="{C36D41FB-162E-41E3-8560-1E6FE84C9A4E}"/>
          </ac:grpSpMkLst>
        </pc:grpChg>
        <pc:grpChg chg="mod">
          <ac:chgData name="Ahmed Baraka" userId="27de326a888dfb01" providerId="LiveId" clId="{40EB1331-4A1D-4F40-83D9-DD7AD331F863}" dt="2020-11-03T18:59:27.280" v="2061"/>
          <ac:grpSpMkLst>
            <pc:docMk/>
            <pc:sldMk cId="120527361" sldId="373"/>
            <ac:grpSpMk id="57" creationId="{E49E1964-A8FC-4ED9-9150-45E6724F1643}"/>
          </ac:grpSpMkLst>
        </pc:grpChg>
        <pc:grpChg chg="mod">
          <ac:chgData name="Ahmed Baraka" userId="27de326a888dfb01" providerId="LiveId" clId="{40EB1331-4A1D-4F40-83D9-DD7AD331F863}" dt="2020-11-03T18:59:27.280" v="2061"/>
          <ac:grpSpMkLst>
            <pc:docMk/>
            <pc:sldMk cId="120527361" sldId="373"/>
            <ac:grpSpMk id="58" creationId="{11D1B678-0FE8-47E8-A7D5-8075786915EA}"/>
          </ac:grpSpMkLst>
        </pc:grpChg>
        <pc:grpChg chg="mod">
          <ac:chgData name="Ahmed Baraka" userId="27de326a888dfb01" providerId="LiveId" clId="{40EB1331-4A1D-4F40-83D9-DD7AD331F863}" dt="2020-11-03T18:59:27.280" v="2061"/>
          <ac:grpSpMkLst>
            <pc:docMk/>
            <pc:sldMk cId="120527361" sldId="373"/>
            <ac:grpSpMk id="59" creationId="{CD83092F-4A35-4EEE-AACF-B42BD0E35324}"/>
          </ac:grpSpMkLst>
        </pc:grpChg>
        <pc:grpChg chg="mod">
          <ac:chgData name="Ahmed Baraka" userId="27de326a888dfb01" providerId="LiveId" clId="{40EB1331-4A1D-4F40-83D9-DD7AD331F863}" dt="2020-11-03T18:59:27.280" v="2061"/>
          <ac:grpSpMkLst>
            <pc:docMk/>
            <pc:sldMk cId="120527361" sldId="373"/>
            <ac:grpSpMk id="60" creationId="{77ABC3C1-A047-4EFC-98B0-C2C3000BCF2C}"/>
          </ac:grpSpMkLst>
        </pc:grpChg>
        <pc:grpChg chg="mod">
          <ac:chgData name="Ahmed Baraka" userId="27de326a888dfb01" providerId="LiveId" clId="{40EB1331-4A1D-4F40-83D9-DD7AD331F863}" dt="2020-11-03T18:59:27.280" v="2061"/>
          <ac:grpSpMkLst>
            <pc:docMk/>
            <pc:sldMk cId="120527361" sldId="373"/>
            <ac:grpSpMk id="62" creationId="{6F02707B-424D-4790-A6E3-5B6B1EED06B6}"/>
          </ac:grpSpMkLst>
        </pc:grpChg>
        <pc:grpChg chg="mod">
          <ac:chgData name="Ahmed Baraka" userId="27de326a888dfb01" providerId="LiveId" clId="{40EB1331-4A1D-4F40-83D9-DD7AD331F863}" dt="2020-11-03T18:59:27.280" v="2061"/>
          <ac:grpSpMkLst>
            <pc:docMk/>
            <pc:sldMk cId="120527361" sldId="373"/>
            <ac:grpSpMk id="63" creationId="{7FDD7842-1AD1-420A-8F43-53D6C86783DC}"/>
          </ac:grpSpMkLst>
        </pc:grpChg>
        <pc:grpChg chg="mod">
          <ac:chgData name="Ahmed Baraka" userId="27de326a888dfb01" providerId="LiveId" clId="{40EB1331-4A1D-4F40-83D9-DD7AD331F863}" dt="2020-11-03T18:59:27.280" v="2061"/>
          <ac:grpSpMkLst>
            <pc:docMk/>
            <pc:sldMk cId="120527361" sldId="373"/>
            <ac:grpSpMk id="64" creationId="{CF10677F-E602-4572-8E66-FC49DCB16191}"/>
          </ac:grpSpMkLst>
        </pc:grpChg>
        <pc:grpChg chg="mod">
          <ac:chgData name="Ahmed Baraka" userId="27de326a888dfb01" providerId="LiveId" clId="{40EB1331-4A1D-4F40-83D9-DD7AD331F863}" dt="2020-11-03T18:59:27.280" v="2061"/>
          <ac:grpSpMkLst>
            <pc:docMk/>
            <pc:sldMk cId="120527361" sldId="373"/>
            <ac:grpSpMk id="65" creationId="{58E3D861-244F-46F2-A6A9-6BCD20B49C7D}"/>
          </ac:grpSpMkLst>
        </pc:grpChg>
        <pc:grpChg chg="mod">
          <ac:chgData name="Ahmed Baraka" userId="27de326a888dfb01" providerId="LiveId" clId="{40EB1331-4A1D-4F40-83D9-DD7AD331F863}" dt="2020-11-03T18:59:27.280" v="2061"/>
          <ac:grpSpMkLst>
            <pc:docMk/>
            <pc:sldMk cId="120527361" sldId="373"/>
            <ac:grpSpMk id="73" creationId="{78C7E388-1B8E-4406-94C9-27B61DCD8244}"/>
          </ac:grpSpMkLst>
        </pc:grpChg>
        <pc:grpChg chg="mod">
          <ac:chgData name="Ahmed Baraka" userId="27de326a888dfb01" providerId="LiveId" clId="{40EB1331-4A1D-4F40-83D9-DD7AD331F863}" dt="2020-11-03T18:59:27.280" v="2061"/>
          <ac:grpSpMkLst>
            <pc:docMk/>
            <pc:sldMk cId="120527361" sldId="373"/>
            <ac:grpSpMk id="74" creationId="{3E448788-8E22-4BD5-A0FF-EE1EC8BF7CAA}"/>
          </ac:grpSpMkLst>
        </pc:grpChg>
        <pc:grpChg chg="mod">
          <ac:chgData name="Ahmed Baraka" userId="27de326a888dfb01" providerId="LiveId" clId="{40EB1331-4A1D-4F40-83D9-DD7AD331F863}" dt="2020-11-03T18:59:27.280" v="2061"/>
          <ac:grpSpMkLst>
            <pc:docMk/>
            <pc:sldMk cId="120527361" sldId="373"/>
            <ac:grpSpMk id="75" creationId="{640C0AC1-0B8A-4B62-9F7B-C09EB9C1209D}"/>
          </ac:grpSpMkLst>
        </pc:grpChg>
        <pc:grpChg chg="mod">
          <ac:chgData name="Ahmed Baraka" userId="27de326a888dfb01" providerId="LiveId" clId="{40EB1331-4A1D-4F40-83D9-DD7AD331F863}" dt="2020-11-03T18:59:27.280" v="2061"/>
          <ac:grpSpMkLst>
            <pc:docMk/>
            <pc:sldMk cId="120527361" sldId="373"/>
            <ac:grpSpMk id="76" creationId="{DBA62624-06A5-43C1-99CE-D7E39C50BC07}"/>
          </ac:grpSpMkLst>
        </pc:grpChg>
        <pc:grpChg chg="mod">
          <ac:chgData name="Ahmed Baraka" userId="27de326a888dfb01" providerId="LiveId" clId="{40EB1331-4A1D-4F40-83D9-DD7AD331F863}" dt="2020-11-03T18:59:27.280" v="2061"/>
          <ac:grpSpMkLst>
            <pc:docMk/>
            <pc:sldMk cId="120527361" sldId="373"/>
            <ac:grpSpMk id="84" creationId="{9402201B-2705-4BF0-9836-8A41DCE88B1C}"/>
          </ac:grpSpMkLst>
        </pc:grpChg>
        <pc:grpChg chg="mod">
          <ac:chgData name="Ahmed Baraka" userId="27de326a888dfb01" providerId="LiveId" clId="{40EB1331-4A1D-4F40-83D9-DD7AD331F863}" dt="2020-11-03T18:59:27.280" v="2061"/>
          <ac:grpSpMkLst>
            <pc:docMk/>
            <pc:sldMk cId="120527361" sldId="373"/>
            <ac:grpSpMk id="85" creationId="{8231FE1A-8BD4-49ED-9F23-870C7313EBBC}"/>
          </ac:grpSpMkLst>
        </pc:grpChg>
        <pc:grpChg chg="mod">
          <ac:chgData name="Ahmed Baraka" userId="27de326a888dfb01" providerId="LiveId" clId="{40EB1331-4A1D-4F40-83D9-DD7AD331F863}" dt="2020-11-03T18:59:27.280" v="2061"/>
          <ac:grpSpMkLst>
            <pc:docMk/>
            <pc:sldMk cId="120527361" sldId="373"/>
            <ac:grpSpMk id="86" creationId="{A63CC634-698A-4015-AF0A-0DB319DDDCC1}"/>
          </ac:grpSpMkLst>
        </pc:grpChg>
        <pc:grpChg chg="mod">
          <ac:chgData name="Ahmed Baraka" userId="27de326a888dfb01" providerId="LiveId" clId="{40EB1331-4A1D-4F40-83D9-DD7AD331F863}" dt="2020-11-03T18:59:27.280" v="2061"/>
          <ac:grpSpMkLst>
            <pc:docMk/>
            <pc:sldMk cId="120527361" sldId="373"/>
            <ac:grpSpMk id="87" creationId="{716DD68B-D17F-4816-8BE9-7CA9B5848929}"/>
          </ac:grpSpMkLst>
        </pc:grpChg>
        <pc:grpChg chg="mod">
          <ac:chgData name="Ahmed Baraka" userId="27de326a888dfb01" providerId="LiveId" clId="{40EB1331-4A1D-4F40-83D9-DD7AD331F863}" dt="2020-11-03T18:59:27.280" v="2061"/>
          <ac:grpSpMkLst>
            <pc:docMk/>
            <pc:sldMk cId="120527361" sldId="373"/>
            <ac:grpSpMk id="95" creationId="{ADC70113-00E2-4EAA-8831-5E52E62E5A07}"/>
          </ac:grpSpMkLst>
        </pc:grpChg>
        <pc:grpChg chg="mod">
          <ac:chgData name="Ahmed Baraka" userId="27de326a888dfb01" providerId="LiveId" clId="{40EB1331-4A1D-4F40-83D9-DD7AD331F863}" dt="2020-11-03T18:59:27.280" v="2061"/>
          <ac:grpSpMkLst>
            <pc:docMk/>
            <pc:sldMk cId="120527361" sldId="373"/>
            <ac:grpSpMk id="96" creationId="{0EF39C20-A054-4B8F-B356-E93A804CDD56}"/>
          </ac:grpSpMkLst>
        </pc:grpChg>
        <pc:grpChg chg="mod">
          <ac:chgData name="Ahmed Baraka" userId="27de326a888dfb01" providerId="LiveId" clId="{40EB1331-4A1D-4F40-83D9-DD7AD331F863}" dt="2020-11-03T18:59:27.280" v="2061"/>
          <ac:grpSpMkLst>
            <pc:docMk/>
            <pc:sldMk cId="120527361" sldId="373"/>
            <ac:grpSpMk id="97" creationId="{F554F325-CC2D-48F7-8D34-F61103F2B1B5}"/>
          </ac:grpSpMkLst>
        </pc:grpChg>
        <pc:grpChg chg="mod">
          <ac:chgData name="Ahmed Baraka" userId="27de326a888dfb01" providerId="LiveId" clId="{40EB1331-4A1D-4F40-83D9-DD7AD331F863}" dt="2020-11-03T18:59:27.280" v="2061"/>
          <ac:grpSpMkLst>
            <pc:docMk/>
            <pc:sldMk cId="120527361" sldId="373"/>
            <ac:grpSpMk id="98" creationId="{03DDDD14-E2E9-41C0-8734-CFD66A26F263}"/>
          </ac:grpSpMkLst>
        </pc:grpChg>
        <pc:grpChg chg="mod">
          <ac:chgData name="Ahmed Baraka" userId="27de326a888dfb01" providerId="LiveId" clId="{40EB1331-4A1D-4F40-83D9-DD7AD331F863}" dt="2020-11-03T18:59:27.280" v="2061"/>
          <ac:grpSpMkLst>
            <pc:docMk/>
            <pc:sldMk cId="120527361" sldId="373"/>
            <ac:grpSpMk id="106" creationId="{C7E92BFE-B86D-4B49-A7A6-1BFCDCBFA22F}"/>
          </ac:grpSpMkLst>
        </pc:grpChg>
        <pc:grpChg chg="mod">
          <ac:chgData name="Ahmed Baraka" userId="27de326a888dfb01" providerId="LiveId" clId="{40EB1331-4A1D-4F40-83D9-DD7AD331F863}" dt="2020-11-03T18:59:27.280" v="2061"/>
          <ac:grpSpMkLst>
            <pc:docMk/>
            <pc:sldMk cId="120527361" sldId="373"/>
            <ac:grpSpMk id="107" creationId="{9B0BCE5A-7A94-47C5-A27E-CD0DC965D06B}"/>
          </ac:grpSpMkLst>
        </pc:grpChg>
        <pc:grpChg chg="mod">
          <ac:chgData name="Ahmed Baraka" userId="27de326a888dfb01" providerId="LiveId" clId="{40EB1331-4A1D-4F40-83D9-DD7AD331F863}" dt="2020-11-03T18:59:27.280" v="2061"/>
          <ac:grpSpMkLst>
            <pc:docMk/>
            <pc:sldMk cId="120527361" sldId="373"/>
            <ac:grpSpMk id="108" creationId="{F1811E59-0F46-4648-8A24-730D968B15D3}"/>
          </ac:grpSpMkLst>
        </pc:grpChg>
        <pc:grpChg chg="mod">
          <ac:chgData name="Ahmed Baraka" userId="27de326a888dfb01" providerId="LiveId" clId="{40EB1331-4A1D-4F40-83D9-DD7AD331F863}" dt="2020-11-03T18:59:27.280" v="2061"/>
          <ac:grpSpMkLst>
            <pc:docMk/>
            <pc:sldMk cId="120527361" sldId="373"/>
            <ac:grpSpMk id="109" creationId="{6702C5E5-4323-4A17-A084-BB2D5B568623}"/>
          </ac:grpSpMkLst>
        </pc:grpChg>
        <pc:grpChg chg="mod">
          <ac:chgData name="Ahmed Baraka" userId="27de326a888dfb01" providerId="LiveId" clId="{40EB1331-4A1D-4F40-83D9-DD7AD331F863}" dt="2020-11-03T18:59:27.280" v="2061"/>
          <ac:grpSpMkLst>
            <pc:docMk/>
            <pc:sldMk cId="120527361" sldId="373"/>
            <ac:grpSpMk id="117" creationId="{D64CA919-2788-464D-94DC-DE3ACA7D2539}"/>
          </ac:grpSpMkLst>
        </pc:grpChg>
        <pc:grpChg chg="mod">
          <ac:chgData name="Ahmed Baraka" userId="27de326a888dfb01" providerId="LiveId" clId="{40EB1331-4A1D-4F40-83D9-DD7AD331F863}" dt="2020-11-03T18:59:27.280" v="2061"/>
          <ac:grpSpMkLst>
            <pc:docMk/>
            <pc:sldMk cId="120527361" sldId="373"/>
            <ac:grpSpMk id="118" creationId="{A38838D8-1644-46AA-A9B7-E6D2F0E04CCA}"/>
          </ac:grpSpMkLst>
        </pc:grpChg>
        <pc:grpChg chg="mod">
          <ac:chgData name="Ahmed Baraka" userId="27de326a888dfb01" providerId="LiveId" clId="{40EB1331-4A1D-4F40-83D9-DD7AD331F863}" dt="2020-11-03T18:59:27.280" v="2061"/>
          <ac:grpSpMkLst>
            <pc:docMk/>
            <pc:sldMk cId="120527361" sldId="373"/>
            <ac:grpSpMk id="119" creationId="{33EC3EC3-FBFB-4390-8AB5-604F00F2254A}"/>
          </ac:grpSpMkLst>
        </pc:grpChg>
        <pc:grpChg chg="mod">
          <ac:chgData name="Ahmed Baraka" userId="27de326a888dfb01" providerId="LiveId" clId="{40EB1331-4A1D-4F40-83D9-DD7AD331F863}" dt="2020-11-03T18:59:27.280" v="2061"/>
          <ac:grpSpMkLst>
            <pc:docMk/>
            <pc:sldMk cId="120527361" sldId="373"/>
            <ac:grpSpMk id="120" creationId="{92B08178-4DA0-4E4C-AAC6-C6B1AE1BBAFB}"/>
          </ac:grpSpMkLst>
        </pc:grpChg>
        <pc:grpChg chg="mod">
          <ac:chgData name="Ahmed Baraka" userId="27de326a888dfb01" providerId="LiveId" clId="{40EB1331-4A1D-4F40-83D9-DD7AD331F863}" dt="2020-11-03T18:59:27.280" v="2061"/>
          <ac:grpSpMkLst>
            <pc:docMk/>
            <pc:sldMk cId="120527361" sldId="373"/>
            <ac:grpSpMk id="132" creationId="{1D3A7F62-7A28-495E-AD62-555A92AFCEB5}"/>
          </ac:grpSpMkLst>
        </pc:grpChg>
        <pc:grpChg chg="mod">
          <ac:chgData name="Ahmed Baraka" userId="27de326a888dfb01" providerId="LiveId" clId="{40EB1331-4A1D-4F40-83D9-DD7AD331F863}" dt="2020-11-03T18:59:27.280" v="2061"/>
          <ac:grpSpMkLst>
            <pc:docMk/>
            <pc:sldMk cId="120527361" sldId="373"/>
            <ac:grpSpMk id="135" creationId="{433EB970-EF03-4CE4-B4A3-98035D865FDF}"/>
          </ac:grpSpMkLst>
        </pc:grpChg>
        <pc:grpChg chg="mod">
          <ac:chgData name="Ahmed Baraka" userId="27de326a888dfb01" providerId="LiveId" clId="{40EB1331-4A1D-4F40-83D9-DD7AD331F863}" dt="2020-11-03T18:59:27.280" v="2061"/>
          <ac:grpSpMkLst>
            <pc:docMk/>
            <pc:sldMk cId="120527361" sldId="373"/>
            <ac:grpSpMk id="136" creationId="{B2465D87-A58A-4F40-8289-C6968E275933}"/>
          </ac:grpSpMkLst>
        </pc:grpChg>
        <pc:grpChg chg="mod">
          <ac:chgData name="Ahmed Baraka" userId="27de326a888dfb01" providerId="LiveId" clId="{40EB1331-4A1D-4F40-83D9-DD7AD331F863}" dt="2020-11-03T18:59:27.280" v="2061"/>
          <ac:grpSpMkLst>
            <pc:docMk/>
            <pc:sldMk cId="120527361" sldId="373"/>
            <ac:grpSpMk id="137" creationId="{320AA8D0-0934-496E-ADA8-7DCCA399C850}"/>
          </ac:grpSpMkLst>
        </pc:grpChg>
        <pc:grpChg chg="mod">
          <ac:chgData name="Ahmed Baraka" userId="27de326a888dfb01" providerId="LiveId" clId="{40EB1331-4A1D-4F40-83D9-DD7AD331F863}" dt="2020-11-03T18:59:27.280" v="2061"/>
          <ac:grpSpMkLst>
            <pc:docMk/>
            <pc:sldMk cId="120527361" sldId="373"/>
            <ac:grpSpMk id="138" creationId="{699BD5A2-2D92-4476-94D0-BA35A493DDD5}"/>
          </ac:grpSpMkLst>
        </pc:grpChg>
        <pc:grpChg chg="mod">
          <ac:chgData name="Ahmed Baraka" userId="27de326a888dfb01" providerId="LiveId" clId="{40EB1331-4A1D-4F40-83D9-DD7AD331F863}" dt="2020-11-03T18:59:27.280" v="2061"/>
          <ac:grpSpMkLst>
            <pc:docMk/>
            <pc:sldMk cId="120527361" sldId="373"/>
            <ac:grpSpMk id="139" creationId="{0E9216F0-798E-4E07-ADAE-406132B1F602}"/>
          </ac:grpSpMkLst>
        </pc:grpChg>
        <pc:grpChg chg="mod">
          <ac:chgData name="Ahmed Baraka" userId="27de326a888dfb01" providerId="LiveId" clId="{40EB1331-4A1D-4F40-83D9-DD7AD331F863}" dt="2020-11-03T18:59:27.280" v="2061"/>
          <ac:grpSpMkLst>
            <pc:docMk/>
            <pc:sldMk cId="120527361" sldId="373"/>
            <ac:grpSpMk id="140" creationId="{6F894700-FD61-491F-9C54-623215066658}"/>
          </ac:grpSpMkLst>
        </pc:grpChg>
        <pc:grpChg chg="mod">
          <ac:chgData name="Ahmed Baraka" userId="27de326a888dfb01" providerId="LiveId" clId="{40EB1331-4A1D-4F40-83D9-DD7AD331F863}" dt="2020-11-03T18:59:27.280" v="2061"/>
          <ac:grpSpMkLst>
            <pc:docMk/>
            <pc:sldMk cId="120527361" sldId="373"/>
            <ac:grpSpMk id="141" creationId="{8653E145-B5D9-4F75-8CB0-744357B4662D}"/>
          </ac:grpSpMkLst>
        </pc:grpChg>
        <pc:grpChg chg="mod">
          <ac:chgData name="Ahmed Baraka" userId="27de326a888dfb01" providerId="LiveId" clId="{40EB1331-4A1D-4F40-83D9-DD7AD331F863}" dt="2020-11-03T18:59:27.280" v="2061"/>
          <ac:grpSpMkLst>
            <pc:docMk/>
            <pc:sldMk cId="120527361" sldId="373"/>
            <ac:grpSpMk id="143" creationId="{98886279-784A-4228-A671-5DA626178243}"/>
          </ac:grpSpMkLst>
        </pc:grpChg>
        <pc:grpChg chg="mod">
          <ac:chgData name="Ahmed Baraka" userId="27de326a888dfb01" providerId="LiveId" clId="{40EB1331-4A1D-4F40-83D9-DD7AD331F863}" dt="2020-11-03T18:59:27.280" v="2061"/>
          <ac:grpSpMkLst>
            <pc:docMk/>
            <pc:sldMk cId="120527361" sldId="373"/>
            <ac:grpSpMk id="144" creationId="{2B1A0D54-CEDA-40C6-8762-044108A77CBA}"/>
          </ac:grpSpMkLst>
        </pc:grpChg>
        <pc:grpChg chg="mod">
          <ac:chgData name="Ahmed Baraka" userId="27de326a888dfb01" providerId="LiveId" clId="{40EB1331-4A1D-4F40-83D9-DD7AD331F863}" dt="2020-11-03T18:59:27.280" v="2061"/>
          <ac:grpSpMkLst>
            <pc:docMk/>
            <pc:sldMk cId="120527361" sldId="373"/>
            <ac:grpSpMk id="145" creationId="{BD27F0F0-D114-4A54-B495-B12DA8D06605}"/>
          </ac:grpSpMkLst>
        </pc:grpChg>
        <pc:grpChg chg="mod">
          <ac:chgData name="Ahmed Baraka" userId="27de326a888dfb01" providerId="LiveId" clId="{40EB1331-4A1D-4F40-83D9-DD7AD331F863}" dt="2020-11-03T18:59:27.280" v="2061"/>
          <ac:grpSpMkLst>
            <pc:docMk/>
            <pc:sldMk cId="120527361" sldId="373"/>
            <ac:grpSpMk id="146" creationId="{C40409C8-D71A-4B75-963F-1F39D2181976}"/>
          </ac:grpSpMkLst>
        </pc:grpChg>
        <pc:grpChg chg="mod">
          <ac:chgData name="Ahmed Baraka" userId="27de326a888dfb01" providerId="LiveId" clId="{40EB1331-4A1D-4F40-83D9-DD7AD331F863}" dt="2020-11-03T18:59:27.280" v="2061"/>
          <ac:grpSpMkLst>
            <pc:docMk/>
            <pc:sldMk cId="120527361" sldId="373"/>
            <ac:grpSpMk id="154" creationId="{CE619EE5-4E87-4F90-A52B-F5BEAEBA1518}"/>
          </ac:grpSpMkLst>
        </pc:grpChg>
        <pc:grpChg chg="mod">
          <ac:chgData name="Ahmed Baraka" userId="27de326a888dfb01" providerId="LiveId" clId="{40EB1331-4A1D-4F40-83D9-DD7AD331F863}" dt="2020-11-03T18:59:27.280" v="2061"/>
          <ac:grpSpMkLst>
            <pc:docMk/>
            <pc:sldMk cId="120527361" sldId="373"/>
            <ac:grpSpMk id="155" creationId="{EDEB206A-987E-4D02-8138-FFEAC67B82EC}"/>
          </ac:grpSpMkLst>
        </pc:grpChg>
        <pc:grpChg chg="mod">
          <ac:chgData name="Ahmed Baraka" userId="27de326a888dfb01" providerId="LiveId" clId="{40EB1331-4A1D-4F40-83D9-DD7AD331F863}" dt="2020-11-03T18:59:27.280" v="2061"/>
          <ac:grpSpMkLst>
            <pc:docMk/>
            <pc:sldMk cId="120527361" sldId="373"/>
            <ac:grpSpMk id="156" creationId="{DCDEEF56-8A4E-467C-9F02-2D7FCFD5FF1D}"/>
          </ac:grpSpMkLst>
        </pc:grpChg>
        <pc:grpChg chg="mod">
          <ac:chgData name="Ahmed Baraka" userId="27de326a888dfb01" providerId="LiveId" clId="{40EB1331-4A1D-4F40-83D9-DD7AD331F863}" dt="2020-11-03T18:59:27.280" v="2061"/>
          <ac:grpSpMkLst>
            <pc:docMk/>
            <pc:sldMk cId="120527361" sldId="373"/>
            <ac:grpSpMk id="157" creationId="{79F12F36-0F0D-4CE2-A8BE-370C30B0A9D5}"/>
          </ac:grpSpMkLst>
        </pc:grpChg>
        <pc:grpChg chg="mod">
          <ac:chgData name="Ahmed Baraka" userId="27de326a888dfb01" providerId="LiveId" clId="{40EB1331-4A1D-4F40-83D9-DD7AD331F863}" dt="2020-11-03T18:59:27.280" v="2061"/>
          <ac:grpSpMkLst>
            <pc:docMk/>
            <pc:sldMk cId="120527361" sldId="373"/>
            <ac:grpSpMk id="165" creationId="{2EB76414-197F-4C89-83F6-B74B21CE2FF4}"/>
          </ac:grpSpMkLst>
        </pc:grpChg>
        <pc:grpChg chg="mod">
          <ac:chgData name="Ahmed Baraka" userId="27de326a888dfb01" providerId="LiveId" clId="{40EB1331-4A1D-4F40-83D9-DD7AD331F863}" dt="2020-11-03T18:59:27.280" v="2061"/>
          <ac:grpSpMkLst>
            <pc:docMk/>
            <pc:sldMk cId="120527361" sldId="373"/>
            <ac:grpSpMk id="166" creationId="{68E681B1-88A6-4800-8555-FC57415D3154}"/>
          </ac:grpSpMkLst>
        </pc:grpChg>
        <pc:grpChg chg="mod">
          <ac:chgData name="Ahmed Baraka" userId="27de326a888dfb01" providerId="LiveId" clId="{40EB1331-4A1D-4F40-83D9-DD7AD331F863}" dt="2020-11-03T18:59:27.280" v="2061"/>
          <ac:grpSpMkLst>
            <pc:docMk/>
            <pc:sldMk cId="120527361" sldId="373"/>
            <ac:grpSpMk id="167" creationId="{625D3149-3F99-469D-879B-32A7F49F7CA5}"/>
          </ac:grpSpMkLst>
        </pc:grpChg>
        <pc:grpChg chg="mod">
          <ac:chgData name="Ahmed Baraka" userId="27de326a888dfb01" providerId="LiveId" clId="{40EB1331-4A1D-4F40-83D9-DD7AD331F863}" dt="2020-11-03T18:59:27.280" v="2061"/>
          <ac:grpSpMkLst>
            <pc:docMk/>
            <pc:sldMk cId="120527361" sldId="373"/>
            <ac:grpSpMk id="168" creationId="{B540DADF-B217-48DF-9A95-84B66A361150}"/>
          </ac:grpSpMkLst>
        </pc:grpChg>
        <pc:grpChg chg="mod">
          <ac:chgData name="Ahmed Baraka" userId="27de326a888dfb01" providerId="LiveId" clId="{40EB1331-4A1D-4F40-83D9-DD7AD331F863}" dt="2020-11-03T18:59:27.280" v="2061"/>
          <ac:grpSpMkLst>
            <pc:docMk/>
            <pc:sldMk cId="120527361" sldId="373"/>
            <ac:grpSpMk id="176" creationId="{B20AC87D-498A-4FAA-8BB7-E0F293C98E9C}"/>
          </ac:grpSpMkLst>
        </pc:grpChg>
        <pc:grpChg chg="mod">
          <ac:chgData name="Ahmed Baraka" userId="27de326a888dfb01" providerId="LiveId" clId="{40EB1331-4A1D-4F40-83D9-DD7AD331F863}" dt="2020-11-03T18:59:27.280" v="2061"/>
          <ac:grpSpMkLst>
            <pc:docMk/>
            <pc:sldMk cId="120527361" sldId="373"/>
            <ac:grpSpMk id="177" creationId="{AC379909-77AE-4BA4-8549-298CC7F23631}"/>
          </ac:grpSpMkLst>
        </pc:grpChg>
        <pc:grpChg chg="mod">
          <ac:chgData name="Ahmed Baraka" userId="27de326a888dfb01" providerId="LiveId" clId="{40EB1331-4A1D-4F40-83D9-DD7AD331F863}" dt="2020-11-03T18:59:27.280" v="2061"/>
          <ac:grpSpMkLst>
            <pc:docMk/>
            <pc:sldMk cId="120527361" sldId="373"/>
            <ac:grpSpMk id="178" creationId="{97882456-8710-4D4B-8935-F90FBACD1152}"/>
          </ac:grpSpMkLst>
        </pc:grpChg>
        <pc:grpChg chg="mod">
          <ac:chgData name="Ahmed Baraka" userId="27de326a888dfb01" providerId="LiveId" clId="{40EB1331-4A1D-4F40-83D9-DD7AD331F863}" dt="2020-11-03T18:59:27.280" v="2061"/>
          <ac:grpSpMkLst>
            <pc:docMk/>
            <pc:sldMk cId="120527361" sldId="373"/>
            <ac:grpSpMk id="179" creationId="{B9F398C9-A08B-485F-BAAA-B28DA1E04876}"/>
          </ac:grpSpMkLst>
        </pc:grpChg>
        <pc:grpChg chg="mod">
          <ac:chgData name="Ahmed Baraka" userId="27de326a888dfb01" providerId="LiveId" clId="{40EB1331-4A1D-4F40-83D9-DD7AD331F863}" dt="2020-11-03T18:59:27.280" v="2061"/>
          <ac:grpSpMkLst>
            <pc:docMk/>
            <pc:sldMk cId="120527361" sldId="373"/>
            <ac:grpSpMk id="187" creationId="{FF5D718A-9180-475C-9A1D-AB294BE3A58D}"/>
          </ac:grpSpMkLst>
        </pc:grpChg>
        <pc:grpChg chg="mod">
          <ac:chgData name="Ahmed Baraka" userId="27de326a888dfb01" providerId="LiveId" clId="{40EB1331-4A1D-4F40-83D9-DD7AD331F863}" dt="2020-11-03T18:59:27.280" v="2061"/>
          <ac:grpSpMkLst>
            <pc:docMk/>
            <pc:sldMk cId="120527361" sldId="373"/>
            <ac:grpSpMk id="188" creationId="{09FD30C8-214D-45A9-A494-72B2D8F6E857}"/>
          </ac:grpSpMkLst>
        </pc:grpChg>
        <pc:grpChg chg="mod">
          <ac:chgData name="Ahmed Baraka" userId="27de326a888dfb01" providerId="LiveId" clId="{40EB1331-4A1D-4F40-83D9-DD7AD331F863}" dt="2020-11-03T18:59:27.280" v="2061"/>
          <ac:grpSpMkLst>
            <pc:docMk/>
            <pc:sldMk cId="120527361" sldId="373"/>
            <ac:grpSpMk id="189" creationId="{A555FBE0-4B35-4D57-8BA0-273C3F8E5CD8}"/>
          </ac:grpSpMkLst>
        </pc:grpChg>
        <pc:grpChg chg="mod">
          <ac:chgData name="Ahmed Baraka" userId="27de326a888dfb01" providerId="LiveId" clId="{40EB1331-4A1D-4F40-83D9-DD7AD331F863}" dt="2020-11-03T18:59:27.280" v="2061"/>
          <ac:grpSpMkLst>
            <pc:docMk/>
            <pc:sldMk cId="120527361" sldId="373"/>
            <ac:grpSpMk id="190" creationId="{710E5352-5A90-4A48-92D2-C95DCD6E4746}"/>
          </ac:grpSpMkLst>
        </pc:grpChg>
        <pc:grpChg chg="mod">
          <ac:chgData name="Ahmed Baraka" userId="27de326a888dfb01" providerId="LiveId" clId="{40EB1331-4A1D-4F40-83D9-DD7AD331F863}" dt="2020-11-03T18:59:27.280" v="2061"/>
          <ac:grpSpMkLst>
            <pc:docMk/>
            <pc:sldMk cId="120527361" sldId="373"/>
            <ac:grpSpMk id="198" creationId="{FFCA4863-FEAD-4179-9A1A-048D3315AD19}"/>
          </ac:grpSpMkLst>
        </pc:grpChg>
        <pc:grpChg chg="mod">
          <ac:chgData name="Ahmed Baraka" userId="27de326a888dfb01" providerId="LiveId" clId="{40EB1331-4A1D-4F40-83D9-DD7AD331F863}" dt="2020-11-03T18:59:27.280" v="2061"/>
          <ac:grpSpMkLst>
            <pc:docMk/>
            <pc:sldMk cId="120527361" sldId="373"/>
            <ac:grpSpMk id="199" creationId="{D28C6B30-4DB8-414D-B162-9EF1AF6BFA6D}"/>
          </ac:grpSpMkLst>
        </pc:grpChg>
        <pc:grpChg chg="mod">
          <ac:chgData name="Ahmed Baraka" userId="27de326a888dfb01" providerId="LiveId" clId="{40EB1331-4A1D-4F40-83D9-DD7AD331F863}" dt="2020-11-03T18:59:27.280" v="2061"/>
          <ac:grpSpMkLst>
            <pc:docMk/>
            <pc:sldMk cId="120527361" sldId="373"/>
            <ac:grpSpMk id="200" creationId="{E1A8313B-E67C-4B50-83CD-48AF32744E74}"/>
          </ac:grpSpMkLst>
        </pc:grpChg>
        <pc:grpChg chg="mod">
          <ac:chgData name="Ahmed Baraka" userId="27de326a888dfb01" providerId="LiveId" clId="{40EB1331-4A1D-4F40-83D9-DD7AD331F863}" dt="2020-11-03T18:59:27.280" v="2061"/>
          <ac:grpSpMkLst>
            <pc:docMk/>
            <pc:sldMk cId="120527361" sldId="373"/>
            <ac:grpSpMk id="201" creationId="{A6033CC7-9094-45BF-B16F-3D9129B45C03}"/>
          </ac:grpSpMkLst>
        </pc:grpChg>
        <pc:grpChg chg="mod">
          <ac:chgData name="Ahmed Baraka" userId="27de326a888dfb01" providerId="LiveId" clId="{40EB1331-4A1D-4F40-83D9-DD7AD331F863}" dt="2020-11-03T18:59:27.280" v="2061"/>
          <ac:grpSpMkLst>
            <pc:docMk/>
            <pc:sldMk cId="120527361" sldId="373"/>
            <ac:grpSpMk id="208" creationId="{58259168-D0FB-4738-B42D-A43A58A67DBF}"/>
          </ac:grpSpMkLst>
        </pc:grpChg>
        <pc:grpChg chg="mod">
          <ac:chgData name="Ahmed Baraka" userId="27de326a888dfb01" providerId="LiveId" clId="{40EB1331-4A1D-4F40-83D9-DD7AD331F863}" dt="2020-11-03T18:59:27.280" v="2061"/>
          <ac:grpSpMkLst>
            <pc:docMk/>
            <pc:sldMk cId="120527361" sldId="373"/>
            <ac:grpSpMk id="211" creationId="{74F7F19A-D522-4A2B-BBDF-5EA95726E5CE}"/>
          </ac:grpSpMkLst>
        </pc:grpChg>
        <pc:grpChg chg="mod">
          <ac:chgData name="Ahmed Baraka" userId="27de326a888dfb01" providerId="LiveId" clId="{40EB1331-4A1D-4F40-83D9-DD7AD331F863}" dt="2020-11-03T18:59:27.280" v="2061"/>
          <ac:grpSpMkLst>
            <pc:docMk/>
            <pc:sldMk cId="120527361" sldId="373"/>
            <ac:grpSpMk id="212" creationId="{6C2F1679-0741-4A75-9393-13D3C8370994}"/>
          </ac:grpSpMkLst>
        </pc:grpChg>
        <pc:grpChg chg="mod">
          <ac:chgData name="Ahmed Baraka" userId="27de326a888dfb01" providerId="LiveId" clId="{40EB1331-4A1D-4F40-83D9-DD7AD331F863}" dt="2020-11-03T18:59:27.280" v="2061"/>
          <ac:grpSpMkLst>
            <pc:docMk/>
            <pc:sldMk cId="120527361" sldId="373"/>
            <ac:grpSpMk id="213" creationId="{AF4414C1-8EC1-4A8D-BC7B-68152B7524BA}"/>
          </ac:grpSpMkLst>
        </pc:grpChg>
        <pc:grpChg chg="mod">
          <ac:chgData name="Ahmed Baraka" userId="27de326a888dfb01" providerId="LiveId" clId="{40EB1331-4A1D-4F40-83D9-DD7AD331F863}" dt="2020-11-03T18:59:27.280" v="2061"/>
          <ac:grpSpMkLst>
            <pc:docMk/>
            <pc:sldMk cId="120527361" sldId="373"/>
            <ac:grpSpMk id="214" creationId="{AB7683B0-94E1-48FC-AFCC-57E37F4C67D2}"/>
          </ac:grpSpMkLst>
        </pc:grpChg>
        <pc:grpChg chg="mod">
          <ac:chgData name="Ahmed Baraka" userId="27de326a888dfb01" providerId="LiveId" clId="{40EB1331-4A1D-4F40-83D9-DD7AD331F863}" dt="2020-11-03T18:59:27.280" v="2061"/>
          <ac:grpSpMkLst>
            <pc:docMk/>
            <pc:sldMk cId="120527361" sldId="373"/>
            <ac:grpSpMk id="215" creationId="{1FF585DA-20A2-493B-AAE5-080D96D71B19}"/>
          </ac:grpSpMkLst>
        </pc:grpChg>
        <pc:grpChg chg="mod">
          <ac:chgData name="Ahmed Baraka" userId="27de326a888dfb01" providerId="LiveId" clId="{40EB1331-4A1D-4F40-83D9-DD7AD331F863}" dt="2020-11-03T18:59:27.280" v="2061"/>
          <ac:grpSpMkLst>
            <pc:docMk/>
            <pc:sldMk cId="120527361" sldId="373"/>
            <ac:grpSpMk id="216" creationId="{5695C9F5-9DEB-4621-BBF7-85A940B6AC6F}"/>
          </ac:grpSpMkLst>
        </pc:grpChg>
        <pc:grpChg chg="mod">
          <ac:chgData name="Ahmed Baraka" userId="27de326a888dfb01" providerId="LiveId" clId="{40EB1331-4A1D-4F40-83D9-DD7AD331F863}" dt="2020-11-03T18:59:27.280" v="2061"/>
          <ac:grpSpMkLst>
            <pc:docMk/>
            <pc:sldMk cId="120527361" sldId="373"/>
            <ac:grpSpMk id="217" creationId="{276604CB-17EB-4D55-9B4D-3A350B795CFD}"/>
          </ac:grpSpMkLst>
        </pc:grpChg>
        <pc:grpChg chg="mod">
          <ac:chgData name="Ahmed Baraka" userId="27de326a888dfb01" providerId="LiveId" clId="{40EB1331-4A1D-4F40-83D9-DD7AD331F863}" dt="2020-11-03T18:59:27.280" v="2061"/>
          <ac:grpSpMkLst>
            <pc:docMk/>
            <pc:sldMk cId="120527361" sldId="373"/>
            <ac:grpSpMk id="219" creationId="{BF70F2FE-EBCE-4C76-B654-5886FD17CA66}"/>
          </ac:grpSpMkLst>
        </pc:grpChg>
        <pc:grpChg chg="mod">
          <ac:chgData name="Ahmed Baraka" userId="27de326a888dfb01" providerId="LiveId" clId="{40EB1331-4A1D-4F40-83D9-DD7AD331F863}" dt="2020-11-03T18:59:27.280" v="2061"/>
          <ac:grpSpMkLst>
            <pc:docMk/>
            <pc:sldMk cId="120527361" sldId="373"/>
            <ac:grpSpMk id="220" creationId="{E67CE0A1-D268-4C02-8D4E-5E6F6EEE126C}"/>
          </ac:grpSpMkLst>
        </pc:grpChg>
        <pc:grpChg chg="mod">
          <ac:chgData name="Ahmed Baraka" userId="27de326a888dfb01" providerId="LiveId" clId="{40EB1331-4A1D-4F40-83D9-DD7AD331F863}" dt="2020-11-03T18:59:27.280" v="2061"/>
          <ac:grpSpMkLst>
            <pc:docMk/>
            <pc:sldMk cId="120527361" sldId="373"/>
            <ac:grpSpMk id="221" creationId="{E48A999C-0E9D-4410-A55C-62785FEC5A47}"/>
          </ac:grpSpMkLst>
        </pc:grpChg>
        <pc:grpChg chg="mod">
          <ac:chgData name="Ahmed Baraka" userId="27de326a888dfb01" providerId="LiveId" clId="{40EB1331-4A1D-4F40-83D9-DD7AD331F863}" dt="2020-11-03T18:59:27.280" v="2061"/>
          <ac:grpSpMkLst>
            <pc:docMk/>
            <pc:sldMk cId="120527361" sldId="373"/>
            <ac:grpSpMk id="222" creationId="{CCB1F65C-E97C-4A89-9C62-5FD7FFC68697}"/>
          </ac:grpSpMkLst>
        </pc:grpChg>
        <pc:grpChg chg="mod">
          <ac:chgData name="Ahmed Baraka" userId="27de326a888dfb01" providerId="LiveId" clId="{40EB1331-4A1D-4F40-83D9-DD7AD331F863}" dt="2020-11-03T18:59:27.280" v="2061"/>
          <ac:grpSpMkLst>
            <pc:docMk/>
            <pc:sldMk cId="120527361" sldId="373"/>
            <ac:grpSpMk id="230" creationId="{9CB158BF-7178-45F6-931B-4E3A3ADC3B2B}"/>
          </ac:grpSpMkLst>
        </pc:grpChg>
        <pc:grpChg chg="mod">
          <ac:chgData name="Ahmed Baraka" userId="27de326a888dfb01" providerId="LiveId" clId="{40EB1331-4A1D-4F40-83D9-DD7AD331F863}" dt="2020-11-03T18:59:27.280" v="2061"/>
          <ac:grpSpMkLst>
            <pc:docMk/>
            <pc:sldMk cId="120527361" sldId="373"/>
            <ac:grpSpMk id="231" creationId="{5D3423A4-91E7-47B7-9D30-50519C33C853}"/>
          </ac:grpSpMkLst>
        </pc:grpChg>
        <pc:grpChg chg="mod">
          <ac:chgData name="Ahmed Baraka" userId="27de326a888dfb01" providerId="LiveId" clId="{40EB1331-4A1D-4F40-83D9-DD7AD331F863}" dt="2020-11-03T18:59:27.280" v="2061"/>
          <ac:grpSpMkLst>
            <pc:docMk/>
            <pc:sldMk cId="120527361" sldId="373"/>
            <ac:grpSpMk id="232" creationId="{0D94ED3E-57D6-46C6-87A3-6EA50F76E3AB}"/>
          </ac:grpSpMkLst>
        </pc:grpChg>
        <pc:grpChg chg="mod">
          <ac:chgData name="Ahmed Baraka" userId="27de326a888dfb01" providerId="LiveId" clId="{40EB1331-4A1D-4F40-83D9-DD7AD331F863}" dt="2020-11-03T18:59:27.280" v="2061"/>
          <ac:grpSpMkLst>
            <pc:docMk/>
            <pc:sldMk cId="120527361" sldId="373"/>
            <ac:grpSpMk id="233" creationId="{7B9BFB40-1531-4E6D-922C-53DD3780ACDA}"/>
          </ac:grpSpMkLst>
        </pc:grpChg>
        <pc:grpChg chg="mod">
          <ac:chgData name="Ahmed Baraka" userId="27de326a888dfb01" providerId="LiveId" clId="{40EB1331-4A1D-4F40-83D9-DD7AD331F863}" dt="2020-11-03T18:59:27.280" v="2061"/>
          <ac:grpSpMkLst>
            <pc:docMk/>
            <pc:sldMk cId="120527361" sldId="373"/>
            <ac:grpSpMk id="241" creationId="{C17DC48B-257F-46E6-9AC2-6E94542BEEC6}"/>
          </ac:grpSpMkLst>
        </pc:grpChg>
        <pc:grpChg chg="mod">
          <ac:chgData name="Ahmed Baraka" userId="27de326a888dfb01" providerId="LiveId" clId="{40EB1331-4A1D-4F40-83D9-DD7AD331F863}" dt="2020-11-03T18:59:27.280" v="2061"/>
          <ac:grpSpMkLst>
            <pc:docMk/>
            <pc:sldMk cId="120527361" sldId="373"/>
            <ac:grpSpMk id="242" creationId="{1E9A9B3D-6853-4755-98F3-F928E0F10C1E}"/>
          </ac:grpSpMkLst>
        </pc:grpChg>
        <pc:grpChg chg="mod">
          <ac:chgData name="Ahmed Baraka" userId="27de326a888dfb01" providerId="LiveId" clId="{40EB1331-4A1D-4F40-83D9-DD7AD331F863}" dt="2020-11-03T18:59:27.280" v="2061"/>
          <ac:grpSpMkLst>
            <pc:docMk/>
            <pc:sldMk cId="120527361" sldId="373"/>
            <ac:grpSpMk id="243" creationId="{9A7DE78B-D74E-437E-8C5D-A1CFE4A6D2C5}"/>
          </ac:grpSpMkLst>
        </pc:grpChg>
        <pc:grpChg chg="mod">
          <ac:chgData name="Ahmed Baraka" userId="27de326a888dfb01" providerId="LiveId" clId="{40EB1331-4A1D-4F40-83D9-DD7AD331F863}" dt="2020-11-03T18:59:27.280" v="2061"/>
          <ac:grpSpMkLst>
            <pc:docMk/>
            <pc:sldMk cId="120527361" sldId="373"/>
            <ac:grpSpMk id="244" creationId="{FA81FA14-4C5E-4847-9300-76AC1973C307}"/>
          </ac:grpSpMkLst>
        </pc:grpChg>
        <pc:grpChg chg="mod">
          <ac:chgData name="Ahmed Baraka" userId="27de326a888dfb01" providerId="LiveId" clId="{40EB1331-4A1D-4F40-83D9-DD7AD331F863}" dt="2020-11-03T18:59:27.280" v="2061"/>
          <ac:grpSpMkLst>
            <pc:docMk/>
            <pc:sldMk cId="120527361" sldId="373"/>
            <ac:grpSpMk id="252" creationId="{B4F321C0-CCCC-484F-80E9-0DDC3CBF85B4}"/>
          </ac:grpSpMkLst>
        </pc:grpChg>
        <pc:grpChg chg="mod">
          <ac:chgData name="Ahmed Baraka" userId="27de326a888dfb01" providerId="LiveId" clId="{40EB1331-4A1D-4F40-83D9-DD7AD331F863}" dt="2020-11-03T18:59:27.280" v="2061"/>
          <ac:grpSpMkLst>
            <pc:docMk/>
            <pc:sldMk cId="120527361" sldId="373"/>
            <ac:grpSpMk id="253" creationId="{3B5C4604-0843-4052-AFE7-11906FFEE291}"/>
          </ac:grpSpMkLst>
        </pc:grpChg>
        <pc:grpChg chg="mod">
          <ac:chgData name="Ahmed Baraka" userId="27de326a888dfb01" providerId="LiveId" clId="{40EB1331-4A1D-4F40-83D9-DD7AD331F863}" dt="2020-11-03T18:59:27.280" v="2061"/>
          <ac:grpSpMkLst>
            <pc:docMk/>
            <pc:sldMk cId="120527361" sldId="373"/>
            <ac:grpSpMk id="254" creationId="{BF3912D9-B2C0-4F76-AE6F-D966D5C02402}"/>
          </ac:grpSpMkLst>
        </pc:grpChg>
        <pc:grpChg chg="mod">
          <ac:chgData name="Ahmed Baraka" userId="27de326a888dfb01" providerId="LiveId" clId="{40EB1331-4A1D-4F40-83D9-DD7AD331F863}" dt="2020-11-03T18:59:27.280" v="2061"/>
          <ac:grpSpMkLst>
            <pc:docMk/>
            <pc:sldMk cId="120527361" sldId="373"/>
            <ac:grpSpMk id="255" creationId="{B67F0B09-2730-4868-ACAC-84459601F3CD}"/>
          </ac:grpSpMkLst>
        </pc:grpChg>
        <pc:grpChg chg="mod">
          <ac:chgData name="Ahmed Baraka" userId="27de326a888dfb01" providerId="LiveId" clId="{40EB1331-4A1D-4F40-83D9-DD7AD331F863}" dt="2020-11-03T18:59:27.280" v="2061"/>
          <ac:grpSpMkLst>
            <pc:docMk/>
            <pc:sldMk cId="120527361" sldId="373"/>
            <ac:grpSpMk id="263" creationId="{72372504-4831-42EE-87B4-FF2FF410B2F7}"/>
          </ac:grpSpMkLst>
        </pc:grpChg>
        <pc:grpChg chg="mod">
          <ac:chgData name="Ahmed Baraka" userId="27de326a888dfb01" providerId="LiveId" clId="{40EB1331-4A1D-4F40-83D9-DD7AD331F863}" dt="2020-11-03T18:59:27.280" v="2061"/>
          <ac:grpSpMkLst>
            <pc:docMk/>
            <pc:sldMk cId="120527361" sldId="373"/>
            <ac:grpSpMk id="264" creationId="{20F34AD3-E243-409E-BB48-E2D8FA9CFB30}"/>
          </ac:grpSpMkLst>
        </pc:grpChg>
        <pc:grpChg chg="mod">
          <ac:chgData name="Ahmed Baraka" userId="27de326a888dfb01" providerId="LiveId" clId="{40EB1331-4A1D-4F40-83D9-DD7AD331F863}" dt="2020-11-03T18:59:27.280" v="2061"/>
          <ac:grpSpMkLst>
            <pc:docMk/>
            <pc:sldMk cId="120527361" sldId="373"/>
            <ac:grpSpMk id="265" creationId="{1C8DFB08-7096-481B-B5C7-20C69EF37D70}"/>
          </ac:grpSpMkLst>
        </pc:grpChg>
        <pc:grpChg chg="mod">
          <ac:chgData name="Ahmed Baraka" userId="27de326a888dfb01" providerId="LiveId" clId="{40EB1331-4A1D-4F40-83D9-DD7AD331F863}" dt="2020-11-03T18:59:27.280" v="2061"/>
          <ac:grpSpMkLst>
            <pc:docMk/>
            <pc:sldMk cId="120527361" sldId="373"/>
            <ac:grpSpMk id="266" creationId="{7144B2FB-F3D2-4596-BC94-1338EBE99556}"/>
          </ac:grpSpMkLst>
        </pc:grpChg>
        <pc:grpChg chg="mod">
          <ac:chgData name="Ahmed Baraka" userId="27de326a888dfb01" providerId="LiveId" clId="{40EB1331-4A1D-4F40-83D9-DD7AD331F863}" dt="2020-11-03T18:59:27.280" v="2061"/>
          <ac:grpSpMkLst>
            <pc:docMk/>
            <pc:sldMk cId="120527361" sldId="373"/>
            <ac:grpSpMk id="274" creationId="{F8A9990C-7A86-4480-955F-2217A241F3C9}"/>
          </ac:grpSpMkLst>
        </pc:grpChg>
        <pc:grpChg chg="mod">
          <ac:chgData name="Ahmed Baraka" userId="27de326a888dfb01" providerId="LiveId" clId="{40EB1331-4A1D-4F40-83D9-DD7AD331F863}" dt="2020-11-03T18:59:27.280" v="2061"/>
          <ac:grpSpMkLst>
            <pc:docMk/>
            <pc:sldMk cId="120527361" sldId="373"/>
            <ac:grpSpMk id="275" creationId="{9F41E5B3-C50D-4575-B543-319C6CD886E4}"/>
          </ac:grpSpMkLst>
        </pc:grpChg>
        <pc:grpChg chg="mod">
          <ac:chgData name="Ahmed Baraka" userId="27de326a888dfb01" providerId="LiveId" clId="{40EB1331-4A1D-4F40-83D9-DD7AD331F863}" dt="2020-11-03T18:59:27.280" v="2061"/>
          <ac:grpSpMkLst>
            <pc:docMk/>
            <pc:sldMk cId="120527361" sldId="373"/>
            <ac:grpSpMk id="276" creationId="{F79B1C82-9262-4AA9-9025-D7419C690724}"/>
          </ac:grpSpMkLst>
        </pc:grpChg>
        <pc:grpChg chg="mod">
          <ac:chgData name="Ahmed Baraka" userId="27de326a888dfb01" providerId="LiveId" clId="{40EB1331-4A1D-4F40-83D9-DD7AD331F863}" dt="2020-11-03T18:59:27.280" v="2061"/>
          <ac:grpSpMkLst>
            <pc:docMk/>
            <pc:sldMk cId="120527361" sldId="373"/>
            <ac:grpSpMk id="277" creationId="{1D6CF5E6-C384-4A12-B749-FB170A549CA3}"/>
          </ac:grpSpMkLst>
        </pc:grpChg>
        <pc:grpChg chg="add del mod">
          <ac:chgData name="Ahmed Baraka" userId="27de326a888dfb01" providerId="LiveId" clId="{40EB1331-4A1D-4F40-83D9-DD7AD331F863}" dt="2020-11-03T18:59:39.757" v="2064" actId="478"/>
          <ac:grpSpMkLst>
            <pc:docMk/>
            <pc:sldMk cId="120527361" sldId="373"/>
            <ac:grpSpMk id="284" creationId="{6ADFAF86-04EB-4578-ADF6-908516D15F06}"/>
          </ac:grpSpMkLst>
        </pc:grpChg>
        <pc:grpChg chg="add del mod">
          <ac:chgData name="Ahmed Baraka" userId="27de326a888dfb01" providerId="LiveId" clId="{40EB1331-4A1D-4F40-83D9-DD7AD331F863}" dt="2020-11-03T19:05:15.017" v="2279" actId="165"/>
          <ac:grpSpMkLst>
            <pc:docMk/>
            <pc:sldMk cId="120527361" sldId="373"/>
            <ac:grpSpMk id="285" creationId="{E9381CA0-BE0E-4DFE-A91E-C034404DB95A}"/>
          </ac:grpSpMkLst>
        </pc:grpChg>
        <pc:grpChg chg="add del mod">
          <ac:chgData name="Ahmed Baraka" userId="27de326a888dfb01" providerId="LiveId" clId="{40EB1331-4A1D-4F40-83D9-DD7AD331F863}" dt="2020-11-03T19:01:09.960" v="2082" actId="478"/>
          <ac:grpSpMkLst>
            <pc:docMk/>
            <pc:sldMk cId="120527361" sldId="373"/>
            <ac:grpSpMk id="288" creationId="{828D344E-A92D-4065-AA0E-8946EE1EA51E}"/>
          </ac:grpSpMkLst>
        </pc:grpChg>
        <pc:grpChg chg="del mod topLvl">
          <ac:chgData name="Ahmed Baraka" userId="27de326a888dfb01" providerId="LiveId" clId="{40EB1331-4A1D-4F40-83D9-DD7AD331F863}" dt="2020-11-03T19:01:40.048" v="2099" actId="478"/>
          <ac:grpSpMkLst>
            <pc:docMk/>
            <pc:sldMk cId="120527361" sldId="373"/>
            <ac:grpSpMk id="289" creationId="{096DBE7F-E1F7-4214-A092-621F6D6CC6F2}"/>
          </ac:grpSpMkLst>
        </pc:grpChg>
        <pc:grpChg chg="del mod">
          <ac:chgData name="Ahmed Baraka" userId="27de326a888dfb01" providerId="LiveId" clId="{40EB1331-4A1D-4F40-83D9-DD7AD331F863}" dt="2020-11-03T19:00:35.353" v="2071" actId="478"/>
          <ac:grpSpMkLst>
            <pc:docMk/>
            <pc:sldMk cId="120527361" sldId="373"/>
            <ac:grpSpMk id="290" creationId="{54DC88A6-D614-4E36-AC87-FAA7DAD4A3BD}"/>
          </ac:grpSpMkLst>
        </pc:grpChg>
        <pc:grpChg chg="del mod">
          <ac:chgData name="Ahmed Baraka" userId="27de326a888dfb01" providerId="LiveId" clId="{40EB1331-4A1D-4F40-83D9-DD7AD331F863}" dt="2020-11-03T19:01:07.513" v="2081" actId="478"/>
          <ac:grpSpMkLst>
            <pc:docMk/>
            <pc:sldMk cId="120527361" sldId="373"/>
            <ac:grpSpMk id="291" creationId="{DD4FEF0E-157A-444D-8669-104D440576D1}"/>
          </ac:grpSpMkLst>
        </pc:grpChg>
        <pc:grpChg chg="del mod">
          <ac:chgData name="Ahmed Baraka" userId="27de326a888dfb01" providerId="LiveId" clId="{40EB1331-4A1D-4F40-83D9-DD7AD331F863}" dt="2020-11-03T19:00:27.201" v="2068" actId="478"/>
          <ac:grpSpMkLst>
            <pc:docMk/>
            <pc:sldMk cId="120527361" sldId="373"/>
            <ac:grpSpMk id="292" creationId="{F0A511E9-E355-470D-9974-9B65C34F6EAF}"/>
          </ac:grpSpMkLst>
        </pc:grpChg>
        <pc:grpChg chg="del mod">
          <ac:chgData name="Ahmed Baraka" userId="27de326a888dfb01" providerId="LiveId" clId="{40EB1331-4A1D-4F40-83D9-DD7AD331F863}" dt="2020-11-03T19:01:05.907" v="2080" actId="478"/>
          <ac:grpSpMkLst>
            <pc:docMk/>
            <pc:sldMk cId="120527361" sldId="373"/>
            <ac:grpSpMk id="295" creationId="{289CB1A2-572F-4BD3-8561-861E337209F1}"/>
          </ac:grpSpMkLst>
        </pc:grpChg>
        <pc:grpChg chg="del mod">
          <ac:chgData name="Ahmed Baraka" userId="27de326a888dfb01" providerId="LiveId" clId="{40EB1331-4A1D-4F40-83D9-DD7AD331F863}" dt="2020-11-03T19:00:32.854" v="2070" actId="478"/>
          <ac:grpSpMkLst>
            <pc:docMk/>
            <pc:sldMk cId="120527361" sldId="373"/>
            <ac:grpSpMk id="303" creationId="{569092A1-2E54-49FF-A292-27CFD42FE8C7}"/>
          </ac:grpSpMkLst>
        </pc:grpChg>
        <pc:grpChg chg="add del mod">
          <ac:chgData name="Ahmed Baraka" userId="27de326a888dfb01" providerId="LiveId" clId="{40EB1331-4A1D-4F40-83D9-DD7AD331F863}" dt="2020-11-03T19:00:21.078" v="2066" actId="478"/>
          <ac:grpSpMkLst>
            <pc:docMk/>
            <pc:sldMk cId="120527361" sldId="373"/>
            <ac:grpSpMk id="309" creationId="{A26695BA-C355-42EA-A8F8-17810F59D849}"/>
          </ac:grpSpMkLst>
        </pc:grpChg>
        <pc:grpChg chg="add del mod">
          <ac:chgData name="Ahmed Baraka" userId="27de326a888dfb01" providerId="LiveId" clId="{40EB1331-4A1D-4F40-83D9-DD7AD331F863}" dt="2020-11-03T19:00:21.078" v="2066" actId="478"/>
          <ac:grpSpMkLst>
            <pc:docMk/>
            <pc:sldMk cId="120527361" sldId="373"/>
            <ac:grpSpMk id="312" creationId="{1E8658C3-5843-4ACA-A5B9-C269D3E15E42}"/>
          </ac:grpSpMkLst>
        </pc:grpChg>
        <pc:grpChg chg="add del mod">
          <ac:chgData name="Ahmed Baraka" userId="27de326a888dfb01" providerId="LiveId" clId="{40EB1331-4A1D-4F40-83D9-DD7AD331F863}" dt="2020-11-03T19:00:21.078" v="2066" actId="478"/>
          <ac:grpSpMkLst>
            <pc:docMk/>
            <pc:sldMk cId="120527361" sldId="373"/>
            <ac:grpSpMk id="315" creationId="{F8CD592A-0795-4F3C-9BD4-CCE24382564B}"/>
          </ac:grpSpMkLst>
        </pc:grpChg>
        <pc:grpChg chg="add del mod">
          <ac:chgData name="Ahmed Baraka" userId="27de326a888dfb01" providerId="LiveId" clId="{40EB1331-4A1D-4F40-83D9-DD7AD331F863}" dt="2020-11-03T19:00:21.078" v="2066" actId="478"/>
          <ac:grpSpMkLst>
            <pc:docMk/>
            <pc:sldMk cId="120527361" sldId="373"/>
            <ac:grpSpMk id="318" creationId="{4A670939-38CC-43DE-9626-BE89CD2160E3}"/>
          </ac:grpSpMkLst>
        </pc:grpChg>
        <pc:grpChg chg="add del mod">
          <ac:chgData name="Ahmed Baraka" userId="27de326a888dfb01" providerId="LiveId" clId="{40EB1331-4A1D-4F40-83D9-DD7AD331F863}" dt="2020-11-03T19:00:21.078" v="2066" actId="478"/>
          <ac:grpSpMkLst>
            <pc:docMk/>
            <pc:sldMk cId="120527361" sldId="373"/>
            <ac:grpSpMk id="321" creationId="{73E29F4B-8A53-46EC-9D27-06CB00449084}"/>
          </ac:grpSpMkLst>
        </pc:grpChg>
        <pc:grpChg chg="add del mod">
          <ac:chgData name="Ahmed Baraka" userId="27de326a888dfb01" providerId="LiveId" clId="{40EB1331-4A1D-4F40-83D9-DD7AD331F863}" dt="2020-11-03T19:00:21.078" v="2066" actId="478"/>
          <ac:grpSpMkLst>
            <pc:docMk/>
            <pc:sldMk cId="120527361" sldId="373"/>
            <ac:grpSpMk id="324" creationId="{766E8818-6EB2-4521-A57D-6F23FFCF9785}"/>
          </ac:grpSpMkLst>
        </pc:grpChg>
        <pc:grpChg chg="add del mod">
          <ac:chgData name="Ahmed Baraka" userId="27de326a888dfb01" providerId="LiveId" clId="{40EB1331-4A1D-4F40-83D9-DD7AD331F863}" dt="2020-11-03T19:01:28.008" v="2097" actId="478"/>
          <ac:grpSpMkLst>
            <pc:docMk/>
            <pc:sldMk cId="120527361" sldId="373"/>
            <ac:grpSpMk id="327" creationId="{543A285A-516E-4330-B4BD-E1EB6E863CA3}"/>
          </ac:grpSpMkLst>
        </pc:grpChg>
        <pc:grpChg chg="mod">
          <ac:chgData name="Ahmed Baraka" userId="27de326a888dfb01" providerId="LiveId" clId="{40EB1331-4A1D-4F40-83D9-DD7AD331F863}" dt="2020-11-03T18:59:53.406" v="2065"/>
          <ac:grpSpMkLst>
            <pc:docMk/>
            <pc:sldMk cId="120527361" sldId="373"/>
            <ac:grpSpMk id="328" creationId="{7EAB5C9D-D1B6-49F2-B984-27DA86C64B7F}"/>
          </ac:grpSpMkLst>
        </pc:grpChg>
        <pc:grpChg chg="mod">
          <ac:chgData name="Ahmed Baraka" userId="27de326a888dfb01" providerId="LiveId" clId="{40EB1331-4A1D-4F40-83D9-DD7AD331F863}" dt="2020-11-03T18:59:53.406" v="2065"/>
          <ac:grpSpMkLst>
            <pc:docMk/>
            <pc:sldMk cId="120527361" sldId="373"/>
            <ac:grpSpMk id="329" creationId="{4E6BB301-6B78-4837-9B3A-C20B37DA4020}"/>
          </ac:grpSpMkLst>
        </pc:grpChg>
        <pc:grpChg chg="mod">
          <ac:chgData name="Ahmed Baraka" userId="27de326a888dfb01" providerId="LiveId" clId="{40EB1331-4A1D-4F40-83D9-DD7AD331F863}" dt="2020-11-03T18:59:53.406" v="2065"/>
          <ac:grpSpMkLst>
            <pc:docMk/>
            <pc:sldMk cId="120527361" sldId="373"/>
            <ac:grpSpMk id="330" creationId="{0F08939B-4931-4860-9A35-718EEF61B3D9}"/>
          </ac:grpSpMkLst>
        </pc:grpChg>
        <pc:grpChg chg="mod">
          <ac:chgData name="Ahmed Baraka" userId="27de326a888dfb01" providerId="LiveId" clId="{40EB1331-4A1D-4F40-83D9-DD7AD331F863}" dt="2020-11-03T18:59:53.406" v="2065"/>
          <ac:grpSpMkLst>
            <pc:docMk/>
            <pc:sldMk cId="120527361" sldId="373"/>
            <ac:grpSpMk id="331" creationId="{9FEDA2BF-EC2F-42F6-9F3B-A6787F8CB371}"/>
          </ac:grpSpMkLst>
        </pc:grpChg>
        <pc:grpChg chg="mod">
          <ac:chgData name="Ahmed Baraka" userId="27de326a888dfb01" providerId="LiveId" clId="{40EB1331-4A1D-4F40-83D9-DD7AD331F863}" dt="2020-11-03T18:59:53.406" v="2065"/>
          <ac:grpSpMkLst>
            <pc:docMk/>
            <pc:sldMk cId="120527361" sldId="373"/>
            <ac:grpSpMk id="332" creationId="{47B9369A-6C3A-4228-9112-02F14902F424}"/>
          </ac:grpSpMkLst>
        </pc:grpChg>
        <pc:grpChg chg="mod">
          <ac:chgData name="Ahmed Baraka" userId="27de326a888dfb01" providerId="LiveId" clId="{40EB1331-4A1D-4F40-83D9-DD7AD331F863}" dt="2020-11-03T18:59:53.406" v="2065"/>
          <ac:grpSpMkLst>
            <pc:docMk/>
            <pc:sldMk cId="120527361" sldId="373"/>
            <ac:grpSpMk id="335" creationId="{34CB2752-4CB8-4E80-9433-7647BBF6413C}"/>
          </ac:grpSpMkLst>
        </pc:grpChg>
        <pc:grpChg chg="mod">
          <ac:chgData name="Ahmed Baraka" userId="27de326a888dfb01" providerId="LiveId" clId="{40EB1331-4A1D-4F40-83D9-DD7AD331F863}" dt="2020-11-03T18:59:53.406" v="2065"/>
          <ac:grpSpMkLst>
            <pc:docMk/>
            <pc:sldMk cId="120527361" sldId="373"/>
            <ac:grpSpMk id="336" creationId="{E025CC97-FB81-4544-A96C-96732B4D99E4}"/>
          </ac:grpSpMkLst>
        </pc:grpChg>
        <pc:grpChg chg="mod">
          <ac:chgData name="Ahmed Baraka" userId="27de326a888dfb01" providerId="LiveId" clId="{40EB1331-4A1D-4F40-83D9-DD7AD331F863}" dt="2020-11-03T18:59:53.406" v="2065"/>
          <ac:grpSpMkLst>
            <pc:docMk/>
            <pc:sldMk cId="120527361" sldId="373"/>
            <ac:grpSpMk id="337" creationId="{9A3AAD73-B21B-46BF-BF75-6775AA49C8C8}"/>
          </ac:grpSpMkLst>
        </pc:grpChg>
        <pc:grpChg chg="mod">
          <ac:chgData name="Ahmed Baraka" userId="27de326a888dfb01" providerId="LiveId" clId="{40EB1331-4A1D-4F40-83D9-DD7AD331F863}" dt="2020-11-03T18:59:53.406" v="2065"/>
          <ac:grpSpMkLst>
            <pc:docMk/>
            <pc:sldMk cId="120527361" sldId="373"/>
            <ac:grpSpMk id="338" creationId="{27FE0F24-D21C-4DEF-8D9C-4B77A539C200}"/>
          </ac:grpSpMkLst>
        </pc:grpChg>
        <pc:grpChg chg="mod">
          <ac:chgData name="Ahmed Baraka" userId="27de326a888dfb01" providerId="LiveId" clId="{40EB1331-4A1D-4F40-83D9-DD7AD331F863}" dt="2020-11-03T18:59:53.406" v="2065"/>
          <ac:grpSpMkLst>
            <pc:docMk/>
            <pc:sldMk cId="120527361" sldId="373"/>
            <ac:grpSpMk id="339" creationId="{57B079B3-F0FB-4537-A93C-DA252FE70A8F}"/>
          </ac:grpSpMkLst>
        </pc:grpChg>
        <pc:grpChg chg="mod">
          <ac:chgData name="Ahmed Baraka" userId="27de326a888dfb01" providerId="LiveId" clId="{40EB1331-4A1D-4F40-83D9-DD7AD331F863}" dt="2020-11-03T18:59:53.406" v="2065"/>
          <ac:grpSpMkLst>
            <pc:docMk/>
            <pc:sldMk cId="120527361" sldId="373"/>
            <ac:grpSpMk id="340" creationId="{33023965-D5BB-4237-9A84-38400B6DDCE1}"/>
          </ac:grpSpMkLst>
        </pc:grpChg>
        <pc:grpChg chg="mod">
          <ac:chgData name="Ahmed Baraka" userId="27de326a888dfb01" providerId="LiveId" clId="{40EB1331-4A1D-4F40-83D9-DD7AD331F863}" dt="2020-11-03T18:59:53.406" v="2065"/>
          <ac:grpSpMkLst>
            <pc:docMk/>
            <pc:sldMk cId="120527361" sldId="373"/>
            <ac:grpSpMk id="341" creationId="{0C1DF848-D470-42FF-A1C8-0736DB1B2172}"/>
          </ac:grpSpMkLst>
        </pc:grpChg>
        <pc:grpChg chg="mod">
          <ac:chgData name="Ahmed Baraka" userId="27de326a888dfb01" providerId="LiveId" clId="{40EB1331-4A1D-4F40-83D9-DD7AD331F863}" dt="2020-11-03T18:59:53.406" v="2065"/>
          <ac:grpSpMkLst>
            <pc:docMk/>
            <pc:sldMk cId="120527361" sldId="373"/>
            <ac:grpSpMk id="343" creationId="{CBA8B821-A90D-4572-A427-9B1A7140E9D6}"/>
          </ac:grpSpMkLst>
        </pc:grpChg>
        <pc:grpChg chg="mod">
          <ac:chgData name="Ahmed Baraka" userId="27de326a888dfb01" providerId="LiveId" clId="{40EB1331-4A1D-4F40-83D9-DD7AD331F863}" dt="2020-11-03T18:59:53.406" v="2065"/>
          <ac:grpSpMkLst>
            <pc:docMk/>
            <pc:sldMk cId="120527361" sldId="373"/>
            <ac:grpSpMk id="344" creationId="{FA279C29-0355-4662-9913-E99A412FF644}"/>
          </ac:grpSpMkLst>
        </pc:grpChg>
        <pc:grpChg chg="mod">
          <ac:chgData name="Ahmed Baraka" userId="27de326a888dfb01" providerId="LiveId" clId="{40EB1331-4A1D-4F40-83D9-DD7AD331F863}" dt="2020-11-03T18:59:53.406" v="2065"/>
          <ac:grpSpMkLst>
            <pc:docMk/>
            <pc:sldMk cId="120527361" sldId="373"/>
            <ac:grpSpMk id="345" creationId="{720B195D-EE2C-4495-B964-B3E113872D21}"/>
          </ac:grpSpMkLst>
        </pc:grpChg>
        <pc:grpChg chg="mod">
          <ac:chgData name="Ahmed Baraka" userId="27de326a888dfb01" providerId="LiveId" clId="{40EB1331-4A1D-4F40-83D9-DD7AD331F863}" dt="2020-11-03T18:59:53.406" v="2065"/>
          <ac:grpSpMkLst>
            <pc:docMk/>
            <pc:sldMk cId="120527361" sldId="373"/>
            <ac:grpSpMk id="346" creationId="{CD9206AE-3C95-4510-AEF8-90C252943E90}"/>
          </ac:grpSpMkLst>
        </pc:grpChg>
        <pc:grpChg chg="mod">
          <ac:chgData name="Ahmed Baraka" userId="27de326a888dfb01" providerId="LiveId" clId="{40EB1331-4A1D-4F40-83D9-DD7AD331F863}" dt="2020-11-03T18:59:53.406" v="2065"/>
          <ac:grpSpMkLst>
            <pc:docMk/>
            <pc:sldMk cId="120527361" sldId="373"/>
            <ac:grpSpMk id="354" creationId="{01F752F0-9673-4345-83A8-6E9CBD11FC7F}"/>
          </ac:grpSpMkLst>
        </pc:grpChg>
        <pc:grpChg chg="mod">
          <ac:chgData name="Ahmed Baraka" userId="27de326a888dfb01" providerId="LiveId" clId="{40EB1331-4A1D-4F40-83D9-DD7AD331F863}" dt="2020-11-03T18:59:53.406" v="2065"/>
          <ac:grpSpMkLst>
            <pc:docMk/>
            <pc:sldMk cId="120527361" sldId="373"/>
            <ac:grpSpMk id="355" creationId="{320BBD24-05C3-4102-8D6E-6B75DD9D74E5}"/>
          </ac:grpSpMkLst>
        </pc:grpChg>
        <pc:grpChg chg="mod">
          <ac:chgData name="Ahmed Baraka" userId="27de326a888dfb01" providerId="LiveId" clId="{40EB1331-4A1D-4F40-83D9-DD7AD331F863}" dt="2020-11-03T18:59:53.406" v="2065"/>
          <ac:grpSpMkLst>
            <pc:docMk/>
            <pc:sldMk cId="120527361" sldId="373"/>
            <ac:grpSpMk id="356" creationId="{E82B1962-3238-40FE-8324-D87DC02F2F4A}"/>
          </ac:grpSpMkLst>
        </pc:grpChg>
        <pc:grpChg chg="mod">
          <ac:chgData name="Ahmed Baraka" userId="27de326a888dfb01" providerId="LiveId" clId="{40EB1331-4A1D-4F40-83D9-DD7AD331F863}" dt="2020-11-03T18:59:53.406" v="2065"/>
          <ac:grpSpMkLst>
            <pc:docMk/>
            <pc:sldMk cId="120527361" sldId="373"/>
            <ac:grpSpMk id="357" creationId="{3CC5164D-138F-4CEB-9581-326176592C12}"/>
          </ac:grpSpMkLst>
        </pc:grpChg>
        <pc:grpChg chg="mod">
          <ac:chgData name="Ahmed Baraka" userId="27de326a888dfb01" providerId="LiveId" clId="{40EB1331-4A1D-4F40-83D9-DD7AD331F863}" dt="2020-11-03T18:59:53.406" v="2065"/>
          <ac:grpSpMkLst>
            <pc:docMk/>
            <pc:sldMk cId="120527361" sldId="373"/>
            <ac:grpSpMk id="365" creationId="{2E8F21A7-63DB-4E7E-B536-5457EAEC291D}"/>
          </ac:grpSpMkLst>
        </pc:grpChg>
        <pc:grpChg chg="mod">
          <ac:chgData name="Ahmed Baraka" userId="27de326a888dfb01" providerId="LiveId" clId="{40EB1331-4A1D-4F40-83D9-DD7AD331F863}" dt="2020-11-03T18:59:53.406" v="2065"/>
          <ac:grpSpMkLst>
            <pc:docMk/>
            <pc:sldMk cId="120527361" sldId="373"/>
            <ac:grpSpMk id="366" creationId="{D8DC7B8E-034D-4288-BA52-ADB13D3393EE}"/>
          </ac:grpSpMkLst>
        </pc:grpChg>
        <pc:grpChg chg="mod">
          <ac:chgData name="Ahmed Baraka" userId="27de326a888dfb01" providerId="LiveId" clId="{40EB1331-4A1D-4F40-83D9-DD7AD331F863}" dt="2020-11-03T18:59:53.406" v="2065"/>
          <ac:grpSpMkLst>
            <pc:docMk/>
            <pc:sldMk cId="120527361" sldId="373"/>
            <ac:grpSpMk id="367" creationId="{9CCADA24-A0C9-4ACB-822E-FA85E8E5C0A1}"/>
          </ac:grpSpMkLst>
        </pc:grpChg>
        <pc:grpChg chg="mod">
          <ac:chgData name="Ahmed Baraka" userId="27de326a888dfb01" providerId="LiveId" clId="{40EB1331-4A1D-4F40-83D9-DD7AD331F863}" dt="2020-11-03T18:59:53.406" v="2065"/>
          <ac:grpSpMkLst>
            <pc:docMk/>
            <pc:sldMk cId="120527361" sldId="373"/>
            <ac:grpSpMk id="368" creationId="{EB6AEB73-F276-443B-B734-253E852C0682}"/>
          </ac:grpSpMkLst>
        </pc:grpChg>
        <pc:grpChg chg="mod">
          <ac:chgData name="Ahmed Baraka" userId="27de326a888dfb01" providerId="LiveId" clId="{40EB1331-4A1D-4F40-83D9-DD7AD331F863}" dt="2020-11-03T18:59:53.406" v="2065"/>
          <ac:grpSpMkLst>
            <pc:docMk/>
            <pc:sldMk cId="120527361" sldId="373"/>
            <ac:grpSpMk id="376" creationId="{32FE6A56-5176-4EF3-94E8-1558941DA7F8}"/>
          </ac:grpSpMkLst>
        </pc:grpChg>
        <pc:grpChg chg="mod">
          <ac:chgData name="Ahmed Baraka" userId="27de326a888dfb01" providerId="LiveId" clId="{40EB1331-4A1D-4F40-83D9-DD7AD331F863}" dt="2020-11-03T18:59:53.406" v="2065"/>
          <ac:grpSpMkLst>
            <pc:docMk/>
            <pc:sldMk cId="120527361" sldId="373"/>
            <ac:grpSpMk id="377" creationId="{43870086-2B30-4F93-A9FF-A2BED9AD8151}"/>
          </ac:grpSpMkLst>
        </pc:grpChg>
        <pc:grpChg chg="mod">
          <ac:chgData name="Ahmed Baraka" userId="27de326a888dfb01" providerId="LiveId" clId="{40EB1331-4A1D-4F40-83D9-DD7AD331F863}" dt="2020-11-03T18:59:53.406" v="2065"/>
          <ac:grpSpMkLst>
            <pc:docMk/>
            <pc:sldMk cId="120527361" sldId="373"/>
            <ac:grpSpMk id="378" creationId="{7BB26882-2E26-4AEE-9A1D-6C5E301EC053}"/>
          </ac:grpSpMkLst>
        </pc:grpChg>
        <pc:grpChg chg="mod">
          <ac:chgData name="Ahmed Baraka" userId="27de326a888dfb01" providerId="LiveId" clId="{40EB1331-4A1D-4F40-83D9-DD7AD331F863}" dt="2020-11-03T18:59:53.406" v="2065"/>
          <ac:grpSpMkLst>
            <pc:docMk/>
            <pc:sldMk cId="120527361" sldId="373"/>
            <ac:grpSpMk id="379" creationId="{DE204861-0141-4D56-B239-6E2097437A70}"/>
          </ac:grpSpMkLst>
        </pc:grpChg>
        <pc:grpChg chg="mod">
          <ac:chgData name="Ahmed Baraka" userId="27de326a888dfb01" providerId="LiveId" clId="{40EB1331-4A1D-4F40-83D9-DD7AD331F863}" dt="2020-11-03T18:59:53.406" v="2065"/>
          <ac:grpSpMkLst>
            <pc:docMk/>
            <pc:sldMk cId="120527361" sldId="373"/>
            <ac:grpSpMk id="387" creationId="{B55093F0-C379-4502-ABF4-2E8D74748692}"/>
          </ac:grpSpMkLst>
        </pc:grpChg>
        <pc:grpChg chg="mod">
          <ac:chgData name="Ahmed Baraka" userId="27de326a888dfb01" providerId="LiveId" clId="{40EB1331-4A1D-4F40-83D9-DD7AD331F863}" dt="2020-11-03T18:59:53.406" v="2065"/>
          <ac:grpSpMkLst>
            <pc:docMk/>
            <pc:sldMk cId="120527361" sldId="373"/>
            <ac:grpSpMk id="388" creationId="{B4A8C3D6-F237-45F7-AD74-D23FBC12C664}"/>
          </ac:grpSpMkLst>
        </pc:grpChg>
        <pc:grpChg chg="mod">
          <ac:chgData name="Ahmed Baraka" userId="27de326a888dfb01" providerId="LiveId" clId="{40EB1331-4A1D-4F40-83D9-DD7AD331F863}" dt="2020-11-03T18:59:53.406" v="2065"/>
          <ac:grpSpMkLst>
            <pc:docMk/>
            <pc:sldMk cId="120527361" sldId="373"/>
            <ac:grpSpMk id="389" creationId="{42AA5F48-EDDF-4875-8D04-82C0FB2FC1AF}"/>
          </ac:grpSpMkLst>
        </pc:grpChg>
        <pc:grpChg chg="mod">
          <ac:chgData name="Ahmed Baraka" userId="27de326a888dfb01" providerId="LiveId" clId="{40EB1331-4A1D-4F40-83D9-DD7AD331F863}" dt="2020-11-03T18:59:53.406" v="2065"/>
          <ac:grpSpMkLst>
            <pc:docMk/>
            <pc:sldMk cId="120527361" sldId="373"/>
            <ac:grpSpMk id="390" creationId="{ABF169C7-E82B-4E0E-82BB-C4D460858585}"/>
          </ac:grpSpMkLst>
        </pc:grpChg>
        <pc:grpChg chg="mod">
          <ac:chgData name="Ahmed Baraka" userId="27de326a888dfb01" providerId="LiveId" clId="{40EB1331-4A1D-4F40-83D9-DD7AD331F863}" dt="2020-11-03T18:59:53.406" v="2065"/>
          <ac:grpSpMkLst>
            <pc:docMk/>
            <pc:sldMk cId="120527361" sldId="373"/>
            <ac:grpSpMk id="398" creationId="{19B1410E-F35E-4514-A7C3-AA287E9D7B7C}"/>
          </ac:grpSpMkLst>
        </pc:grpChg>
        <pc:grpChg chg="mod">
          <ac:chgData name="Ahmed Baraka" userId="27de326a888dfb01" providerId="LiveId" clId="{40EB1331-4A1D-4F40-83D9-DD7AD331F863}" dt="2020-11-03T18:59:53.406" v="2065"/>
          <ac:grpSpMkLst>
            <pc:docMk/>
            <pc:sldMk cId="120527361" sldId="373"/>
            <ac:grpSpMk id="399" creationId="{73F81385-6B98-48CE-995D-656B62F3CF11}"/>
          </ac:grpSpMkLst>
        </pc:grpChg>
        <pc:grpChg chg="mod">
          <ac:chgData name="Ahmed Baraka" userId="27de326a888dfb01" providerId="LiveId" clId="{40EB1331-4A1D-4F40-83D9-DD7AD331F863}" dt="2020-11-03T18:59:53.406" v="2065"/>
          <ac:grpSpMkLst>
            <pc:docMk/>
            <pc:sldMk cId="120527361" sldId="373"/>
            <ac:grpSpMk id="400" creationId="{017628E4-88CC-48BA-A377-CF8F0CE926BD}"/>
          </ac:grpSpMkLst>
        </pc:grpChg>
        <pc:grpChg chg="mod">
          <ac:chgData name="Ahmed Baraka" userId="27de326a888dfb01" providerId="LiveId" clId="{40EB1331-4A1D-4F40-83D9-DD7AD331F863}" dt="2020-11-03T18:59:53.406" v="2065"/>
          <ac:grpSpMkLst>
            <pc:docMk/>
            <pc:sldMk cId="120527361" sldId="373"/>
            <ac:grpSpMk id="401" creationId="{F84EC701-7110-4F3A-9A93-EE86CE3D3F46}"/>
          </ac:grpSpMkLst>
        </pc:grpChg>
        <pc:grpChg chg="mod">
          <ac:chgData name="Ahmed Baraka" userId="27de326a888dfb01" providerId="LiveId" clId="{40EB1331-4A1D-4F40-83D9-DD7AD331F863}" dt="2020-11-03T18:59:53.406" v="2065"/>
          <ac:grpSpMkLst>
            <pc:docMk/>
            <pc:sldMk cId="120527361" sldId="373"/>
            <ac:grpSpMk id="413" creationId="{B250CBC7-1A31-46CE-9821-034BF1AAEDD5}"/>
          </ac:grpSpMkLst>
        </pc:grpChg>
        <pc:grpChg chg="mod">
          <ac:chgData name="Ahmed Baraka" userId="27de326a888dfb01" providerId="LiveId" clId="{40EB1331-4A1D-4F40-83D9-DD7AD331F863}" dt="2020-11-03T18:59:53.406" v="2065"/>
          <ac:grpSpMkLst>
            <pc:docMk/>
            <pc:sldMk cId="120527361" sldId="373"/>
            <ac:grpSpMk id="416" creationId="{2A8E5E7B-8CDD-460E-826A-D991425D6CCC}"/>
          </ac:grpSpMkLst>
        </pc:grpChg>
        <pc:grpChg chg="mod">
          <ac:chgData name="Ahmed Baraka" userId="27de326a888dfb01" providerId="LiveId" clId="{40EB1331-4A1D-4F40-83D9-DD7AD331F863}" dt="2020-11-03T18:59:53.406" v="2065"/>
          <ac:grpSpMkLst>
            <pc:docMk/>
            <pc:sldMk cId="120527361" sldId="373"/>
            <ac:grpSpMk id="417" creationId="{0E285E40-D47F-4B66-9D2B-AB8E37EA8CDC}"/>
          </ac:grpSpMkLst>
        </pc:grpChg>
        <pc:grpChg chg="mod">
          <ac:chgData name="Ahmed Baraka" userId="27de326a888dfb01" providerId="LiveId" clId="{40EB1331-4A1D-4F40-83D9-DD7AD331F863}" dt="2020-11-03T18:59:53.406" v="2065"/>
          <ac:grpSpMkLst>
            <pc:docMk/>
            <pc:sldMk cId="120527361" sldId="373"/>
            <ac:grpSpMk id="418" creationId="{D45267A0-70DA-4487-851A-78D4EC1C1F58}"/>
          </ac:grpSpMkLst>
        </pc:grpChg>
        <pc:grpChg chg="mod">
          <ac:chgData name="Ahmed Baraka" userId="27de326a888dfb01" providerId="LiveId" clId="{40EB1331-4A1D-4F40-83D9-DD7AD331F863}" dt="2020-11-03T18:59:53.406" v="2065"/>
          <ac:grpSpMkLst>
            <pc:docMk/>
            <pc:sldMk cId="120527361" sldId="373"/>
            <ac:grpSpMk id="419" creationId="{9878631C-7537-4FD2-ADCC-01E6273821AB}"/>
          </ac:grpSpMkLst>
        </pc:grpChg>
        <pc:grpChg chg="mod">
          <ac:chgData name="Ahmed Baraka" userId="27de326a888dfb01" providerId="LiveId" clId="{40EB1331-4A1D-4F40-83D9-DD7AD331F863}" dt="2020-11-03T18:59:53.406" v="2065"/>
          <ac:grpSpMkLst>
            <pc:docMk/>
            <pc:sldMk cId="120527361" sldId="373"/>
            <ac:grpSpMk id="420" creationId="{D1B2750B-C36C-46D4-8108-D883DFC66063}"/>
          </ac:grpSpMkLst>
        </pc:grpChg>
        <pc:grpChg chg="mod">
          <ac:chgData name="Ahmed Baraka" userId="27de326a888dfb01" providerId="LiveId" clId="{40EB1331-4A1D-4F40-83D9-DD7AD331F863}" dt="2020-11-03T18:59:53.406" v="2065"/>
          <ac:grpSpMkLst>
            <pc:docMk/>
            <pc:sldMk cId="120527361" sldId="373"/>
            <ac:grpSpMk id="421" creationId="{2CC170A0-886B-4DFF-8332-1882F4C161AD}"/>
          </ac:grpSpMkLst>
        </pc:grpChg>
        <pc:grpChg chg="mod">
          <ac:chgData name="Ahmed Baraka" userId="27de326a888dfb01" providerId="LiveId" clId="{40EB1331-4A1D-4F40-83D9-DD7AD331F863}" dt="2020-11-03T18:59:53.406" v="2065"/>
          <ac:grpSpMkLst>
            <pc:docMk/>
            <pc:sldMk cId="120527361" sldId="373"/>
            <ac:grpSpMk id="422" creationId="{C6E5C94D-1988-4835-8CF3-3C5183BFCAD5}"/>
          </ac:grpSpMkLst>
        </pc:grpChg>
        <pc:grpChg chg="mod">
          <ac:chgData name="Ahmed Baraka" userId="27de326a888dfb01" providerId="LiveId" clId="{40EB1331-4A1D-4F40-83D9-DD7AD331F863}" dt="2020-11-03T18:59:53.406" v="2065"/>
          <ac:grpSpMkLst>
            <pc:docMk/>
            <pc:sldMk cId="120527361" sldId="373"/>
            <ac:grpSpMk id="424" creationId="{BDE31458-5B55-43CA-B594-639095A18C7B}"/>
          </ac:grpSpMkLst>
        </pc:grpChg>
        <pc:grpChg chg="mod">
          <ac:chgData name="Ahmed Baraka" userId="27de326a888dfb01" providerId="LiveId" clId="{40EB1331-4A1D-4F40-83D9-DD7AD331F863}" dt="2020-11-03T18:59:53.406" v="2065"/>
          <ac:grpSpMkLst>
            <pc:docMk/>
            <pc:sldMk cId="120527361" sldId="373"/>
            <ac:grpSpMk id="425" creationId="{8B0BBF63-6BC3-4A5A-8C36-6456EE7E2B38}"/>
          </ac:grpSpMkLst>
        </pc:grpChg>
        <pc:grpChg chg="mod">
          <ac:chgData name="Ahmed Baraka" userId="27de326a888dfb01" providerId="LiveId" clId="{40EB1331-4A1D-4F40-83D9-DD7AD331F863}" dt="2020-11-03T18:59:53.406" v="2065"/>
          <ac:grpSpMkLst>
            <pc:docMk/>
            <pc:sldMk cId="120527361" sldId="373"/>
            <ac:grpSpMk id="426" creationId="{E4080081-645F-4613-999A-7F8C57C6B39C}"/>
          </ac:grpSpMkLst>
        </pc:grpChg>
        <pc:grpChg chg="mod">
          <ac:chgData name="Ahmed Baraka" userId="27de326a888dfb01" providerId="LiveId" clId="{40EB1331-4A1D-4F40-83D9-DD7AD331F863}" dt="2020-11-03T18:59:53.406" v="2065"/>
          <ac:grpSpMkLst>
            <pc:docMk/>
            <pc:sldMk cId="120527361" sldId="373"/>
            <ac:grpSpMk id="427" creationId="{F271F920-BA7E-409B-8F46-C2368A0933D1}"/>
          </ac:grpSpMkLst>
        </pc:grpChg>
        <pc:grpChg chg="mod">
          <ac:chgData name="Ahmed Baraka" userId="27de326a888dfb01" providerId="LiveId" clId="{40EB1331-4A1D-4F40-83D9-DD7AD331F863}" dt="2020-11-03T18:59:53.406" v="2065"/>
          <ac:grpSpMkLst>
            <pc:docMk/>
            <pc:sldMk cId="120527361" sldId="373"/>
            <ac:grpSpMk id="435" creationId="{C2E4F10F-C588-4824-AFFB-0DC7138BEAAD}"/>
          </ac:grpSpMkLst>
        </pc:grpChg>
        <pc:grpChg chg="mod">
          <ac:chgData name="Ahmed Baraka" userId="27de326a888dfb01" providerId="LiveId" clId="{40EB1331-4A1D-4F40-83D9-DD7AD331F863}" dt="2020-11-03T18:59:53.406" v="2065"/>
          <ac:grpSpMkLst>
            <pc:docMk/>
            <pc:sldMk cId="120527361" sldId="373"/>
            <ac:grpSpMk id="436" creationId="{DDF36F55-DC74-4DAA-AA1E-E05B12A52C85}"/>
          </ac:grpSpMkLst>
        </pc:grpChg>
        <pc:grpChg chg="mod">
          <ac:chgData name="Ahmed Baraka" userId="27de326a888dfb01" providerId="LiveId" clId="{40EB1331-4A1D-4F40-83D9-DD7AD331F863}" dt="2020-11-03T18:59:53.406" v="2065"/>
          <ac:grpSpMkLst>
            <pc:docMk/>
            <pc:sldMk cId="120527361" sldId="373"/>
            <ac:grpSpMk id="437" creationId="{C4304708-058A-47F1-86FA-D6C53C373FA6}"/>
          </ac:grpSpMkLst>
        </pc:grpChg>
        <pc:grpChg chg="mod">
          <ac:chgData name="Ahmed Baraka" userId="27de326a888dfb01" providerId="LiveId" clId="{40EB1331-4A1D-4F40-83D9-DD7AD331F863}" dt="2020-11-03T18:59:53.406" v="2065"/>
          <ac:grpSpMkLst>
            <pc:docMk/>
            <pc:sldMk cId="120527361" sldId="373"/>
            <ac:grpSpMk id="438" creationId="{F337C0A4-13D0-4C64-8E08-5D1CEF947250}"/>
          </ac:grpSpMkLst>
        </pc:grpChg>
        <pc:grpChg chg="mod">
          <ac:chgData name="Ahmed Baraka" userId="27de326a888dfb01" providerId="LiveId" clId="{40EB1331-4A1D-4F40-83D9-DD7AD331F863}" dt="2020-11-03T18:59:53.406" v="2065"/>
          <ac:grpSpMkLst>
            <pc:docMk/>
            <pc:sldMk cId="120527361" sldId="373"/>
            <ac:grpSpMk id="446" creationId="{F3F552D9-D2BA-4709-A4EF-A542F9FBF019}"/>
          </ac:grpSpMkLst>
        </pc:grpChg>
        <pc:grpChg chg="mod">
          <ac:chgData name="Ahmed Baraka" userId="27de326a888dfb01" providerId="LiveId" clId="{40EB1331-4A1D-4F40-83D9-DD7AD331F863}" dt="2020-11-03T18:59:53.406" v="2065"/>
          <ac:grpSpMkLst>
            <pc:docMk/>
            <pc:sldMk cId="120527361" sldId="373"/>
            <ac:grpSpMk id="447" creationId="{662ED755-8AED-43FC-AFEA-218FB03B0CE4}"/>
          </ac:grpSpMkLst>
        </pc:grpChg>
        <pc:grpChg chg="mod">
          <ac:chgData name="Ahmed Baraka" userId="27de326a888dfb01" providerId="LiveId" clId="{40EB1331-4A1D-4F40-83D9-DD7AD331F863}" dt="2020-11-03T18:59:53.406" v="2065"/>
          <ac:grpSpMkLst>
            <pc:docMk/>
            <pc:sldMk cId="120527361" sldId="373"/>
            <ac:grpSpMk id="448" creationId="{16DB1591-FF1C-4A7D-80B3-BDEE39713AE0}"/>
          </ac:grpSpMkLst>
        </pc:grpChg>
        <pc:grpChg chg="mod">
          <ac:chgData name="Ahmed Baraka" userId="27de326a888dfb01" providerId="LiveId" clId="{40EB1331-4A1D-4F40-83D9-DD7AD331F863}" dt="2020-11-03T18:59:53.406" v="2065"/>
          <ac:grpSpMkLst>
            <pc:docMk/>
            <pc:sldMk cId="120527361" sldId="373"/>
            <ac:grpSpMk id="449" creationId="{BAA58E35-6658-4E70-B34D-06272AAB4373}"/>
          </ac:grpSpMkLst>
        </pc:grpChg>
        <pc:grpChg chg="mod">
          <ac:chgData name="Ahmed Baraka" userId="27de326a888dfb01" providerId="LiveId" clId="{40EB1331-4A1D-4F40-83D9-DD7AD331F863}" dt="2020-11-03T18:59:53.406" v="2065"/>
          <ac:grpSpMkLst>
            <pc:docMk/>
            <pc:sldMk cId="120527361" sldId="373"/>
            <ac:grpSpMk id="457" creationId="{8B798115-316A-49F5-AF24-BC257FA72F5C}"/>
          </ac:grpSpMkLst>
        </pc:grpChg>
        <pc:grpChg chg="mod">
          <ac:chgData name="Ahmed Baraka" userId="27de326a888dfb01" providerId="LiveId" clId="{40EB1331-4A1D-4F40-83D9-DD7AD331F863}" dt="2020-11-03T18:59:53.406" v="2065"/>
          <ac:grpSpMkLst>
            <pc:docMk/>
            <pc:sldMk cId="120527361" sldId="373"/>
            <ac:grpSpMk id="458" creationId="{E2F0C675-BDC2-4AC7-A7B7-1DFCD69F32B9}"/>
          </ac:grpSpMkLst>
        </pc:grpChg>
        <pc:grpChg chg="mod">
          <ac:chgData name="Ahmed Baraka" userId="27de326a888dfb01" providerId="LiveId" clId="{40EB1331-4A1D-4F40-83D9-DD7AD331F863}" dt="2020-11-03T18:59:53.406" v="2065"/>
          <ac:grpSpMkLst>
            <pc:docMk/>
            <pc:sldMk cId="120527361" sldId="373"/>
            <ac:grpSpMk id="459" creationId="{17980850-4AA6-4D26-9388-9C5B8F396DBE}"/>
          </ac:grpSpMkLst>
        </pc:grpChg>
        <pc:grpChg chg="mod">
          <ac:chgData name="Ahmed Baraka" userId="27de326a888dfb01" providerId="LiveId" clId="{40EB1331-4A1D-4F40-83D9-DD7AD331F863}" dt="2020-11-03T18:59:53.406" v="2065"/>
          <ac:grpSpMkLst>
            <pc:docMk/>
            <pc:sldMk cId="120527361" sldId="373"/>
            <ac:grpSpMk id="460" creationId="{7E9238B3-8647-40A3-B0B9-BB42D03B8E62}"/>
          </ac:grpSpMkLst>
        </pc:grpChg>
        <pc:grpChg chg="mod">
          <ac:chgData name="Ahmed Baraka" userId="27de326a888dfb01" providerId="LiveId" clId="{40EB1331-4A1D-4F40-83D9-DD7AD331F863}" dt="2020-11-03T18:59:53.406" v="2065"/>
          <ac:grpSpMkLst>
            <pc:docMk/>
            <pc:sldMk cId="120527361" sldId="373"/>
            <ac:grpSpMk id="468" creationId="{8E2F5F43-F959-4B06-A2C2-5083C8126945}"/>
          </ac:grpSpMkLst>
        </pc:grpChg>
        <pc:grpChg chg="mod">
          <ac:chgData name="Ahmed Baraka" userId="27de326a888dfb01" providerId="LiveId" clId="{40EB1331-4A1D-4F40-83D9-DD7AD331F863}" dt="2020-11-03T18:59:53.406" v="2065"/>
          <ac:grpSpMkLst>
            <pc:docMk/>
            <pc:sldMk cId="120527361" sldId="373"/>
            <ac:grpSpMk id="469" creationId="{032D8604-B78E-4EDD-B0F8-DA0A3DD7F74F}"/>
          </ac:grpSpMkLst>
        </pc:grpChg>
        <pc:grpChg chg="mod">
          <ac:chgData name="Ahmed Baraka" userId="27de326a888dfb01" providerId="LiveId" clId="{40EB1331-4A1D-4F40-83D9-DD7AD331F863}" dt="2020-11-03T18:59:53.406" v="2065"/>
          <ac:grpSpMkLst>
            <pc:docMk/>
            <pc:sldMk cId="120527361" sldId="373"/>
            <ac:grpSpMk id="470" creationId="{E84573C7-AA69-4FA3-91F3-F876709AA184}"/>
          </ac:grpSpMkLst>
        </pc:grpChg>
        <pc:grpChg chg="mod">
          <ac:chgData name="Ahmed Baraka" userId="27de326a888dfb01" providerId="LiveId" clId="{40EB1331-4A1D-4F40-83D9-DD7AD331F863}" dt="2020-11-03T18:59:53.406" v="2065"/>
          <ac:grpSpMkLst>
            <pc:docMk/>
            <pc:sldMk cId="120527361" sldId="373"/>
            <ac:grpSpMk id="471" creationId="{40F2B78B-8B98-456F-8D2A-BE074A3FBB87}"/>
          </ac:grpSpMkLst>
        </pc:grpChg>
        <pc:grpChg chg="mod">
          <ac:chgData name="Ahmed Baraka" userId="27de326a888dfb01" providerId="LiveId" clId="{40EB1331-4A1D-4F40-83D9-DD7AD331F863}" dt="2020-11-03T18:59:53.406" v="2065"/>
          <ac:grpSpMkLst>
            <pc:docMk/>
            <pc:sldMk cId="120527361" sldId="373"/>
            <ac:grpSpMk id="479" creationId="{A5686CEE-027E-46FB-B69C-5A27EC8B3150}"/>
          </ac:grpSpMkLst>
        </pc:grpChg>
        <pc:grpChg chg="mod">
          <ac:chgData name="Ahmed Baraka" userId="27de326a888dfb01" providerId="LiveId" clId="{40EB1331-4A1D-4F40-83D9-DD7AD331F863}" dt="2020-11-03T18:59:53.406" v="2065"/>
          <ac:grpSpMkLst>
            <pc:docMk/>
            <pc:sldMk cId="120527361" sldId="373"/>
            <ac:grpSpMk id="480" creationId="{2B215B42-ADC4-4316-ACFD-23047DCB573D}"/>
          </ac:grpSpMkLst>
        </pc:grpChg>
        <pc:grpChg chg="mod">
          <ac:chgData name="Ahmed Baraka" userId="27de326a888dfb01" providerId="LiveId" clId="{40EB1331-4A1D-4F40-83D9-DD7AD331F863}" dt="2020-11-03T18:59:53.406" v="2065"/>
          <ac:grpSpMkLst>
            <pc:docMk/>
            <pc:sldMk cId="120527361" sldId="373"/>
            <ac:grpSpMk id="481" creationId="{ED3C73DE-A412-4484-B97F-3FAC48D9A95F}"/>
          </ac:grpSpMkLst>
        </pc:grpChg>
        <pc:grpChg chg="mod">
          <ac:chgData name="Ahmed Baraka" userId="27de326a888dfb01" providerId="LiveId" clId="{40EB1331-4A1D-4F40-83D9-DD7AD331F863}" dt="2020-11-03T18:59:53.406" v="2065"/>
          <ac:grpSpMkLst>
            <pc:docMk/>
            <pc:sldMk cId="120527361" sldId="373"/>
            <ac:grpSpMk id="482" creationId="{AEF4516F-914D-4971-9ADB-DC8085674AEC}"/>
          </ac:grpSpMkLst>
        </pc:grpChg>
        <pc:grpChg chg="mod">
          <ac:chgData name="Ahmed Baraka" userId="27de326a888dfb01" providerId="LiveId" clId="{40EB1331-4A1D-4F40-83D9-DD7AD331F863}" dt="2020-11-03T18:59:53.406" v="2065"/>
          <ac:grpSpMkLst>
            <pc:docMk/>
            <pc:sldMk cId="120527361" sldId="373"/>
            <ac:grpSpMk id="489" creationId="{CE785EDA-97A5-4393-BB8A-5B361D8B910F}"/>
          </ac:grpSpMkLst>
        </pc:grpChg>
        <pc:grpChg chg="mod">
          <ac:chgData name="Ahmed Baraka" userId="27de326a888dfb01" providerId="LiveId" clId="{40EB1331-4A1D-4F40-83D9-DD7AD331F863}" dt="2020-11-03T18:59:53.406" v="2065"/>
          <ac:grpSpMkLst>
            <pc:docMk/>
            <pc:sldMk cId="120527361" sldId="373"/>
            <ac:grpSpMk id="492" creationId="{82B0E3AA-4504-402A-B957-8255E02E012B}"/>
          </ac:grpSpMkLst>
        </pc:grpChg>
        <pc:grpChg chg="mod">
          <ac:chgData name="Ahmed Baraka" userId="27de326a888dfb01" providerId="LiveId" clId="{40EB1331-4A1D-4F40-83D9-DD7AD331F863}" dt="2020-11-03T18:59:53.406" v="2065"/>
          <ac:grpSpMkLst>
            <pc:docMk/>
            <pc:sldMk cId="120527361" sldId="373"/>
            <ac:grpSpMk id="493" creationId="{B6237847-6AE7-4F59-A364-CE36221D02DB}"/>
          </ac:grpSpMkLst>
        </pc:grpChg>
        <pc:grpChg chg="mod">
          <ac:chgData name="Ahmed Baraka" userId="27de326a888dfb01" providerId="LiveId" clId="{40EB1331-4A1D-4F40-83D9-DD7AD331F863}" dt="2020-11-03T18:59:53.406" v="2065"/>
          <ac:grpSpMkLst>
            <pc:docMk/>
            <pc:sldMk cId="120527361" sldId="373"/>
            <ac:grpSpMk id="494" creationId="{8D2E35F7-56FD-4938-944A-3E9C7428A448}"/>
          </ac:grpSpMkLst>
        </pc:grpChg>
        <pc:grpChg chg="mod">
          <ac:chgData name="Ahmed Baraka" userId="27de326a888dfb01" providerId="LiveId" clId="{40EB1331-4A1D-4F40-83D9-DD7AD331F863}" dt="2020-11-03T18:59:53.406" v="2065"/>
          <ac:grpSpMkLst>
            <pc:docMk/>
            <pc:sldMk cId="120527361" sldId="373"/>
            <ac:grpSpMk id="495" creationId="{E589537B-D357-4567-BDEE-4FB6603CD0B9}"/>
          </ac:grpSpMkLst>
        </pc:grpChg>
        <pc:grpChg chg="mod">
          <ac:chgData name="Ahmed Baraka" userId="27de326a888dfb01" providerId="LiveId" clId="{40EB1331-4A1D-4F40-83D9-DD7AD331F863}" dt="2020-11-03T18:59:53.406" v="2065"/>
          <ac:grpSpMkLst>
            <pc:docMk/>
            <pc:sldMk cId="120527361" sldId="373"/>
            <ac:grpSpMk id="496" creationId="{CAD0CC6C-6EC5-4CBB-9C74-22F77858C88F}"/>
          </ac:grpSpMkLst>
        </pc:grpChg>
        <pc:grpChg chg="mod">
          <ac:chgData name="Ahmed Baraka" userId="27de326a888dfb01" providerId="LiveId" clId="{40EB1331-4A1D-4F40-83D9-DD7AD331F863}" dt="2020-11-03T18:59:53.406" v="2065"/>
          <ac:grpSpMkLst>
            <pc:docMk/>
            <pc:sldMk cId="120527361" sldId="373"/>
            <ac:grpSpMk id="497" creationId="{F7D86D51-96BE-4047-A11A-8FCEF04A6146}"/>
          </ac:grpSpMkLst>
        </pc:grpChg>
        <pc:grpChg chg="mod">
          <ac:chgData name="Ahmed Baraka" userId="27de326a888dfb01" providerId="LiveId" clId="{40EB1331-4A1D-4F40-83D9-DD7AD331F863}" dt="2020-11-03T18:59:53.406" v="2065"/>
          <ac:grpSpMkLst>
            <pc:docMk/>
            <pc:sldMk cId="120527361" sldId="373"/>
            <ac:grpSpMk id="498" creationId="{DBF1BE46-7AE5-405A-A26B-53FBB06AA877}"/>
          </ac:grpSpMkLst>
        </pc:grpChg>
        <pc:grpChg chg="mod">
          <ac:chgData name="Ahmed Baraka" userId="27de326a888dfb01" providerId="LiveId" clId="{40EB1331-4A1D-4F40-83D9-DD7AD331F863}" dt="2020-11-03T18:59:53.406" v="2065"/>
          <ac:grpSpMkLst>
            <pc:docMk/>
            <pc:sldMk cId="120527361" sldId="373"/>
            <ac:grpSpMk id="500" creationId="{8C8DD308-FD38-4D5A-B7AF-CB514B6375F6}"/>
          </ac:grpSpMkLst>
        </pc:grpChg>
        <pc:grpChg chg="mod">
          <ac:chgData name="Ahmed Baraka" userId="27de326a888dfb01" providerId="LiveId" clId="{40EB1331-4A1D-4F40-83D9-DD7AD331F863}" dt="2020-11-03T18:59:53.406" v="2065"/>
          <ac:grpSpMkLst>
            <pc:docMk/>
            <pc:sldMk cId="120527361" sldId="373"/>
            <ac:grpSpMk id="501" creationId="{D00EB970-F737-4356-BB8A-810C958939EC}"/>
          </ac:grpSpMkLst>
        </pc:grpChg>
        <pc:grpChg chg="mod">
          <ac:chgData name="Ahmed Baraka" userId="27de326a888dfb01" providerId="LiveId" clId="{40EB1331-4A1D-4F40-83D9-DD7AD331F863}" dt="2020-11-03T18:59:53.406" v="2065"/>
          <ac:grpSpMkLst>
            <pc:docMk/>
            <pc:sldMk cId="120527361" sldId="373"/>
            <ac:grpSpMk id="502" creationId="{C9B67BE0-0EC3-40AA-A64B-96622BB72AE5}"/>
          </ac:grpSpMkLst>
        </pc:grpChg>
        <pc:grpChg chg="mod">
          <ac:chgData name="Ahmed Baraka" userId="27de326a888dfb01" providerId="LiveId" clId="{40EB1331-4A1D-4F40-83D9-DD7AD331F863}" dt="2020-11-03T18:59:53.406" v="2065"/>
          <ac:grpSpMkLst>
            <pc:docMk/>
            <pc:sldMk cId="120527361" sldId="373"/>
            <ac:grpSpMk id="503" creationId="{2D36901C-CB1D-4DF0-943F-2AE41FCEDDF2}"/>
          </ac:grpSpMkLst>
        </pc:grpChg>
        <pc:grpChg chg="mod">
          <ac:chgData name="Ahmed Baraka" userId="27de326a888dfb01" providerId="LiveId" clId="{40EB1331-4A1D-4F40-83D9-DD7AD331F863}" dt="2020-11-03T18:59:53.406" v="2065"/>
          <ac:grpSpMkLst>
            <pc:docMk/>
            <pc:sldMk cId="120527361" sldId="373"/>
            <ac:grpSpMk id="511" creationId="{8EC3AFAA-9793-4561-ADE6-1D64CB991F99}"/>
          </ac:grpSpMkLst>
        </pc:grpChg>
        <pc:grpChg chg="mod">
          <ac:chgData name="Ahmed Baraka" userId="27de326a888dfb01" providerId="LiveId" clId="{40EB1331-4A1D-4F40-83D9-DD7AD331F863}" dt="2020-11-03T18:59:53.406" v="2065"/>
          <ac:grpSpMkLst>
            <pc:docMk/>
            <pc:sldMk cId="120527361" sldId="373"/>
            <ac:grpSpMk id="512" creationId="{BAA5BCD1-FF3E-4EA3-B347-76170E3BDB53}"/>
          </ac:grpSpMkLst>
        </pc:grpChg>
        <pc:grpChg chg="mod">
          <ac:chgData name="Ahmed Baraka" userId="27de326a888dfb01" providerId="LiveId" clId="{40EB1331-4A1D-4F40-83D9-DD7AD331F863}" dt="2020-11-03T18:59:53.406" v="2065"/>
          <ac:grpSpMkLst>
            <pc:docMk/>
            <pc:sldMk cId="120527361" sldId="373"/>
            <ac:grpSpMk id="513" creationId="{234B3E97-B24E-4B18-B792-17BAF78A6D74}"/>
          </ac:grpSpMkLst>
        </pc:grpChg>
        <pc:grpChg chg="mod">
          <ac:chgData name="Ahmed Baraka" userId="27de326a888dfb01" providerId="LiveId" clId="{40EB1331-4A1D-4F40-83D9-DD7AD331F863}" dt="2020-11-03T18:59:53.406" v="2065"/>
          <ac:grpSpMkLst>
            <pc:docMk/>
            <pc:sldMk cId="120527361" sldId="373"/>
            <ac:grpSpMk id="514" creationId="{FF457B5A-51B2-4AAE-BAF7-DB312B660B59}"/>
          </ac:grpSpMkLst>
        </pc:grpChg>
        <pc:grpChg chg="mod">
          <ac:chgData name="Ahmed Baraka" userId="27de326a888dfb01" providerId="LiveId" clId="{40EB1331-4A1D-4F40-83D9-DD7AD331F863}" dt="2020-11-03T18:59:53.406" v="2065"/>
          <ac:grpSpMkLst>
            <pc:docMk/>
            <pc:sldMk cId="120527361" sldId="373"/>
            <ac:grpSpMk id="522" creationId="{04BEBFC9-8086-4D35-9A31-8DB304E994E6}"/>
          </ac:grpSpMkLst>
        </pc:grpChg>
        <pc:grpChg chg="mod">
          <ac:chgData name="Ahmed Baraka" userId="27de326a888dfb01" providerId="LiveId" clId="{40EB1331-4A1D-4F40-83D9-DD7AD331F863}" dt="2020-11-03T18:59:53.406" v="2065"/>
          <ac:grpSpMkLst>
            <pc:docMk/>
            <pc:sldMk cId="120527361" sldId="373"/>
            <ac:grpSpMk id="523" creationId="{82A61FA2-1E6A-4A41-8462-0871CD771DF3}"/>
          </ac:grpSpMkLst>
        </pc:grpChg>
        <pc:grpChg chg="mod">
          <ac:chgData name="Ahmed Baraka" userId="27de326a888dfb01" providerId="LiveId" clId="{40EB1331-4A1D-4F40-83D9-DD7AD331F863}" dt="2020-11-03T18:59:53.406" v="2065"/>
          <ac:grpSpMkLst>
            <pc:docMk/>
            <pc:sldMk cId="120527361" sldId="373"/>
            <ac:grpSpMk id="524" creationId="{818C6234-7030-409B-9616-FB0290083658}"/>
          </ac:grpSpMkLst>
        </pc:grpChg>
        <pc:grpChg chg="mod">
          <ac:chgData name="Ahmed Baraka" userId="27de326a888dfb01" providerId="LiveId" clId="{40EB1331-4A1D-4F40-83D9-DD7AD331F863}" dt="2020-11-03T18:59:53.406" v="2065"/>
          <ac:grpSpMkLst>
            <pc:docMk/>
            <pc:sldMk cId="120527361" sldId="373"/>
            <ac:grpSpMk id="525" creationId="{034E198A-CAFB-475A-BEB3-BC68A3A66DC1}"/>
          </ac:grpSpMkLst>
        </pc:grpChg>
        <pc:grpChg chg="mod">
          <ac:chgData name="Ahmed Baraka" userId="27de326a888dfb01" providerId="LiveId" clId="{40EB1331-4A1D-4F40-83D9-DD7AD331F863}" dt="2020-11-03T18:59:53.406" v="2065"/>
          <ac:grpSpMkLst>
            <pc:docMk/>
            <pc:sldMk cId="120527361" sldId="373"/>
            <ac:grpSpMk id="533" creationId="{C3406BF8-CAD1-46A5-8AAB-AAB996A97CD2}"/>
          </ac:grpSpMkLst>
        </pc:grpChg>
        <pc:grpChg chg="mod">
          <ac:chgData name="Ahmed Baraka" userId="27de326a888dfb01" providerId="LiveId" clId="{40EB1331-4A1D-4F40-83D9-DD7AD331F863}" dt="2020-11-03T18:59:53.406" v="2065"/>
          <ac:grpSpMkLst>
            <pc:docMk/>
            <pc:sldMk cId="120527361" sldId="373"/>
            <ac:grpSpMk id="534" creationId="{4B0E1810-09AA-4792-A3CC-67F8EEF7B139}"/>
          </ac:grpSpMkLst>
        </pc:grpChg>
        <pc:grpChg chg="mod">
          <ac:chgData name="Ahmed Baraka" userId="27de326a888dfb01" providerId="LiveId" clId="{40EB1331-4A1D-4F40-83D9-DD7AD331F863}" dt="2020-11-03T18:59:53.406" v="2065"/>
          <ac:grpSpMkLst>
            <pc:docMk/>
            <pc:sldMk cId="120527361" sldId="373"/>
            <ac:grpSpMk id="535" creationId="{D2A7D448-8FCA-4484-8C81-F9A1CD408F02}"/>
          </ac:grpSpMkLst>
        </pc:grpChg>
        <pc:grpChg chg="mod">
          <ac:chgData name="Ahmed Baraka" userId="27de326a888dfb01" providerId="LiveId" clId="{40EB1331-4A1D-4F40-83D9-DD7AD331F863}" dt="2020-11-03T18:59:53.406" v="2065"/>
          <ac:grpSpMkLst>
            <pc:docMk/>
            <pc:sldMk cId="120527361" sldId="373"/>
            <ac:grpSpMk id="536" creationId="{536439EE-E001-44EF-9E51-3D39307B594E}"/>
          </ac:grpSpMkLst>
        </pc:grpChg>
        <pc:grpChg chg="mod">
          <ac:chgData name="Ahmed Baraka" userId="27de326a888dfb01" providerId="LiveId" clId="{40EB1331-4A1D-4F40-83D9-DD7AD331F863}" dt="2020-11-03T18:59:53.406" v="2065"/>
          <ac:grpSpMkLst>
            <pc:docMk/>
            <pc:sldMk cId="120527361" sldId="373"/>
            <ac:grpSpMk id="544" creationId="{BFA47E77-BC71-4BF1-AFAF-D6D1A1364BD0}"/>
          </ac:grpSpMkLst>
        </pc:grpChg>
        <pc:grpChg chg="mod">
          <ac:chgData name="Ahmed Baraka" userId="27de326a888dfb01" providerId="LiveId" clId="{40EB1331-4A1D-4F40-83D9-DD7AD331F863}" dt="2020-11-03T18:59:53.406" v="2065"/>
          <ac:grpSpMkLst>
            <pc:docMk/>
            <pc:sldMk cId="120527361" sldId="373"/>
            <ac:grpSpMk id="545" creationId="{687A91CD-9DE1-4166-8A60-1D627E245BCC}"/>
          </ac:grpSpMkLst>
        </pc:grpChg>
        <pc:grpChg chg="mod">
          <ac:chgData name="Ahmed Baraka" userId="27de326a888dfb01" providerId="LiveId" clId="{40EB1331-4A1D-4F40-83D9-DD7AD331F863}" dt="2020-11-03T18:59:53.406" v="2065"/>
          <ac:grpSpMkLst>
            <pc:docMk/>
            <pc:sldMk cId="120527361" sldId="373"/>
            <ac:grpSpMk id="546" creationId="{14415F28-AC77-4C39-BEFF-D279BA31D8FA}"/>
          </ac:grpSpMkLst>
        </pc:grpChg>
        <pc:grpChg chg="mod">
          <ac:chgData name="Ahmed Baraka" userId="27de326a888dfb01" providerId="LiveId" clId="{40EB1331-4A1D-4F40-83D9-DD7AD331F863}" dt="2020-11-03T18:59:53.406" v="2065"/>
          <ac:grpSpMkLst>
            <pc:docMk/>
            <pc:sldMk cId="120527361" sldId="373"/>
            <ac:grpSpMk id="547" creationId="{B21245DA-B5D9-4A61-94E8-0F326311E22B}"/>
          </ac:grpSpMkLst>
        </pc:grpChg>
        <pc:grpChg chg="mod">
          <ac:chgData name="Ahmed Baraka" userId="27de326a888dfb01" providerId="LiveId" clId="{40EB1331-4A1D-4F40-83D9-DD7AD331F863}" dt="2020-11-03T18:59:53.406" v="2065"/>
          <ac:grpSpMkLst>
            <pc:docMk/>
            <pc:sldMk cId="120527361" sldId="373"/>
            <ac:grpSpMk id="555" creationId="{AB1FDE56-2D61-4E8E-9AA0-FC7687D29233}"/>
          </ac:grpSpMkLst>
        </pc:grpChg>
        <pc:grpChg chg="mod">
          <ac:chgData name="Ahmed Baraka" userId="27de326a888dfb01" providerId="LiveId" clId="{40EB1331-4A1D-4F40-83D9-DD7AD331F863}" dt="2020-11-03T18:59:53.406" v="2065"/>
          <ac:grpSpMkLst>
            <pc:docMk/>
            <pc:sldMk cId="120527361" sldId="373"/>
            <ac:grpSpMk id="556" creationId="{B958D0F9-EFF8-4CD6-8A58-8D98892D0B47}"/>
          </ac:grpSpMkLst>
        </pc:grpChg>
        <pc:grpChg chg="mod">
          <ac:chgData name="Ahmed Baraka" userId="27de326a888dfb01" providerId="LiveId" clId="{40EB1331-4A1D-4F40-83D9-DD7AD331F863}" dt="2020-11-03T18:59:53.406" v="2065"/>
          <ac:grpSpMkLst>
            <pc:docMk/>
            <pc:sldMk cId="120527361" sldId="373"/>
            <ac:grpSpMk id="557" creationId="{EF88312F-93BC-4218-BFBC-C19E4CEA8CEE}"/>
          </ac:grpSpMkLst>
        </pc:grpChg>
        <pc:grpChg chg="mod">
          <ac:chgData name="Ahmed Baraka" userId="27de326a888dfb01" providerId="LiveId" clId="{40EB1331-4A1D-4F40-83D9-DD7AD331F863}" dt="2020-11-03T18:59:53.406" v="2065"/>
          <ac:grpSpMkLst>
            <pc:docMk/>
            <pc:sldMk cId="120527361" sldId="373"/>
            <ac:grpSpMk id="558" creationId="{24BE460A-7CB2-49B1-B515-86348866B20B}"/>
          </ac:grpSpMkLst>
        </pc:grpChg>
        <pc:grpChg chg="add del mod">
          <ac:chgData name="Ahmed Baraka" userId="27de326a888dfb01" providerId="LiveId" clId="{40EB1331-4A1D-4F40-83D9-DD7AD331F863}" dt="2020-11-03T19:13:17.455" v="2459" actId="165"/>
          <ac:grpSpMkLst>
            <pc:docMk/>
            <pc:sldMk cId="120527361" sldId="373"/>
            <ac:grpSpMk id="574" creationId="{040056A7-F850-4F95-8E08-D254EE3C2CB7}"/>
          </ac:grpSpMkLst>
        </pc:grpChg>
        <pc:grpChg chg="add mod">
          <ac:chgData name="Ahmed Baraka" userId="27de326a888dfb01" providerId="LiveId" clId="{40EB1331-4A1D-4F40-83D9-DD7AD331F863}" dt="2020-11-03T19:23:28.519" v="2746" actId="164"/>
          <ac:grpSpMkLst>
            <pc:docMk/>
            <pc:sldMk cId="120527361" sldId="373"/>
            <ac:grpSpMk id="581" creationId="{75438C85-DFB1-4F27-9C4F-E36FA448BDE1}"/>
          </ac:grpSpMkLst>
        </pc:grpChg>
        <pc:grpChg chg="add mod">
          <ac:chgData name="Ahmed Baraka" userId="27de326a888dfb01" providerId="LiveId" clId="{40EB1331-4A1D-4F40-83D9-DD7AD331F863}" dt="2020-11-03T19:23:28.519" v="2746" actId="164"/>
          <ac:grpSpMkLst>
            <pc:docMk/>
            <pc:sldMk cId="120527361" sldId="373"/>
            <ac:grpSpMk id="591" creationId="{4CC28E20-7C43-481B-B527-9D0707253BD7}"/>
          </ac:grpSpMkLst>
        </pc:grpChg>
        <pc:grpChg chg="add mod">
          <ac:chgData name="Ahmed Baraka" userId="27de326a888dfb01" providerId="LiveId" clId="{40EB1331-4A1D-4F40-83D9-DD7AD331F863}" dt="2020-11-03T19:23:38.654" v="2747" actId="12788"/>
          <ac:grpSpMkLst>
            <pc:docMk/>
            <pc:sldMk cId="120527361" sldId="373"/>
            <ac:grpSpMk id="594" creationId="{8E437E72-EAB5-41EF-B852-5651BB48E6DC}"/>
          </ac:grpSpMkLst>
        </pc:grpChg>
        <pc:picChg chg="mod">
          <ac:chgData name="Ahmed Baraka" userId="27de326a888dfb01" providerId="LiveId" clId="{40EB1331-4A1D-4F40-83D9-DD7AD331F863}" dt="2020-11-03T18:59:27.280" v="2061"/>
          <ac:picMkLst>
            <pc:docMk/>
            <pc:sldMk cId="120527361" sldId="373"/>
            <ac:picMk id="12" creationId="{8398D33E-6FE5-46E7-9E51-CB6FFF833F18}"/>
          </ac:picMkLst>
        </pc:picChg>
        <pc:picChg chg="mod">
          <ac:chgData name="Ahmed Baraka" userId="27de326a888dfb01" providerId="LiveId" clId="{40EB1331-4A1D-4F40-83D9-DD7AD331F863}" dt="2020-11-03T18:59:27.280" v="2061"/>
          <ac:picMkLst>
            <pc:docMk/>
            <pc:sldMk cId="120527361" sldId="373"/>
            <ac:picMk id="24" creationId="{8FC66370-4AF1-468E-A58F-0F81986447C1}"/>
          </ac:picMkLst>
        </pc:picChg>
        <pc:picChg chg="mod">
          <ac:chgData name="Ahmed Baraka" userId="27de326a888dfb01" providerId="LiveId" clId="{40EB1331-4A1D-4F40-83D9-DD7AD331F863}" dt="2020-11-03T18:59:27.280" v="2061"/>
          <ac:picMkLst>
            <pc:docMk/>
            <pc:sldMk cId="120527361" sldId="373"/>
            <ac:picMk id="25" creationId="{702DEF3C-A36B-4EA8-B85D-FA0F2CB5EFB3}"/>
          </ac:picMkLst>
        </pc:picChg>
        <pc:picChg chg="mod">
          <ac:chgData name="Ahmed Baraka" userId="27de326a888dfb01" providerId="LiveId" clId="{40EB1331-4A1D-4F40-83D9-DD7AD331F863}" dt="2020-11-03T18:59:27.280" v="2061"/>
          <ac:picMkLst>
            <pc:docMk/>
            <pc:sldMk cId="120527361" sldId="373"/>
            <ac:picMk id="29" creationId="{F6A02D6A-3F5D-4DEA-B717-4F7E49B5E277}"/>
          </ac:picMkLst>
        </pc:picChg>
        <pc:picChg chg="mod">
          <ac:chgData name="Ahmed Baraka" userId="27de326a888dfb01" providerId="LiveId" clId="{40EB1331-4A1D-4F40-83D9-DD7AD331F863}" dt="2020-11-03T18:59:27.280" v="2061"/>
          <ac:picMkLst>
            <pc:docMk/>
            <pc:sldMk cId="120527361" sldId="373"/>
            <ac:picMk id="32" creationId="{CEB9A963-C9D2-4556-9C94-914752302256}"/>
          </ac:picMkLst>
        </pc:picChg>
        <pc:picChg chg="mod">
          <ac:chgData name="Ahmed Baraka" userId="27de326a888dfb01" providerId="LiveId" clId="{40EB1331-4A1D-4F40-83D9-DD7AD331F863}" dt="2020-11-03T18:59:27.280" v="2061"/>
          <ac:picMkLst>
            <pc:docMk/>
            <pc:sldMk cId="120527361" sldId="373"/>
            <ac:picMk id="35" creationId="{287F4811-D23F-4E87-A870-0BE619BC3877}"/>
          </ac:picMkLst>
        </pc:picChg>
        <pc:picChg chg="mod">
          <ac:chgData name="Ahmed Baraka" userId="27de326a888dfb01" providerId="LiveId" clId="{40EB1331-4A1D-4F40-83D9-DD7AD331F863}" dt="2020-11-03T18:59:27.280" v="2061"/>
          <ac:picMkLst>
            <pc:docMk/>
            <pc:sldMk cId="120527361" sldId="373"/>
            <ac:picMk id="38" creationId="{04C13ED9-B598-4360-AE58-03F221E35D8E}"/>
          </ac:picMkLst>
        </pc:picChg>
        <pc:picChg chg="mod">
          <ac:chgData name="Ahmed Baraka" userId="27de326a888dfb01" providerId="LiveId" clId="{40EB1331-4A1D-4F40-83D9-DD7AD331F863}" dt="2020-11-03T18:59:27.280" v="2061"/>
          <ac:picMkLst>
            <pc:docMk/>
            <pc:sldMk cId="120527361" sldId="373"/>
            <ac:picMk id="41" creationId="{4EFFD7C4-4808-4E48-9CDC-B9FA7B53A7C1}"/>
          </ac:picMkLst>
        </pc:picChg>
        <pc:picChg chg="mod">
          <ac:chgData name="Ahmed Baraka" userId="27de326a888dfb01" providerId="LiveId" clId="{40EB1331-4A1D-4F40-83D9-DD7AD331F863}" dt="2020-11-03T18:59:27.280" v="2061"/>
          <ac:picMkLst>
            <pc:docMk/>
            <pc:sldMk cId="120527361" sldId="373"/>
            <ac:picMk id="44" creationId="{C58B5BA7-DF92-4E1F-AD85-A84F17AADFBF}"/>
          </ac:picMkLst>
        </pc:picChg>
        <pc:picChg chg="mod">
          <ac:chgData name="Ahmed Baraka" userId="27de326a888dfb01" providerId="LiveId" clId="{40EB1331-4A1D-4F40-83D9-DD7AD331F863}" dt="2020-11-03T18:59:27.280" v="2061"/>
          <ac:picMkLst>
            <pc:docMk/>
            <pc:sldMk cId="120527361" sldId="373"/>
            <ac:picMk id="127" creationId="{407C7A63-479D-4857-97BD-F311138F1AED}"/>
          </ac:picMkLst>
        </pc:picChg>
        <pc:picChg chg="mod">
          <ac:chgData name="Ahmed Baraka" userId="27de326a888dfb01" providerId="LiveId" clId="{40EB1331-4A1D-4F40-83D9-DD7AD331F863}" dt="2020-11-03T18:59:27.280" v="2061"/>
          <ac:picMkLst>
            <pc:docMk/>
            <pc:sldMk cId="120527361" sldId="373"/>
            <ac:picMk id="128" creationId="{7D58F709-D46C-4B65-A301-F60D8B40F16C}"/>
          </ac:picMkLst>
        </pc:picChg>
        <pc:picChg chg="mod">
          <ac:chgData name="Ahmed Baraka" userId="27de326a888dfb01" providerId="LiveId" clId="{40EB1331-4A1D-4F40-83D9-DD7AD331F863}" dt="2020-11-03T18:59:27.280" v="2061"/>
          <ac:picMkLst>
            <pc:docMk/>
            <pc:sldMk cId="120527361" sldId="373"/>
            <ac:picMk id="129" creationId="{7520F6D4-7AAB-43AD-82C5-DDD709D31A8E}"/>
          </ac:picMkLst>
        </pc:picChg>
        <pc:picChg chg="del mod">
          <ac:chgData name="Ahmed Baraka" userId="27de326a888dfb01" providerId="LiveId" clId="{40EB1331-4A1D-4F40-83D9-DD7AD331F863}" dt="2020-11-03T19:00:27.201" v="2068" actId="478"/>
          <ac:picMkLst>
            <pc:docMk/>
            <pc:sldMk cId="120527361" sldId="373"/>
            <ac:picMk id="293" creationId="{F755C303-18AD-46E8-935E-BEE3B5325DC0}"/>
          </ac:picMkLst>
        </pc:picChg>
        <pc:picChg chg="del mod">
          <ac:chgData name="Ahmed Baraka" userId="27de326a888dfb01" providerId="LiveId" clId="{40EB1331-4A1D-4F40-83D9-DD7AD331F863}" dt="2020-11-03T19:00:32.854" v="2070" actId="478"/>
          <ac:picMkLst>
            <pc:docMk/>
            <pc:sldMk cId="120527361" sldId="373"/>
            <ac:picMk id="305" creationId="{4839B8F2-6EA4-40BF-A134-DF6E9162D364}"/>
          </ac:picMkLst>
        </pc:picChg>
        <pc:picChg chg="del mod">
          <ac:chgData name="Ahmed Baraka" userId="27de326a888dfb01" providerId="LiveId" clId="{40EB1331-4A1D-4F40-83D9-DD7AD331F863}" dt="2020-11-03T19:00:37.915" v="2072" actId="478"/>
          <ac:picMkLst>
            <pc:docMk/>
            <pc:sldMk cId="120527361" sldId="373"/>
            <ac:picMk id="306" creationId="{0ACCD9BF-4070-427B-A6D3-FF0E08D37568}"/>
          </ac:picMkLst>
        </pc:picChg>
        <pc:picChg chg="mod">
          <ac:chgData name="Ahmed Baraka" userId="27de326a888dfb01" providerId="LiveId" clId="{40EB1331-4A1D-4F40-83D9-DD7AD331F863}" dt="2020-11-03T18:59:53.406" v="2065"/>
          <ac:picMkLst>
            <pc:docMk/>
            <pc:sldMk cId="120527361" sldId="373"/>
            <ac:picMk id="310" creationId="{5B80A5E1-F6CD-4459-8971-CDAB61270F16}"/>
          </ac:picMkLst>
        </pc:picChg>
        <pc:picChg chg="mod">
          <ac:chgData name="Ahmed Baraka" userId="27de326a888dfb01" providerId="LiveId" clId="{40EB1331-4A1D-4F40-83D9-DD7AD331F863}" dt="2020-11-03T18:59:53.406" v="2065"/>
          <ac:picMkLst>
            <pc:docMk/>
            <pc:sldMk cId="120527361" sldId="373"/>
            <ac:picMk id="313" creationId="{2F00F037-FE1D-4B6C-AF62-0199AF57AE26}"/>
          </ac:picMkLst>
        </pc:picChg>
        <pc:picChg chg="mod">
          <ac:chgData name="Ahmed Baraka" userId="27de326a888dfb01" providerId="LiveId" clId="{40EB1331-4A1D-4F40-83D9-DD7AD331F863}" dt="2020-11-03T18:59:53.406" v="2065"/>
          <ac:picMkLst>
            <pc:docMk/>
            <pc:sldMk cId="120527361" sldId="373"/>
            <ac:picMk id="316" creationId="{4548837F-007B-494C-A3AA-927EACEA6A58}"/>
          </ac:picMkLst>
        </pc:picChg>
        <pc:picChg chg="mod">
          <ac:chgData name="Ahmed Baraka" userId="27de326a888dfb01" providerId="LiveId" clId="{40EB1331-4A1D-4F40-83D9-DD7AD331F863}" dt="2020-11-03T18:59:53.406" v="2065"/>
          <ac:picMkLst>
            <pc:docMk/>
            <pc:sldMk cId="120527361" sldId="373"/>
            <ac:picMk id="319" creationId="{E27432D0-429C-42D8-9D9B-C8F6A065F39E}"/>
          </ac:picMkLst>
        </pc:picChg>
        <pc:picChg chg="mod">
          <ac:chgData name="Ahmed Baraka" userId="27de326a888dfb01" providerId="LiveId" clId="{40EB1331-4A1D-4F40-83D9-DD7AD331F863}" dt="2020-11-03T18:59:53.406" v="2065"/>
          <ac:picMkLst>
            <pc:docMk/>
            <pc:sldMk cId="120527361" sldId="373"/>
            <ac:picMk id="322" creationId="{23726C70-59B2-42CA-8276-E2AAF9420F6F}"/>
          </ac:picMkLst>
        </pc:picChg>
        <pc:picChg chg="mod">
          <ac:chgData name="Ahmed Baraka" userId="27de326a888dfb01" providerId="LiveId" clId="{40EB1331-4A1D-4F40-83D9-DD7AD331F863}" dt="2020-11-03T18:59:53.406" v="2065"/>
          <ac:picMkLst>
            <pc:docMk/>
            <pc:sldMk cId="120527361" sldId="373"/>
            <ac:picMk id="325" creationId="{30020442-4B8D-409C-90D8-449FD601033C}"/>
          </ac:picMkLst>
        </pc:picChg>
        <pc:picChg chg="mod">
          <ac:chgData name="Ahmed Baraka" userId="27de326a888dfb01" providerId="LiveId" clId="{40EB1331-4A1D-4F40-83D9-DD7AD331F863}" dt="2020-11-03T18:59:53.406" v="2065"/>
          <ac:picMkLst>
            <pc:docMk/>
            <pc:sldMk cId="120527361" sldId="373"/>
            <ac:picMk id="408" creationId="{3AB2065C-865F-42A8-AAA1-57529434D308}"/>
          </ac:picMkLst>
        </pc:picChg>
        <pc:picChg chg="mod">
          <ac:chgData name="Ahmed Baraka" userId="27de326a888dfb01" providerId="LiveId" clId="{40EB1331-4A1D-4F40-83D9-DD7AD331F863}" dt="2020-11-03T18:59:53.406" v="2065"/>
          <ac:picMkLst>
            <pc:docMk/>
            <pc:sldMk cId="120527361" sldId="373"/>
            <ac:picMk id="409" creationId="{48B1041E-2FCE-4C5C-AF65-67EE4C3E2CFE}"/>
          </ac:picMkLst>
        </pc:picChg>
        <pc:picChg chg="mod">
          <ac:chgData name="Ahmed Baraka" userId="27de326a888dfb01" providerId="LiveId" clId="{40EB1331-4A1D-4F40-83D9-DD7AD331F863}" dt="2020-11-03T18:59:53.406" v="2065"/>
          <ac:picMkLst>
            <pc:docMk/>
            <pc:sldMk cId="120527361" sldId="373"/>
            <ac:picMk id="410" creationId="{5830D646-D2C5-4F2E-AAA5-4E5C0456B8FC}"/>
          </ac:picMkLst>
        </pc:picChg>
        <pc:picChg chg="add mod">
          <ac:chgData name="Ahmed Baraka" userId="27de326a888dfb01" providerId="LiveId" clId="{40EB1331-4A1D-4F40-83D9-DD7AD331F863}" dt="2020-11-03T19:12:09.232" v="2369" actId="164"/>
          <ac:picMkLst>
            <pc:docMk/>
            <pc:sldMk cId="120527361" sldId="373"/>
            <ac:picMk id="576" creationId="{33BA70D4-F96D-4B01-AB56-F909D9035933}"/>
          </ac:picMkLst>
        </pc:picChg>
        <pc:picChg chg="add del mod">
          <ac:chgData name="Ahmed Baraka" userId="27de326a888dfb01" providerId="LiveId" clId="{40EB1331-4A1D-4F40-83D9-DD7AD331F863}" dt="2020-11-03T19:10:12.142" v="2335" actId="478"/>
          <ac:picMkLst>
            <pc:docMk/>
            <pc:sldMk cId="120527361" sldId="373"/>
            <ac:picMk id="580" creationId="{2BB372F0-2D74-4D2D-AD32-337966B20D22}"/>
          </ac:picMkLst>
        </pc:picChg>
        <pc:picChg chg="mod">
          <ac:chgData name="Ahmed Baraka" userId="27de326a888dfb01" providerId="LiveId" clId="{40EB1331-4A1D-4F40-83D9-DD7AD331F863}" dt="2020-11-03T19:10:22.007" v="2336"/>
          <ac:picMkLst>
            <pc:docMk/>
            <pc:sldMk cId="120527361" sldId="373"/>
            <ac:picMk id="582" creationId="{C0E6A425-28BF-43E3-A0C8-A06A0DAD9805}"/>
          </ac:picMkLst>
        </pc:picChg>
        <pc:cxnChg chg="mod">
          <ac:chgData name="Ahmed Baraka" userId="27de326a888dfb01" providerId="LiveId" clId="{40EB1331-4A1D-4F40-83D9-DD7AD331F863}" dt="2020-11-03T18:59:39.757" v="2064" actId="478"/>
          <ac:cxnSpMkLst>
            <pc:docMk/>
            <pc:sldMk cId="120527361" sldId="373"/>
            <ac:cxnSpMk id="16" creationId="{6D802532-6033-4B0B-B9DC-2E8BA83A1A28}"/>
          </ac:cxnSpMkLst>
        </pc:cxnChg>
        <pc:cxnChg chg="mod">
          <ac:chgData name="Ahmed Baraka" userId="27de326a888dfb01" providerId="LiveId" clId="{40EB1331-4A1D-4F40-83D9-DD7AD331F863}" dt="2020-11-03T18:59:27.280" v="2061"/>
          <ac:cxnSpMkLst>
            <pc:docMk/>
            <pc:sldMk cId="120527361" sldId="373"/>
            <ac:cxnSpMk id="18" creationId="{C45925F0-0562-4779-A1B3-8830B99ABE5B}"/>
          </ac:cxnSpMkLst>
        </pc:cxnChg>
        <pc:cxnChg chg="mod">
          <ac:chgData name="Ahmed Baraka" userId="27de326a888dfb01" providerId="LiveId" clId="{40EB1331-4A1D-4F40-83D9-DD7AD331F863}" dt="2020-11-03T18:59:39.757" v="2064" actId="478"/>
          <ac:cxnSpMkLst>
            <pc:docMk/>
            <pc:sldMk cId="120527361" sldId="373"/>
            <ac:cxnSpMk id="19" creationId="{2A041993-C41D-4846-88FC-BBCE8CF1AFCB}"/>
          </ac:cxnSpMkLst>
        </pc:cxnChg>
        <pc:cxnChg chg="mod">
          <ac:chgData name="Ahmed Baraka" userId="27de326a888dfb01" providerId="LiveId" clId="{40EB1331-4A1D-4F40-83D9-DD7AD331F863}" dt="2020-11-03T18:59:39.757" v="2064" actId="478"/>
          <ac:cxnSpMkLst>
            <pc:docMk/>
            <pc:sldMk cId="120527361" sldId="373"/>
            <ac:cxnSpMk id="20" creationId="{980F0C1F-37A5-4872-B712-AD301875410E}"/>
          </ac:cxnSpMkLst>
        </pc:cxnChg>
        <pc:cxnChg chg="del mod">
          <ac:chgData name="Ahmed Baraka" userId="27de326a888dfb01" providerId="LiveId" clId="{40EB1331-4A1D-4F40-83D9-DD7AD331F863}" dt="2020-11-03T19:00:59.335" v="2078" actId="478"/>
          <ac:cxnSpMkLst>
            <pc:docMk/>
            <pc:sldMk cId="120527361" sldId="373"/>
            <ac:cxnSpMk id="297" creationId="{30BC2E4B-DFB5-49D5-AF2A-FE1652BBA714}"/>
          </ac:cxnSpMkLst>
        </pc:cxnChg>
        <pc:cxnChg chg="del mod">
          <ac:chgData name="Ahmed Baraka" userId="27de326a888dfb01" providerId="LiveId" clId="{40EB1331-4A1D-4F40-83D9-DD7AD331F863}" dt="2020-11-03T19:00:53.958" v="2075" actId="478"/>
          <ac:cxnSpMkLst>
            <pc:docMk/>
            <pc:sldMk cId="120527361" sldId="373"/>
            <ac:cxnSpMk id="299" creationId="{5F6A5102-896D-41D1-AA6D-2DB7B7D26464}"/>
          </ac:cxnSpMkLst>
        </pc:cxnChg>
        <pc:cxnChg chg="del mod">
          <ac:chgData name="Ahmed Baraka" userId="27de326a888dfb01" providerId="LiveId" clId="{40EB1331-4A1D-4F40-83D9-DD7AD331F863}" dt="2020-11-03T19:01:07.513" v="2081" actId="478"/>
          <ac:cxnSpMkLst>
            <pc:docMk/>
            <pc:sldMk cId="120527361" sldId="373"/>
            <ac:cxnSpMk id="300" creationId="{28239EBE-6188-4D12-8AD2-6BA0CE85D6EC}"/>
          </ac:cxnSpMkLst>
        </pc:cxnChg>
        <pc:cxnChg chg="del mod">
          <ac:chgData name="Ahmed Baraka" userId="27de326a888dfb01" providerId="LiveId" clId="{40EB1331-4A1D-4F40-83D9-DD7AD331F863}" dt="2020-11-03T19:01:05.907" v="2080" actId="478"/>
          <ac:cxnSpMkLst>
            <pc:docMk/>
            <pc:sldMk cId="120527361" sldId="373"/>
            <ac:cxnSpMk id="301" creationId="{2058CFED-280E-464E-A099-765DFFB74912}"/>
          </ac:cxnSpMkLst>
        </pc:cxnChg>
        <pc:cxnChg chg="add mod">
          <ac:chgData name="Ahmed Baraka" userId="27de326a888dfb01" providerId="LiveId" clId="{40EB1331-4A1D-4F40-83D9-DD7AD331F863}" dt="2020-11-03T19:23:28.519" v="2746" actId="164"/>
          <ac:cxnSpMkLst>
            <pc:docMk/>
            <pc:sldMk cId="120527361" sldId="373"/>
            <ac:cxnSpMk id="585" creationId="{D69630D9-6476-4EB1-A679-2FF2F69D310E}"/>
          </ac:cxnSpMkLst>
        </pc:cxnChg>
        <pc:cxnChg chg="add mod">
          <ac:chgData name="Ahmed Baraka" userId="27de326a888dfb01" providerId="LiveId" clId="{40EB1331-4A1D-4F40-83D9-DD7AD331F863}" dt="2020-11-03T19:23:28.519" v="2746" actId="164"/>
          <ac:cxnSpMkLst>
            <pc:docMk/>
            <pc:sldMk cId="120527361" sldId="373"/>
            <ac:cxnSpMk id="587" creationId="{A3D714BE-AD0B-4883-B76D-18B250C706BA}"/>
          </ac:cxnSpMkLst>
        </pc:cxnChg>
        <pc:cxnChg chg="add mod">
          <ac:chgData name="Ahmed Baraka" userId="27de326a888dfb01" providerId="LiveId" clId="{40EB1331-4A1D-4F40-83D9-DD7AD331F863}" dt="2020-11-03T19:23:28.519" v="2746" actId="164"/>
          <ac:cxnSpMkLst>
            <pc:docMk/>
            <pc:sldMk cId="120527361" sldId="373"/>
            <ac:cxnSpMk id="589" creationId="{C6A1261F-ACB4-42BE-92F9-82BA5B23C04E}"/>
          </ac:cxnSpMkLst>
        </pc:cxnChg>
      </pc:sldChg>
      <pc:sldChg chg="addSp delSp modSp add mod modNotesTx">
        <pc:chgData name="Ahmed Baraka" userId="27de326a888dfb01" providerId="LiveId" clId="{40EB1331-4A1D-4F40-83D9-DD7AD331F863}" dt="2020-11-03T22:05:42.775" v="3066" actId="6549"/>
        <pc:sldMkLst>
          <pc:docMk/>
          <pc:sldMk cId="1968845546" sldId="374"/>
        </pc:sldMkLst>
        <pc:spChg chg="add mod ord topLvl">
          <ac:chgData name="Ahmed Baraka" userId="27de326a888dfb01" providerId="LiveId" clId="{40EB1331-4A1D-4F40-83D9-DD7AD331F863}" dt="2020-11-03T21:50:20.249" v="3061" actId="164"/>
          <ac:spMkLst>
            <pc:docMk/>
            <pc:sldMk cId="1968845546" sldId="374"/>
            <ac:spMk id="2" creationId="{45FB5366-2FAB-4764-AD69-5DB066C6C919}"/>
          </ac:spMkLst>
        </pc:spChg>
        <pc:spChg chg="mod">
          <ac:chgData name="Ahmed Baraka" userId="27de326a888dfb01" providerId="LiveId" clId="{40EB1331-4A1D-4F40-83D9-DD7AD331F863}" dt="2020-11-03T19:24:17.709" v="2775" actId="20577"/>
          <ac:spMkLst>
            <pc:docMk/>
            <pc:sldMk cId="1968845546" sldId="374"/>
            <ac:spMk id="3" creationId="{820FC8EC-1999-4D3D-A2E4-CCF5364E4803}"/>
          </ac:spMkLst>
        </pc:spChg>
        <pc:spChg chg="add mod ord topLvl">
          <ac:chgData name="Ahmed Baraka" userId="27de326a888dfb01" providerId="LiveId" clId="{40EB1331-4A1D-4F40-83D9-DD7AD331F863}" dt="2020-11-03T21:50:20.249" v="3061" actId="164"/>
          <ac:spMkLst>
            <pc:docMk/>
            <pc:sldMk cId="1968845546" sldId="374"/>
            <ac:spMk id="4" creationId="{C28DC29E-6915-4C20-B56C-765F5C2241E7}"/>
          </ac:spMkLst>
        </pc:spChg>
        <pc:spChg chg="add mod ord topLvl">
          <ac:chgData name="Ahmed Baraka" userId="27de326a888dfb01" providerId="LiveId" clId="{40EB1331-4A1D-4F40-83D9-DD7AD331F863}" dt="2020-11-03T21:50:20.249" v="3061" actId="164"/>
          <ac:spMkLst>
            <pc:docMk/>
            <pc:sldMk cId="1968845546" sldId="374"/>
            <ac:spMk id="5" creationId="{28BBFC1A-F9C3-48E2-AD3A-7FE3A2E6777A}"/>
          </ac:spMkLst>
        </pc:spChg>
        <pc:spChg chg="add mod">
          <ac:chgData name="Ahmed Baraka" userId="27de326a888dfb01" providerId="LiveId" clId="{40EB1331-4A1D-4F40-83D9-DD7AD331F863}" dt="2020-11-03T21:50:20.249" v="3061" actId="164"/>
          <ac:spMkLst>
            <pc:docMk/>
            <pc:sldMk cId="1968845546" sldId="374"/>
            <ac:spMk id="8" creationId="{5F44A4C3-02A2-4D55-A483-3A84DC172864}"/>
          </ac:spMkLst>
        </pc:spChg>
        <pc:spChg chg="del mod topLvl">
          <ac:chgData name="Ahmed Baraka" userId="27de326a888dfb01" providerId="LiveId" clId="{40EB1331-4A1D-4F40-83D9-DD7AD331F863}" dt="2020-11-03T19:15:32.391" v="2541" actId="478"/>
          <ac:spMkLst>
            <pc:docMk/>
            <pc:sldMk cId="1968845546" sldId="374"/>
            <ac:spMk id="21" creationId="{C75BE88C-9656-49F8-9DC8-C027AC992631}"/>
          </ac:spMkLst>
        </pc:spChg>
        <pc:spChg chg="add mod ord topLvl">
          <ac:chgData name="Ahmed Baraka" userId="27de326a888dfb01" providerId="LiveId" clId="{40EB1331-4A1D-4F40-83D9-DD7AD331F863}" dt="2020-11-03T21:50:20.249" v="3061" actId="164"/>
          <ac:spMkLst>
            <pc:docMk/>
            <pc:sldMk cId="1968845546" sldId="374"/>
            <ac:spMk id="26" creationId="{C2D8B3CC-4866-43D7-A5DE-C830B238AC0B}"/>
          </ac:spMkLst>
        </pc:spChg>
        <pc:spChg chg="del">
          <ac:chgData name="Ahmed Baraka" userId="27de326a888dfb01" providerId="LiveId" clId="{40EB1331-4A1D-4F40-83D9-DD7AD331F863}" dt="2020-11-03T19:22:11.820" v="2685" actId="478"/>
          <ac:spMkLst>
            <pc:docMk/>
            <pc:sldMk cId="1968845546" sldId="374"/>
            <ac:spMk id="286" creationId="{9459A4AD-D74B-4EC0-A7A4-32449E132A84}"/>
          </ac:spMkLst>
        </pc:spChg>
        <pc:spChg chg="del">
          <ac:chgData name="Ahmed Baraka" userId="27de326a888dfb01" providerId="LiveId" clId="{40EB1331-4A1D-4F40-83D9-DD7AD331F863}" dt="2020-11-03T19:26:05.286" v="2805" actId="478"/>
          <ac:spMkLst>
            <pc:docMk/>
            <pc:sldMk cId="1968845546" sldId="374"/>
            <ac:spMk id="287" creationId="{4FC77C4B-4E8B-4DF2-B1FA-814FC1376892}"/>
          </ac:spMkLst>
        </pc:spChg>
        <pc:spChg chg="del">
          <ac:chgData name="Ahmed Baraka" userId="27de326a888dfb01" providerId="LiveId" clId="{40EB1331-4A1D-4F40-83D9-DD7AD331F863}" dt="2020-11-03T19:22:14.121" v="2686" actId="478"/>
          <ac:spMkLst>
            <pc:docMk/>
            <pc:sldMk cId="1968845546" sldId="374"/>
            <ac:spMk id="307" creationId="{5725DA0C-9A09-4D81-B691-4A86BEE2E37B}"/>
          </ac:spMkLst>
        </pc:spChg>
        <pc:spChg chg="del">
          <ac:chgData name="Ahmed Baraka" userId="27de326a888dfb01" providerId="LiveId" clId="{40EB1331-4A1D-4F40-83D9-DD7AD331F863}" dt="2020-11-03T19:22:14.121" v="2686" actId="478"/>
          <ac:spMkLst>
            <pc:docMk/>
            <pc:sldMk cId="1968845546" sldId="374"/>
            <ac:spMk id="566" creationId="{DF4FBE72-C309-410E-9FCC-3F9469F62950}"/>
          </ac:spMkLst>
        </pc:spChg>
        <pc:spChg chg="del">
          <ac:chgData name="Ahmed Baraka" userId="27de326a888dfb01" providerId="LiveId" clId="{40EB1331-4A1D-4F40-83D9-DD7AD331F863}" dt="2020-11-03T19:22:14.121" v="2686" actId="478"/>
          <ac:spMkLst>
            <pc:docMk/>
            <pc:sldMk cId="1968845546" sldId="374"/>
            <ac:spMk id="568" creationId="{155A861D-51F0-4A2D-93E6-1718566293D2}"/>
          </ac:spMkLst>
        </pc:spChg>
        <pc:spChg chg="del">
          <ac:chgData name="Ahmed Baraka" userId="27de326a888dfb01" providerId="LiveId" clId="{40EB1331-4A1D-4F40-83D9-DD7AD331F863}" dt="2020-11-03T19:22:14.121" v="2686" actId="478"/>
          <ac:spMkLst>
            <pc:docMk/>
            <pc:sldMk cId="1968845546" sldId="374"/>
            <ac:spMk id="570" creationId="{BBC08FC5-1487-470F-B6B1-4FABD117A3EF}"/>
          </ac:spMkLst>
        </pc:spChg>
        <pc:spChg chg="del">
          <ac:chgData name="Ahmed Baraka" userId="27de326a888dfb01" providerId="LiveId" clId="{40EB1331-4A1D-4F40-83D9-DD7AD331F863}" dt="2020-11-03T19:22:14.121" v="2686" actId="478"/>
          <ac:spMkLst>
            <pc:docMk/>
            <pc:sldMk cId="1968845546" sldId="374"/>
            <ac:spMk id="573" creationId="{FA87B42F-FFCC-4E7F-AFBF-487DFF329761}"/>
          </ac:spMkLst>
        </pc:spChg>
        <pc:spChg chg="mod">
          <ac:chgData name="Ahmed Baraka" userId="27de326a888dfb01" providerId="LiveId" clId="{40EB1331-4A1D-4F40-83D9-DD7AD331F863}" dt="2020-11-03T21:49:47.967" v="3043" actId="165"/>
          <ac:spMkLst>
            <pc:docMk/>
            <pc:sldMk cId="1968845546" sldId="374"/>
            <ac:spMk id="578" creationId="{C5DC1D1C-45A1-4DD5-8B42-36DB83638240}"/>
          </ac:spMkLst>
        </pc:spChg>
        <pc:spChg chg="mod">
          <ac:chgData name="Ahmed Baraka" userId="27de326a888dfb01" providerId="LiveId" clId="{40EB1331-4A1D-4F40-83D9-DD7AD331F863}" dt="2020-11-03T21:49:47.967" v="3043" actId="165"/>
          <ac:spMkLst>
            <pc:docMk/>
            <pc:sldMk cId="1968845546" sldId="374"/>
            <ac:spMk id="583" creationId="{E670C777-37B5-428A-8449-323AA32B68DC}"/>
          </ac:spMkLst>
        </pc:spChg>
        <pc:grpChg chg="add del mod topLvl">
          <ac:chgData name="Ahmed Baraka" userId="27de326a888dfb01" providerId="LiveId" clId="{40EB1331-4A1D-4F40-83D9-DD7AD331F863}" dt="2020-11-03T21:49:51.773" v="3044" actId="165"/>
          <ac:grpSpMkLst>
            <pc:docMk/>
            <pc:sldMk cId="1968845546" sldId="374"/>
            <ac:grpSpMk id="6" creationId="{2CE7F21E-2B24-4E62-87A6-909E020929C2}"/>
          </ac:grpSpMkLst>
        </pc:grpChg>
        <pc:grpChg chg="add del mod">
          <ac:chgData name="Ahmed Baraka" userId="27de326a888dfb01" providerId="LiveId" clId="{40EB1331-4A1D-4F40-83D9-DD7AD331F863}" dt="2020-11-03T21:49:47.967" v="3043" actId="165"/>
          <ac:grpSpMkLst>
            <pc:docMk/>
            <pc:sldMk cId="1968845546" sldId="374"/>
            <ac:grpSpMk id="7" creationId="{53CD468F-F4B4-42F8-AA45-61BBCEC9B123}"/>
          </ac:grpSpMkLst>
        </pc:grpChg>
        <pc:grpChg chg="add mod">
          <ac:chgData name="Ahmed Baraka" userId="27de326a888dfb01" providerId="LiveId" clId="{40EB1331-4A1D-4F40-83D9-DD7AD331F863}" dt="2020-11-03T21:50:20.249" v="3061" actId="164"/>
          <ac:grpSpMkLst>
            <pc:docMk/>
            <pc:sldMk cId="1968845546" sldId="374"/>
            <ac:grpSpMk id="9" creationId="{60362915-81A5-40E8-A63F-AAFCA017E005}"/>
          </ac:grpSpMkLst>
        </pc:grpChg>
        <pc:grpChg chg="add del mod">
          <ac:chgData name="Ahmed Baraka" userId="27de326a888dfb01" providerId="LiveId" clId="{40EB1331-4A1D-4F40-83D9-DD7AD331F863}" dt="2020-11-03T19:15:32.391" v="2541" actId="478"/>
          <ac:grpSpMkLst>
            <pc:docMk/>
            <pc:sldMk cId="1968845546" sldId="374"/>
            <ac:grpSpMk id="19" creationId="{D33EC155-1D19-433B-8959-E61595ADEAC0}"/>
          </ac:grpSpMkLst>
        </pc:grpChg>
        <pc:grpChg chg="mod topLvl">
          <ac:chgData name="Ahmed Baraka" userId="27de326a888dfb01" providerId="LiveId" clId="{40EB1331-4A1D-4F40-83D9-DD7AD331F863}" dt="2020-11-03T21:50:20.249" v="3061" actId="164"/>
          <ac:grpSpMkLst>
            <pc:docMk/>
            <pc:sldMk cId="1968845546" sldId="374"/>
            <ac:grpSpMk id="581" creationId="{75438C85-DFB1-4F27-9C4F-E36FA448BDE1}"/>
          </ac:grpSpMkLst>
        </pc:grpChg>
        <pc:grpChg chg="mod topLvl">
          <ac:chgData name="Ahmed Baraka" userId="27de326a888dfb01" providerId="LiveId" clId="{40EB1331-4A1D-4F40-83D9-DD7AD331F863}" dt="2020-11-03T21:50:20.249" v="3061" actId="164"/>
          <ac:grpSpMkLst>
            <pc:docMk/>
            <pc:sldMk cId="1968845546" sldId="374"/>
            <ac:grpSpMk id="591" creationId="{4CC28E20-7C43-481B-B527-9D0707253BD7}"/>
          </ac:grpSpMkLst>
        </pc:grpChg>
        <pc:picChg chg="mod ord topLvl">
          <ac:chgData name="Ahmed Baraka" userId="27de326a888dfb01" providerId="LiveId" clId="{40EB1331-4A1D-4F40-83D9-DD7AD331F863}" dt="2020-11-03T21:50:20.249" v="3061" actId="164"/>
          <ac:picMkLst>
            <pc:docMk/>
            <pc:sldMk cId="1968845546" sldId="374"/>
            <ac:picMk id="20" creationId="{166EE948-9F9D-4A76-9F7D-266E57E1AAEF}"/>
          </ac:picMkLst>
        </pc:picChg>
        <pc:picChg chg="mod">
          <ac:chgData name="Ahmed Baraka" userId="27de326a888dfb01" providerId="LiveId" clId="{40EB1331-4A1D-4F40-83D9-DD7AD331F863}" dt="2020-11-03T21:49:47.967" v="3043" actId="165"/>
          <ac:picMkLst>
            <pc:docMk/>
            <pc:sldMk cId="1968845546" sldId="374"/>
            <ac:picMk id="576" creationId="{33BA70D4-F96D-4B01-AB56-F909D9035933}"/>
          </ac:picMkLst>
        </pc:picChg>
        <pc:picChg chg="mod">
          <ac:chgData name="Ahmed Baraka" userId="27de326a888dfb01" providerId="LiveId" clId="{40EB1331-4A1D-4F40-83D9-DD7AD331F863}" dt="2020-11-03T21:49:47.967" v="3043" actId="165"/>
          <ac:picMkLst>
            <pc:docMk/>
            <pc:sldMk cId="1968845546" sldId="374"/>
            <ac:picMk id="582" creationId="{C0E6A425-28BF-43E3-A0C8-A06A0DAD9805}"/>
          </ac:picMkLst>
        </pc:picChg>
        <pc:cxnChg chg="mod topLvl">
          <ac:chgData name="Ahmed Baraka" userId="27de326a888dfb01" providerId="LiveId" clId="{40EB1331-4A1D-4F40-83D9-DD7AD331F863}" dt="2020-11-03T21:50:20.249" v="3061" actId="164"/>
          <ac:cxnSpMkLst>
            <pc:docMk/>
            <pc:sldMk cId="1968845546" sldId="374"/>
            <ac:cxnSpMk id="585" creationId="{D69630D9-6476-4EB1-A679-2FF2F69D310E}"/>
          </ac:cxnSpMkLst>
        </pc:cxnChg>
        <pc:cxnChg chg="mod">
          <ac:chgData name="Ahmed Baraka" userId="27de326a888dfb01" providerId="LiveId" clId="{40EB1331-4A1D-4F40-83D9-DD7AD331F863}" dt="2020-11-03T21:50:20.249" v="3061" actId="164"/>
          <ac:cxnSpMkLst>
            <pc:docMk/>
            <pc:sldMk cId="1968845546" sldId="374"/>
            <ac:cxnSpMk id="587" creationId="{A3D714BE-AD0B-4883-B76D-18B250C706BA}"/>
          </ac:cxnSpMkLst>
        </pc:cxnChg>
        <pc:cxnChg chg="mod topLvl">
          <ac:chgData name="Ahmed Baraka" userId="27de326a888dfb01" providerId="LiveId" clId="{40EB1331-4A1D-4F40-83D9-DD7AD331F863}" dt="2020-11-03T21:50:20.249" v="3061" actId="164"/>
          <ac:cxnSpMkLst>
            <pc:docMk/>
            <pc:sldMk cId="1968845546" sldId="374"/>
            <ac:cxnSpMk id="589" creationId="{C6A1261F-ACB4-42BE-92F9-82BA5B23C04E}"/>
          </ac:cxnSpMkLst>
        </pc:cxnChg>
      </pc:sldChg>
      <pc:sldChg chg="addSp modSp new mod modClrScheme chgLayout modNotesTx">
        <pc:chgData name="Ahmed Baraka" userId="27de326a888dfb01" providerId="LiveId" clId="{40EB1331-4A1D-4F40-83D9-DD7AD331F863}" dt="2020-11-03T22:44:21.606" v="3654" actId="20577"/>
        <pc:sldMkLst>
          <pc:docMk/>
          <pc:sldMk cId="2097636749" sldId="375"/>
        </pc:sldMkLst>
        <pc:spChg chg="add mod">
          <ac:chgData name="Ahmed Baraka" userId="27de326a888dfb01" providerId="LiveId" clId="{40EB1331-4A1D-4F40-83D9-DD7AD331F863}" dt="2020-11-03T22:07:54.346" v="3100" actId="20577"/>
          <ac:spMkLst>
            <pc:docMk/>
            <pc:sldMk cId="2097636749" sldId="375"/>
            <ac:spMk id="2" creationId="{A30F15E9-7738-41E5-A338-02CBF38C6B14}"/>
          </ac:spMkLst>
        </pc:spChg>
        <pc:spChg chg="add mod">
          <ac:chgData name="Ahmed Baraka" userId="27de326a888dfb01" providerId="LiveId" clId="{40EB1331-4A1D-4F40-83D9-DD7AD331F863}" dt="2020-11-03T22:43:32.696" v="3501" actId="6549"/>
          <ac:spMkLst>
            <pc:docMk/>
            <pc:sldMk cId="2097636749" sldId="375"/>
            <ac:spMk id="3" creationId="{FAD5DDC1-C40B-4EA0-842D-D9BF338215A4}"/>
          </ac:spMkLst>
        </pc:spChg>
      </pc:sldChg>
      <pc:sldChg chg="modSp new mod modNotesTx">
        <pc:chgData name="Ahmed Baraka" userId="27de326a888dfb01" providerId="LiveId" clId="{40EB1331-4A1D-4F40-83D9-DD7AD331F863}" dt="2020-11-05T08:33:50.786" v="8042" actId="20577"/>
        <pc:sldMkLst>
          <pc:docMk/>
          <pc:sldMk cId="3588348295" sldId="376"/>
        </pc:sldMkLst>
        <pc:spChg chg="mod">
          <ac:chgData name="Ahmed Baraka" userId="27de326a888dfb01" providerId="LiveId" clId="{40EB1331-4A1D-4F40-83D9-DD7AD331F863}" dt="2020-11-03T22:37:04.079" v="3312" actId="20577"/>
          <ac:spMkLst>
            <pc:docMk/>
            <pc:sldMk cId="3588348295" sldId="376"/>
            <ac:spMk id="2" creationId="{15AA7EDB-85AB-4A67-AC62-E0195A55855D}"/>
          </ac:spMkLst>
        </pc:spChg>
        <pc:spChg chg="mod">
          <ac:chgData name="Ahmed Baraka" userId="27de326a888dfb01" providerId="LiveId" clId="{40EB1331-4A1D-4F40-83D9-DD7AD331F863}" dt="2020-11-05T08:31:13.039" v="7569" actId="20577"/>
          <ac:spMkLst>
            <pc:docMk/>
            <pc:sldMk cId="3588348295" sldId="376"/>
            <ac:spMk id="3" creationId="{1CF08FE1-0259-4ED8-B8B4-0384ACAC8001}"/>
          </ac:spMkLst>
        </pc:spChg>
      </pc:sldChg>
      <pc:sldChg chg="addSp delSp modSp new mod modAnim modNotesTx">
        <pc:chgData name="Ahmed Baraka" userId="27de326a888dfb01" providerId="LiveId" clId="{40EB1331-4A1D-4F40-83D9-DD7AD331F863}" dt="2020-11-05T09:35:44.467" v="8987"/>
        <pc:sldMkLst>
          <pc:docMk/>
          <pc:sldMk cId="2271803584" sldId="377"/>
        </pc:sldMkLst>
        <pc:spChg chg="mod">
          <ac:chgData name="Ahmed Baraka" userId="27de326a888dfb01" providerId="LiveId" clId="{40EB1331-4A1D-4F40-83D9-DD7AD331F863}" dt="2020-11-04T18:28:54.898" v="3704"/>
          <ac:spMkLst>
            <pc:docMk/>
            <pc:sldMk cId="2271803584" sldId="377"/>
            <ac:spMk id="2" creationId="{FF6235E0-C3EF-4F93-B876-C36C1EEA3330}"/>
          </ac:spMkLst>
        </pc:spChg>
        <pc:spChg chg="del">
          <ac:chgData name="Ahmed Baraka" userId="27de326a888dfb01" providerId="LiveId" clId="{40EB1331-4A1D-4F40-83D9-DD7AD331F863}" dt="2020-11-04T18:31:06.851" v="3705" actId="478"/>
          <ac:spMkLst>
            <pc:docMk/>
            <pc:sldMk cId="2271803584" sldId="377"/>
            <ac:spMk id="3" creationId="{B442BA7A-18B5-493C-99C7-F1180DAE6886}"/>
          </ac:spMkLst>
        </pc:spChg>
        <pc:spChg chg="add del mod ord">
          <ac:chgData name="Ahmed Baraka" userId="27de326a888dfb01" providerId="LiveId" clId="{40EB1331-4A1D-4F40-83D9-DD7AD331F863}" dt="2020-11-04T18:58:31.747" v="3777"/>
          <ac:spMkLst>
            <pc:docMk/>
            <pc:sldMk cId="2271803584" sldId="377"/>
            <ac:spMk id="5" creationId="{0DB7422F-38A9-45BB-943B-84A1526B5193}"/>
          </ac:spMkLst>
        </pc:spChg>
        <pc:spChg chg="add del mod ord">
          <ac:chgData name="Ahmed Baraka" userId="27de326a888dfb01" providerId="LiveId" clId="{40EB1331-4A1D-4F40-83D9-DD7AD331F863}" dt="2020-11-04T18:58:31.747" v="3777"/>
          <ac:spMkLst>
            <pc:docMk/>
            <pc:sldMk cId="2271803584" sldId="377"/>
            <ac:spMk id="6" creationId="{AE5C1EB6-2EDE-4463-B6B2-3DC38EA620AC}"/>
          </ac:spMkLst>
        </pc:spChg>
        <pc:spChg chg="mod">
          <ac:chgData name="Ahmed Baraka" userId="27de326a888dfb01" providerId="LiveId" clId="{40EB1331-4A1D-4F40-83D9-DD7AD331F863}" dt="2020-11-04T18:42:10.988" v="3729"/>
          <ac:spMkLst>
            <pc:docMk/>
            <pc:sldMk cId="2271803584" sldId="377"/>
            <ac:spMk id="7" creationId="{53A58755-2A61-4504-A0EC-988A758B7B2C}"/>
          </ac:spMkLst>
        </pc:spChg>
        <pc:spChg chg="add del mod">
          <ac:chgData name="Ahmed Baraka" userId="27de326a888dfb01" providerId="LiveId" clId="{40EB1331-4A1D-4F40-83D9-DD7AD331F863}" dt="2020-11-04T18:42:10.988" v="3729"/>
          <ac:spMkLst>
            <pc:docMk/>
            <pc:sldMk cId="2271803584" sldId="377"/>
            <ac:spMk id="8" creationId="{00DE6C35-41C1-4278-B9E5-32D8770C2649}"/>
          </ac:spMkLst>
        </pc:spChg>
        <pc:spChg chg="add del mod">
          <ac:chgData name="Ahmed Baraka" userId="27de326a888dfb01" providerId="LiveId" clId="{40EB1331-4A1D-4F40-83D9-DD7AD331F863}" dt="2020-11-04T18:42:10.988" v="3729"/>
          <ac:spMkLst>
            <pc:docMk/>
            <pc:sldMk cId="2271803584" sldId="377"/>
            <ac:spMk id="9" creationId="{C0AEB516-7692-4073-A5BC-EB04194F1E48}"/>
          </ac:spMkLst>
        </pc:spChg>
        <pc:spChg chg="mod">
          <ac:chgData name="Ahmed Baraka" userId="27de326a888dfb01" providerId="LiveId" clId="{40EB1331-4A1D-4F40-83D9-DD7AD331F863}" dt="2020-11-04T18:42:10.988" v="3729"/>
          <ac:spMkLst>
            <pc:docMk/>
            <pc:sldMk cId="2271803584" sldId="377"/>
            <ac:spMk id="10" creationId="{12522F67-FE56-4973-88E5-9680E065535B}"/>
          </ac:spMkLst>
        </pc:spChg>
        <pc:spChg chg="mod">
          <ac:chgData name="Ahmed Baraka" userId="27de326a888dfb01" providerId="LiveId" clId="{40EB1331-4A1D-4F40-83D9-DD7AD331F863}" dt="2020-11-04T18:42:10.988" v="3729"/>
          <ac:spMkLst>
            <pc:docMk/>
            <pc:sldMk cId="2271803584" sldId="377"/>
            <ac:spMk id="11" creationId="{67FE6843-126B-4774-9485-CEF1ED5A3A55}"/>
          </ac:spMkLst>
        </pc:spChg>
        <pc:spChg chg="add del mod">
          <ac:chgData name="Ahmed Baraka" userId="27de326a888dfb01" providerId="LiveId" clId="{40EB1331-4A1D-4F40-83D9-DD7AD331F863}" dt="2020-11-04T18:42:37.988" v="3732" actId="478"/>
          <ac:spMkLst>
            <pc:docMk/>
            <pc:sldMk cId="2271803584" sldId="377"/>
            <ac:spMk id="12" creationId="{0ADFCE07-BA33-4248-9DBC-62C17EC61127}"/>
          </ac:spMkLst>
        </pc:spChg>
        <pc:spChg chg="add del mod ord">
          <ac:chgData name="Ahmed Baraka" userId="27de326a888dfb01" providerId="LiveId" clId="{40EB1331-4A1D-4F40-83D9-DD7AD331F863}" dt="2020-11-04T18:43:49.498" v="3742" actId="478"/>
          <ac:spMkLst>
            <pc:docMk/>
            <pc:sldMk cId="2271803584" sldId="377"/>
            <ac:spMk id="13" creationId="{43A4F9F5-9AD6-4690-BE01-E391A1817937}"/>
          </ac:spMkLst>
        </pc:spChg>
        <pc:spChg chg="add del mod ord">
          <ac:chgData name="Ahmed Baraka" userId="27de326a888dfb01" providerId="LiveId" clId="{40EB1331-4A1D-4F40-83D9-DD7AD331F863}" dt="2020-11-04T18:43:50.170" v="3743" actId="478"/>
          <ac:spMkLst>
            <pc:docMk/>
            <pc:sldMk cId="2271803584" sldId="377"/>
            <ac:spMk id="14" creationId="{6C11CD62-697A-483D-B229-70505D8E9D4F}"/>
          </ac:spMkLst>
        </pc:spChg>
        <pc:spChg chg="add del mod">
          <ac:chgData name="Ahmed Baraka" userId="27de326a888dfb01" providerId="LiveId" clId="{40EB1331-4A1D-4F40-83D9-DD7AD331F863}" dt="2020-11-04T18:58:38.097" v="3778"/>
          <ac:spMkLst>
            <pc:docMk/>
            <pc:sldMk cId="2271803584" sldId="377"/>
            <ac:spMk id="16" creationId="{B8D180F6-A1C9-4FD7-A1FE-0FCA843F6D7C}"/>
          </ac:spMkLst>
        </pc:spChg>
        <pc:spChg chg="add del mod">
          <ac:chgData name="Ahmed Baraka" userId="27de326a888dfb01" providerId="LiveId" clId="{40EB1331-4A1D-4F40-83D9-DD7AD331F863}" dt="2020-11-04T18:59:00.832" v="3781"/>
          <ac:spMkLst>
            <pc:docMk/>
            <pc:sldMk cId="2271803584" sldId="377"/>
            <ac:spMk id="18" creationId="{C322E4A9-1C18-415E-B6F4-B996F248C776}"/>
          </ac:spMkLst>
        </pc:spChg>
        <pc:spChg chg="mod">
          <ac:chgData name="Ahmed Baraka" userId="27de326a888dfb01" providerId="LiveId" clId="{40EB1331-4A1D-4F40-83D9-DD7AD331F863}" dt="2020-11-04T18:58:28.043" v="3776"/>
          <ac:spMkLst>
            <pc:docMk/>
            <pc:sldMk cId="2271803584" sldId="377"/>
            <ac:spMk id="19" creationId="{E379E33F-8490-4691-A7A8-32FC779DBC9C}"/>
          </ac:spMkLst>
        </pc:spChg>
        <pc:spChg chg="del mod">
          <ac:chgData name="Ahmed Baraka" userId="27de326a888dfb01" providerId="LiveId" clId="{40EB1331-4A1D-4F40-83D9-DD7AD331F863}" dt="2020-11-04T18:58:38.097" v="3778"/>
          <ac:spMkLst>
            <pc:docMk/>
            <pc:sldMk cId="2271803584" sldId="377"/>
            <ac:spMk id="20" creationId="{FEE38D8A-56D5-4CC6-B138-89405EB15EE1}"/>
          </ac:spMkLst>
        </pc:spChg>
        <pc:spChg chg="del mod">
          <ac:chgData name="Ahmed Baraka" userId="27de326a888dfb01" providerId="LiveId" clId="{40EB1331-4A1D-4F40-83D9-DD7AD331F863}" dt="2020-11-04T18:59:05.666" v="3784" actId="478"/>
          <ac:spMkLst>
            <pc:docMk/>
            <pc:sldMk cId="2271803584" sldId="377"/>
            <ac:spMk id="21" creationId="{8DE543C6-5296-42D9-BBCE-D37ED43DC635}"/>
          </ac:spMkLst>
        </pc:spChg>
        <pc:spChg chg="del mod">
          <ac:chgData name="Ahmed Baraka" userId="27de326a888dfb01" providerId="LiveId" clId="{40EB1331-4A1D-4F40-83D9-DD7AD331F863}" dt="2020-11-04T18:59:06.325" v="3785" actId="478"/>
          <ac:spMkLst>
            <pc:docMk/>
            <pc:sldMk cId="2271803584" sldId="377"/>
            <ac:spMk id="22" creationId="{53B41B96-9E17-41F6-A4AB-250B300ADD94}"/>
          </ac:spMkLst>
        </pc:spChg>
        <pc:spChg chg="mod topLvl">
          <ac:chgData name="Ahmed Baraka" userId="27de326a888dfb01" providerId="LiveId" clId="{40EB1331-4A1D-4F40-83D9-DD7AD331F863}" dt="2020-11-04T19:03:03.990" v="3830" actId="207"/>
          <ac:spMkLst>
            <pc:docMk/>
            <pc:sldMk cId="2271803584" sldId="377"/>
            <ac:spMk id="23" creationId="{CA264B7C-A9C6-4EF0-968F-9E8718078BCB}"/>
          </ac:spMkLst>
        </pc:spChg>
        <pc:spChg chg="add del mod">
          <ac:chgData name="Ahmed Baraka" userId="27de326a888dfb01" providerId="LiveId" clId="{40EB1331-4A1D-4F40-83D9-DD7AD331F863}" dt="2020-11-04T18:59:00.832" v="3781"/>
          <ac:spMkLst>
            <pc:docMk/>
            <pc:sldMk cId="2271803584" sldId="377"/>
            <ac:spMk id="24" creationId="{0FA0F81F-D4A6-4564-BDA4-3FD05D9A69EA}"/>
          </ac:spMkLst>
        </pc:spChg>
        <pc:spChg chg="del mod">
          <ac:chgData name="Ahmed Baraka" userId="27de326a888dfb01" providerId="LiveId" clId="{40EB1331-4A1D-4F40-83D9-DD7AD331F863}" dt="2020-11-04T18:59:05.065" v="3783" actId="478"/>
          <ac:spMkLst>
            <pc:docMk/>
            <pc:sldMk cId="2271803584" sldId="377"/>
            <ac:spMk id="25" creationId="{C6AF1E0B-23F1-4958-BDC0-FD44D76DFFB0}"/>
          </ac:spMkLst>
        </pc:spChg>
        <pc:spChg chg="del mod">
          <ac:chgData name="Ahmed Baraka" userId="27de326a888dfb01" providerId="LiveId" clId="{40EB1331-4A1D-4F40-83D9-DD7AD331F863}" dt="2020-11-04T18:59:04.321" v="3782" actId="478"/>
          <ac:spMkLst>
            <pc:docMk/>
            <pc:sldMk cId="2271803584" sldId="377"/>
            <ac:spMk id="26" creationId="{BF9B1746-DD05-492A-8AFA-FB7074C28F5B}"/>
          </ac:spMkLst>
        </pc:spChg>
        <pc:spChg chg="del mod">
          <ac:chgData name="Ahmed Baraka" userId="27de326a888dfb01" providerId="LiveId" clId="{40EB1331-4A1D-4F40-83D9-DD7AD331F863}" dt="2020-11-04T18:59:07.218" v="3786" actId="478"/>
          <ac:spMkLst>
            <pc:docMk/>
            <pc:sldMk cId="2271803584" sldId="377"/>
            <ac:spMk id="27" creationId="{D5FF01C9-08A7-4BF0-BE58-B23DB55C64C5}"/>
          </ac:spMkLst>
        </pc:spChg>
        <pc:spChg chg="mod topLvl">
          <ac:chgData name="Ahmed Baraka" userId="27de326a888dfb01" providerId="LiveId" clId="{40EB1331-4A1D-4F40-83D9-DD7AD331F863}" dt="2020-11-04T19:02:50.520" v="3829" actId="2085"/>
          <ac:spMkLst>
            <pc:docMk/>
            <pc:sldMk cId="2271803584" sldId="377"/>
            <ac:spMk id="28" creationId="{752C0654-77EF-4050-81BC-F197CA76802E}"/>
          </ac:spMkLst>
        </pc:spChg>
        <pc:spChg chg="mod">
          <ac:chgData name="Ahmed Baraka" userId="27de326a888dfb01" providerId="LiveId" clId="{40EB1331-4A1D-4F40-83D9-DD7AD331F863}" dt="2020-11-04T18:58:50.346" v="3780"/>
          <ac:spMkLst>
            <pc:docMk/>
            <pc:sldMk cId="2271803584" sldId="377"/>
            <ac:spMk id="29" creationId="{9A47F261-1086-4E48-8EF4-33CF41CDAB3B}"/>
          </ac:spMkLst>
        </pc:spChg>
        <pc:spChg chg="mod">
          <ac:chgData name="Ahmed Baraka" userId="27de326a888dfb01" providerId="LiveId" clId="{40EB1331-4A1D-4F40-83D9-DD7AD331F863}" dt="2020-11-04T18:58:50.346" v="3780"/>
          <ac:spMkLst>
            <pc:docMk/>
            <pc:sldMk cId="2271803584" sldId="377"/>
            <ac:spMk id="30" creationId="{AAEFA627-4102-47DB-867C-8BD43A1050A3}"/>
          </ac:spMkLst>
        </pc:spChg>
        <pc:spChg chg="mod">
          <ac:chgData name="Ahmed Baraka" userId="27de326a888dfb01" providerId="LiveId" clId="{40EB1331-4A1D-4F40-83D9-DD7AD331F863}" dt="2020-11-04T18:58:50.346" v="3780"/>
          <ac:spMkLst>
            <pc:docMk/>
            <pc:sldMk cId="2271803584" sldId="377"/>
            <ac:spMk id="31" creationId="{95057652-35B6-4E5B-9A1B-E31ACFE26461}"/>
          </ac:spMkLst>
        </pc:spChg>
        <pc:spChg chg="mod topLvl">
          <ac:chgData name="Ahmed Baraka" userId="27de326a888dfb01" providerId="LiveId" clId="{40EB1331-4A1D-4F40-83D9-DD7AD331F863}" dt="2020-11-04T20:18:19.634" v="3886" actId="1076"/>
          <ac:spMkLst>
            <pc:docMk/>
            <pc:sldMk cId="2271803584" sldId="377"/>
            <ac:spMk id="32" creationId="{913ADA9D-9100-4622-B965-46A5E90B8CBF}"/>
          </ac:spMkLst>
        </pc:spChg>
        <pc:spChg chg="add mod">
          <ac:chgData name="Ahmed Baraka" userId="27de326a888dfb01" providerId="LiveId" clId="{40EB1331-4A1D-4F40-83D9-DD7AD331F863}" dt="2020-11-04T20:28:22.445" v="3931" actId="12788"/>
          <ac:spMkLst>
            <pc:docMk/>
            <pc:sldMk cId="2271803584" sldId="377"/>
            <ac:spMk id="35" creationId="{35838342-4E03-4567-96EB-68AEF4C2EFB0}"/>
          </ac:spMkLst>
        </pc:spChg>
        <pc:spChg chg="add mod">
          <ac:chgData name="Ahmed Baraka" userId="27de326a888dfb01" providerId="LiveId" clId="{40EB1331-4A1D-4F40-83D9-DD7AD331F863}" dt="2020-11-04T20:28:22.445" v="3931" actId="12788"/>
          <ac:spMkLst>
            <pc:docMk/>
            <pc:sldMk cId="2271803584" sldId="377"/>
            <ac:spMk id="37" creationId="{0C0D043C-83F4-41AA-8C54-1FEFDE44D92E}"/>
          </ac:spMkLst>
        </pc:spChg>
        <pc:spChg chg="add mod">
          <ac:chgData name="Ahmed Baraka" userId="27de326a888dfb01" providerId="LiveId" clId="{40EB1331-4A1D-4F40-83D9-DD7AD331F863}" dt="2020-11-04T20:28:22.445" v="3931" actId="12788"/>
          <ac:spMkLst>
            <pc:docMk/>
            <pc:sldMk cId="2271803584" sldId="377"/>
            <ac:spMk id="38" creationId="{3EDC7691-0A47-4658-8AF5-55B10582E337}"/>
          </ac:spMkLst>
        </pc:spChg>
        <pc:spChg chg="add mod">
          <ac:chgData name="Ahmed Baraka" userId="27de326a888dfb01" providerId="LiveId" clId="{40EB1331-4A1D-4F40-83D9-DD7AD331F863}" dt="2020-11-04T20:21:00.152" v="3919" actId="1036"/>
          <ac:spMkLst>
            <pc:docMk/>
            <pc:sldMk cId="2271803584" sldId="377"/>
            <ac:spMk id="39" creationId="{C7343643-1511-4522-A01C-85F34F3F55D8}"/>
          </ac:spMkLst>
        </pc:spChg>
        <pc:spChg chg="add mod">
          <ac:chgData name="Ahmed Baraka" userId="27de326a888dfb01" providerId="LiveId" clId="{40EB1331-4A1D-4F40-83D9-DD7AD331F863}" dt="2020-11-04T20:21:02.778" v="3921" actId="1036"/>
          <ac:spMkLst>
            <pc:docMk/>
            <pc:sldMk cId="2271803584" sldId="377"/>
            <ac:spMk id="40" creationId="{BCCE8241-B1F8-48E9-8CFB-87D25AF01DB4}"/>
          </ac:spMkLst>
        </pc:spChg>
        <pc:spChg chg="add mod">
          <ac:chgData name="Ahmed Baraka" userId="27de326a888dfb01" providerId="LiveId" clId="{40EB1331-4A1D-4F40-83D9-DD7AD331F863}" dt="2020-11-04T20:14:01.780" v="3865" actId="208"/>
          <ac:spMkLst>
            <pc:docMk/>
            <pc:sldMk cId="2271803584" sldId="377"/>
            <ac:spMk id="41" creationId="{0CEF0894-CFFC-48D1-BE4C-0D51F2176B77}"/>
          </ac:spMkLst>
        </pc:spChg>
        <pc:spChg chg="add del mod">
          <ac:chgData name="Ahmed Baraka" userId="27de326a888dfb01" providerId="LiveId" clId="{40EB1331-4A1D-4F40-83D9-DD7AD331F863}" dt="2020-11-04T20:14:33.913" v="3870" actId="478"/>
          <ac:spMkLst>
            <pc:docMk/>
            <pc:sldMk cId="2271803584" sldId="377"/>
            <ac:spMk id="43" creationId="{8526C209-B055-46D8-8360-A2739E1F73B9}"/>
          </ac:spMkLst>
        </pc:spChg>
        <pc:spChg chg="add mod">
          <ac:chgData name="Ahmed Baraka" userId="27de326a888dfb01" providerId="LiveId" clId="{40EB1331-4A1D-4F40-83D9-DD7AD331F863}" dt="2020-11-04T20:53:36.517" v="4372" actId="20577"/>
          <ac:spMkLst>
            <pc:docMk/>
            <pc:sldMk cId="2271803584" sldId="377"/>
            <ac:spMk id="45" creationId="{2C029C52-C22E-4EFC-9E35-FB73FCCD3872}"/>
          </ac:spMkLst>
        </pc:spChg>
        <pc:spChg chg="add mod">
          <ac:chgData name="Ahmed Baraka" userId="27de326a888dfb01" providerId="LiveId" clId="{40EB1331-4A1D-4F40-83D9-DD7AD331F863}" dt="2020-11-04T21:54:18.615" v="4375" actId="20577"/>
          <ac:spMkLst>
            <pc:docMk/>
            <pc:sldMk cId="2271803584" sldId="377"/>
            <ac:spMk id="47" creationId="{F9E85491-A556-4160-AF07-8FE71A044508}"/>
          </ac:spMkLst>
        </pc:spChg>
        <pc:spChg chg="add mod">
          <ac:chgData name="Ahmed Baraka" userId="27de326a888dfb01" providerId="LiveId" clId="{40EB1331-4A1D-4F40-83D9-DD7AD331F863}" dt="2020-11-04T20:19:28.540" v="3906" actId="1035"/>
          <ac:spMkLst>
            <pc:docMk/>
            <pc:sldMk cId="2271803584" sldId="377"/>
            <ac:spMk id="49" creationId="{0109FDC1-27D0-4D77-8B9F-477CDD333B13}"/>
          </ac:spMkLst>
        </pc:spChg>
        <pc:spChg chg="add mod">
          <ac:chgData name="Ahmed Baraka" userId="27de326a888dfb01" providerId="LiveId" clId="{40EB1331-4A1D-4F40-83D9-DD7AD331F863}" dt="2020-11-05T09:35:41.267" v="8986" actId="164"/>
          <ac:spMkLst>
            <pc:docMk/>
            <pc:sldMk cId="2271803584" sldId="377"/>
            <ac:spMk id="50" creationId="{BE6BA799-5D8F-4FAA-BF62-370857042E65}"/>
          </ac:spMkLst>
        </pc:spChg>
        <pc:spChg chg="add mod">
          <ac:chgData name="Ahmed Baraka" userId="27de326a888dfb01" providerId="LiveId" clId="{40EB1331-4A1D-4F40-83D9-DD7AD331F863}" dt="2020-11-05T09:35:41.267" v="8986" actId="164"/>
          <ac:spMkLst>
            <pc:docMk/>
            <pc:sldMk cId="2271803584" sldId="377"/>
            <ac:spMk id="51" creationId="{F1B3B627-E04B-43B6-9DF7-369EB9D1890D}"/>
          </ac:spMkLst>
        </pc:spChg>
        <pc:grpChg chg="add mod">
          <ac:chgData name="Ahmed Baraka" userId="27de326a888dfb01" providerId="LiveId" clId="{40EB1331-4A1D-4F40-83D9-DD7AD331F863}" dt="2020-11-05T09:35:41.267" v="8986" actId="164"/>
          <ac:grpSpMkLst>
            <pc:docMk/>
            <pc:sldMk cId="2271803584" sldId="377"/>
            <ac:grpSpMk id="3" creationId="{79AF94DB-425F-43AE-8A0A-5AE66AD43785}"/>
          </ac:grpSpMkLst>
        </pc:grpChg>
        <pc:grpChg chg="add del mod">
          <ac:chgData name="Ahmed Baraka" userId="27de326a888dfb01" providerId="LiveId" clId="{40EB1331-4A1D-4F40-83D9-DD7AD331F863}" dt="2020-11-04T19:01:58.497" v="3826" actId="165"/>
          <ac:grpSpMkLst>
            <pc:docMk/>
            <pc:sldMk cId="2271803584" sldId="377"/>
            <ac:grpSpMk id="33" creationId="{837AE839-D3C2-4957-B587-CBAF76CBA663}"/>
          </ac:grpSpMkLst>
        </pc:grpChg>
        <pc:graphicFrameChg chg="add del mod modGraphic">
          <ac:chgData name="Ahmed Baraka" userId="27de326a888dfb01" providerId="LiveId" clId="{40EB1331-4A1D-4F40-83D9-DD7AD331F863}" dt="2020-11-04T18:33:39.723" v="3716" actId="1032"/>
          <ac:graphicFrameMkLst>
            <pc:docMk/>
            <pc:sldMk cId="2271803584" sldId="377"/>
            <ac:graphicFrameMk id="4" creationId="{BD0BD23D-86D0-4353-BF43-EBCE3E5293E2}"/>
          </ac:graphicFrameMkLst>
        </pc:graphicFrameChg>
      </pc:sldChg>
      <pc:sldChg chg="addSp delSp modSp new mod modNotesTx">
        <pc:chgData name="Ahmed Baraka" userId="27de326a888dfb01" providerId="LiveId" clId="{40EB1331-4A1D-4F40-83D9-DD7AD331F863}" dt="2020-11-05T18:53:52.988" v="9484" actId="6549"/>
        <pc:sldMkLst>
          <pc:docMk/>
          <pc:sldMk cId="816693941" sldId="378"/>
        </pc:sldMkLst>
        <pc:spChg chg="mod">
          <ac:chgData name="Ahmed Baraka" userId="27de326a888dfb01" providerId="LiveId" clId="{40EB1331-4A1D-4F40-83D9-DD7AD331F863}" dt="2020-11-04T22:12:00.631" v="4819"/>
          <ac:spMkLst>
            <pc:docMk/>
            <pc:sldMk cId="816693941" sldId="378"/>
            <ac:spMk id="2" creationId="{5EEE1A03-113C-4A5A-89A2-27BFAEFA6679}"/>
          </ac:spMkLst>
        </pc:spChg>
        <pc:spChg chg="del mod">
          <ac:chgData name="Ahmed Baraka" userId="27de326a888dfb01" providerId="LiveId" clId="{40EB1331-4A1D-4F40-83D9-DD7AD331F863}" dt="2020-11-04T22:27:07.572" v="4824" actId="3680"/>
          <ac:spMkLst>
            <pc:docMk/>
            <pc:sldMk cId="816693941" sldId="378"/>
            <ac:spMk id="3" creationId="{BB2BE8A1-FFE2-4F26-84BA-9CFD3559423C}"/>
          </ac:spMkLst>
        </pc:spChg>
        <pc:graphicFrameChg chg="add mod ord modGraphic">
          <ac:chgData name="Ahmed Baraka" userId="27de326a888dfb01" providerId="LiveId" clId="{40EB1331-4A1D-4F40-83D9-DD7AD331F863}" dt="2020-11-05T08:29:09.931" v="7492" actId="20577"/>
          <ac:graphicFrameMkLst>
            <pc:docMk/>
            <pc:sldMk cId="816693941" sldId="378"/>
            <ac:graphicFrameMk id="4" creationId="{D5182694-27B2-4284-990B-036321212059}"/>
          </ac:graphicFrameMkLst>
        </pc:graphicFrameChg>
      </pc:sldChg>
      <pc:sldChg chg="addSp delSp modSp add mod modAnim modNotesTx">
        <pc:chgData name="Ahmed Baraka" userId="27de326a888dfb01" providerId="LiveId" clId="{40EB1331-4A1D-4F40-83D9-DD7AD331F863}" dt="2020-11-05T19:17:15.049" v="9553" actId="6549"/>
        <pc:sldMkLst>
          <pc:docMk/>
          <pc:sldMk cId="4094888224" sldId="379"/>
        </pc:sldMkLst>
        <pc:spChg chg="mod">
          <ac:chgData name="Ahmed Baraka" userId="27de326a888dfb01" providerId="LiveId" clId="{40EB1331-4A1D-4F40-83D9-DD7AD331F863}" dt="2020-11-05T09:31:03.820" v="8964" actId="6549"/>
          <ac:spMkLst>
            <pc:docMk/>
            <pc:sldMk cId="4094888224" sldId="379"/>
            <ac:spMk id="2" creationId="{FF6235E0-C3EF-4F93-B876-C36C1EEA3330}"/>
          </ac:spMkLst>
        </pc:spChg>
        <pc:spChg chg="add mod">
          <ac:chgData name="Ahmed Baraka" userId="27de326a888dfb01" providerId="LiveId" clId="{40EB1331-4A1D-4F40-83D9-DD7AD331F863}" dt="2020-11-05T09:35:17.241" v="8985" actId="14100"/>
          <ac:spMkLst>
            <pc:docMk/>
            <pc:sldMk cId="4094888224" sldId="379"/>
            <ac:spMk id="3" creationId="{F6DC4820-8A42-481B-B3B7-136CA7016745}"/>
          </ac:spMkLst>
        </pc:spChg>
        <pc:spChg chg="del">
          <ac:chgData name="Ahmed Baraka" userId="27de326a888dfb01" providerId="LiveId" clId="{40EB1331-4A1D-4F40-83D9-DD7AD331F863}" dt="2020-11-05T09:33:39.798" v="8973" actId="478"/>
          <ac:spMkLst>
            <pc:docMk/>
            <pc:sldMk cId="4094888224" sldId="379"/>
            <ac:spMk id="39" creationId="{C7343643-1511-4522-A01C-85F34F3F55D8}"/>
          </ac:spMkLst>
        </pc:spChg>
        <pc:spChg chg="del mod">
          <ac:chgData name="Ahmed Baraka" userId="27de326a888dfb01" providerId="LiveId" clId="{40EB1331-4A1D-4F40-83D9-DD7AD331F863}" dt="2020-11-05T09:33:44.626" v="8975" actId="478"/>
          <ac:spMkLst>
            <pc:docMk/>
            <pc:sldMk cId="4094888224" sldId="379"/>
            <ac:spMk id="40" creationId="{BCCE8241-B1F8-48E9-8CFB-87D25AF01DB4}"/>
          </ac:spMkLst>
        </pc:spChg>
        <pc:spChg chg="del">
          <ac:chgData name="Ahmed Baraka" userId="27de326a888dfb01" providerId="LiveId" clId="{40EB1331-4A1D-4F40-83D9-DD7AD331F863}" dt="2020-11-05T09:31:56.181" v="8969" actId="478"/>
          <ac:spMkLst>
            <pc:docMk/>
            <pc:sldMk cId="4094888224" sldId="379"/>
            <ac:spMk id="41" creationId="{0CEF0894-CFFC-48D1-BE4C-0D51F2176B77}"/>
          </ac:spMkLst>
        </pc:spChg>
        <pc:spChg chg="del">
          <ac:chgData name="Ahmed Baraka" userId="27de326a888dfb01" providerId="LiveId" clId="{40EB1331-4A1D-4F40-83D9-DD7AD331F863}" dt="2020-11-05T09:32:06.861" v="8972" actId="478"/>
          <ac:spMkLst>
            <pc:docMk/>
            <pc:sldMk cId="4094888224" sldId="379"/>
            <ac:spMk id="45" creationId="{2C029C52-C22E-4EFC-9E35-FB73FCCD3872}"/>
          </ac:spMkLst>
        </pc:spChg>
        <pc:spChg chg="del">
          <ac:chgData name="Ahmed Baraka" userId="27de326a888dfb01" providerId="LiveId" clId="{40EB1331-4A1D-4F40-83D9-DD7AD331F863}" dt="2020-11-05T09:32:04.814" v="8971" actId="478"/>
          <ac:spMkLst>
            <pc:docMk/>
            <pc:sldMk cId="4094888224" sldId="379"/>
            <ac:spMk id="47" creationId="{F9E85491-A556-4160-AF07-8FE71A044508}"/>
          </ac:spMkLst>
        </pc:spChg>
        <pc:spChg chg="del">
          <ac:chgData name="Ahmed Baraka" userId="27de326a888dfb01" providerId="LiveId" clId="{40EB1331-4A1D-4F40-83D9-DD7AD331F863}" dt="2020-11-05T09:31:58.732" v="8970" actId="478"/>
          <ac:spMkLst>
            <pc:docMk/>
            <pc:sldMk cId="4094888224" sldId="379"/>
            <ac:spMk id="49" creationId="{0109FDC1-27D0-4D77-8B9F-477CDD333B13}"/>
          </ac:spMkLst>
        </pc:spChg>
        <pc:spChg chg="del">
          <ac:chgData name="Ahmed Baraka" userId="27de326a888dfb01" providerId="LiveId" clId="{40EB1331-4A1D-4F40-83D9-DD7AD331F863}" dt="2020-11-05T09:31:52.159" v="8968" actId="478"/>
          <ac:spMkLst>
            <pc:docMk/>
            <pc:sldMk cId="4094888224" sldId="379"/>
            <ac:spMk id="50" creationId="{BE6BA799-5D8F-4FAA-BF62-370857042E65}"/>
          </ac:spMkLst>
        </pc:spChg>
        <pc:spChg chg="del">
          <ac:chgData name="Ahmed Baraka" userId="27de326a888dfb01" providerId="LiveId" clId="{40EB1331-4A1D-4F40-83D9-DD7AD331F863}" dt="2020-11-05T09:31:51.486" v="8967" actId="478"/>
          <ac:spMkLst>
            <pc:docMk/>
            <pc:sldMk cId="4094888224" sldId="379"/>
            <ac:spMk id="51" creationId="{F1B3B627-E04B-43B6-9DF7-369EB9D1890D}"/>
          </ac:spMkLst>
        </pc:spChg>
      </pc:sldChg>
      <pc:sldChg chg="addSp delSp modSp new mod modNotesTx">
        <pc:chgData name="Ahmed Baraka" userId="27de326a888dfb01" providerId="LiveId" clId="{40EB1331-4A1D-4F40-83D9-DD7AD331F863}" dt="2020-11-05T19:16:07.409" v="9547" actId="313"/>
        <pc:sldMkLst>
          <pc:docMk/>
          <pc:sldMk cId="66585764" sldId="380"/>
        </pc:sldMkLst>
        <pc:spChg chg="mod">
          <ac:chgData name="Ahmed Baraka" userId="27de326a888dfb01" providerId="LiveId" clId="{40EB1331-4A1D-4F40-83D9-DD7AD331F863}" dt="2020-11-05T19:04:20.448" v="9510" actId="20577"/>
          <ac:spMkLst>
            <pc:docMk/>
            <pc:sldMk cId="66585764" sldId="380"/>
            <ac:spMk id="2" creationId="{8BA13868-F73B-4ADE-966C-B1A5DB5B1E72}"/>
          </ac:spMkLst>
        </pc:spChg>
        <pc:spChg chg="del">
          <ac:chgData name="Ahmed Baraka" userId="27de326a888dfb01" providerId="LiveId" clId="{40EB1331-4A1D-4F40-83D9-DD7AD331F863}" dt="2020-11-05T19:04:35.760" v="9511" actId="3680"/>
          <ac:spMkLst>
            <pc:docMk/>
            <pc:sldMk cId="66585764" sldId="380"/>
            <ac:spMk id="3" creationId="{EC7ADE10-590E-40E1-8125-C77292E184FF}"/>
          </ac:spMkLst>
        </pc:spChg>
        <pc:graphicFrameChg chg="add mod ord modGraphic">
          <ac:chgData name="Ahmed Baraka" userId="27de326a888dfb01" providerId="LiveId" clId="{40EB1331-4A1D-4F40-83D9-DD7AD331F863}" dt="2020-11-05T19:09:33.488" v="9542" actId="20577"/>
          <ac:graphicFrameMkLst>
            <pc:docMk/>
            <pc:sldMk cId="66585764" sldId="380"/>
            <ac:graphicFrameMk id="4" creationId="{F4DB39F8-AA7A-4E7D-B9D7-6B53DDB0C8E6}"/>
          </ac:graphicFrameMkLst>
        </pc:graphicFrameChg>
      </pc:sldChg>
      <pc:sldMasterChg chg="modSldLayout">
        <pc:chgData name="Ahmed Baraka" userId="27de326a888dfb01" providerId="LiveId" clId="{40EB1331-4A1D-4F40-83D9-DD7AD331F863}" dt="2020-11-04T18:26:45.310" v="3699" actId="255"/>
        <pc:sldMasterMkLst>
          <pc:docMk/>
          <pc:sldMasterMk cId="3147103537" sldId="2147483759"/>
        </pc:sldMasterMkLst>
        <pc:sldLayoutChg chg="modSp mod">
          <pc:chgData name="Ahmed Baraka" userId="27de326a888dfb01" providerId="LiveId" clId="{40EB1331-4A1D-4F40-83D9-DD7AD331F863}" dt="2020-11-04T18:26:45.310" v="3699" actId="255"/>
          <pc:sldLayoutMkLst>
            <pc:docMk/>
            <pc:sldMasterMk cId="3147103537" sldId="2147483759"/>
            <pc:sldLayoutMk cId="3356797812" sldId="2147483761"/>
          </pc:sldLayoutMkLst>
          <pc:spChg chg="mod">
            <ac:chgData name="Ahmed Baraka" userId="27de326a888dfb01" providerId="LiveId" clId="{40EB1331-4A1D-4F40-83D9-DD7AD331F863}" dt="2020-11-04T18:26:45.310" v="3699" actId="255"/>
            <ac:spMkLst>
              <pc:docMk/>
              <pc:sldMasterMk cId="3147103537" sldId="2147483759"/>
              <pc:sldLayoutMk cId="3356797812" sldId="2147483761"/>
              <ac:spMk id="3" creationId="{00000000-0000-0000-0000-000000000000}"/>
            </ac:spMkLst>
          </pc:spChg>
        </pc:sldLayoutChg>
      </pc:sldMasterChg>
    </pc:docChg>
  </pc:docChgLst>
  <pc:docChgLst>
    <pc:chgData name="Ahmed Baraka" userId="27de326a888dfb01" providerId="LiveId" clId="{7C26F945-1524-4D31-91BF-66BA459B0A07}"/>
    <pc:docChg chg="undo custSel mod addSld modSld sldOrd">
      <pc:chgData name="Ahmed Baraka" userId="27de326a888dfb01" providerId="LiveId" clId="{7C26F945-1524-4D31-91BF-66BA459B0A07}" dt="2020-11-07T20:14:36.311" v="8673" actId="20577"/>
      <pc:docMkLst>
        <pc:docMk/>
      </pc:docMkLst>
      <pc:sldChg chg="modSp mod">
        <pc:chgData name="Ahmed Baraka" userId="27de326a888dfb01" providerId="LiveId" clId="{7C26F945-1524-4D31-91BF-66BA459B0A07}" dt="2020-11-06T10:37:50.432" v="1" actId="6549"/>
        <pc:sldMkLst>
          <pc:docMk/>
          <pc:sldMk cId="3705510583" sldId="256"/>
        </pc:sldMkLst>
        <pc:spChg chg="mod">
          <ac:chgData name="Ahmed Baraka" userId="27de326a888dfb01" providerId="LiveId" clId="{7C26F945-1524-4D31-91BF-66BA459B0A07}" dt="2020-11-06T10:37:50.432" v="1" actId="6549"/>
          <ac:spMkLst>
            <pc:docMk/>
            <pc:sldMk cId="3705510583" sldId="256"/>
            <ac:spMk id="2" creationId="{00000000-0000-0000-0000-000000000000}"/>
          </ac:spMkLst>
        </pc:spChg>
      </pc:sldChg>
      <pc:sldChg chg="modNotesTx">
        <pc:chgData name="Ahmed Baraka" userId="27de326a888dfb01" providerId="LiveId" clId="{7C26F945-1524-4D31-91BF-66BA459B0A07}" dt="2020-11-07T08:53:43.306" v="3772" actId="313"/>
        <pc:sldMkLst>
          <pc:docMk/>
          <pc:sldMk cId="572869213" sldId="372"/>
        </pc:sldMkLst>
      </pc:sldChg>
      <pc:sldChg chg="modSp new mod modNotesTx">
        <pc:chgData name="Ahmed Baraka" userId="27de326a888dfb01" providerId="LiveId" clId="{7C26F945-1524-4D31-91BF-66BA459B0A07}" dt="2020-11-07T19:48:50.808" v="7044" actId="20577"/>
        <pc:sldMkLst>
          <pc:docMk/>
          <pc:sldMk cId="975580522" sldId="374"/>
        </pc:sldMkLst>
        <pc:spChg chg="mod">
          <ac:chgData name="Ahmed Baraka" userId="27de326a888dfb01" providerId="LiveId" clId="{7C26F945-1524-4D31-91BF-66BA459B0A07}" dt="2020-11-06T10:38:41.889" v="62" actId="20577"/>
          <ac:spMkLst>
            <pc:docMk/>
            <pc:sldMk cId="975580522" sldId="374"/>
            <ac:spMk id="2" creationId="{61699E18-E679-4F68-BB5F-3D8AA42F14E7}"/>
          </ac:spMkLst>
        </pc:spChg>
        <pc:spChg chg="mod">
          <ac:chgData name="Ahmed Baraka" userId="27de326a888dfb01" providerId="LiveId" clId="{7C26F945-1524-4D31-91BF-66BA459B0A07}" dt="2020-11-07T19:48:50.808" v="7044" actId="20577"/>
          <ac:spMkLst>
            <pc:docMk/>
            <pc:sldMk cId="975580522" sldId="374"/>
            <ac:spMk id="3" creationId="{BA65BF81-5D39-4B42-BF4A-2C0C6708C03C}"/>
          </ac:spMkLst>
        </pc:spChg>
      </pc:sldChg>
      <pc:sldChg chg="addSp delSp modSp new mod setBg modNotesTx">
        <pc:chgData name="Ahmed Baraka" userId="27de326a888dfb01" providerId="LiveId" clId="{7C26F945-1524-4D31-91BF-66BA459B0A07}" dt="2020-11-06T20:33:40.931" v="2741" actId="20577"/>
        <pc:sldMkLst>
          <pc:docMk/>
          <pc:sldMk cId="3139712068" sldId="375"/>
        </pc:sldMkLst>
        <pc:spChg chg="mod">
          <ac:chgData name="Ahmed Baraka" userId="27de326a888dfb01" providerId="LiveId" clId="{7C26F945-1524-4D31-91BF-66BA459B0A07}" dt="2020-11-06T10:56:26.031" v="85" actId="26606"/>
          <ac:spMkLst>
            <pc:docMk/>
            <pc:sldMk cId="3139712068" sldId="375"/>
            <ac:spMk id="2" creationId="{00CB40DA-7669-4EA4-A82A-D324001F81C8}"/>
          </ac:spMkLst>
        </pc:spChg>
        <pc:spChg chg="del">
          <ac:chgData name="Ahmed Baraka" userId="27de326a888dfb01" providerId="LiveId" clId="{7C26F945-1524-4D31-91BF-66BA459B0A07}" dt="2020-11-06T10:56:08.405" v="82" actId="931"/>
          <ac:spMkLst>
            <pc:docMk/>
            <pc:sldMk cId="3139712068" sldId="375"/>
            <ac:spMk id="3" creationId="{7C3051E8-8063-4656-BD94-0E012D633203}"/>
          </ac:spMkLst>
        </pc:spChg>
        <pc:spChg chg="mod">
          <ac:chgData name="Ahmed Baraka" userId="27de326a888dfb01" providerId="LiveId" clId="{7C26F945-1524-4D31-91BF-66BA459B0A07}" dt="2020-11-06T11:27:07.075" v="276" actId="207"/>
          <ac:spMkLst>
            <pc:docMk/>
            <pc:sldMk cId="3139712068" sldId="375"/>
            <ac:spMk id="7" creationId="{45445961-C19B-4268-963B-1D8E34D8302B}"/>
          </ac:spMkLst>
        </pc:spChg>
        <pc:spChg chg="mod">
          <ac:chgData name="Ahmed Baraka" userId="27de326a888dfb01" providerId="LiveId" clId="{7C26F945-1524-4D31-91BF-66BA459B0A07}" dt="2020-11-06T11:27:07.075" v="276" actId="207"/>
          <ac:spMkLst>
            <pc:docMk/>
            <pc:sldMk cId="3139712068" sldId="375"/>
            <ac:spMk id="8" creationId="{4DB8250E-0E23-4AAD-9871-B7AF13D29209}"/>
          </ac:spMkLst>
        </pc:spChg>
        <pc:spChg chg="add del">
          <ac:chgData name="Ahmed Baraka" userId="27de326a888dfb01" providerId="LiveId" clId="{7C26F945-1524-4D31-91BF-66BA459B0A07}" dt="2020-11-06T10:56:26.031" v="85" actId="26606"/>
          <ac:spMkLst>
            <pc:docMk/>
            <pc:sldMk cId="3139712068" sldId="375"/>
            <ac:spMk id="9" creationId="{65C37E4F-BA2D-43CA-8CCA-260A86230653}"/>
          </ac:spMkLst>
        </pc:spChg>
        <pc:spChg chg="mod">
          <ac:chgData name="Ahmed Baraka" userId="27de326a888dfb01" providerId="LiveId" clId="{7C26F945-1524-4D31-91BF-66BA459B0A07}" dt="2020-11-06T11:27:07.075" v="276" actId="207"/>
          <ac:spMkLst>
            <pc:docMk/>
            <pc:sldMk cId="3139712068" sldId="375"/>
            <ac:spMk id="10" creationId="{538368DB-5437-4359-9822-B6BCFE3D0E81}"/>
          </ac:spMkLst>
        </pc:spChg>
        <pc:spChg chg="mod">
          <ac:chgData name="Ahmed Baraka" userId="27de326a888dfb01" providerId="LiveId" clId="{7C26F945-1524-4D31-91BF-66BA459B0A07}" dt="2020-11-06T11:27:07.075" v="276" actId="207"/>
          <ac:spMkLst>
            <pc:docMk/>
            <pc:sldMk cId="3139712068" sldId="375"/>
            <ac:spMk id="11" creationId="{44A36A7F-F35C-4D18-A1BC-7A98CD6029AC}"/>
          </ac:spMkLst>
        </pc:spChg>
        <pc:spChg chg="mod">
          <ac:chgData name="Ahmed Baraka" userId="27de326a888dfb01" providerId="LiveId" clId="{7C26F945-1524-4D31-91BF-66BA459B0A07}" dt="2020-11-06T11:27:07.075" v="276" actId="207"/>
          <ac:spMkLst>
            <pc:docMk/>
            <pc:sldMk cId="3139712068" sldId="375"/>
            <ac:spMk id="12" creationId="{A0C53458-FA1E-4140-8F37-0A1BEED3B5B2}"/>
          </ac:spMkLst>
        </pc:spChg>
        <pc:spChg chg="mod">
          <ac:chgData name="Ahmed Baraka" userId="27de326a888dfb01" providerId="LiveId" clId="{7C26F945-1524-4D31-91BF-66BA459B0A07}" dt="2020-11-06T11:27:07.075" v="276" actId="207"/>
          <ac:spMkLst>
            <pc:docMk/>
            <pc:sldMk cId="3139712068" sldId="375"/>
            <ac:spMk id="13" creationId="{E92428CE-C0A7-466A-8EA8-AA45E4406275}"/>
          </ac:spMkLst>
        </pc:spChg>
        <pc:spChg chg="mod">
          <ac:chgData name="Ahmed Baraka" userId="27de326a888dfb01" providerId="LiveId" clId="{7C26F945-1524-4D31-91BF-66BA459B0A07}" dt="2020-11-06T11:27:07.075" v="276" actId="207"/>
          <ac:spMkLst>
            <pc:docMk/>
            <pc:sldMk cId="3139712068" sldId="375"/>
            <ac:spMk id="14" creationId="{6911ED37-628B-484A-9262-DF8B55C0123D}"/>
          </ac:spMkLst>
        </pc:spChg>
        <pc:spChg chg="add mod">
          <ac:chgData name="Ahmed Baraka" userId="27de326a888dfb01" providerId="LiveId" clId="{7C26F945-1524-4D31-91BF-66BA459B0A07}" dt="2020-11-06T11:24:13.203" v="243" actId="20577"/>
          <ac:spMkLst>
            <pc:docMk/>
            <pc:sldMk cId="3139712068" sldId="375"/>
            <ac:spMk id="15" creationId="{449E0A2F-673D-4BF4-BD91-348A546D282E}"/>
          </ac:spMkLst>
        </pc:spChg>
        <pc:grpChg chg="del mod">
          <ac:chgData name="Ahmed Baraka" userId="27de326a888dfb01" providerId="LiveId" clId="{7C26F945-1524-4D31-91BF-66BA459B0A07}" dt="2020-11-06T11:27:42.884" v="278" actId="478"/>
          <ac:grpSpMkLst>
            <pc:docMk/>
            <pc:sldMk cId="3139712068" sldId="375"/>
            <ac:grpSpMk id="6" creationId="{2E382502-433C-415F-B2A2-8E828B9A54F9}"/>
          </ac:grpSpMkLst>
        </pc:grpChg>
        <pc:graphicFrameChg chg="add del mod modGraphic">
          <ac:chgData name="Ahmed Baraka" userId="27de326a888dfb01" providerId="LiveId" clId="{7C26F945-1524-4D31-91BF-66BA459B0A07}" dt="2020-11-06T20:31:45.188" v="2633" actId="14100"/>
          <ac:graphicFrameMkLst>
            <pc:docMk/>
            <pc:sldMk cId="3139712068" sldId="375"/>
            <ac:graphicFrameMk id="18" creationId="{EDB19D23-D4E5-4AEB-8D6D-5C1C5238EC52}"/>
          </ac:graphicFrameMkLst>
        </pc:graphicFrameChg>
        <pc:graphicFrameChg chg="add del mod">
          <ac:chgData name="Ahmed Baraka" userId="27de326a888dfb01" providerId="LiveId" clId="{7C26F945-1524-4D31-91BF-66BA459B0A07}" dt="2020-11-06T18:57:52.343" v="2473" actId="478"/>
          <ac:graphicFrameMkLst>
            <pc:docMk/>
            <pc:sldMk cId="3139712068" sldId="375"/>
            <ac:graphicFrameMk id="19" creationId="{06143F67-B0D0-4F29-A24B-1B1FFE7A25AE}"/>
          </ac:graphicFrameMkLst>
        </pc:graphicFrameChg>
        <pc:graphicFrameChg chg="add del mod">
          <ac:chgData name="Ahmed Baraka" userId="27de326a888dfb01" providerId="LiveId" clId="{7C26F945-1524-4D31-91BF-66BA459B0A07}" dt="2020-11-06T18:58:12.833" v="2477" actId="478"/>
          <ac:graphicFrameMkLst>
            <pc:docMk/>
            <pc:sldMk cId="3139712068" sldId="375"/>
            <ac:graphicFrameMk id="20" creationId="{C2A0D202-602E-43A9-942D-09E79DDEBA0A}"/>
          </ac:graphicFrameMkLst>
        </pc:graphicFrameChg>
        <pc:graphicFrameChg chg="add del mod">
          <ac:chgData name="Ahmed Baraka" userId="27de326a888dfb01" providerId="LiveId" clId="{7C26F945-1524-4D31-91BF-66BA459B0A07}" dt="2020-11-06T19:03:45.393" v="2506" actId="478"/>
          <ac:graphicFrameMkLst>
            <pc:docMk/>
            <pc:sldMk cId="3139712068" sldId="375"/>
            <ac:graphicFrameMk id="21" creationId="{14C52B89-2A18-4E0C-81BC-7DE1746B313C}"/>
          </ac:graphicFrameMkLst>
        </pc:graphicFrameChg>
        <pc:graphicFrameChg chg="add del mod">
          <ac:chgData name="Ahmed Baraka" userId="27de326a888dfb01" providerId="LiveId" clId="{7C26F945-1524-4D31-91BF-66BA459B0A07}" dt="2020-11-06T19:04:02.620" v="2509" actId="478"/>
          <ac:graphicFrameMkLst>
            <pc:docMk/>
            <pc:sldMk cId="3139712068" sldId="375"/>
            <ac:graphicFrameMk id="22" creationId="{21C95D26-A17C-4D88-9208-1DD0D175E4AA}"/>
          </ac:graphicFrameMkLst>
        </pc:graphicFrameChg>
        <pc:picChg chg="add del mod">
          <ac:chgData name="Ahmed Baraka" userId="27de326a888dfb01" providerId="LiveId" clId="{7C26F945-1524-4D31-91BF-66BA459B0A07}" dt="2020-11-06T10:56:38.945" v="88" actId="27803"/>
          <ac:picMkLst>
            <pc:docMk/>
            <pc:sldMk cId="3139712068" sldId="375"/>
            <ac:picMk id="5" creationId="{2E382502-433C-415F-B2A2-8E828B9A54F9}"/>
          </ac:picMkLst>
        </pc:picChg>
        <pc:picChg chg="add del mod">
          <ac:chgData name="Ahmed Baraka" userId="27de326a888dfb01" providerId="LiveId" clId="{7C26F945-1524-4D31-91BF-66BA459B0A07}" dt="2020-11-06T19:07:28.118" v="2568" actId="478"/>
          <ac:picMkLst>
            <pc:docMk/>
            <pc:sldMk cId="3139712068" sldId="375"/>
            <ac:picMk id="16" creationId="{62DAB084-438A-4F56-A840-1060550119B1}"/>
          </ac:picMkLst>
        </pc:picChg>
        <pc:picChg chg="add mod">
          <ac:chgData name="Ahmed Baraka" userId="27de326a888dfb01" providerId="LiveId" clId="{7C26F945-1524-4D31-91BF-66BA459B0A07}" dt="2020-11-06T17:26:55.959" v="282" actId="1076"/>
          <ac:picMkLst>
            <pc:docMk/>
            <pc:sldMk cId="3139712068" sldId="375"/>
            <ac:picMk id="17" creationId="{AD7FCC4D-F886-4741-8DF6-0D174AE593A3}"/>
          </ac:picMkLst>
        </pc:picChg>
      </pc:sldChg>
      <pc:sldChg chg="addSp modSp new mod modNotesTx">
        <pc:chgData name="Ahmed Baraka" userId="27de326a888dfb01" providerId="LiveId" clId="{7C26F945-1524-4D31-91BF-66BA459B0A07}" dt="2020-11-07T07:57:04.840" v="3273" actId="22"/>
        <pc:sldMkLst>
          <pc:docMk/>
          <pc:sldMk cId="2297924648" sldId="376"/>
        </pc:sldMkLst>
        <pc:spChg chg="mod">
          <ac:chgData name="Ahmed Baraka" userId="27de326a888dfb01" providerId="LiveId" clId="{7C26F945-1524-4D31-91BF-66BA459B0A07}" dt="2020-11-06T18:11:33.914" v="2224"/>
          <ac:spMkLst>
            <pc:docMk/>
            <pc:sldMk cId="2297924648" sldId="376"/>
            <ac:spMk id="2" creationId="{C9C28E35-3100-4718-85A7-096F9FCBAC50}"/>
          </ac:spMkLst>
        </pc:spChg>
        <pc:spChg chg="mod">
          <ac:chgData name="Ahmed Baraka" userId="27de326a888dfb01" providerId="LiveId" clId="{7C26F945-1524-4D31-91BF-66BA459B0A07}" dt="2020-11-06T18:23:13.239" v="2422" actId="20577"/>
          <ac:spMkLst>
            <pc:docMk/>
            <pc:sldMk cId="2297924648" sldId="376"/>
            <ac:spMk id="3" creationId="{3D1AC281-B2B2-430C-BA4E-335CB688D46E}"/>
          </ac:spMkLst>
        </pc:spChg>
        <pc:picChg chg="add">
          <ac:chgData name="Ahmed Baraka" userId="27de326a888dfb01" providerId="LiveId" clId="{7C26F945-1524-4D31-91BF-66BA459B0A07}" dt="2020-11-07T07:57:04.840" v="3273" actId="22"/>
          <ac:picMkLst>
            <pc:docMk/>
            <pc:sldMk cId="2297924648" sldId="376"/>
            <ac:picMk id="5" creationId="{45E729AA-ADA1-47A8-9D9D-C0BB19DAAFA6}"/>
          </ac:picMkLst>
        </pc:picChg>
      </pc:sldChg>
      <pc:sldChg chg="addSp delSp modSp new mod modNotesTx">
        <pc:chgData name="Ahmed Baraka" userId="27de326a888dfb01" providerId="LiveId" clId="{7C26F945-1524-4D31-91BF-66BA459B0A07}" dt="2020-11-07T07:56:48.156" v="3272" actId="1076"/>
        <pc:sldMkLst>
          <pc:docMk/>
          <pc:sldMk cId="2461917412" sldId="377"/>
        </pc:sldMkLst>
        <pc:spChg chg="mod">
          <ac:chgData name="Ahmed Baraka" userId="27de326a888dfb01" providerId="LiveId" clId="{7C26F945-1524-4D31-91BF-66BA459B0A07}" dt="2020-11-06T20:34:16.157" v="2754" actId="20577"/>
          <ac:spMkLst>
            <pc:docMk/>
            <pc:sldMk cId="2461917412" sldId="377"/>
            <ac:spMk id="2" creationId="{FBB16A03-8550-465A-9F63-CCD2CAFCFC94}"/>
          </ac:spMkLst>
        </pc:spChg>
        <pc:spChg chg="mod">
          <ac:chgData name="Ahmed Baraka" userId="27de326a888dfb01" providerId="LiveId" clId="{7C26F945-1524-4D31-91BF-66BA459B0A07}" dt="2020-11-06T21:00:13.736" v="3212" actId="20577"/>
          <ac:spMkLst>
            <pc:docMk/>
            <pc:sldMk cId="2461917412" sldId="377"/>
            <ac:spMk id="3" creationId="{A0F1C86D-EDC5-485E-8A7D-6B07714495A5}"/>
          </ac:spMkLst>
        </pc:spChg>
        <pc:spChg chg="add del mod">
          <ac:chgData name="Ahmed Baraka" userId="27de326a888dfb01" providerId="LiveId" clId="{7C26F945-1524-4D31-91BF-66BA459B0A07}" dt="2020-11-06T20:43:21.784" v="3086"/>
          <ac:spMkLst>
            <pc:docMk/>
            <pc:sldMk cId="2461917412" sldId="377"/>
            <ac:spMk id="4" creationId="{103526DA-418F-4CAE-9CD1-8E8C8C143610}"/>
          </ac:spMkLst>
        </pc:spChg>
        <pc:spChg chg="add mod">
          <ac:chgData name="Ahmed Baraka" userId="27de326a888dfb01" providerId="LiveId" clId="{7C26F945-1524-4D31-91BF-66BA459B0A07}" dt="2020-11-06T20:45:53.582" v="3144" actId="1037"/>
          <ac:spMkLst>
            <pc:docMk/>
            <pc:sldMk cId="2461917412" sldId="377"/>
            <ac:spMk id="5" creationId="{4C43AF39-E8AB-49D7-B20A-613E73B23A9F}"/>
          </ac:spMkLst>
        </pc:spChg>
        <pc:spChg chg="add del mod">
          <ac:chgData name="Ahmed Baraka" userId="27de326a888dfb01" providerId="LiveId" clId="{7C26F945-1524-4D31-91BF-66BA459B0A07}" dt="2020-11-06T20:43:40.488" v="3094"/>
          <ac:spMkLst>
            <pc:docMk/>
            <pc:sldMk cId="2461917412" sldId="377"/>
            <ac:spMk id="6" creationId="{827A29D7-8227-4CCD-8B75-66DE675F7DCD}"/>
          </ac:spMkLst>
        </pc:spChg>
        <pc:spChg chg="add del">
          <ac:chgData name="Ahmed Baraka" userId="27de326a888dfb01" providerId="LiveId" clId="{7C26F945-1524-4D31-91BF-66BA459B0A07}" dt="2020-11-06T20:44:02.655" v="3102" actId="22"/>
          <ac:spMkLst>
            <pc:docMk/>
            <pc:sldMk cId="2461917412" sldId="377"/>
            <ac:spMk id="8" creationId="{6512A0F9-1F69-4FE9-BA90-532DF8154A56}"/>
          </ac:spMkLst>
        </pc:spChg>
        <pc:spChg chg="add del mod">
          <ac:chgData name="Ahmed Baraka" userId="27de326a888dfb01" providerId="LiveId" clId="{7C26F945-1524-4D31-91BF-66BA459B0A07}" dt="2020-11-06T20:44:45.812" v="3109" actId="478"/>
          <ac:spMkLst>
            <pc:docMk/>
            <pc:sldMk cId="2461917412" sldId="377"/>
            <ac:spMk id="9" creationId="{62220C4C-78CA-4FC2-8167-724F060CB041}"/>
          </ac:spMkLst>
        </pc:spChg>
        <pc:picChg chg="add mod ord">
          <ac:chgData name="Ahmed Baraka" userId="27de326a888dfb01" providerId="LiveId" clId="{7C26F945-1524-4D31-91BF-66BA459B0A07}" dt="2020-11-07T07:56:48.156" v="3272" actId="1076"/>
          <ac:picMkLst>
            <pc:docMk/>
            <pc:sldMk cId="2461917412" sldId="377"/>
            <ac:picMk id="6" creationId="{AA90E5F1-56C1-4C4D-B918-616FF5233055}"/>
          </ac:picMkLst>
        </pc:picChg>
        <pc:picChg chg="add del mod">
          <ac:chgData name="Ahmed Baraka" userId="27de326a888dfb01" providerId="LiveId" clId="{7C26F945-1524-4D31-91BF-66BA459B0A07}" dt="2020-11-07T07:55:00.859" v="3247" actId="478"/>
          <ac:picMkLst>
            <pc:docMk/>
            <pc:sldMk cId="2461917412" sldId="377"/>
            <ac:picMk id="8" creationId="{8DD3F77A-99BA-40FC-8E7E-8C090775183E}"/>
          </ac:picMkLst>
        </pc:picChg>
        <pc:picChg chg="add mod">
          <ac:chgData name="Ahmed Baraka" userId="27de326a888dfb01" providerId="LiveId" clId="{7C26F945-1524-4D31-91BF-66BA459B0A07}" dt="2020-11-07T07:56:43.679" v="3271" actId="14100"/>
          <ac:picMkLst>
            <pc:docMk/>
            <pc:sldMk cId="2461917412" sldId="377"/>
            <ac:picMk id="10" creationId="{1ECF3D70-8D0E-4B3A-90E7-DE3EE1FD20F1}"/>
          </ac:picMkLst>
        </pc:picChg>
      </pc:sldChg>
      <pc:sldChg chg="addSp delSp modSp new mod modNotesTx">
        <pc:chgData name="Ahmed Baraka" userId="27de326a888dfb01" providerId="LiveId" clId="{7C26F945-1524-4D31-91BF-66BA459B0A07}" dt="2020-11-07T20:08:42.069" v="8485" actId="20577"/>
        <pc:sldMkLst>
          <pc:docMk/>
          <pc:sldMk cId="2652532952" sldId="378"/>
        </pc:sldMkLst>
        <pc:spChg chg="mod">
          <ac:chgData name="Ahmed Baraka" userId="27de326a888dfb01" providerId="LiveId" clId="{7C26F945-1524-4D31-91BF-66BA459B0A07}" dt="2020-11-07T20:07:26.137" v="8300" actId="27636"/>
          <ac:spMkLst>
            <pc:docMk/>
            <pc:sldMk cId="2652532952" sldId="378"/>
            <ac:spMk id="2" creationId="{42749873-49F6-4B6E-9FEA-EEC054D268A8}"/>
          </ac:spMkLst>
        </pc:spChg>
        <pc:spChg chg="del">
          <ac:chgData name="Ahmed Baraka" userId="27de326a888dfb01" providerId="LiveId" clId="{7C26F945-1524-4D31-91BF-66BA459B0A07}" dt="2020-11-07T08:01:55.806" v="3274" actId="931"/>
          <ac:spMkLst>
            <pc:docMk/>
            <pc:sldMk cId="2652532952" sldId="378"/>
            <ac:spMk id="3" creationId="{7691FE9A-610C-45D8-8E60-DE3576207529}"/>
          </ac:spMkLst>
        </pc:spChg>
        <pc:spChg chg="add del mod">
          <ac:chgData name="Ahmed Baraka" userId="27de326a888dfb01" providerId="LiveId" clId="{7C26F945-1524-4D31-91BF-66BA459B0A07}" dt="2020-11-07T08:03:01.890" v="3279" actId="931"/>
          <ac:spMkLst>
            <pc:docMk/>
            <pc:sldMk cId="2652532952" sldId="378"/>
            <ac:spMk id="7" creationId="{7ACA044B-4856-4178-8789-9E0E65FC0113}"/>
          </ac:spMkLst>
        </pc:spChg>
        <pc:spChg chg="add mod">
          <ac:chgData name="Ahmed Baraka" userId="27de326a888dfb01" providerId="LiveId" clId="{7C26F945-1524-4D31-91BF-66BA459B0A07}" dt="2020-11-07T20:07:52.073" v="8314" actId="6549"/>
          <ac:spMkLst>
            <pc:docMk/>
            <pc:sldMk cId="2652532952" sldId="378"/>
            <ac:spMk id="10" creationId="{B590E4CA-FB8C-48E5-89B2-C505D0620C55}"/>
          </ac:spMkLst>
        </pc:spChg>
        <pc:picChg chg="add">
          <ac:chgData name="Ahmed Baraka" userId="27de326a888dfb01" providerId="LiveId" clId="{7C26F945-1524-4D31-91BF-66BA459B0A07}" dt="2020-11-07T19:42:14.679" v="6991" actId="22"/>
          <ac:picMkLst>
            <pc:docMk/>
            <pc:sldMk cId="2652532952" sldId="378"/>
            <ac:picMk id="3" creationId="{6C965F6D-16D6-445D-A24C-ED86AB808CAF}"/>
          </ac:picMkLst>
        </pc:picChg>
        <pc:picChg chg="add del mod">
          <ac:chgData name="Ahmed Baraka" userId="27de326a888dfb01" providerId="LiveId" clId="{7C26F945-1524-4D31-91BF-66BA459B0A07}" dt="2020-11-07T08:02:03.672" v="3278" actId="478"/>
          <ac:picMkLst>
            <pc:docMk/>
            <pc:sldMk cId="2652532952" sldId="378"/>
            <ac:picMk id="5" creationId="{D969878F-2EAF-4242-BD1D-E9A12DB42896}"/>
          </ac:picMkLst>
        </pc:picChg>
        <pc:picChg chg="add mod">
          <ac:chgData name="Ahmed Baraka" userId="27de326a888dfb01" providerId="LiveId" clId="{7C26F945-1524-4D31-91BF-66BA459B0A07}" dt="2020-11-07T08:33:26.424" v="3301" actId="1037"/>
          <ac:picMkLst>
            <pc:docMk/>
            <pc:sldMk cId="2652532952" sldId="378"/>
            <ac:picMk id="9" creationId="{ABF43984-B094-45BA-BF57-4A8746DD30A9}"/>
          </ac:picMkLst>
        </pc:picChg>
      </pc:sldChg>
      <pc:sldChg chg="modSp new mod modNotesTx">
        <pc:chgData name="Ahmed Baraka" userId="27de326a888dfb01" providerId="LiveId" clId="{7C26F945-1524-4D31-91BF-66BA459B0A07}" dt="2020-11-07T20:14:36.311" v="8673" actId="20577"/>
        <pc:sldMkLst>
          <pc:docMk/>
          <pc:sldMk cId="439304115" sldId="379"/>
        </pc:sldMkLst>
        <pc:spChg chg="mod">
          <ac:chgData name="Ahmed Baraka" userId="27de326a888dfb01" providerId="LiveId" clId="{7C26F945-1524-4D31-91BF-66BA459B0A07}" dt="2020-11-07T08:44:02.499" v="3506" actId="27636"/>
          <ac:spMkLst>
            <pc:docMk/>
            <pc:sldMk cId="439304115" sldId="379"/>
            <ac:spMk id="2" creationId="{5EE29FC6-9FCB-4C4C-822D-922790FDB6F1}"/>
          </ac:spMkLst>
        </pc:spChg>
        <pc:spChg chg="mod">
          <ac:chgData name="Ahmed Baraka" userId="27de326a888dfb01" providerId="LiveId" clId="{7C26F945-1524-4D31-91BF-66BA459B0A07}" dt="2020-11-07T18:18:33.656" v="5396" actId="20577"/>
          <ac:spMkLst>
            <pc:docMk/>
            <pc:sldMk cId="439304115" sldId="379"/>
            <ac:spMk id="3" creationId="{1A0C39FE-4A6C-461A-A27E-FA6EE02C0915}"/>
          </ac:spMkLst>
        </pc:spChg>
      </pc:sldChg>
      <pc:sldChg chg="modSp new mod ord modNotesTx">
        <pc:chgData name="Ahmed Baraka" userId="27de326a888dfb01" providerId="LiveId" clId="{7C26F945-1524-4D31-91BF-66BA459B0A07}" dt="2020-11-07T19:32:22.974" v="6940" actId="20577"/>
        <pc:sldMkLst>
          <pc:docMk/>
          <pc:sldMk cId="2406529731" sldId="380"/>
        </pc:sldMkLst>
        <pc:spChg chg="mod">
          <ac:chgData name="Ahmed Baraka" userId="27de326a888dfb01" providerId="LiveId" clId="{7C26F945-1524-4D31-91BF-66BA459B0A07}" dt="2020-11-07T19:29:32.213" v="6486" actId="20577"/>
          <ac:spMkLst>
            <pc:docMk/>
            <pc:sldMk cId="2406529731" sldId="380"/>
            <ac:spMk id="2" creationId="{F0D8A1E9-A6F7-4226-ABA7-98FB308813AC}"/>
          </ac:spMkLst>
        </pc:spChg>
        <pc:spChg chg="mod">
          <ac:chgData name="Ahmed Baraka" userId="27de326a888dfb01" providerId="LiveId" clId="{7C26F945-1524-4D31-91BF-66BA459B0A07}" dt="2020-11-07T19:30:25.013" v="6587" actId="6549"/>
          <ac:spMkLst>
            <pc:docMk/>
            <pc:sldMk cId="2406529731" sldId="380"/>
            <ac:spMk id="3" creationId="{8BD95FEA-C9F7-44D8-A44F-683F0FD84619}"/>
          </ac:spMkLst>
        </pc:spChg>
      </pc:sldChg>
      <pc:sldChg chg="addSp delSp modSp new mod modNotesTx">
        <pc:chgData name="Ahmed Baraka" userId="27de326a888dfb01" providerId="LiveId" clId="{7C26F945-1524-4D31-91BF-66BA459B0A07}" dt="2020-11-07T20:07:20.707" v="8298" actId="20577"/>
        <pc:sldMkLst>
          <pc:docMk/>
          <pc:sldMk cId="404802070" sldId="381"/>
        </pc:sldMkLst>
        <pc:spChg chg="mod">
          <ac:chgData name="Ahmed Baraka" userId="27de326a888dfb01" providerId="LiveId" clId="{7C26F945-1524-4D31-91BF-66BA459B0A07}" dt="2020-11-07T20:07:20.707" v="8298" actId="20577"/>
          <ac:spMkLst>
            <pc:docMk/>
            <pc:sldMk cId="404802070" sldId="381"/>
            <ac:spMk id="2" creationId="{5765A8DE-E138-4056-A254-BDD0872A9F9F}"/>
          </ac:spMkLst>
        </pc:spChg>
        <pc:spChg chg="mod">
          <ac:chgData name="Ahmed Baraka" userId="27de326a888dfb01" providerId="LiveId" clId="{7C26F945-1524-4D31-91BF-66BA459B0A07}" dt="2020-11-07T19:56:19.587" v="7303"/>
          <ac:spMkLst>
            <pc:docMk/>
            <pc:sldMk cId="404802070" sldId="381"/>
            <ac:spMk id="3" creationId="{AED95688-7614-4602-8DF0-1B11677527F3}"/>
          </ac:spMkLst>
        </pc:spChg>
        <pc:picChg chg="add del mod">
          <ac:chgData name="Ahmed Baraka" userId="27de326a888dfb01" providerId="LiveId" clId="{7C26F945-1524-4D31-91BF-66BA459B0A07}" dt="2020-11-07T19:42:22.447" v="6992" actId="478"/>
          <ac:picMkLst>
            <pc:docMk/>
            <pc:sldMk cId="404802070" sldId="381"/>
            <ac:picMk id="4" creationId="{675D4E74-4AAC-46FB-B923-67D24AEA0985}"/>
          </ac:picMkLst>
        </pc:picChg>
        <pc:picChg chg="add del mod ord">
          <ac:chgData name="Ahmed Baraka" userId="27de326a888dfb01" providerId="LiveId" clId="{7C26F945-1524-4D31-91BF-66BA459B0A07}" dt="2020-11-07T19:42:12.637" v="6990" actId="21"/>
          <ac:picMkLst>
            <pc:docMk/>
            <pc:sldMk cId="404802070" sldId="381"/>
            <ac:picMk id="6" creationId="{059B1E1E-0A9C-43CF-908E-053F2CE738D3}"/>
          </ac:picMkLst>
        </pc:picChg>
        <pc:picChg chg="add mod">
          <ac:chgData name="Ahmed Baraka" userId="27de326a888dfb01" providerId="LiveId" clId="{7C26F945-1524-4D31-91BF-66BA459B0A07}" dt="2020-11-07T19:42:22.825" v="6993"/>
          <ac:picMkLst>
            <pc:docMk/>
            <pc:sldMk cId="404802070" sldId="381"/>
            <ac:picMk id="7" creationId="{22B55435-BCD2-4DCA-BBE2-BB5529EF7BC1}"/>
          </ac:picMkLst>
        </pc:picChg>
      </pc:sldChg>
    </pc:docChg>
  </pc:docChgLst>
  <pc:docChgLst>
    <pc:chgData name="Ahmed Baraka" userId="27de326a888dfb01" providerId="LiveId" clId="{415555CA-4051-4D18-B24B-9E0BDD014488}"/>
    <pc:docChg chg="undo custSel addSld delSld modSld sldOrd">
      <pc:chgData name="Ahmed Baraka" userId="27de326a888dfb01" providerId="LiveId" clId="{415555CA-4051-4D18-B24B-9E0BDD014488}" dt="2021-02-06T12:07:49.463" v="7148" actId="20577"/>
      <pc:docMkLst>
        <pc:docMk/>
      </pc:docMkLst>
      <pc:sldChg chg="modSp mod">
        <pc:chgData name="Ahmed Baraka" userId="27de326a888dfb01" providerId="LiveId" clId="{415555CA-4051-4D18-B24B-9E0BDD014488}" dt="2021-02-06T12:07:49.463" v="7148" actId="20577"/>
        <pc:sldMkLst>
          <pc:docMk/>
          <pc:sldMk cId="3705510583" sldId="256"/>
        </pc:sldMkLst>
        <pc:spChg chg="mod">
          <ac:chgData name="Ahmed Baraka" userId="27de326a888dfb01" providerId="LiveId" clId="{415555CA-4051-4D18-B24B-9E0BDD014488}" dt="2021-02-06T12:07:49.463" v="7148" actId="20577"/>
          <ac:spMkLst>
            <pc:docMk/>
            <pc:sldMk cId="3705510583" sldId="256"/>
            <ac:spMk id="2" creationId="{00000000-0000-0000-0000-000000000000}"/>
          </ac:spMkLst>
        </pc:spChg>
      </pc:sldChg>
      <pc:sldChg chg="modSp mod">
        <pc:chgData name="Ahmed Baraka" userId="27de326a888dfb01" providerId="LiveId" clId="{415555CA-4051-4D18-B24B-9E0BDD014488}" dt="2021-02-05T09:30:06.044" v="0" actId="6549"/>
        <pc:sldMkLst>
          <pc:docMk/>
          <pc:sldMk cId="594161641" sldId="370"/>
        </pc:sldMkLst>
        <pc:spChg chg="mod">
          <ac:chgData name="Ahmed Baraka" userId="27de326a888dfb01" providerId="LiveId" clId="{415555CA-4051-4D18-B24B-9E0BDD014488}" dt="2021-02-05T09:30:06.044" v="0" actId="6549"/>
          <ac:spMkLst>
            <pc:docMk/>
            <pc:sldMk cId="594161641" sldId="370"/>
            <ac:spMk id="3" creationId="{00000000-0000-0000-0000-000000000000}"/>
          </ac:spMkLst>
        </pc:spChg>
      </pc:sldChg>
      <pc:sldChg chg="del">
        <pc:chgData name="Ahmed Baraka" userId="27de326a888dfb01" providerId="LiveId" clId="{415555CA-4051-4D18-B24B-9E0BDD014488}" dt="2021-02-06T06:43:47.563" v="1009" actId="47"/>
        <pc:sldMkLst>
          <pc:docMk/>
          <pc:sldMk cId="3139712068" sldId="375"/>
        </pc:sldMkLst>
      </pc:sldChg>
      <pc:sldChg chg="del">
        <pc:chgData name="Ahmed Baraka" userId="27de326a888dfb01" providerId="LiveId" clId="{415555CA-4051-4D18-B24B-9E0BDD014488}" dt="2021-02-06T06:43:47.563" v="1009" actId="47"/>
        <pc:sldMkLst>
          <pc:docMk/>
          <pc:sldMk cId="2297924648" sldId="376"/>
        </pc:sldMkLst>
      </pc:sldChg>
      <pc:sldChg chg="modSp del mod modNotesTx">
        <pc:chgData name="Ahmed Baraka" userId="27de326a888dfb01" providerId="LiveId" clId="{415555CA-4051-4D18-B24B-9E0BDD014488}" dt="2021-02-06T06:43:47.563" v="1009" actId="47"/>
        <pc:sldMkLst>
          <pc:docMk/>
          <pc:sldMk cId="2461917412" sldId="377"/>
        </pc:sldMkLst>
        <pc:spChg chg="mod">
          <ac:chgData name="Ahmed Baraka" userId="27de326a888dfb01" providerId="LiveId" clId="{415555CA-4051-4D18-B24B-9E0BDD014488}" dt="2021-02-05T13:58:36.987" v="292" actId="20577"/>
          <ac:spMkLst>
            <pc:docMk/>
            <pc:sldMk cId="2461917412" sldId="377"/>
            <ac:spMk id="3" creationId="{A0F1C86D-EDC5-485E-8A7D-6B07714495A5}"/>
          </ac:spMkLst>
        </pc:spChg>
      </pc:sldChg>
      <pc:sldChg chg="del">
        <pc:chgData name="Ahmed Baraka" userId="27de326a888dfb01" providerId="LiveId" clId="{415555CA-4051-4D18-B24B-9E0BDD014488}" dt="2021-02-06T06:43:47.563" v="1009" actId="47"/>
        <pc:sldMkLst>
          <pc:docMk/>
          <pc:sldMk cId="2652532952" sldId="378"/>
        </pc:sldMkLst>
      </pc:sldChg>
      <pc:sldChg chg="del">
        <pc:chgData name="Ahmed Baraka" userId="27de326a888dfb01" providerId="LiveId" clId="{415555CA-4051-4D18-B24B-9E0BDD014488}" dt="2021-02-06T06:43:47.563" v="1009" actId="47"/>
        <pc:sldMkLst>
          <pc:docMk/>
          <pc:sldMk cId="439304115" sldId="379"/>
        </pc:sldMkLst>
      </pc:sldChg>
      <pc:sldChg chg="del">
        <pc:chgData name="Ahmed Baraka" userId="27de326a888dfb01" providerId="LiveId" clId="{415555CA-4051-4D18-B24B-9E0BDD014488}" dt="2021-02-06T06:43:47.563" v="1009" actId="47"/>
        <pc:sldMkLst>
          <pc:docMk/>
          <pc:sldMk cId="404802070" sldId="381"/>
        </pc:sldMkLst>
      </pc:sldChg>
      <pc:sldChg chg="del">
        <pc:chgData name="Ahmed Baraka" userId="27de326a888dfb01" providerId="LiveId" clId="{415555CA-4051-4D18-B24B-9E0BDD014488}" dt="2021-02-06T06:43:47.563" v="1009" actId="47"/>
        <pc:sldMkLst>
          <pc:docMk/>
          <pc:sldMk cId="3048341329" sldId="382"/>
        </pc:sldMkLst>
      </pc:sldChg>
      <pc:sldChg chg="del">
        <pc:chgData name="Ahmed Baraka" userId="27de326a888dfb01" providerId="LiveId" clId="{415555CA-4051-4D18-B24B-9E0BDD014488}" dt="2021-02-06T06:43:47.563" v="1009" actId="47"/>
        <pc:sldMkLst>
          <pc:docMk/>
          <pc:sldMk cId="2257324517" sldId="383"/>
        </pc:sldMkLst>
      </pc:sldChg>
      <pc:sldChg chg="addSp delSp modSp new mod modNotesTx">
        <pc:chgData name="Ahmed Baraka" userId="27de326a888dfb01" providerId="LiveId" clId="{415555CA-4051-4D18-B24B-9E0BDD014488}" dt="2021-02-06T06:42:36.317" v="1008" actId="20577"/>
        <pc:sldMkLst>
          <pc:docMk/>
          <pc:sldMk cId="710295626" sldId="384"/>
        </pc:sldMkLst>
        <pc:spChg chg="mod">
          <ac:chgData name="Ahmed Baraka" userId="27de326a888dfb01" providerId="LiveId" clId="{415555CA-4051-4D18-B24B-9E0BDD014488}" dt="2021-02-05T12:31:28.798" v="41" actId="20577"/>
          <ac:spMkLst>
            <pc:docMk/>
            <pc:sldMk cId="710295626" sldId="384"/>
            <ac:spMk id="2" creationId="{BDD27A3C-0149-4A70-8521-E33E32476FF9}"/>
          </ac:spMkLst>
        </pc:spChg>
        <pc:spChg chg="del">
          <ac:chgData name="Ahmed Baraka" userId="27de326a888dfb01" providerId="LiveId" clId="{415555CA-4051-4D18-B24B-9E0BDD014488}" dt="2021-02-05T12:31:37.926" v="42" actId="3680"/>
          <ac:spMkLst>
            <pc:docMk/>
            <pc:sldMk cId="710295626" sldId="384"/>
            <ac:spMk id="3" creationId="{764E1BC8-E37E-49D5-AA0C-12EF0B9465AD}"/>
          </ac:spMkLst>
        </pc:spChg>
        <pc:spChg chg="add del">
          <ac:chgData name="Ahmed Baraka" userId="27de326a888dfb01" providerId="LiveId" clId="{415555CA-4051-4D18-B24B-9E0BDD014488}" dt="2021-02-05T14:03:35.462" v="320" actId="478"/>
          <ac:spMkLst>
            <pc:docMk/>
            <pc:sldMk cId="710295626" sldId="384"/>
            <ac:spMk id="6" creationId="{5C06A405-D8CE-4073-8D58-C08B29FD2BF0}"/>
          </ac:spMkLst>
        </pc:spChg>
        <pc:graphicFrameChg chg="add mod ord modGraphic">
          <ac:chgData name="Ahmed Baraka" userId="27de326a888dfb01" providerId="LiveId" clId="{415555CA-4051-4D18-B24B-9E0BDD014488}" dt="2021-02-05T18:39:52.838" v="694" actId="20577"/>
          <ac:graphicFrameMkLst>
            <pc:docMk/>
            <pc:sldMk cId="710295626" sldId="384"/>
            <ac:graphicFrameMk id="4" creationId="{DB31B04E-D96B-40D1-AF53-227228C7FB69}"/>
          </ac:graphicFrameMkLst>
        </pc:graphicFrameChg>
        <pc:graphicFrameChg chg="add del mod">
          <ac:chgData name="Ahmed Baraka" userId="27de326a888dfb01" providerId="LiveId" clId="{415555CA-4051-4D18-B24B-9E0BDD014488}" dt="2021-02-05T14:04:10.628" v="323" actId="478"/>
          <ac:graphicFrameMkLst>
            <pc:docMk/>
            <pc:sldMk cId="710295626" sldId="384"/>
            <ac:graphicFrameMk id="7" creationId="{1E2F0C4D-5A24-42A5-A7BD-9A3811CD4C79}"/>
          </ac:graphicFrameMkLst>
        </pc:graphicFrameChg>
      </pc:sldChg>
      <pc:sldChg chg="modSp new del mod ord modNotesTx">
        <pc:chgData name="Ahmed Baraka" userId="27de326a888dfb01" providerId="LiveId" clId="{415555CA-4051-4D18-B24B-9E0BDD014488}" dt="2021-02-06T12:06:27.372" v="7135" actId="47"/>
        <pc:sldMkLst>
          <pc:docMk/>
          <pc:sldMk cId="2183557281" sldId="385"/>
        </pc:sldMkLst>
        <pc:spChg chg="mod">
          <ac:chgData name="Ahmed Baraka" userId="27de326a888dfb01" providerId="LiveId" clId="{415555CA-4051-4D18-B24B-9E0BDD014488}" dt="2021-02-06T06:55:46.820" v="1017" actId="27636"/>
          <ac:spMkLst>
            <pc:docMk/>
            <pc:sldMk cId="2183557281" sldId="385"/>
            <ac:spMk id="2" creationId="{F39563E9-6269-4F1B-AF40-B975566A952B}"/>
          </ac:spMkLst>
        </pc:spChg>
        <pc:spChg chg="mod">
          <ac:chgData name="Ahmed Baraka" userId="27de326a888dfb01" providerId="LiveId" clId="{415555CA-4051-4D18-B24B-9E0BDD014488}" dt="2021-02-06T07:39:49.803" v="4325" actId="20577"/>
          <ac:spMkLst>
            <pc:docMk/>
            <pc:sldMk cId="2183557281" sldId="385"/>
            <ac:spMk id="3" creationId="{4D0356DB-C2AC-48A6-924E-6C93FC9C1E3F}"/>
          </ac:spMkLst>
        </pc:spChg>
      </pc:sldChg>
      <pc:sldChg chg="modSp new del mod modNotesTx">
        <pc:chgData name="Ahmed Baraka" userId="27de326a888dfb01" providerId="LiveId" clId="{415555CA-4051-4D18-B24B-9E0BDD014488}" dt="2021-02-06T12:06:27.372" v="7135" actId="47"/>
        <pc:sldMkLst>
          <pc:docMk/>
          <pc:sldMk cId="1710735" sldId="386"/>
        </pc:sldMkLst>
        <pc:spChg chg="mod">
          <ac:chgData name="Ahmed Baraka" userId="27de326a888dfb01" providerId="LiveId" clId="{415555CA-4051-4D18-B24B-9E0BDD014488}" dt="2021-02-06T07:43:42.272" v="4702" actId="20577"/>
          <ac:spMkLst>
            <pc:docMk/>
            <pc:sldMk cId="1710735" sldId="386"/>
            <ac:spMk id="2" creationId="{68CC0976-30A0-4F61-8976-BAFEA22673F6}"/>
          </ac:spMkLst>
        </pc:spChg>
        <pc:spChg chg="mod">
          <ac:chgData name="Ahmed Baraka" userId="27de326a888dfb01" providerId="LiveId" clId="{415555CA-4051-4D18-B24B-9E0BDD014488}" dt="2021-02-06T08:28:18.723" v="6458" actId="20577"/>
          <ac:spMkLst>
            <pc:docMk/>
            <pc:sldMk cId="1710735" sldId="386"/>
            <ac:spMk id="3" creationId="{35DD787A-5CE4-4F86-8F66-0A428E93C85F}"/>
          </ac:spMkLst>
        </pc:spChg>
      </pc:sldChg>
      <pc:sldChg chg="modSp new del mod modNotesTx">
        <pc:chgData name="Ahmed Baraka" userId="27de326a888dfb01" providerId="LiveId" clId="{415555CA-4051-4D18-B24B-9E0BDD014488}" dt="2021-02-06T12:06:27.372" v="7135" actId="47"/>
        <pc:sldMkLst>
          <pc:docMk/>
          <pc:sldMk cId="958026495" sldId="387"/>
        </pc:sldMkLst>
        <pc:spChg chg="mod">
          <ac:chgData name="Ahmed Baraka" userId="27de326a888dfb01" providerId="LiveId" clId="{415555CA-4051-4D18-B24B-9E0BDD014488}" dt="2021-02-06T08:30:56.414" v="6652" actId="20577"/>
          <ac:spMkLst>
            <pc:docMk/>
            <pc:sldMk cId="958026495" sldId="387"/>
            <ac:spMk id="2" creationId="{F3F83F88-62D3-413E-BAEA-A208AEA3BFFF}"/>
          </ac:spMkLst>
        </pc:spChg>
        <pc:spChg chg="mod">
          <ac:chgData name="Ahmed Baraka" userId="27de326a888dfb01" providerId="LiveId" clId="{415555CA-4051-4D18-B24B-9E0BDD014488}" dt="2021-02-06T08:30:42.211" v="6644" actId="20577"/>
          <ac:spMkLst>
            <pc:docMk/>
            <pc:sldMk cId="958026495" sldId="387"/>
            <ac:spMk id="3" creationId="{4A33990C-E2D5-40D7-A51B-B6C179EFB630}"/>
          </ac:spMkLst>
        </pc:spChg>
      </pc:sldChg>
    </pc:docChg>
  </pc:docChgLst>
  <pc:docChgLst>
    <pc:chgData name="Ahmed Baraka" userId="27de326a888dfb01" providerId="LiveId" clId="{CA296D92-C901-4F34-A0C6-FFA63CF99F54}"/>
    <pc:docChg chg="undo custSel addSld delSld modSld modNotesMaster">
      <pc:chgData name="Ahmed Baraka" userId="27de326a888dfb01" providerId="LiveId" clId="{CA296D92-C901-4F34-A0C6-FFA63CF99F54}" dt="2020-12-28T21:38:26.866" v="5067"/>
      <pc:docMkLst>
        <pc:docMk/>
      </pc:docMkLst>
      <pc:sldChg chg="modSp mod">
        <pc:chgData name="Ahmed Baraka" userId="27de326a888dfb01" providerId="LiveId" clId="{CA296D92-C901-4F34-A0C6-FFA63CF99F54}" dt="2020-11-09T13:35:36.468" v="10" actId="20577"/>
        <pc:sldMkLst>
          <pc:docMk/>
          <pc:sldMk cId="3705510583" sldId="256"/>
        </pc:sldMkLst>
        <pc:spChg chg="mod">
          <ac:chgData name="Ahmed Baraka" userId="27de326a888dfb01" providerId="LiveId" clId="{CA296D92-C901-4F34-A0C6-FFA63CF99F54}" dt="2020-11-09T13:35:36.468" v="10" actId="20577"/>
          <ac:spMkLst>
            <pc:docMk/>
            <pc:sldMk cId="3705510583" sldId="256"/>
            <ac:spMk id="2" creationId="{00000000-0000-0000-0000-000000000000}"/>
          </ac:spMkLst>
        </pc:spChg>
      </pc:sldChg>
      <pc:sldChg chg="modSp mod">
        <pc:chgData name="Ahmed Baraka" userId="27de326a888dfb01" providerId="LiveId" clId="{CA296D92-C901-4F34-A0C6-FFA63CF99F54}" dt="2020-12-28T18:12:36.515" v="5049"/>
        <pc:sldMkLst>
          <pc:docMk/>
          <pc:sldMk cId="594161641" sldId="370"/>
        </pc:sldMkLst>
        <pc:spChg chg="mod">
          <ac:chgData name="Ahmed Baraka" userId="27de326a888dfb01" providerId="LiveId" clId="{CA296D92-C901-4F34-A0C6-FFA63CF99F54}" dt="2020-12-28T18:12:36.515" v="5049"/>
          <ac:spMkLst>
            <pc:docMk/>
            <pc:sldMk cId="594161641" sldId="370"/>
            <ac:spMk id="3" creationId="{00000000-0000-0000-0000-000000000000}"/>
          </ac:spMkLst>
        </pc:spChg>
      </pc:sldChg>
      <pc:sldChg chg="modSp mod">
        <pc:chgData name="Ahmed Baraka" userId="27de326a888dfb01" providerId="LiveId" clId="{CA296D92-C901-4F34-A0C6-FFA63CF99F54}" dt="2020-12-28T18:12:48.414" v="5053" actId="20578"/>
        <pc:sldMkLst>
          <pc:docMk/>
          <pc:sldMk cId="3379541199" sldId="371"/>
        </pc:sldMkLst>
        <pc:spChg chg="mod">
          <ac:chgData name="Ahmed Baraka" userId="27de326a888dfb01" providerId="LiveId" clId="{CA296D92-C901-4F34-A0C6-FFA63CF99F54}" dt="2020-12-28T18:12:48.414" v="5053" actId="20578"/>
          <ac:spMkLst>
            <pc:docMk/>
            <pc:sldMk cId="3379541199" sldId="371"/>
            <ac:spMk id="3" creationId="{00000000-0000-0000-0000-000000000000}"/>
          </ac:spMkLst>
        </pc:spChg>
      </pc:sldChg>
      <pc:sldChg chg="del">
        <pc:chgData name="Ahmed Baraka" userId="27de326a888dfb01" providerId="LiveId" clId="{CA296D92-C901-4F34-A0C6-FFA63CF99F54}" dt="2020-11-08T12:10:14.170" v="0" actId="47"/>
        <pc:sldMkLst>
          <pc:docMk/>
          <pc:sldMk cId="572869213" sldId="372"/>
        </pc:sldMkLst>
      </pc:sldChg>
      <pc:sldChg chg="del">
        <pc:chgData name="Ahmed Baraka" userId="27de326a888dfb01" providerId="LiveId" clId="{CA296D92-C901-4F34-A0C6-FFA63CF99F54}" dt="2020-11-08T12:10:27.995" v="1" actId="47"/>
        <pc:sldMkLst>
          <pc:docMk/>
          <pc:sldMk cId="3514676407" sldId="373"/>
        </pc:sldMkLst>
      </pc:sldChg>
      <pc:sldChg chg="modSp del mod">
        <pc:chgData name="Ahmed Baraka" userId="27de326a888dfb01" providerId="LiveId" clId="{CA296D92-C901-4F34-A0C6-FFA63CF99F54}" dt="2020-11-26T17:55:43.008" v="1353" actId="47"/>
        <pc:sldMkLst>
          <pc:docMk/>
          <pc:sldMk cId="975580522" sldId="374"/>
        </pc:sldMkLst>
        <pc:spChg chg="mod">
          <ac:chgData name="Ahmed Baraka" userId="27de326a888dfb01" providerId="LiveId" clId="{CA296D92-C901-4F34-A0C6-FFA63CF99F54}" dt="2020-11-26T13:17:34.140" v="596" actId="6549"/>
          <ac:spMkLst>
            <pc:docMk/>
            <pc:sldMk cId="975580522" sldId="374"/>
            <ac:spMk id="3" creationId="{BA65BF81-5D39-4B42-BF4A-2C0C6708C03C}"/>
          </ac:spMkLst>
        </pc:spChg>
      </pc:sldChg>
      <pc:sldChg chg="modNotes modNotesTx">
        <pc:chgData name="Ahmed Baraka" userId="27de326a888dfb01" providerId="LiveId" clId="{CA296D92-C901-4F34-A0C6-FFA63CF99F54}" dt="2020-12-28T18:13:56.333" v="5061" actId="478"/>
        <pc:sldMkLst>
          <pc:docMk/>
          <pc:sldMk cId="3139712068" sldId="375"/>
        </pc:sldMkLst>
      </pc:sldChg>
      <pc:sldChg chg="modSp mod modNotes modNotesTx">
        <pc:chgData name="Ahmed Baraka" userId="27de326a888dfb01" providerId="LiveId" clId="{CA296D92-C901-4F34-A0C6-FFA63CF99F54}" dt="2020-12-28T18:14:00.137" v="5062" actId="478"/>
        <pc:sldMkLst>
          <pc:docMk/>
          <pc:sldMk cId="2297924648" sldId="376"/>
        </pc:sldMkLst>
        <pc:spChg chg="mod">
          <ac:chgData name="Ahmed Baraka" userId="27de326a888dfb01" providerId="LiveId" clId="{CA296D92-C901-4F34-A0C6-FFA63CF99F54}" dt="2020-11-29T14:45:05.211" v="4021" actId="27636"/>
          <ac:spMkLst>
            <pc:docMk/>
            <pc:sldMk cId="2297924648" sldId="376"/>
            <ac:spMk id="2" creationId="{C9C28E35-3100-4718-85A7-096F9FCBAC50}"/>
          </ac:spMkLst>
        </pc:spChg>
      </pc:sldChg>
      <pc:sldChg chg="modNotes modNotesTx">
        <pc:chgData name="Ahmed Baraka" userId="27de326a888dfb01" providerId="LiveId" clId="{CA296D92-C901-4F34-A0C6-FFA63CF99F54}" dt="2020-12-28T18:13:52.286" v="5060" actId="478"/>
        <pc:sldMkLst>
          <pc:docMk/>
          <pc:sldMk cId="2461917412" sldId="377"/>
        </pc:sldMkLst>
      </pc:sldChg>
      <pc:sldChg chg="modNotes modNotesTx">
        <pc:chgData name="Ahmed Baraka" userId="27de326a888dfb01" providerId="LiveId" clId="{CA296D92-C901-4F34-A0C6-FFA63CF99F54}" dt="2020-12-28T18:14:08.284" v="5063" actId="478"/>
        <pc:sldMkLst>
          <pc:docMk/>
          <pc:sldMk cId="2652532952" sldId="378"/>
        </pc:sldMkLst>
      </pc:sldChg>
      <pc:sldChg chg="addSp delSp modSp mod modNotes modNotesTx">
        <pc:chgData name="Ahmed Baraka" userId="27de326a888dfb01" providerId="LiveId" clId="{CA296D92-C901-4F34-A0C6-FFA63CF99F54}" dt="2020-12-28T18:14:13.592" v="5064" actId="478"/>
        <pc:sldMkLst>
          <pc:docMk/>
          <pc:sldMk cId="439304115" sldId="379"/>
        </pc:sldMkLst>
        <pc:spChg chg="mod">
          <ac:chgData name="Ahmed Baraka" userId="27de326a888dfb01" providerId="LiveId" clId="{CA296D92-C901-4F34-A0C6-FFA63CF99F54}" dt="2020-12-14T13:46:09.342" v="4679" actId="113"/>
          <ac:spMkLst>
            <pc:docMk/>
            <pc:sldMk cId="439304115" sldId="379"/>
            <ac:spMk id="3" creationId="{1A0C39FE-4A6C-461A-A27E-FA6EE02C0915}"/>
          </ac:spMkLst>
        </pc:spChg>
        <pc:spChg chg="mod">
          <ac:chgData name="Ahmed Baraka" userId="27de326a888dfb01" providerId="LiveId" clId="{CA296D92-C901-4F34-A0C6-FFA63CF99F54}" dt="2020-11-26T18:34:06.177" v="3879"/>
          <ac:spMkLst>
            <pc:docMk/>
            <pc:sldMk cId="439304115" sldId="379"/>
            <ac:spMk id="15" creationId="{B6CC9DF2-8977-4143-AE7E-2ECEE1E9E70E}"/>
          </ac:spMkLst>
        </pc:spChg>
        <pc:spChg chg="mod">
          <ac:chgData name="Ahmed Baraka" userId="27de326a888dfb01" providerId="LiveId" clId="{CA296D92-C901-4F34-A0C6-FFA63CF99F54}" dt="2020-11-26T18:34:06.177" v="3879"/>
          <ac:spMkLst>
            <pc:docMk/>
            <pc:sldMk cId="439304115" sldId="379"/>
            <ac:spMk id="16" creationId="{F36EAB98-40A4-4936-8864-FD35B2FBC8C2}"/>
          </ac:spMkLst>
        </pc:spChg>
        <pc:spChg chg="mod">
          <ac:chgData name="Ahmed Baraka" userId="27de326a888dfb01" providerId="LiveId" clId="{CA296D92-C901-4F34-A0C6-FFA63CF99F54}" dt="2020-11-26T18:34:06.177" v="3879"/>
          <ac:spMkLst>
            <pc:docMk/>
            <pc:sldMk cId="439304115" sldId="379"/>
            <ac:spMk id="17" creationId="{45E97718-6036-4345-9B15-986675883EC6}"/>
          </ac:spMkLst>
        </pc:spChg>
        <pc:grpChg chg="add del">
          <ac:chgData name="Ahmed Baraka" userId="27de326a888dfb01" providerId="LiveId" clId="{CA296D92-C901-4F34-A0C6-FFA63CF99F54}" dt="2020-11-26T18:35:01.101" v="3900" actId="478"/>
          <ac:grpSpMkLst>
            <pc:docMk/>
            <pc:sldMk cId="439304115" sldId="379"/>
            <ac:grpSpMk id="9" creationId="{8FB82ED1-C616-4D17-BD39-04D34784AF7C}"/>
          </ac:grpSpMkLst>
        </pc:grpChg>
        <pc:grpChg chg="add del mod">
          <ac:chgData name="Ahmed Baraka" userId="27de326a888dfb01" providerId="LiveId" clId="{CA296D92-C901-4F34-A0C6-FFA63CF99F54}" dt="2020-11-26T18:34:59.299" v="3896"/>
          <ac:grpSpMkLst>
            <pc:docMk/>
            <pc:sldMk cId="439304115" sldId="379"/>
            <ac:grpSpMk id="14" creationId="{78CA6DD7-08FC-49A3-90FE-3605DE710A77}"/>
          </ac:grpSpMkLst>
        </pc:grpChg>
        <pc:picChg chg="add del">
          <ac:chgData name="Ahmed Baraka" userId="27de326a888dfb01" providerId="LiveId" clId="{CA296D92-C901-4F34-A0C6-FFA63CF99F54}" dt="2020-11-26T18:35:00.629" v="3899" actId="478"/>
          <ac:picMkLst>
            <pc:docMk/>
            <pc:sldMk cId="439304115" sldId="379"/>
            <ac:picMk id="8" creationId="{CC3C0F25-EDEF-4D17-86D2-866506FB2381}"/>
          </ac:picMkLst>
        </pc:picChg>
        <pc:picChg chg="add del mod">
          <ac:chgData name="Ahmed Baraka" userId="27de326a888dfb01" providerId="LiveId" clId="{CA296D92-C901-4F34-A0C6-FFA63CF99F54}" dt="2020-11-26T18:35:02.768" v="3901"/>
          <ac:picMkLst>
            <pc:docMk/>
            <pc:sldMk cId="439304115" sldId="379"/>
            <ac:picMk id="13" creationId="{E10F3361-8FA6-4758-90A8-E5C268FB3EEE}"/>
          </ac:picMkLst>
        </pc:picChg>
        <pc:picChg chg="add del mod">
          <ac:chgData name="Ahmed Baraka" userId="27de326a888dfb01" providerId="LiveId" clId="{CA296D92-C901-4F34-A0C6-FFA63CF99F54}" dt="2020-11-26T18:34:58.272" v="3894"/>
          <ac:picMkLst>
            <pc:docMk/>
            <pc:sldMk cId="439304115" sldId="379"/>
            <ac:picMk id="18" creationId="{B1A8CEB7-2DF9-4135-A3A9-4E1C787D7C2A}"/>
          </ac:picMkLst>
        </pc:picChg>
        <pc:picChg chg="add del mod">
          <ac:chgData name="Ahmed Baraka" userId="27de326a888dfb01" providerId="LiveId" clId="{CA296D92-C901-4F34-A0C6-FFA63CF99F54}" dt="2020-11-26T18:34:58.267" v="3892"/>
          <ac:picMkLst>
            <pc:docMk/>
            <pc:sldMk cId="439304115" sldId="379"/>
            <ac:picMk id="19" creationId="{B4765ED5-67F2-4644-BE43-062410A92BE2}"/>
          </ac:picMkLst>
        </pc:picChg>
      </pc:sldChg>
      <pc:sldChg chg="modSp mod">
        <pc:chgData name="Ahmed Baraka" userId="27de326a888dfb01" providerId="LiveId" clId="{CA296D92-C901-4F34-A0C6-FFA63CF99F54}" dt="2020-11-09T13:38:49.138" v="115" actId="20577"/>
        <pc:sldMkLst>
          <pc:docMk/>
          <pc:sldMk cId="2406529731" sldId="380"/>
        </pc:sldMkLst>
        <pc:spChg chg="mod">
          <ac:chgData name="Ahmed Baraka" userId="27de326a888dfb01" providerId="LiveId" clId="{CA296D92-C901-4F34-A0C6-FFA63CF99F54}" dt="2020-11-09T13:38:49.138" v="115" actId="20577"/>
          <ac:spMkLst>
            <pc:docMk/>
            <pc:sldMk cId="2406529731" sldId="380"/>
            <ac:spMk id="3" creationId="{8BD95FEA-C9F7-44D8-A44F-683F0FD84619}"/>
          </ac:spMkLst>
        </pc:spChg>
      </pc:sldChg>
      <pc:sldChg chg="modNotes modNotesTx">
        <pc:chgData name="Ahmed Baraka" userId="27de326a888dfb01" providerId="LiveId" clId="{CA296D92-C901-4F34-A0C6-FFA63CF99F54}" dt="2020-12-28T18:13:37.782" v="5057" actId="478"/>
        <pc:sldMkLst>
          <pc:docMk/>
          <pc:sldMk cId="404802070" sldId="381"/>
        </pc:sldMkLst>
      </pc:sldChg>
      <pc:sldChg chg="addSp delSp modSp new mod modAnim modNotes modNotesTx">
        <pc:chgData name="Ahmed Baraka" userId="27de326a888dfb01" providerId="LiveId" clId="{CA296D92-C901-4F34-A0C6-FFA63CF99F54}" dt="2020-12-28T18:13:44.550" v="5058" actId="478"/>
        <pc:sldMkLst>
          <pc:docMk/>
          <pc:sldMk cId="3048341329" sldId="382"/>
        </pc:sldMkLst>
        <pc:spChg chg="mod">
          <ac:chgData name="Ahmed Baraka" userId="27de326a888dfb01" providerId="LiveId" clId="{CA296D92-C901-4F34-A0C6-FFA63CF99F54}" dt="2020-11-26T13:17:42.427" v="598"/>
          <ac:spMkLst>
            <pc:docMk/>
            <pc:sldMk cId="3048341329" sldId="382"/>
            <ac:spMk id="2" creationId="{0C4E266A-BA45-47BF-ADE8-AB3318E0706A}"/>
          </ac:spMkLst>
        </pc:spChg>
        <pc:spChg chg="del">
          <ac:chgData name="Ahmed Baraka" userId="27de326a888dfb01" providerId="LiveId" clId="{CA296D92-C901-4F34-A0C6-FFA63CF99F54}" dt="2020-11-26T13:17:44.479" v="599" actId="478"/>
          <ac:spMkLst>
            <pc:docMk/>
            <pc:sldMk cId="3048341329" sldId="382"/>
            <ac:spMk id="3" creationId="{3C39A6AF-DF76-406A-BD47-07BC066C600C}"/>
          </ac:spMkLst>
        </pc:spChg>
        <pc:spChg chg="add del mod">
          <ac:chgData name="Ahmed Baraka" userId="27de326a888dfb01" providerId="LiveId" clId="{CA296D92-C901-4F34-A0C6-FFA63CF99F54}" dt="2020-11-26T14:57:05.725" v="701" actId="478"/>
          <ac:spMkLst>
            <pc:docMk/>
            <pc:sldMk cId="3048341329" sldId="382"/>
            <ac:spMk id="4" creationId="{E8931CA9-7004-43AA-B00A-152E3562EA91}"/>
          </ac:spMkLst>
        </pc:spChg>
        <pc:spChg chg="add del mod">
          <ac:chgData name="Ahmed Baraka" userId="27de326a888dfb01" providerId="LiveId" clId="{CA296D92-C901-4F34-A0C6-FFA63CF99F54}" dt="2020-11-26T14:57:05.725" v="701" actId="478"/>
          <ac:spMkLst>
            <pc:docMk/>
            <pc:sldMk cId="3048341329" sldId="382"/>
            <ac:spMk id="7" creationId="{57E24CB3-9A52-4DF7-8A96-0876597B5EE1}"/>
          </ac:spMkLst>
        </pc:spChg>
        <pc:spChg chg="add del mod">
          <ac:chgData name="Ahmed Baraka" userId="27de326a888dfb01" providerId="LiveId" clId="{CA296D92-C901-4F34-A0C6-FFA63CF99F54}" dt="2020-11-26T14:57:05.725" v="701" actId="478"/>
          <ac:spMkLst>
            <pc:docMk/>
            <pc:sldMk cId="3048341329" sldId="382"/>
            <ac:spMk id="8" creationId="{2B34518A-E1A7-45C6-8F64-949748A3D814}"/>
          </ac:spMkLst>
        </pc:spChg>
        <pc:spChg chg="add del mod">
          <ac:chgData name="Ahmed Baraka" userId="27de326a888dfb01" providerId="LiveId" clId="{CA296D92-C901-4F34-A0C6-FFA63CF99F54}" dt="2020-11-26T14:57:05.725" v="701" actId="478"/>
          <ac:spMkLst>
            <pc:docMk/>
            <pc:sldMk cId="3048341329" sldId="382"/>
            <ac:spMk id="9" creationId="{0FBB8FD7-8586-4C0A-86B1-0967284BB871}"/>
          </ac:spMkLst>
        </pc:spChg>
        <pc:spChg chg="add mod">
          <ac:chgData name="Ahmed Baraka" userId="27de326a888dfb01" providerId="LiveId" clId="{CA296D92-C901-4F34-A0C6-FFA63CF99F54}" dt="2020-11-26T14:59:51.002" v="812" actId="1037"/>
          <ac:spMkLst>
            <pc:docMk/>
            <pc:sldMk cId="3048341329" sldId="382"/>
            <ac:spMk id="10" creationId="{107F4573-F45F-4EFF-A8E0-A0121376EB46}"/>
          </ac:spMkLst>
        </pc:spChg>
        <pc:spChg chg="add del mod">
          <ac:chgData name="Ahmed Baraka" userId="27de326a888dfb01" providerId="LiveId" clId="{CA296D92-C901-4F34-A0C6-FFA63CF99F54}" dt="2020-11-26T14:57:05.725" v="701" actId="478"/>
          <ac:spMkLst>
            <pc:docMk/>
            <pc:sldMk cId="3048341329" sldId="382"/>
            <ac:spMk id="11" creationId="{D0D55ECB-EE08-4547-A182-54A9C51084B6}"/>
          </ac:spMkLst>
        </pc:spChg>
        <pc:spChg chg="add mod">
          <ac:chgData name="Ahmed Baraka" userId="27de326a888dfb01" providerId="LiveId" clId="{CA296D92-C901-4F34-A0C6-FFA63CF99F54}" dt="2020-11-26T14:58:25.775" v="727" actId="164"/>
          <ac:spMkLst>
            <pc:docMk/>
            <pc:sldMk cId="3048341329" sldId="382"/>
            <ac:spMk id="12" creationId="{8FBBF027-A265-4A04-99F4-5EA75F3588EF}"/>
          </ac:spMkLst>
        </pc:spChg>
        <pc:spChg chg="add mod">
          <ac:chgData name="Ahmed Baraka" userId="27de326a888dfb01" providerId="LiveId" clId="{CA296D92-C901-4F34-A0C6-FFA63CF99F54}" dt="2020-11-26T16:57:49.218" v="1003" actId="122"/>
          <ac:spMkLst>
            <pc:docMk/>
            <pc:sldMk cId="3048341329" sldId="382"/>
            <ac:spMk id="17" creationId="{F0AE3F4F-F671-4DC9-9A8F-88305A3FAF89}"/>
          </ac:spMkLst>
        </pc:spChg>
        <pc:spChg chg="mod">
          <ac:chgData name="Ahmed Baraka" userId="27de326a888dfb01" providerId="LiveId" clId="{CA296D92-C901-4F34-A0C6-FFA63CF99F54}" dt="2020-11-26T14:58:33.585" v="728"/>
          <ac:spMkLst>
            <pc:docMk/>
            <pc:sldMk cId="3048341329" sldId="382"/>
            <ac:spMk id="20" creationId="{42255C8F-64E0-4290-A495-C4C83217711A}"/>
          </ac:spMkLst>
        </pc:spChg>
        <pc:spChg chg="mod">
          <ac:chgData name="Ahmed Baraka" userId="27de326a888dfb01" providerId="LiveId" clId="{CA296D92-C901-4F34-A0C6-FFA63CF99F54}" dt="2020-11-26T14:58:33.585" v="728"/>
          <ac:spMkLst>
            <pc:docMk/>
            <pc:sldMk cId="3048341329" sldId="382"/>
            <ac:spMk id="21" creationId="{2C4EADCD-DE83-42F3-8B79-64B6BD90A552}"/>
          </ac:spMkLst>
        </pc:spChg>
        <pc:spChg chg="mod">
          <ac:chgData name="Ahmed Baraka" userId="27de326a888dfb01" providerId="LiveId" clId="{CA296D92-C901-4F34-A0C6-FFA63CF99F54}" dt="2020-11-26T16:56:36.657" v="966" actId="14100"/>
          <ac:spMkLst>
            <pc:docMk/>
            <pc:sldMk cId="3048341329" sldId="382"/>
            <ac:spMk id="23" creationId="{D4A55CE5-6A3B-46E2-9D44-AA6CF8EFC3C0}"/>
          </ac:spMkLst>
        </pc:spChg>
        <pc:spChg chg="mod">
          <ac:chgData name="Ahmed Baraka" userId="27de326a888dfb01" providerId="LiveId" clId="{CA296D92-C901-4F34-A0C6-FFA63CF99F54}" dt="2020-11-26T14:58:35.573" v="729"/>
          <ac:spMkLst>
            <pc:docMk/>
            <pc:sldMk cId="3048341329" sldId="382"/>
            <ac:spMk id="25" creationId="{DAC81D2E-A52B-45BD-AEFD-EF35B3AAC4F8}"/>
          </ac:spMkLst>
        </pc:spChg>
        <pc:spChg chg="mod">
          <ac:chgData name="Ahmed Baraka" userId="27de326a888dfb01" providerId="LiveId" clId="{CA296D92-C901-4F34-A0C6-FFA63CF99F54}" dt="2020-11-26T14:58:35.573" v="729"/>
          <ac:spMkLst>
            <pc:docMk/>
            <pc:sldMk cId="3048341329" sldId="382"/>
            <ac:spMk id="26" creationId="{B2B95DC5-FA6A-47C8-84EB-15A5AFFDF9B2}"/>
          </ac:spMkLst>
        </pc:spChg>
        <pc:spChg chg="mod">
          <ac:chgData name="Ahmed Baraka" userId="27de326a888dfb01" providerId="LiveId" clId="{CA296D92-C901-4F34-A0C6-FFA63CF99F54}" dt="2020-11-26T16:56:54.839" v="977" actId="122"/>
          <ac:spMkLst>
            <pc:docMk/>
            <pc:sldMk cId="3048341329" sldId="382"/>
            <ac:spMk id="28" creationId="{E4CB7F13-72FE-44C4-94C5-A9476CC735D4}"/>
          </ac:spMkLst>
        </pc:spChg>
        <pc:spChg chg="mod">
          <ac:chgData name="Ahmed Baraka" userId="27de326a888dfb01" providerId="LiveId" clId="{CA296D92-C901-4F34-A0C6-FFA63CF99F54}" dt="2020-11-26T18:16:19.995" v="2328" actId="164"/>
          <ac:spMkLst>
            <pc:docMk/>
            <pc:sldMk cId="3048341329" sldId="382"/>
            <ac:spMk id="30" creationId="{3E063B4A-EEDF-40FE-91DD-A94609B05B7B}"/>
          </ac:spMkLst>
        </pc:spChg>
        <pc:spChg chg="mod">
          <ac:chgData name="Ahmed Baraka" userId="27de326a888dfb01" providerId="LiveId" clId="{CA296D92-C901-4F34-A0C6-FFA63CF99F54}" dt="2020-11-26T18:16:19.995" v="2328" actId="164"/>
          <ac:spMkLst>
            <pc:docMk/>
            <pc:sldMk cId="3048341329" sldId="382"/>
            <ac:spMk id="31" creationId="{D12F7C5F-CF6F-43E3-9BA6-600A73CBBB67}"/>
          </ac:spMkLst>
        </pc:spChg>
        <pc:spChg chg="mod">
          <ac:chgData name="Ahmed Baraka" userId="27de326a888dfb01" providerId="LiveId" clId="{CA296D92-C901-4F34-A0C6-FFA63CF99F54}" dt="2020-11-26T18:16:19.995" v="2328" actId="164"/>
          <ac:spMkLst>
            <pc:docMk/>
            <pc:sldMk cId="3048341329" sldId="382"/>
            <ac:spMk id="33" creationId="{BF3BB5F7-4685-401A-8B1A-DC826A905502}"/>
          </ac:spMkLst>
        </pc:spChg>
        <pc:spChg chg="mod">
          <ac:chgData name="Ahmed Baraka" userId="27de326a888dfb01" providerId="LiveId" clId="{CA296D92-C901-4F34-A0C6-FFA63CF99F54}" dt="2020-11-26T14:58:36.370" v="731"/>
          <ac:spMkLst>
            <pc:docMk/>
            <pc:sldMk cId="3048341329" sldId="382"/>
            <ac:spMk id="35" creationId="{BEE2F571-5088-4079-80EB-9752CA49DC37}"/>
          </ac:spMkLst>
        </pc:spChg>
        <pc:spChg chg="mod">
          <ac:chgData name="Ahmed Baraka" userId="27de326a888dfb01" providerId="LiveId" clId="{CA296D92-C901-4F34-A0C6-FFA63CF99F54}" dt="2020-11-26T14:58:36.370" v="731"/>
          <ac:spMkLst>
            <pc:docMk/>
            <pc:sldMk cId="3048341329" sldId="382"/>
            <ac:spMk id="36" creationId="{AD0FA972-0B2B-44D8-9239-A402CAA3236D}"/>
          </ac:spMkLst>
        </pc:spChg>
        <pc:spChg chg="mod">
          <ac:chgData name="Ahmed Baraka" userId="27de326a888dfb01" providerId="LiveId" clId="{CA296D92-C901-4F34-A0C6-FFA63CF99F54}" dt="2020-11-26T16:55:56.708" v="935" actId="122"/>
          <ac:spMkLst>
            <pc:docMk/>
            <pc:sldMk cId="3048341329" sldId="382"/>
            <ac:spMk id="38" creationId="{5F87C073-7E94-4518-8DF3-660945FA8EB4}"/>
          </ac:spMkLst>
        </pc:spChg>
        <pc:spChg chg="mod">
          <ac:chgData name="Ahmed Baraka" userId="27de326a888dfb01" providerId="LiveId" clId="{CA296D92-C901-4F34-A0C6-FFA63CF99F54}" dt="2020-11-26T14:58:41.025" v="734" actId="1076"/>
          <ac:spMkLst>
            <pc:docMk/>
            <pc:sldMk cId="3048341329" sldId="382"/>
            <ac:spMk id="40" creationId="{7DF99AD1-3591-406A-AF1D-AD6B5A5303F3}"/>
          </ac:spMkLst>
        </pc:spChg>
        <pc:spChg chg="mod">
          <ac:chgData name="Ahmed Baraka" userId="27de326a888dfb01" providerId="LiveId" clId="{CA296D92-C901-4F34-A0C6-FFA63CF99F54}" dt="2020-11-26T14:58:36.673" v="732"/>
          <ac:spMkLst>
            <pc:docMk/>
            <pc:sldMk cId="3048341329" sldId="382"/>
            <ac:spMk id="41" creationId="{9D35E2C7-5701-4AAB-AC12-E3A909C1288E}"/>
          </ac:spMkLst>
        </pc:spChg>
        <pc:spChg chg="mod">
          <ac:chgData name="Ahmed Baraka" userId="27de326a888dfb01" providerId="LiveId" clId="{CA296D92-C901-4F34-A0C6-FFA63CF99F54}" dt="2020-11-26T16:58:11.135" v="1028" actId="14100"/>
          <ac:spMkLst>
            <pc:docMk/>
            <pc:sldMk cId="3048341329" sldId="382"/>
            <ac:spMk id="43" creationId="{4317956E-6A80-49A9-BEC2-7C97F3C586BD}"/>
          </ac:spMkLst>
        </pc:spChg>
        <pc:spChg chg="add mod">
          <ac:chgData name="Ahmed Baraka" userId="27de326a888dfb01" providerId="LiveId" clId="{CA296D92-C901-4F34-A0C6-FFA63CF99F54}" dt="2020-11-26T17:09:32.648" v="1130" actId="164"/>
          <ac:spMkLst>
            <pc:docMk/>
            <pc:sldMk cId="3048341329" sldId="382"/>
            <ac:spMk id="49" creationId="{85364CAF-E7F5-4ADB-A534-CDE53BC1640D}"/>
          </ac:spMkLst>
        </pc:spChg>
        <pc:spChg chg="add mod">
          <ac:chgData name="Ahmed Baraka" userId="27de326a888dfb01" providerId="LiveId" clId="{CA296D92-C901-4F34-A0C6-FFA63CF99F54}" dt="2020-11-26T17:09:32.648" v="1130" actId="164"/>
          <ac:spMkLst>
            <pc:docMk/>
            <pc:sldMk cId="3048341329" sldId="382"/>
            <ac:spMk id="54" creationId="{1F8ACAB4-5F64-4F13-8A4E-BA50883AAB41}"/>
          </ac:spMkLst>
        </pc:spChg>
        <pc:spChg chg="add mod">
          <ac:chgData name="Ahmed Baraka" userId="27de326a888dfb01" providerId="LiveId" clId="{CA296D92-C901-4F34-A0C6-FFA63CF99F54}" dt="2020-11-26T17:13:25.175" v="1181" actId="164"/>
          <ac:spMkLst>
            <pc:docMk/>
            <pc:sldMk cId="3048341329" sldId="382"/>
            <ac:spMk id="61" creationId="{620D35A9-A624-4C8A-9BC2-D3A54C10EEC5}"/>
          </ac:spMkLst>
        </pc:spChg>
        <pc:spChg chg="mod">
          <ac:chgData name="Ahmed Baraka" userId="27de326a888dfb01" providerId="LiveId" clId="{CA296D92-C901-4F34-A0C6-FFA63CF99F54}" dt="2020-11-26T17:13:50.986" v="1200"/>
          <ac:spMkLst>
            <pc:docMk/>
            <pc:sldMk cId="3048341329" sldId="382"/>
            <ac:spMk id="65" creationId="{363F63A9-023A-4A14-B16F-B65EC81B79C2}"/>
          </ac:spMkLst>
        </pc:spChg>
        <pc:spChg chg="add mod">
          <ac:chgData name="Ahmed Baraka" userId="27de326a888dfb01" providerId="LiveId" clId="{CA296D92-C901-4F34-A0C6-FFA63CF99F54}" dt="2020-11-26T18:32:59.100" v="3873" actId="1038"/>
          <ac:spMkLst>
            <pc:docMk/>
            <pc:sldMk cId="3048341329" sldId="382"/>
            <ac:spMk id="70" creationId="{4117515B-14F2-4B89-8341-BD99E958AD59}"/>
          </ac:spMkLst>
        </pc:spChg>
        <pc:spChg chg="add mod">
          <ac:chgData name="Ahmed Baraka" userId="27de326a888dfb01" providerId="LiveId" clId="{CA296D92-C901-4F34-A0C6-FFA63CF99F54}" dt="2020-11-26T18:18:06.435" v="2335" actId="164"/>
          <ac:spMkLst>
            <pc:docMk/>
            <pc:sldMk cId="3048341329" sldId="382"/>
            <ac:spMk id="71" creationId="{2AE1F095-1A78-4A3D-B249-5BACD074F746}"/>
          </ac:spMkLst>
        </pc:spChg>
        <pc:spChg chg="add mod">
          <ac:chgData name="Ahmed Baraka" userId="27de326a888dfb01" providerId="LiveId" clId="{CA296D92-C901-4F34-A0C6-FFA63CF99F54}" dt="2020-11-26T17:57:29.927" v="1628" actId="164"/>
          <ac:spMkLst>
            <pc:docMk/>
            <pc:sldMk cId="3048341329" sldId="382"/>
            <ac:spMk id="72" creationId="{7558AF97-AC52-43AF-9FBF-C340233C043B}"/>
          </ac:spMkLst>
        </pc:spChg>
        <pc:grpChg chg="add mod">
          <ac:chgData name="Ahmed Baraka" userId="27de326a888dfb01" providerId="LiveId" clId="{CA296D92-C901-4F34-A0C6-FFA63CF99F54}" dt="2020-11-26T18:32:38.624" v="3861" actId="164"/>
          <ac:grpSpMkLst>
            <pc:docMk/>
            <pc:sldMk cId="3048341329" sldId="382"/>
            <ac:grpSpMk id="18" creationId="{0BE72D1F-AE3E-410E-982D-684897730AB7}"/>
          </ac:grpSpMkLst>
        </pc:grpChg>
        <pc:grpChg chg="add mod">
          <ac:chgData name="Ahmed Baraka" userId="27de326a888dfb01" providerId="LiveId" clId="{CA296D92-C901-4F34-A0C6-FFA63CF99F54}" dt="2020-11-26T17:09:36.407" v="1131" actId="164"/>
          <ac:grpSpMkLst>
            <pc:docMk/>
            <pc:sldMk cId="3048341329" sldId="382"/>
            <ac:grpSpMk id="19" creationId="{33634163-8142-49E0-8D8D-229FBAE5E94E}"/>
          </ac:grpSpMkLst>
        </pc:grpChg>
        <pc:grpChg chg="add mod">
          <ac:chgData name="Ahmed Baraka" userId="27de326a888dfb01" providerId="LiveId" clId="{CA296D92-C901-4F34-A0C6-FFA63CF99F54}" dt="2020-11-26T17:01:59.858" v="1045" actId="164"/>
          <ac:grpSpMkLst>
            <pc:docMk/>
            <pc:sldMk cId="3048341329" sldId="382"/>
            <ac:grpSpMk id="24" creationId="{477710EA-F0C4-4F5B-81B0-F51FE808D61F}"/>
          </ac:grpSpMkLst>
        </pc:grpChg>
        <pc:grpChg chg="add mod">
          <ac:chgData name="Ahmed Baraka" userId="27de326a888dfb01" providerId="LiveId" clId="{CA296D92-C901-4F34-A0C6-FFA63CF99F54}" dt="2020-11-26T18:16:35.081" v="2331" actId="164"/>
          <ac:grpSpMkLst>
            <pc:docMk/>
            <pc:sldMk cId="3048341329" sldId="382"/>
            <ac:grpSpMk id="29" creationId="{11847F69-3E37-43B9-B1C4-06DD67778457}"/>
          </ac:grpSpMkLst>
        </pc:grpChg>
        <pc:grpChg chg="add mod">
          <ac:chgData name="Ahmed Baraka" userId="27de326a888dfb01" providerId="LiveId" clId="{CA296D92-C901-4F34-A0C6-FFA63CF99F54}" dt="2020-11-26T17:57:29.927" v="1628" actId="164"/>
          <ac:grpSpMkLst>
            <pc:docMk/>
            <pc:sldMk cId="3048341329" sldId="382"/>
            <ac:grpSpMk id="34" creationId="{F89FDEEB-1A19-4344-9CC2-C04AC16F04BD}"/>
          </ac:grpSpMkLst>
        </pc:grpChg>
        <pc:grpChg chg="add mod">
          <ac:chgData name="Ahmed Baraka" userId="27de326a888dfb01" providerId="LiveId" clId="{CA296D92-C901-4F34-A0C6-FFA63CF99F54}" dt="2020-11-26T18:32:38.624" v="3861" actId="164"/>
          <ac:grpSpMkLst>
            <pc:docMk/>
            <pc:sldMk cId="3048341329" sldId="382"/>
            <ac:grpSpMk id="39" creationId="{E73E66C8-E0A0-4C9A-8631-6515370CB19E}"/>
          </ac:grpSpMkLst>
        </pc:grpChg>
        <pc:grpChg chg="add mod">
          <ac:chgData name="Ahmed Baraka" userId="27de326a888dfb01" providerId="LiveId" clId="{CA296D92-C901-4F34-A0C6-FFA63CF99F54}" dt="2020-11-26T17:01:43.768" v="1039" actId="164"/>
          <ac:grpSpMkLst>
            <pc:docMk/>
            <pc:sldMk cId="3048341329" sldId="382"/>
            <ac:grpSpMk id="46" creationId="{9C6DE233-6AB1-4DC7-A4F5-13CBB2A92EE2}"/>
          </ac:grpSpMkLst>
        </pc:grpChg>
        <pc:grpChg chg="add mod">
          <ac:chgData name="Ahmed Baraka" userId="27de326a888dfb01" providerId="LiveId" clId="{CA296D92-C901-4F34-A0C6-FFA63CF99F54}" dt="2020-11-26T18:18:06.435" v="2335" actId="164"/>
          <ac:grpSpMkLst>
            <pc:docMk/>
            <pc:sldMk cId="3048341329" sldId="382"/>
            <ac:grpSpMk id="47" creationId="{3BA32338-D046-4113-BD25-BDAE91018D0F}"/>
          </ac:grpSpMkLst>
        </pc:grpChg>
        <pc:grpChg chg="add mod">
          <ac:chgData name="Ahmed Baraka" userId="27de326a888dfb01" providerId="LiveId" clId="{CA296D92-C901-4F34-A0C6-FFA63CF99F54}" dt="2020-11-26T17:09:36.407" v="1131" actId="164"/>
          <ac:grpSpMkLst>
            <pc:docMk/>
            <pc:sldMk cId="3048341329" sldId="382"/>
            <ac:grpSpMk id="55" creationId="{C4551782-6328-42BF-8775-749D7F87CF36}"/>
          </ac:grpSpMkLst>
        </pc:grpChg>
        <pc:grpChg chg="add mod">
          <ac:chgData name="Ahmed Baraka" userId="27de326a888dfb01" providerId="LiveId" clId="{CA296D92-C901-4F34-A0C6-FFA63CF99F54}" dt="2020-11-26T18:18:06.435" v="2335" actId="164"/>
          <ac:grpSpMkLst>
            <pc:docMk/>
            <pc:sldMk cId="3048341329" sldId="382"/>
            <ac:grpSpMk id="56" creationId="{50D1439C-CCE2-4E35-9B59-33B2EDA2F82B}"/>
          </ac:grpSpMkLst>
        </pc:grpChg>
        <pc:grpChg chg="add mod">
          <ac:chgData name="Ahmed Baraka" userId="27de326a888dfb01" providerId="LiveId" clId="{CA296D92-C901-4F34-A0C6-FFA63CF99F54}" dt="2020-11-26T18:32:38.624" v="3861" actId="164"/>
          <ac:grpSpMkLst>
            <pc:docMk/>
            <pc:sldMk cId="3048341329" sldId="382"/>
            <ac:grpSpMk id="62" creationId="{49D23418-D0B3-48B3-BC22-721804A8CB6F}"/>
          </ac:grpSpMkLst>
        </pc:grpChg>
        <pc:grpChg chg="add mod">
          <ac:chgData name="Ahmed Baraka" userId="27de326a888dfb01" providerId="LiveId" clId="{CA296D92-C901-4F34-A0C6-FFA63CF99F54}" dt="2020-11-26T18:32:38.624" v="3861" actId="164"/>
          <ac:grpSpMkLst>
            <pc:docMk/>
            <pc:sldMk cId="3048341329" sldId="382"/>
            <ac:grpSpMk id="63" creationId="{376CA44B-33E0-4311-B5A7-A7B995B65DF8}"/>
          </ac:grpSpMkLst>
        </pc:grpChg>
        <pc:grpChg chg="add mod">
          <ac:chgData name="Ahmed Baraka" userId="27de326a888dfb01" providerId="LiveId" clId="{CA296D92-C901-4F34-A0C6-FFA63CF99F54}" dt="2020-11-26T17:57:29.927" v="1628" actId="164"/>
          <ac:grpSpMkLst>
            <pc:docMk/>
            <pc:sldMk cId="3048341329" sldId="382"/>
            <ac:grpSpMk id="73" creationId="{CAAFC05A-E736-4627-BAEB-3EDE7CCB7FC7}"/>
          </ac:grpSpMkLst>
        </pc:grpChg>
        <pc:grpChg chg="add mod">
          <ac:chgData name="Ahmed Baraka" userId="27de326a888dfb01" providerId="LiveId" clId="{CA296D92-C901-4F34-A0C6-FFA63CF99F54}" dt="2020-11-26T18:16:19.995" v="2328" actId="164"/>
          <ac:grpSpMkLst>
            <pc:docMk/>
            <pc:sldMk cId="3048341329" sldId="382"/>
            <ac:grpSpMk id="74" creationId="{7809B14E-C02E-481F-8C96-1318465AD08E}"/>
          </ac:grpSpMkLst>
        </pc:grpChg>
        <pc:grpChg chg="add mod">
          <ac:chgData name="Ahmed Baraka" userId="27de326a888dfb01" providerId="LiveId" clId="{CA296D92-C901-4F34-A0C6-FFA63CF99F54}" dt="2020-11-26T18:18:06.435" v="2335" actId="164"/>
          <ac:grpSpMkLst>
            <pc:docMk/>
            <pc:sldMk cId="3048341329" sldId="382"/>
            <ac:grpSpMk id="75" creationId="{0F102CFA-680F-4409-9A10-D81C0C39F498}"/>
          </ac:grpSpMkLst>
        </pc:grpChg>
        <pc:grpChg chg="add mod">
          <ac:chgData name="Ahmed Baraka" userId="27de326a888dfb01" providerId="LiveId" clId="{CA296D92-C901-4F34-A0C6-FFA63CF99F54}" dt="2020-11-26T18:18:06.435" v="2335" actId="164"/>
          <ac:grpSpMkLst>
            <pc:docMk/>
            <pc:sldMk cId="3048341329" sldId="382"/>
            <ac:grpSpMk id="76" creationId="{FEDB0AC5-B68E-43C7-BD7E-1C0158FFA5B0}"/>
          </ac:grpSpMkLst>
        </pc:grpChg>
        <pc:grpChg chg="add mod">
          <ac:chgData name="Ahmed Baraka" userId="27de326a888dfb01" providerId="LiveId" clId="{CA296D92-C901-4F34-A0C6-FFA63CF99F54}" dt="2020-11-26T18:32:38.624" v="3861" actId="164"/>
          <ac:grpSpMkLst>
            <pc:docMk/>
            <pc:sldMk cId="3048341329" sldId="382"/>
            <ac:grpSpMk id="77" creationId="{F4DA490A-2774-4820-A63A-37F9E52D5C62}"/>
          </ac:grpSpMkLst>
        </pc:grpChg>
        <pc:picChg chg="add del mod ord">
          <ac:chgData name="Ahmed Baraka" userId="27de326a888dfb01" providerId="LiveId" clId="{CA296D92-C901-4F34-A0C6-FFA63CF99F54}" dt="2020-11-26T13:27:28.755" v="652" actId="478"/>
          <ac:picMkLst>
            <pc:docMk/>
            <pc:sldMk cId="3048341329" sldId="382"/>
            <ac:picMk id="6" creationId="{DD138273-7F7A-413D-AEDC-54B01B685FC9}"/>
          </ac:picMkLst>
        </pc:picChg>
        <pc:picChg chg="add del mod">
          <ac:chgData name="Ahmed Baraka" userId="27de326a888dfb01" providerId="LiveId" clId="{CA296D92-C901-4F34-A0C6-FFA63CF99F54}" dt="2020-11-26T13:28:02.749" v="658" actId="478"/>
          <ac:picMkLst>
            <pc:docMk/>
            <pc:sldMk cId="3048341329" sldId="382"/>
            <ac:picMk id="14" creationId="{EDA3DA24-6A42-41B1-BC69-F353D81F1914}"/>
          </ac:picMkLst>
        </pc:picChg>
        <pc:picChg chg="add del mod">
          <ac:chgData name="Ahmed Baraka" userId="27de326a888dfb01" providerId="LiveId" clId="{CA296D92-C901-4F34-A0C6-FFA63CF99F54}" dt="2020-11-26T17:01:48.981" v="1042" actId="478"/>
          <ac:picMkLst>
            <pc:docMk/>
            <pc:sldMk cId="3048341329" sldId="382"/>
            <ac:picMk id="16" creationId="{04C4E5D2-01EE-4AFD-8CA7-E6328405F160}"/>
          </ac:picMkLst>
        </pc:picChg>
        <pc:picChg chg="del mod">
          <ac:chgData name="Ahmed Baraka" userId="27de326a888dfb01" providerId="LiveId" clId="{CA296D92-C901-4F34-A0C6-FFA63CF99F54}" dt="2020-11-26T17:01:47.735" v="1041" actId="478"/>
          <ac:picMkLst>
            <pc:docMk/>
            <pc:sldMk cId="3048341329" sldId="382"/>
            <ac:picMk id="22" creationId="{95D627A2-67CD-4DAD-9A5A-28DCEED5C5CF}"/>
          </ac:picMkLst>
        </pc:picChg>
        <pc:picChg chg="del mod">
          <ac:chgData name="Ahmed Baraka" userId="27de326a888dfb01" providerId="LiveId" clId="{CA296D92-C901-4F34-A0C6-FFA63CF99F54}" dt="2020-11-26T17:01:46.132" v="1040" actId="478"/>
          <ac:picMkLst>
            <pc:docMk/>
            <pc:sldMk cId="3048341329" sldId="382"/>
            <ac:picMk id="27" creationId="{8DE73854-3BC4-4DB4-8BE1-1B0551D92E87}"/>
          </ac:picMkLst>
        </pc:picChg>
        <pc:picChg chg="del mod">
          <ac:chgData name="Ahmed Baraka" userId="27de326a888dfb01" providerId="LiveId" clId="{CA296D92-C901-4F34-A0C6-FFA63CF99F54}" dt="2020-11-26T17:00:58.443" v="1029" actId="478"/>
          <ac:picMkLst>
            <pc:docMk/>
            <pc:sldMk cId="3048341329" sldId="382"/>
            <ac:picMk id="32" creationId="{44A08C33-A96D-48F8-B87A-FF75AAA85057}"/>
          </ac:picMkLst>
        </pc:picChg>
        <pc:picChg chg="mod">
          <ac:chgData name="Ahmed Baraka" userId="27de326a888dfb01" providerId="LiveId" clId="{CA296D92-C901-4F34-A0C6-FFA63CF99F54}" dt="2020-11-26T14:58:36.370" v="731"/>
          <ac:picMkLst>
            <pc:docMk/>
            <pc:sldMk cId="3048341329" sldId="382"/>
            <ac:picMk id="37" creationId="{7B18DB77-9328-4E4C-BB7A-0A574A711111}"/>
          </ac:picMkLst>
        </pc:picChg>
        <pc:picChg chg="del mod">
          <ac:chgData name="Ahmed Baraka" userId="27de326a888dfb01" providerId="LiveId" clId="{CA296D92-C901-4F34-A0C6-FFA63CF99F54}" dt="2020-11-26T17:01:50.299" v="1043" actId="478"/>
          <ac:picMkLst>
            <pc:docMk/>
            <pc:sldMk cId="3048341329" sldId="382"/>
            <ac:picMk id="42" creationId="{0771A05F-464C-4A48-B920-EF697D1B1FEC}"/>
          </ac:picMkLst>
        </pc:picChg>
        <pc:picChg chg="add mod">
          <ac:chgData name="Ahmed Baraka" userId="27de326a888dfb01" providerId="LiveId" clId="{CA296D92-C901-4F34-A0C6-FFA63CF99F54}" dt="2020-11-26T17:01:59.858" v="1045" actId="164"/>
          <ac:picMkLst>
            <pc:docMk/>
            <pc:sldMk cId="3048341329" sldId="382"/>
            <ac:picMk id="45" creationId="{4A445676-1290-4D08-90A8-925AFD673BF2}"/>
          </ac:picMkLst>
        </pc:picChg>
        <pc:picChg chg="add mod">
          <ac:chgData name="Ahmed Baraka" userId="27de326a888dfb01" providerId="LiveId" clId="{CA296D92-C901-4F34-A0C6-FFA63CF99F54}" dt="2020-11-26T18:16:35.081" v="2331" actId="164"/>
          <ac:picMkLst>
            <pc:docMk/>
            <pc:sldMk cId="3048341329" sldId="382"/>
            <ac:picMk id="48" creationId="{F4119EAD-C7A6-4929-89E4-F6655A891F72}"/>
          </ac:picMkLst>
        </pc:picChg>
        <pc:picChg chg="add mod">
          <ac:chgData name="Ahmed Baraka" userId="27de326a888dfb01" providerId="LiveId" clId="{CA296D92-C901-4F34-A0C6-FFA63CF99F54}" dt="2020-11-26T17:13:25.175" v="1181" actId="164"/>
          <ac:picMkLst>
            <pc:docMk/>
            <pc:sldMk cId="3048341329" sldId="382"/>
            <ac:picMk id="58" creationId="{1143AA48-FE5E-4562-ACFE-4F9F7C1157A1}"/>
          </ac:picMkLst>
        </pc:picChg>
        <pc:picChg chg="add mod ord">
          <ac:chgData name="Ahmed Baraka" userId="27de326a888dfb01" providerId="LiveId" clId="{CA296D92-C901-4F34-A0C6-FFA63CF99F54}" dt="2020-11-26T17:13:25.175" v="1181" actId="164"/>
          <ac:picMkLst>
            <pc:docMk/>
            <pc:sldMk cId="3048341329" sldId="382"/>
            <ac:picMk id="60" creationId="{48C5E597-A698-4D1D-8C64-8C20E9797C67}"/>
          </ac:picMkLst>
        </pc:picChg>
        <pc:picChg chg="mod">
          <ac:chgData name="Ahmed Baraka" userId="27de326a888dfb01" providerId="LiveId" clId="{CA296D92-C901-4F34-A0C6-FFA63CF99F54}" dt="2020-11-26T17:13:50.986" v="1200"/>
          <ac:picMkLst>
            <pc:docMk/>
            <pc:sldMk cId="3048341329" sldId="382"/>
            <ac:picMk id="64" creationId="{901ADA84-CD2E-430C-A670-B51208E30578}"/>
          </ac:picMkLst>
        </pc:picChg>
        <pc:picChg chg="mod">
          <ac:chgData name="Ahmed Baraka" userId="27de326a888dfb01" providerId="LiveId" clId="{CA296D92-C901-4F34-A0C6-FFA63CF99F54}" dt="2020-11-26T17:13:50.986" v="1200"/>
          <ac:picMkLst>
            <pc:docMk/>
            <pc:sldMk cId="3048341329" sldId="382"/>
            <ac:picMk id="66" creationId="{2580D0C0-B68B-4842-90BE-10F289896F2F}"/>
          </ac:picMkLst>
        </pc:picChg>
        <pc:cxnChg chg="add mod">
          <ac:chgData name="Ahmed Baraka" userId="27de326a888dfb01" providerId="LiveId" clId="{CA296D92-C901-4F34-A0C6-FFA63CF99F54}" dt="2020-11-26T17:09:32.648" v="1130" actId="164"/>
          <ac:cxnSpMkLst>
            <pc:docMk/>
            <pc:sldMk cId="3048341329" sldId="382"/>
            <ac:cxnSpMk id="51" creationId="{F3027402-422D-4A7B-BC7D-CF16F344435C}"/>
          </ac:cxnSpMkLst>
        </pc:cxnChg>
        <pc:cxnChg chg="add mod">
          <ac:chgData name="Ahmed Baraka" userId="27de326a888dfb01" providerId="LiveId" clId="{CA296D92-C901-4F34-A0C6-FFA63CF99F54}" dt="2020-11-26T17:09:32.648" v="1130" actId="164"/>
          <ac:cxnSpMkLst>
            <pc:docMk/>
            <pc:sldMk cId="3048341329" sldId="382"/>
            <ac:cxnSpMk id="53" creationId="{8CD442CB-A447-4968-AC64-F4DB8D3B7167}"/>
          </ac:cxnSpMkLst>
        </pc:cxnChg>
        <pc:cxnChg chg="add mod">
          <ac:chgData name="Ahmed Baraka" userId="27de326a888dfb01" providerId="LiveId" clId="{CA296D92-C901-4F34-A0C6-FFA63CF99F54}" dt="2020-11-26T18:32:38.624" v="3861" actId="164"/>
          <ac:cxnSpMkLst>
            <pc:docMk/>
            <pc:sldMk cId="3048341329" sldId="382"/>
            <ac:cxnSpMk id="68" creationId="{2F938F9E-AB25-49A1-9138-C5412293893E}"/>
          </ac:cxnSpMkLst>
        </pc:cxnChg>
        <pc:cxnChg chg="add mod">
          <ac:chgData name="Ahmed Baraka" userId="27de326a888dfb01" providerId="LiveId" clId="{CA296D92-C901-4F34-A0C6-FFA63CF99F54}" dt="2020-11-26T18:16:19.995" v="2328" actId="164"/>
          <ac:cxnSpMkLst>
            <pc:docMk/>
            <pc:sldMk cId="3048341329" sldId="382"/>
            <ac:cxnSpMk id="69" creationId="{851D96C1-6FDE-48C4-9435-F4AE59CCFB1A}"/>
          </ac:cxnSpMkLst>
        </pc:cxnChg>
      </pc:sldChg>
      <pc:sldChg chg="addSp modSp new mod modNotesTx">
        <pc:chgData name="Ahmed Baraka" userId="27de326a888dfb01" providerId="LiveId" clId="{CA296D92-C901-4F34-A0C6-FFA63CF99F54}" dt="2020-11-13T13:32:32.815" v="595" actId="14100"/>
        <pc:sldMkLst>
          <pc:docMk/>
          <pc:sldMk cId="3071669987" sldId="382"/>
        </pc:sldMkLst>
        <pc:spChg chg="mod">
          <ac:chgData name="Ahmed Baraka" userId="27de326a888dfb01" providerId="LiveId" clId="{CA296D92-C901-4F34-A0C6-FFA63CF99F54}" dt="2020-11-10T16:46:04.518" v="169" actId="20577"/>
          <ac:spMkLst>
            <pc:docMk/>
            <pc:sldMk cId="3071669987" sldId="382"/>
            <ac:spMk id="2" creationId="{53DA9F25-7D89-4A4F-B7E2-FB8E3F22E944}"/>
          </ac:spMkLst>
        </pc:spChg>
        <pc:spChg chg="mod">
          <ac:chgData name="Ahmed Baraka" userId="27de326a888dfb01" providerId="LiveId" clId="{CA296D92-C901-4F34-A0C6-FFA63CF99F54}" dt="2020-11-13T13:32:32.815" v="595" actId="14100"/>
          <ac:spMkLst>
            <pc:docMk/>
            <pc:sldMk cId="3071669987" sldId="382"/>
            <ac:spMk id="3" creationId="{4CA95623-F500-456E-9066-3C6681F35C76}"/>
          </ac:spMkLst>
        </pc:spChg>
        <pc:picChg chg="add mod">
          <ac:chgData name="Ahmed Baraka" userId="27de326a888dfb01" providerId="LiveId" clId="{CA296D92-C901-4F34-A0C6-FFA63CF99F54}" dt="2020-11-13T13:32:23.737" v="593" actId="1076"/>
          <ac:picMkLst>
            <pc:docMk/>
            <pc:sldMk cId="3071669987" sldId="382"/>
            <ac:picMk id="5" creationId="{70810D52-1178-4D10-B69E-71782A891BA2}"/>
          </ac:picMkLst>
        </pc:picChg>
      </pc:sldChg>
      <pc:sldChg chg="modSp add mod modAnim modNotes modNotesTx">
        <pc:chgData name="Ahmed Baraka" userId="27de326a888dfb01" providerId="LiveId" clId="{CA296D92-C901-4F34-A0C6-FFA63CF99F54}" dt="2020-12-28T21:38:26.866" v="5067"/>
        <pc:sldMkLst>
          <pc:docMk/>
          <pc:sldMk cId="2257324517" sldId="383"/>
        </pc:sldMkLst>
        <pc:spChg chg="mod">
          <ac:chgData name="Ahmed Baraka" userId="27de326a888dfb01" providerId="LiveId" clId="{CA296D92-C901-4F34-A0C6-FFA63CF99F54}" dt="2020-11-26T18:31:41.037" v="3850" actId="207"/>
          <ac:spMkLst>
            <pc:docMk/>
            <pc:sldMk cId="2257324517" sldId="383"/>
            <ac:spMk id="12" creationId="{8FBBF027-A265-4A04-99F4-5EA75F3588EF}"/>
          </ac:spMkLst>
        </pc:spChg>
        <pc:spChg chg="mod">
          <ac:chgData name="Ahmed Baraka" userId="27de326a888dfb01" providerId="LiveId" clId="{CA296D92-C901-4F34-A0C6-FFA63CF99F54}" dt="2020-11-26T18:31:37.978" v="3849" actId="207"/>
          <ac:spMkLst>
            <pc:docMk/>
            <pc:sldMk cId="2257324517" sldId="383"/>
            <ac:spMk id="41" creationId="{9D35E2C7-5701-4AAB-AC12-E3A909C1288E}"/>
          </ac:spMkLst>
        </pc:spChg>
      </pc:sldChg>
    </pc:docChg>
  </pc:docChgLst>
  <pc:docChgLst>
    <pc:chgData name="Ahmed Baraka" userId="27de326a888dfb01" providerId="LiveId" clId="{6D63FE37-9D82-47AB-8849-7D5BAEF3128B}"/>
    <pc:docChg chg="modSld modMainMaster">
      <pc:chgData name="Ahmed Baraka" userId="27de326a888dfb01" providerId="LiveId" clId="{6D63FE37-9D82-47AB-8849-7D5BAEF3128B}" dt="2021-05-06T00:33:40.855" v="1"/>
      <pc:docMkLst>
        <pc:docMk/>
      </pc:docMkLst>
      <pc:sldChg chg="modSp mod">
        <pc:chgData name="Ahmed Baraka" userId="27de326a888dfb01" providerId="LiveId" clId="{6D63FE37-9D82-47AB-8849-7D5BAEF3128B}" dt="2021-05-06T00:32:51.652" v="0"/>
        <pc:sldMkLst>
          <pc:docMk/>
          <pc:sldMk cId="3705510583" sldId="256"/>
        </pc:sldMkLst>
        <pc:spChg chg="mod">
          <ac:chgData name="Ahmed Baraka" userId="27de326a888dfb01" providerId="LiveId" clId="{6D63FE37-9D82-47AB-8849-7D5BAEF3128B}" dt="2021-05-06T00:32:51.652" v="0"/>
          <ac:spMkLst>
            <pc:docMk/>
            <pc:sldMk cId="3705510583" sldId="256"/>
            <ac:spMk id="2" creationId="{00000000-0000-0000-0000-000000000000}"/>
          </ac:spMkLst>
        </pc:spChg>
      </pc:sldChg>
      <pc:sldMasterChg chg="modSldLayout">
        <pc:chgData name="Ahmed Baraka" userId="27de326a888dfb01" providerId="LiveId" clId="{6D63FE37-9D82-47AB-8849-7D5BAEF3128B}" dt="2021-05-06T00:33:40.855" v="1"/>
        <pc:sldMasterMkLst>
          <pc:docMk/>
          <pc:sldMasterMk cId="3147103537" sldId="2147483759"/>
        </pc:sldMasterMkLst>
        <pc:sldLayoutChg chg="modSp mod">
          <pc:chgData name="Ahmed Baraka" userId="27de326a888dfb01" providerId="LiveId" clId="{6D63FE37-9D82-47AB-8849-7D5BAEF3128B}" dt="2021-05-06T00:33:40.855" v="1"/>
          <pc:sldLayoutMkLst>
            <pc:docMk/>
            <pc:sldMasterMk cId="3147103537" sldId="2147483759"/>
            <pc:sldLayoutMk cId="3841296771" sldId="2147483766"/>
          </pc:sldLayoutMkLst>
          <pc:spChg chg="mod">
            <ac:chgData name="Ahmed Baraka" userId="27de326a888dfb01" providerId="LiveId" clId="{6D63FE37-9D82-47AB-8849-7D5BAEF3128B}" dt="2021-05-06T00:33:40.855" v="1"/>
            <ac:spMkLst>
              <pc:docMk/>
              <pc:sldMasterMk cId="3147103537" sldId="2147483759"/>
              <pc:sldLayoutMk cId="3841296771" sldId="2147483766"/>
              <ac:spMk id="4" creationId="{7A2203E6-1233-4B86-9B1B-DF48C5B1CEB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8428" cy="513508"/>
          </a:xfrm>
          <a:prstGeom prst="rect">
            <a:avLst/>
          </a:prstGeom>
        </p:spPr>
        <p:txBody>
          <a:bodyPr vert="horz" lIns="99068" tIns="49534" rIns="99068" bIns="49534" rtlCol="0"/>
          <a:lstStyle>
            <a:lvl1pPr algn="l">
              <a:defRPr sz="1300"/>
            </a:lvl1pPr>
          </a:lstStyle>
          <a:p>
            <a:endParaRPr lang="en-US"/>
          </a:p>
        </p:txBody>
      </p:sp>
      <p:sp>
        <p:nvSpPr>
          <p:cNvPr id="4" name="Footer Placeholder 3"/>
          <p:cNvSpPr>
            <a:spLocks noGrp="1"/>
          </p:cNvSpPr>
          <p:nvPr>
            <p:ph type="ftr" sz="quarter" idx="2"/>
          </p:nvPr>
        </p:nvSpPr>
        <p:spPr>
          <a:xfrm>
            <a:off x="0" y="9721107"/>
            <a:ext cx="3078428" cy="513507"/>
          </a:xfrm>
          <a:prstGeom prst="rect">
            <a:avLst/>
          </a:prstGeom>
        </p:spPr>
        <p:txBody>
          <a:bodyPr vert="horz" lIns="99068" tIns="49534" rIns="99068" bIns="49534"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7"/>
            <a:ext cx="3078428" cy="513507"/>
          </a:xfrm>
          <a:prstGeom prst="rect">
            <a:avLst/>
          </a:prstGeom>
        </p:spPr>
        <p:txBody>
          <a:bodyPr vert="horz" lIns="99068" tIns="49534" rIns="99068" bIns="49534" rtlCol="0" anchor="b"/>
          <a:lstStyle>
            <a:lvl1pPr algn="r">
              <a:defRPr sz="1300"/>
            </a:lvl1pPr>
          </a:lstStyle>
          <a:p>
            <a:fld id="{9C7F6DA0-0407-4BF7-918C-8CA4CFB838AB}" type="slidenum">
              <a:rPr lang="en-US" smtClean="0"/>
              <a:t>‹#›</a:t>
            </a:fld>
            <a:endParaRPr lang="en-US"/>
          </a:p>
        </p:txBody>
      </p:sp>
    </p:spTree>
    <p:extLst>
      <p:ext uri="{BB962C8B-B14F-4D97-AF65-F5344CB8AC3E}">
        <p14:creationId xmlns:p14="http://schemas.microsoft.com/office/powerpoint/2010/main" val="1997547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8428" cy="513508"/>
          </a:xfrm>
          <a:prstGeom prst="rect">
            <a:avLst/>
          </a:prstGeom>
        </p:spPr>
        <p:txBody>
          <a:bodyPr vert="horz" lIns="99068" tIns="49534" rIns="99068" bIns="49534" rtlCol="0"/>
          <a:lstStyle>
            <a:lvl1pPr algn="l">
              <a:defRPr sz="1300"/>
            </a:lvl1pPr>
          </a:lstStyle>
          <a:p>
            <a:endParaRPr lang="en-US" dirty="0"/>
          </a:p>
        </p:txBody>
      </p:sp>
      <p:sp>
        <p:nvSpPr>
          <p:cNvPr id="5" name="Notes Placeholder 4"/>
          <p:cNvSpPr>
            <a:spLocks noGrp="1"/>
          </p:cNvSpPr>
          <p:nvPr>
            <p:ph type="body" sz="quarter" idx="3"/>
          </p:nvPr>
        </p:nvSpPr>
        <p:spPr>
          <a:xfrm>
            <a:off x="436769" y="684241"/>
            <a:ext cx="6025683" cy="9036866"/>
          </a:xfrm>
          <a:prstGeom prst="rect">
            <a:avLst/>
          </a:prstGeom>
        </p:spPr>
        <p:txBody>
          <a:bodyPr vert="horz" lIns="99068" tIns="49534" rIns="99068" bIns="49534"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4023992" y="9721107"/>
            <a:ext cx="3078428" cy="513507"/>
          </a:xfrm>
          <a:prstGeom prst="rect">
            <a:avLst/>
          </a:prstGeom>
        </p:spPr>
        <p:txBody>
          <a:bodyPr vert="horz" lIns="99068" tIns="49534" rIns="99068" bIns="49534" rtlCol="0" anchor="b"/>
          <a:lstStyle>
            <a:lvl1pPr algn="r">
              <a:defRPr sz="1300"/>
            </a:lvl1pPr>
          </a:lstStyle>
          <a:p>
            <a:fld id="{FDFFAF24-9BE4-44A5-B0EC-2BD15659D1F5}" type="slidenum">
              <a:rPr lang="en-US" smtClean="0"/>
              <a:t>‹#›</a:t>
            </a:fld>
            <a:endParaRPr lang="en-US"/>
          </a:p>
        </p:txBody>
      </p:sp>
    </p:spTree>
    <p:extLst>
      <p:ext uri="{BB962C8B-B14F-4D97-AF65-F5344CB8AC3E}">
        <p14:creationId xmlns:p14="http://schemas.microsoft.com/office/powerpoint/2010/main" val="397298788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400" kern="1200">
        <a:solidFill>
          <a:schemeClr val="tx1"/>
        </a:solidFill>
        <a:latin typeface="Verdana" panose="020B0604030504040204" pitchFamily="34" charset="0"/>
        <a:ea typeface="Verdana" panose="020B0604030504040204" pitchFamily="34" charset="0"/>
        <a:cs typeface="+mn-cs"/>
      </a:defRPr>
    </a:lvl1pPr>
    <a:lvl2pPr marL="457200" algn="l" defTabSz="914400" rtl="0" eaLnBrk="1" latinLnBrk="0" hangingPunct="1">
      <a:spcBef>
        <a:spcPts val="600"/>
      </a:spcBef>
      <a:defRPr sz="1400" kern="1200">
        <a:solidFill>
          <a:schemeClr val="tx1"/>
        </a:solidFill>
        <a:latin typeface="Verdana" panose="020B0604030504040204" pitchFamily="34" charset="0"/>
        <a:ea typeface="Verdana" panose="020B0604030504040204" pitchFamily="34" charset="0"/>
        <a:cs typeface="+mn-cs"/>
      </a:defRPr>
    </a:lvl2pPr>
    <a:lvl3pPr marL="914400" algn="l" defTabSz="914400" rtl="0" eaLnBrk="1" latinLnBrk="0" hangingPunct="1">
      <a:spcBef>
        <a:spcPts val="600"/>
      </a:spcBef>
      <a:defRPr sz="1400" kern="1200">
        <a:solidFill>
          <a:schemeClr val="tx1"/>
        </a:solidFill>
        <a:latin typeface="Verdana" panose="020B0604030504040204" pitchFamily="34" charset="0"/>
        <a:ea typeface="Verdana" panose="020B0604030504040204" pitchFamily="34" charset="0"/>
        <a:cs typeface="+mn-cs"/>
      </a:defRPr>
    </a:lvl3pPr>
    <a:lvl4pPr marL="1371600" algn="l" defTabSz="914400" rtl="0" eaLnBrk="1" latinLnBrk="0" hangingPunct="1">
      <a:spcBef>
        <a:spcPts val="600"/>
      </a:spcBef>
      <a:defRPr sz="1400" kern="1200">
        <a:solidFill>
          <a:schemeClr val="tx1"/>
        </a:solidFill>
        <a:latin typeface="Verdana" panose="020B0604030504040204" pitchFamily="34" charset="0"/>
        <a:ea typeface="Verdana" panose="020B0604030504040204" pitchFamily="34" charset="0"/>
        <a:cs typeface="+mn-cs"/>
      </a:defRPr>
    </a:lvl4pPr>
    <a:lvl5pPr marL="1828800" algn="l" defTabSz="914400" rtl="0" eaLnBrk="1" latinLnBrk="0" hangingPunct="1">
      <a:spcBef>
        <a:spcPts val="600"/>
      </a:spcBef>
      <a:defRPr sz="1400" kern="1200">
        <a:solidFill>
          <a:schemeClr val="tx1"/>
        </a:solidFill>
        <a:latin typeface="Verdana" panose="020B0604030504040204" pitchFamily="34" charset="0"/>
        <a:ea typeface="Verdana" panose="020B060403050404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FFAF24-9BE4-44A5-B0EC-2BD15659D1F5}" type="slidenum">
              <a:rPr lang="en-US" smtClean="0"/>
              <a:t>1</a:t>
            </a:fld>
            <a:endParaRPr lang="en-US" dirty="0"/>
          </a:p>
        </p:txBody>
      </p:sp>
    </p:spTree>
    <p:extLst>
      <p:ext uri="{BB962C8B-B14F-4D97-AF65-F5344CB8AC3E}">
        <p14:creationId xmlns:p14="http://schemas.microsoft.com/office/powerpoint/2010/main" val="3292153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Oracle ASM is a volume manager and a file system for Oracle database files. Oracle ASM is an alternative solution to the conventional volume managers. It supports all the volume manage features, like striping, mirroring, and dynamic rebalancing.</a:t>
            </a:r>
          </a:p>
          <a:p>
            <a:endParaRPr lang="en-US" dirty="0"/>
          </a:p>
          <a:p>
            <a:r>
              <a:rPr lang="en-US" dirty="0"/>
              <a:t>When ASM is configure, we connect the storage disks to the ASM instance. Oracle database then communicate with the ASM instance to store or retrieve the data from the ASM disks.</a:t>
            </a:r>
          </a:p>
          <a:p>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Later in this course, you will install an Oracle single-instance database with ASM.</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DFFAF24-9BE4-44A5-B0EC-2BD15659D1F5}" type="slidenum">
              <a:rPr lang="en-US" smtClean="0"/>
              <a:t>10</a:t>
            </a:fld>
            <a:endParaRPr lang="en-US"/>
          </a:p>
        </p:txBody>
      </p:sp>
    </p:spTree>
    <p:extLst>
      <p:ext uri="{BB962C8B-B14F-4D97-AF65-F5344CB8AC3E}">
        <p14:creationId xmlns:p14="http://schemas.microsoft.com/office/powerpoint/2010/main" val="3686395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FFAF24-9BE4-44A5-B0EC-2BD15659D1F5}" type="slidenum">
              <a:rPr lang="en-US" smtClean="0"/>
              <a:t>11</a:t>
            </a:fld>
            <a:endParaRPr lang="en-US"/>
          </a:p>
        </p:txBody>
      </p:sp>
    </p:spTree>
    <p:extLst>
      <p:ext uri="{BB962C8B-B14F-4D97-AF65-F5344CB8AC3E}">
        <p14:creationId xmlns:p14="http://schemas.microsoft.com/office/powerpoint/2010/main" val="1085675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The spatial features in Oracle Spatial and Graph aid users in managing geographic and location-data in a native type within an Oracle database.</a:t>
            </a:r>
          </a:p>
          <a:p>
            <a:endParaRPr lang="en-US" dirty="0"/>
          </a:p>
          <a:p>
            <a:r>
              <a:rPr lang="en-US" dirty="0"/>
              <a:t>Separate licenses is needed for some of those options.</a:t>
            </a:r>
          </a:p>
          <a:p>
            <a:endParaRPr lang="en-US" dirty="0"/>
          </a:p>
          <a:p>
            <a:r>
              <a:rPr lang="en-US" dirty="0"/>
              <a:t>Oracle APEX is a low-code development platform that enables you to build scalable, secure enterprise apps, with world-class features, that can be deployed anywhere.</a:t>
            </a:r>
          </a:p>
          <a:p>
            <a:endParaRPr lang="en-US" dirty="0"/>
          </a:p>
        </p:txBody>
      </p:sp>
      <p:sp>
        <p:nvSpPr>
          <p:cNvPr id="4" name="Slide Number Placeholder 3"/>
          <p:cNvSpPr>
            <a:spLocks noGrp="1"/>
          </p:cNvSpPr>
          <p:nvPr>
            <p:ph type="sldNum" sz="quarter" idx="5"/>
          </p:nvPr>
        </p:nvSpPr>
        <p:spPr/>
        <p:txBody>
          <a:bodyPr/>
          <a:lstStyle/>
          <a:p>
            <a:fld id="{FDFFAF24-9BE4-44A5-B0EC-2BD15659D1F5}" type="slidenum">
              <a:rPr lang="en-US" smtClean="0"/>
              <a:t>12</a:t>
            </a:fld>
            <a:endParaRPr lang="en-US"/>
          </a:p>
        </p:txBody>
      </p:sp>
    </p:spTree>
    <p:extLst>
      <p:ext uri="{BB962C8B-B14F-4D97-AF65-F5344CB8AC3E}">
        <p14:creationId xmlns:p14="http://schemas.microsoft.com/office/powerpoint/2010/main" val="2058472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The management packs can be purchased only with Enterprise Edition. </a:t>
            </a:r>
          </a:p>
        </p:txBody>
      </p:sp>
      <p:sp>
        <p:nvSpPr>
          <p:cNvPr id="4" name="Slide Number Placeholder 3"/>
          <p:cNvSpPr>
            <a:spLocks noGrp="1"/>
          </p:cNvSpPr>
          <p:nvPr>
            <p:ph type="sldNum" sz="quarter" idx="5"/>
          </p:nvPr>
        </p:nvSpPr>
        <p:spPr/>
        <p:txBody>
          <a:bodyPr/>
          <a:lstStyle/>
          <a:p>
            <a:fld id="{FDFFAF24-9BE4-44A5-B0EC-2BD15659D1F5}" type="slidenum">
              <a:rPr lang="en-US" smtClean="0"/>
              <a:t>13</a:t>
            </a:fld>
            <a:endParaRPr lang="en-US"/>
          </a:p>
        </p:txBody>
      </p:sp>
    </p:spTree>
    <p:extLst>
      <p:ext uri="{BB962C8B-B14F-4D97-AF65-F5344CB8AC3E}">
        <p14:creationId xmlns:p14="http://schemas.microsoft.com/office/powerpoint/2010/main" val="2256981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Machine learning uncovers hidden patterns and insights in enterprise data, generating new value for the business. Oracle Machine Learning accelerates the creation and deployment of machine learning models for data scientists using reduced data movement, </a:t>
            </a:r>
            <a:r>
              <a:rPr lang="en-US" dirty="0" err="1"/>
              <a:t>AutoML</a:t>
            </a:r>
            <a:r>
              <a:rPr lang="en-US" dirty="0"/>
              <a:t> technology, and simplified deployment.</a:t>
            </a:r>
          </a:p>
          <a:p>
            <a:endParaRPr lang="en-US" dirty="0"/>
          </a:p>
          <a:p>
            <a:r>
              <a:rPr lang="en-US" b="0" i="0" dirty="0">
                <a:solidFill>
                  <a:srgbClr val="161513"/>
                </a:solidFill>
                <a:effectLst/>
                <a:latin typeface="OracleSansVF"/>
              </a:rPr>
              <a:t>Oracle database simplifies the creation of machine learning models for data scientists using the familiar SQL and PL/SQL languages for data preparation, model building, evaluation, and deployment.</a:t>
            </a:r>
          </a:p>
          <a:p>
            <a:endParaRPr lang="en-US" dirty="0"/>
          </a:p>
        </p:txBody>
      </p:sp>
      <p:sp>
        <p:nvSpPr>
          <p:cNvPr id="4" name="Slide Number Placeholder 3"/>
          <p:cNvSpPr>
            <a:spLocks noGrp="1"/>
          </p:cNvSpPr>
          <p:nvPr>
            <p:ph type="sldNum" sz="quarter" idx="5"/>
          </p:nvPr>
        </p:nvSpPr>
        <p:spPr/>
        <p:txBody>
          <a:bodyPr/>
          <a:lstStyle/>
          <a:p>
            <a:fld id="{FDFFAF24-9BE4-44A5-B0EC-2BD15659D1F5}" type="slidenum">
              <a:rPr lang="en-US" smtClean="0"/>
              <a:t>14</a:t>
            </a:fld>
            <a:endParaRPr lang="en-US"/>
          </a:p>
        </p:txBody>
      </p:sp>
    </p:spTree>
    <p:extLst>
      <p:ext uri="{BB962C8B-B14F-4D97-AF65-F5344CB8AC3E}">
        <p14:creationId xmlns:p14="http://schemas.microsoft.com/office/powerpoint/2010/main" val="159380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36769" y="924404"/>
            <a:ext cx="6199689" cy="8796703"/>
          </a:xfrm>
        </p:spPr>
        <p:txBody>
          <a:bodyPr/>
          <a:lstStyle/>
          <a:p>
            <a:endParaRPr lang="en-US" dirty="0"/>
          </a:p>
        </p:txBody>
      </p:sp>
      <p:sp>
        <p:nvSpPr>
          <p:cNvPr id="4" name="Slide Number Placeholder 3"/>
          <p:cNvSpPr>
            <a:spLocks noGrp="1"/>
          </p:cNvSpPr>
          <p:nvPr>
            <p:ph type="sldNum" sz="quarter" idx="10"/>
          </p:nvPr>
        </p:nvSpPr>
        <p:spPr/>
        <p:txBody>
          <a:bodyPr/>
          <a:lstStyle/>
          <a:p>
            <a:fld id="{FDFFAF24-9BE4-44A5-B0EC-2BD15659D1F5}" type="slidenum">
              <a:rPr lang="en-US" smtClean="0"/>
              <a:t>15</a:t>
            </a:fld>
            <a:endParaRPr lang="en-US"/>
          </a:p>
        </p:txBody>
      </p:sp>
    </p:spTree>
    <p:extLst>
      <p:ext uri="{BB962C8B-B14F-4D97-AF65-F5344CB8AC3E}">
        <p14:creationId xmlns:p14="http://schemas.microsoft.com/office/powerpoint/2010/main" val="213607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FFAF24-9BE4-44A5-B0EC-2BD15659D1F5}" type="slidenum">
              <a:rPr lang="en-US" smtClean="0"/>
              <a:t>2</a:t>
            </a:fld>
            <a:endParaRPr lang="en-US" dirty="0"/>
          </a:p>
        </p:txBody>
      </p:sp>
      <p:sp>
        <p:nvSpPr>
          <p:cNvPr id="2" name="Notes Placeholder 1">
            <a:extLst>
              <a:ext uri="{FF2B5EF4-FFF2-40B4-BE49-F238E27FC236}">
                <a16:creationId xmlns:a16="http://schemas.microsoft.com/office/drawing/2014/main" id="{64487238-9C7A-4BA1-9D59-E07C76327FF0}"/>
              </a:ext>
            </a:extLst>
          </p:cNvPr>
          <p:cNvSpPr>
            <a:spLocks noGrp="1"/>
          </p:cNvSpPr>
          <p:nvPr>
            <p:ph type="body" idx="1"/>
          </p:nvPr>
        </p:nvSpPr>
        <p:spPr/>
        <p:txBody>
          <a:bodyPr/>
          <a:lstStyle/>
          <a:p>
            <a:endParaRPr lang="en-AE" dirty="0"/>
          </a:p>
        </p:txBody>
      </p:sp>
    </p:spTree>
    <p:extLst>
      <p:ext uri="{BB962C8B-B14F-4D97-AF65-F5344CB8AC3E}">
        <p14:creationId xmlns:p14="http://schemas.microsoft.com/office/powerpoint/2010/main" val="53717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When an Oracle database is running in a single machine, we call this architecture “Oracle Database Single Instance Architecture”.</a:t>
            </a:r>
          </a:p>
          <a:p>
            <a:endParaRPr lang="en-US" dirty="0"/>
          </a:p>
          <a:p>
            <a:r>
              <a:rPr lang="en-US" dirty="0"/>
              <a:t>We would have a single Oracle database instance running in the machine and serving its clients.</a:t>
            </a:r>
          </a:p>
          <a:p>
            <a:endParaRPr lang="en-US" dirty="0"/>
          </a:p>
          <a:p>
            <a:r>
              <a:rPr lang="en-US" dirty="0"/>
              <a:t>The term “Oracle database instance” is simply the collection of memory structures and processes of the database.</a:t>
            </a:r>
          </a:p>
          <a:p>
            <a:endParaRPr lang="en-US" dirty="0"/>
          </a:p>
          <a:p>
            <a:r>
              <a:rPr lang="en-US" dirty="0"/>
              <a:t>This architecture is the traditional that is being used by many applications. The more users who want to connect to the database, the more resources we need in the machine and dedicate them to the database.</a:t>
            </a:r>
          </a:p>
          <a:p>
            <a:endParaRPr lang="en-US" dirty="0"/>
          </a:p>
          <a:p>
            <a:r>
              <a:rPr lang="en-US" dirty="0"/>
              <a:t>However, this architecture has one serious availability risk. If anything goes wrong with the machine, the database becomes unavailable. Depending on the value of the database, you might need to mitigate this risk. Oracle provides you a solution and that’s what we’re going to discuss about it in the next slide.</a:t>
            </a:r>
          </a:p>
        </p:txBody>
      </p:sp>
      <p:sp>
        <p:nvSpPr>
          <p:cNvPr id="4" name="Slide Number Placeholder 3"/>
          <p:cNvSpPr>
            <a:spLocks noGrp="1"/>
          </p:cNvSpPr>
          <p:nvPr>
            <p:ph type="sldNum" sz="quarter" idx="5"/>
          </p:nvPr>
        </p:nvSpPr>
        <p:spPr/>
        <p:txBody>
          <a:bodyPr/>
          <a:lstStyle/>
          <a:p>
            <a:fld id="{FDFFAF24-9BE4-44A5-B0EC-2BD15659D1F5}" type="slidenum">
              <a:rPr lang="en-US" smtClean="0"/>
              <a:t>3</a:t>
            </a:fld>
            <a:endParaRPr lang="en-US"/>
          </a:p>
        </p:txBody>
      </p:sp>
    </p:spTree>
    <p:extLst>
      <p:ext uri="{BB962C8B-B14F-4D97-AF65-F5344CB8AC3E}">
        <p14:creationId xmlns:p14="http://schemas.microsoft.com/office/powerpoint/2010/main" val="173744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For server fault tolerance, Oracle provides Oracle database RAC option.</a:t>
            </a:r>
          </a:p>
          <a:p>
            <a:endParaRPr lang="en-US" dirty="0"/>
          </a:p>
          <a:p>
            <a:r>
              <a:rPr lang="en-US" dirty="0"/>
              <a:t>With this option, we would have …. . In IT technical terms, RAC solution is an active-active cluster solution.</a:t>
            </a:r>
          </a:p>
          <a:p>
            <a:endParaRPr lang="en-US" dirty="0"/>
          </a:p>
          <a:p>
            <a:r>
              <a:rPr lang="en-US" dirty="0"/>
              <a:t>This solution is used by enterprises who demand high available applications… they cannot tolerate high recovery time from backup when the server becomes faulty.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DFFAF24-9BE4-44A5-B0EC-2BD15659D1F5}" type="slidenum">
              <a:rPr lang="en-US" smtClean="0"/>
              <a:t>4</a:t>
            </a:fld>
            <a:endParaRPr lang="en-US"/>
          </a:p>
        </p:txBody>
      </p:sp>
    </p:spTree>
    <p:extLst>
      <p:ext uri="{BB962C8B-B14F-4D97-AF65-F5344CB8AC3E}">
        <p14:creationId xmlns:p14="http://schemas.microsoft.com/office/powerpoint/2010/main" val="95691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Comes in the middle between the single instance database and the Real Application Cluster.</a:t>
            </a:r>
          </a:p>
          <a:p>
            <a:r>
              <a:rPr lang="en-US" dirty="0"/>
              <a:t>Active-passive cluster</a:t>
            </a:r>
          </a:p>
          <a:p>
            <a:endParaRPr lang="en-US" dirty="0"/>
          </a:p>
          <a:p>
            <a:r>
              <a:rPr lang="en-US" dirty="0"/>
              <a:t>This solution is good for businesses who want to take advantage of RAC options but with less cost than the RAC license cost.</a:t>
            </a:r>
          </a:p>
        </p:txBody>
      </p:sp>
      <p:sp>
        <p:nvSpPr>
          <p:cNvPr id="4" name="Slide Number Placeholder 3"/>
          <p:cNvSpPr>
            <a:spLocks noGrp="1"/>
          </p:cNvSpPr>
          <p:nvPr>
            <p:ph type="sldNum" sz="quarter" idx="5"/>
          </p:nvPr>
        </p:nvSpPr>
        <p:spPr/>
        <p:txBody>
          <a:bodyPr/>
          <a:lstStyle/>
          <a:p>
            <a:fld id="{FDFFAF24-9BE4-44A5-B0EC-2BD15659D1F5}" type="slidenum">
              <a:rPr lang="en-US" smtClean="0"/>
              <a:t>5</a:t>
            </a:fld>
            <a:endParaRPr lang="en-US"/>
          </a:p>
        </p:txBody>
      </p:sp>
    </p:spTree>
    <p:extLst>
      <p:ext uri="{BB962C8B-B14F-4D97-AF65-F5344CB8AC3E}">
        <p14:creationId xmlns:p14="http://schemas.microsoft.com/office/powerpoint/2010/main" val="4012315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Site disaster recovery solution</a:t>
            </a:r>
          </a:p>
          <a:p>
            <a:endParaRPr lang="en-US" dirty="0"/>
          </a:p>
        </p:txBody>
      </p:sp>
      <p:sp>
        <p:nvSpPr>
          <p:cNvPr id="4" name="Slide Number Placeholder 3"/>
          <p:cNvSpPr>
            <a:spLocks noGrp="1"/>
          </p:cNvSpPr>
          <p:nvPr>
            <p:ph type="sldNum" sz="quarter" idx="5"/>
          </p:nvPr>
        </p:nvSpPr>
        <p:spPr/>
        <p:txBody>
          <a:bodyPr/>
          <a:lstStyle/>
          <a:p>
            <a:fld id="{FDFFAF24-9BE4-44A5-B0EC-2BD15659D1F5}" type="slidenum">
              <a:rPr lang="en-US" smtClean="0"/>
              <a:t>6</a:t>
            </a:fld>
            <a:endParaRPr lang="en-US"/>
          </a:p>
        </p:txBody>
      </p:sp>
    </p:spTree>
    <p:extLst>
      <p:ext uri="{BB962C8B-B14F-4D97-AF65-F5344CB8AC3E}">
        <p14:creationId xmlns:p14="http://schemas.microsoft.com/office/powerpoint/2010/main" val="204022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Off load query operations to the Standby database</a:t>
            </a:r>
          </a:p>
        </p:txBody>
      </p:sp>
      <p:sp>
        <p:nvSpPr>
          <p:cNvPr id="4" name="Slide Number Placeholder 3"/>
          <p:cNvSpPr>
            <a:spLocks noGrp="1"/>
          </p:cNvSpPr>
          <p:nvPr>
            <p:ph type="sldNum" sz="quarter" idx="5"/>
          </p:nvPr>
        </p:nvSpPr>
        <p:spPr/>
        <p:txBody>
          <a:bodyPr/>
          <a:lstStyle/>
          <a:p>
            <a:fld id="{FDFFAF24-9BE4-44A5-B0EC-2BD15659D1F5}" type="slidenum">
              <a:rPr lang="en-US" smtClean="0"/>
              <a:t>7</a:t>
            </a:fld>
            <a:endParaRPr lang="en-US"/>
          </a:p>
        </p:txBody>
      </p:sp>
    </p:spTree>
    <p:extLst>
      <p:ext uri="{BB962C8B-B14F-4D97-AF65-F5344CB8AC3E}">
        <p14:creationId xmlns:p14="http://schemas.microsoft.com/office/powerpoint/2010/main" val="1523429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Data replication</a:t>
            </a:r>
          </a:p>
          <a:p>
            <a:r>
              <a:rPr lang="en-US" dirty="0"/>
              <a:t>Is not part of Oracle database, it is a separate product</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Separate license is needed</a:t>
            </a:r>
          </a:p>
          <a:p>
            <a:r>
              <a:rPr lang="en-US" dirty="0"/>
              <a:t>Supports replicating datasets</a:t>
            </a:r>
          </a:p>
          <a:p>
            <a:r>
              <a:rPr lang="en-US" dirty="0"/>
              <a:t>Non-Oracle databases are supported</a:t>
            </a:r>
          </a:p>
          <a:p>
            <a:r>
              <a:rPr lang="en-US" dirty="0"/>
              <a:t>Uni-directional and bi-directional</a:t>
            </a:r>
          </a:p>
        </p:txBody>
      </p:sp>
      <p:sp>
        <p:nvSpPr>
          <p:cNvPr id="4" name="Slide Number Placeholder 3"/>
          <p:cNvSpPr>
            <a:spLocks noGrp="1"/>
          </p:cNvSpPr>
          <p:nvPr>
            <p:ph type="sldNum" sz="quarter" idx="5"/>
          </p:nvPr>
        </p:nvSpPr>
        <p:spPr/>
        <p:txBody>
          <a:bodyPr/>
          <a:lstStyle/>
          <a:p>
            <a:fld id="{FDFFAF24-9BE4-44A5-B0EC-2BD15659D1F5}" type="slidenum">
              <a:rPr lang="en-US" smtClean="0"/>
              <a:t>8</a:t>
            </a:fld>
            <a:endParaRPr lang="en-US"/>
          </a:p>
        </p:txBody>
      </p:sp>
    </p:spTree>
    <p:extLst>
      <p:ext uri="{BB962C8B-B14F-4D97-AF65-F5344CB8AC3E}">
        <p14:creationId xmlns:p14="http://schemas.microsoft.com/office/powerpoint/2010/main" val="6864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FFAF24-9BE4-44A5-B0EC-2BD15659D1F5}" type="slidenum">
              <a:rPr lang="en-US" smtClean="0"/>
              <a:t>9</a:t>
            </a:fld>
            <a:endParaRPr lang="en-US"/>
          </a:p>
        </p:txBody>
      </p:sp>
    </p:spTree>
    <p:extLst>
      <p:ext uri="{BB962C8B-B14F-4D97-AF65-F5344CB8AC3E}">
        <p14:creationId xmlns:p14="http://schemas.microsoft.com/office/powerpoint/2010/main" val="396036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543977"/>
            <a:ext cx="12188825" cy="314022"/>
          </a:xfrm>
          <a:prstGeom prst="rect">
            <a:avLst/>
          </a:prstGeom>
          <a:solidFill>
            <a:srgbClr val="F40C0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rgbClr val="333333"/>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rgbClr val="333333"/>
                </a:solidFill>
                <a:latin typeface="Arial" panose="020B0604020202020204" pitchFamily="34" charset="0"/>
                <a:cs typeface="Arial" panose="020B060402020202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TextBox 5">
            <a:extLst>
              <a:ext uri="{FF2B5EF4-FFF2-40B4-BE49-F238E27FC236}">
                <a16:creationId xmlns:a16="http://schemas.microsoft.com/office/drawing/2014/main" id="{C17AD296-FF1A-48C5-9B3B-4AA4B0CCF401}"/>
              </a:ext>
            </a:extLst>
          </p:cNvPr>
          <p:cNvSpPr txBox="1"/>
          <p:nvPr userDrawn="1"/>
        </p:nvSpPr>
        <p:spPr>
          <a:xfrm>
            <a:off x="68782" y="6562488"/>
            <a:ext cx="6397625"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b="1" dirty="0">
                <a:solidFill>
                  <a:schemeClr val="bg1"/>
                </a:solidFill>
                <a:latin typeface="Arial" panose="020B0604020202020204" pitchFamily="34" charset="0"/>
                <a:cs typeface="Arial" panose="020B0604020202020204" pitchFamily="34" charset="0"/>
              </a:rPr>
              <a:t>Oracle Database Administration from Zero to Hero </a:t>
            </a:r>
            <a:r>
              <a:rPr lang="en-US" sz="1200" b="1" baseline="0" dirty="0">
                <a:solidFill>
                  <a:schemeClr val="bg1"/>
                </a:solidFill>
                <a:latin typeface="Arial" panose="020B0604020202020204" pitchFamily="34" charset="0"/>
                <a:cs typeface="Arial" panose="020B0604020202020204" pitchFamily="34" charset="0"/>
              </a:rPr>
              <a:t>-  a course by Ahmed Baraka</a:t>
            </a:r>
            <a:endParaRPr lang="en-US" sz="1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165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3CFE2CC-454D-4466-AC55-B86DA0A87BAE}" type="datetimeFigureOut">
              <a:rPr lang="en-US" smtClean="0"/>
              <a:t>11/21/2022</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654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647B1BF-4039-460D-A637-65428CBD720E}" type="datetimeFigureOut">
              <a:rPr lang="en-US" smtClean="0"/>
              <a:t>11/21/2022</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512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1097280" y="1501629"/>
            <a:ext cx="10058400" cy="5008227"/>
          </a:xfrm>
        </p:spPr>
        <p:txBody>
          <a:bodyPr/>
          <a:lstStyle>
            <a:lvl1pPr marL="338328" indent="-338328">
              <a:spcBef>
                <a:spcPts val="600"/>
              </a:spcBef>
              <a:spcAft>
                <a:spcPts val="600"/>
              </a:spcAft>
              <a:buSzPct val="125000"/>
              <a:defRPr sz="2400">
                <a:latin typeface="Arial" panose="020B0604020202020204" pitchFamily="34" charset="0"/>
                <a:cs typeface="Arial" panose="020B0604020202020204" pitchFamily="34" charset="0"/>
              </a:defRPr>
            </a:lvl1pPr>
            <a:lvl2pPr marL="628650" indent="-228600">
              <a:lnSpc>
                <a:spcPct val="100000"/>
              </a:lnSpc>
              <a:spcBef>
                <a:spcPts val="300"/>
              </a:spcBef>
              <a:spcAft>
                <a:spcPts val="300"/>
              </a:spcAft>
              <a:buClr>
                <a:srgbClr val="0070C0"/>
              </a:buClr>
              <a:buSzPct val="90000"/>
              <a:buFont typeface="Arial" panose="020B0604020202020204" pitchFamily="34" charset="0"/>
              <a:buChar char="-"/>
              <a:defRPr sz="2200">
                <a:latin typeface="Arial" panose="020B0604020202020204" pitchFamily="34" charset="0"/>
                <a:cs typeface="Arial" panose="020B0604020202020204" pitchFamily="34" charset="0"/>
              </a:defRPr>
            </a:lvl2pPr>
            <a:lvl3pPr marL="857250" indent="-225425">
              <a:lnSpc>
                <a:spcPct val="100000"/>
              </a:lnSpc>
              <a:spcBef>
                <a:spcPts val="0"/>
              </a:spcBef>
              <a:spcAft>
                <a:spcPts val="600"/>
              </a:spcAft>
              <a:buClr>
                <a:srgbClr val="0070C0"/>
              </a:buClr>
              <a:buFont typeface="Wingdings" panose="05000000000000000000" pitchFamily="2" charset="2"/>
              <a:buChar char="§"/>
              <a:tabLst/>
              <a:defRPr sz="2000">
                <a:latin typeface="Arial" panose="020B0604020202020204" pitchFamily="34" charset="0"/>
                <a:cs typeface="Arial" panose="020B0604020202020204" pitchFamily="34" charset="0"/>
              </a:defRPr>
            </a:lvl3pPr>
            <a:lvl4pPr marL="749808" indent="-182880">
              <a:lnSpc>
                <a:spcPct val="100000"/>
              </a:lnSpc>
              <a:buClr>
                <a:srgbClr val="0070C0"/>
              </a:buClr>
              <a:buFont typeface="Arial" panose="020B0604020202020204" pitchFamily="34" charset="0"/>
              <a:buChar char="•"/>
              <a:defRPr>
                <a:latin typeface="Arial" panose="020B0604020202020204" pitchFamily="34" charset="0"/>
                <a:cs typeface="Arial" panose="020B0604020202020204" pitchFamily="34" charset="0"/>
              </a:defRPr>
            </a:lvl4pPr>
            <a:lvl5pPr marL="932688" indent="-182880">
              <a:lnSpc>
                <a:spcPct val="100000"/>
              </a:lnSpc>
              <a:buClr>
                <a:srgbClr val="0070C0"/>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E0DAA471-7A10-0474-8641-D4CD14483882}"/>
              </a:ext>
            </a:extLst>
          </p:cNvPr>
          <p:cNvPicPr>
            <a:picLocks noChangeAspect="1"/>
          </p:cNvPicPr>
          <p:nvPr userDrawn="1"/>
        </p:nvPicPr>
        <p:blipFill>
          <a:blip r:embed="rId2">
            <a:alphaModFix amt="22000"/>
          </a:blip>
          <a:stretch>
            <a:fillRect/>
          </a:stretch>
        </p:blipFill>
        <p:spPr>
          <a:xfrm rot="19921157">
            <a:off x="4856949" y="3062917"/>
            <a:ext cx="2478102" cy="732166"/>
          </a:xfrm>
          <a:prstGeom prst="rect">
            <a:avLst/>
          </a:prstGeom>
        </p:spPr>
      </p:pic>
    </p:spTree>
    <p:extLst>
      <p:ext uri="{BB962C8B-B14F-4D97-AF65-F5344CB8AC3E}">
        <p14:creationId xmlns:p14="http://schemas.microsoft.com/office/powerpoint/2010/main" val="33567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rgbClr val="333333"/>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60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449C95DE-FD64-4606-AE61-EC1136867CC6}" type="datetimeFigureOut">
              <a:rPr lang="en-US" smtClean="0"/>
              <a:t>11/21/2022</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400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DEB0BBD-30FE-4CF1-900A-0C45149F8AF8}" type="datetimeFigureOut">
              <a:rPr lang="en-US" smtClean="0"/>
              <a:t>11/21/2022</a:t>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847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B91A5F7F-3E81-4C65-A4D1-CB62D5B9DB91}" type="datetimeFigureOut">
              <a:rPr lang="en-US" smtClean="0"/>
              <a:t>11/21/2022</a:t>
            </a:fld>
            <a:endParaRPr lang="en-US" dirty="0"/>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322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DAA471-7A10-0474-8641-D4CD14483882}"/>
              </a:ext>
            </a:extLst>
          </p:cNvPr>
          <p:cNvPicPr>
            <a:picLocks noChangeAspect="1"/>
          </p:cNvPicPr>
          <p:nvPr userDrawn="1"/>
        </p:nvPicPr>
        <p:blipFill>
          <a:blip r:embed="rId2">
            <a:alphaModFix amt="22000"/>
          </a:blip>
          <a:stretch>
            <a:fillRect/>
          </a:stretch>
        </p:blipFill>
        <p:spPr>
          <a:xfrm rot="19921157">
            <a:off x="4856949" y="3062917"/>
            <a:ext cx="2478102" cy="732166"/>
          </a:xfrm>
          <a:prstGeom prst="rect">
            <a:avLst/>
          </a:prstGeom>
        </p:spPr>
      </p:pic>
    </p:spTree>
    <p:extLst>
      <p:ext uri="{BB962C8B-B14F-4D97-AF65-F5344CB8AC3E}">
        <p14:creationId xmlns:p14="http://schemas.microsoft.com/office/powerpoint/2010/main" val="384129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3CDCB01F-D966-4C62-B900-0BE008A90C98}" type="datetimeFigureOut">
              <a:rPr lang="en-US" smtClean="0"/>
              <a:t>11/21/2022</a:t>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9512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0" y="4953000"/>
            <a:ext cx="12188825" cy="1905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73A0EA-7DC7-4964-BB97-B173EF3B859A}" type="datetimeFigureOut">
              <a:rPr lang="en-US" smtClean="0"/>
              <a:t>11/21/2022</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096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43976"/>
            <a:ext cx="12192000" cy="314023"/>
          </a:xfrm>
          <a:prstGeom prst="rect">
            <a:avLst/>
          </a:prstGeom>
          <a:solidFill>
            <a:srgbClr val="F40C0C"/>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96612" y="269826"/>
            <a:ext cx="10058400" cy="9633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510018"/>
            <a:ext cx="10058400" cy="4999839"/>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5">
            <a:extLst>
              <a:ext uri="{FF2B5EF4-FFF2-40B4-BE49-F238E27FC236}">
                <a16:creationId xmlns:a16="http://schemas.microsoft.com/office/drawing/2014/main" id="{DF3428A5-F72B-4754-B138-E7F964C69798}"/>
              </a:ext>
            </a:extLst>
          </p:cNvPr>
          <p:cNvSpPr txBox="1"/>
          <p:nvPr userDrawn="1"/>
        </p:nvSpPr>
        <p:spPr>
          <a:xfrm>
            <a:off x="68782" y="6562488"/>
            <a:ext cx="6397625"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b="1" dirty="0">
                <a:solidFill>
                  <a:schemeClr val="bg1"/>
                </a:solidFill>
                <a:latin typeface="Arial" panose="020B0604020202020204" pitchFamily="34" charset="0"/>
                <a:cs typeface="Arial" panose="020B0604020202020204" pitchFamily="34" charset="0"/>
              </a:rPr>
              <a:t>Oracle Database Administration from Zero to Hero </a:t>
            </a:r>
            <a:r>
              <a:rPr lang="en-US" sz="1200" b="1" baseline="0" dirty="0">
                <a:solidFill>
                  <a:schemeClr val="bg1"/>
                </a:solidFill>
                <a:latin typeface="Arial" panose="020B0604020202020204" pitchFamily="34" charset="0"/>
                <a:cs typeface="Arial" panose="020B0604020202020204" pitchFamily="34" charset="0"/>
              </a:rPr>
              <a:t>-  a course by Ahmed Baraka</a:t>
            </a:r>
            <a:endParaRPr lang="en-US" sz="1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710353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400" b="1" kern="1200" spc="-50" baseline="0">
          <a:solidFill>
            <a:srgbClr val="333333"/>
          </a:solidFill>
          <a:latin typeface="Arial" panose="020B0604020202020204" pitchFamily="34" charset="0"/>
          <a:ea typeface="+mj-ea"/>
          <a:cs typeface="Arial" panose="020B0604020202020204" pitchFamily="34" charset="0"/>
        </a:defRPr>
      </a:lvl1pPr>
    </p:titleStyle>
    <p:bodyStyle>
      <a:lvl1pPr marL="227013" indent="-227013" algn="l" defTabSz="914400" rtl="0" eaLnBrk="1" latinLnBrk="0" hangingPunct="1">
        <a:lnSpc>
          <a:spcPct val="100000"/>
        </a:lnSpc>
        <a:spcBef>
          <a:spcPts val="0"/>
        </a:spcBef>
        <a:spcAft>
          <a:spcPts val="600"/>
        </a:spcAft>
        <a:buClr>
          <a:srgbClr val="FF0000"/>
        </a:buClr>
        <a:buSzPct val="115000"/>
        <a:buFont typeface="Arial" panose="020B0604020202020204" pitchFamily="34" charset="0"/>
        <a:buChar char="•"/>
        <a:defRPr sz="2400" kern="1200">
          <a:solidFill>
            <a:srgbClr val="333333"/>
          </a:solidFill>
          <a:latin typeface="Arial" panose="020B0604020202020204" pitchFamily="34" charset="0"/>
          <a:ea typeface="+mn-ea"/>
          <a:cs typeface="Arial" panose="020B0604020202020204" pitchFamily="34" charset="0"/>
        </a:defRPr>
      </a:lvl1pPr>
      <a:lvl2pPr marL="517525" indent="-234950" algn="l" defTabSz="914400" rtl="0" eaLnBrk="1" latinLnBrk="0" hangingPunct="1">
        <a:lnSpc>
          <a:spcPct val="100000"/>
        </a:lnSpc>
        <a:spcBef>
          <a:spcPts val="300"/>
        </a:spcBef>
        <a:spcAft>
          <a:spcPts val="300"/>
        </a:spcAft>
        <a:buClr>
          <a:srgbClr val="FF0000"/>
        </a:buClr>
        <a:buSzPct val="90000"/>
        <a:buFont typeface="Arial" panose="020B0604020202020204" pitchFamily="34" charset="0"/>
        <a:buChar char="-"/>
        <a:defRPr sz="2200" kern="1200">
          <a:solidFill>
            <a:srgbClr val="333333"/>
          </a:solidFill>
          <a:latin typeface="Arial" panose="020B0604020202020204" pitchFamily="34" charset="0"/>
          <a:ea typeface="+mn-ea"/>
          <a:cs typeface="Arial" panose="020B0604020202020204" pitchFamily="34" charset="0"/>
        </a:defRPr>
      </a:lvl2pPr>
      <a:lvl3pPr marL="649224" indent="-182563" algn="l" defTabSz="914400" rtl="0" eaLnBrk="1" latinLnBrk="0" hangingPunct="1">
        <a:lnSpc>
          <a:spcPct val="100000"/>
        </a:lnSpc>
        <a:spcBef>
          <a:spcPts val="0"/>
        </a:spcBef>
        <a:spcAft>
          <a:spcPts val="600"/>
        </a:spcAft>
        <a:buClr>
          <a:srgbClr val="FF0000"/>
        </a:buClr>
        <a:buFont typeface="Wingdings" panose="05000000000000000000" pitchFamily="2" charset="2"/>
        <a:buChar char="§"/>
        <a:defRPr sz="2000" kern="1200">
          <a:solidFill>
            <a:srgbClr val="333333"/>
          </a:solidFill>
          <a:latin typeface="Arial" panose="020B0604020202020204" pitchFamily="34" charset="0"/>
          <a:ea typeface="+mn-ea"/>
          <a:cs typeface="Arial" panose="020B0604020202020204" pitchFamily="34" charset="0"/>
        </a:defRPr>
      </a:lvl3pPr>
      <a:lvl4pPr marL="914400" indent="-182880" algn="l" defTabSz="914400" rtl="0" eaLnBrk="1" latinLnBrk="0" hangingPunct="1">
        <a:lnSpc>
          <a:spcPct val="100000"/>
        </a:lnSpc>
        <a:spcBef>
          <a:spcPts val="200"/>
        </a:spcBef>
        <a:spcAft>
          <a:spcPts val="400"/>
        </a:spcAft>
        <a:buClr>
          <a:srgbClr val="FF0000"/>
        </a:buClr>
        <a:buFont typeface="Arial" panose="020B0604020202020204" pitchFamily="34" charset="0"/>
        <a:buChar char="•"/>
        <a:defRPr sz="1400" kern="1200">
          <a:solidFill>
            <a:srgbClr val="333333"/>
          </a:solidFill>
          <a:latin typeface="Arial" panose="020B0604020202020204" pitchFamily="34" charset="0"/>
          <a:ea typeface="+mn-ea"/>
          <a:cs typeface="Arial" panose="020B0604020202020204" pitchFamily="34" charset="0"/>
        </a:defRPr>
      </a:lvl4pPr>
      <a:lvl5pPr marL="1031875" indent="-182563" algn="l" defTabSz="914400" rtl="0" eaLnBrk="1" latinLnBrk="0" hangingPunct="1">
        <a:lnSpc>
          <a:spcPct val="100000"/>
        </a:lnSpc>
        <a:spcBef>
          <a:spcPts val="200"/>
        </a:spcBef>
        <a:spcAft>
          <a:spcPts val="400"/>
        </a:spcAft>
        <a:buClr>
          <a:srgbClr val="FF0000"/>
        </a:buClr>
        <a:buFont typeface="Arial" panose="020B0604020202020204" pitchFamily="34" charset="0"/>
        <a:buChar char="•"/>
        <a:defRPr sz="1400" kern="1200">
          <a:solidFill>
            <a:srgbClr val="333333"/>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racle.com/ae/a/tech/docs/technical-resources/oml-technical-brief.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338083"/>
            <a:ext cx="12192000" cy="1551007"/>
          </a:xfrm>
          <a:prstGeom prst="rect">
            <a:avLst/>
          </a:prstGeom>
          <a:solidFill>
            <a:srgbClr val="F40C0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91250" y="2106587"/>
            <a:ext cx="10150999" cy="1583498"/>
          </a:xfrm>
        </p:spPr>
        <p:txBody>
          <a:bodyPr>
            <a:normAutofit/>
          </a:bodyPr>
          <a:lstStyle/>
          <a:p>
            <a:pPr>
              <a:lnSpc>
                <a:spcPct val="100000"/>
              </a:lnSpc>
            </a:pPr>
            <a:r>
              <a:rPr lang="en-US" sz="4000" dirty="0">
                <a:solidFill>
                  <a:schemeClr val="bg1"/>
                </a:solidFill>
              </a:rPr>
              <a:t>Overview on Oracle Database Technologies and Options</a:t>
            </a:r>
            <a:endParaRPr lang="en-US" sz="4000" b="1" dirty="0">
              <a:solidFill>
                <a:schemeClr val="bg1"/>
              </a:solidFill>
            </a:endParaRPr>
          </a:p>
        </p:txBody>
      </p:sp>
      <p:sp>
        <p:nvSpPr>
          <p:cNvPr id="8" name="Subtitle 2"/>
          <p:cNvSpPr txBox="1">
            <a:spLocks/>
          </p:cNvSpPr>
          <p:nvPr/>
        </p:nvSpPr>
        <p:spPr>
          <a:xfrm>
            <a:off x="1160060" y="4236795"/>
            <a:ext cx="6571829" cy="12306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b="1" dirty="0">
                <a:solidFill>
                  <a:srgbClr val="333333"/>
                </a:solidFill>
              </a:rPr>
              <a:t>By Ahmed Baraka</a:t>
            </a:r>
          </a:p>
        </p:txBody>
      </p:sp>
    </p:spTree>
    <p:extLst>
      <p:ext uri="{BB962C8B-B14F-4D97-AF65-F5344CB8AC3E}">
        <p14:creationId xmlns:p14="http://schemas.microsoft.com/office/powerpoint/2010/main" val="370551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98996-3F02-45E4-A572-29948EAE82B1}"/>
              </a:ext>
            </a:extLst>
          </p:cNvPr>
          <p:cNvSpPr/>
          <p:nvPr/>
        </p:nvSpPr>
        <p:spPr>
          <a:xfrm>
            <a:off x="585626" y="565079"/>
            <a:ext cx="4827141" cy="6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40C0C"/>
                </a:solidFill>
              </a:rPr>
              <a:t>Oracle Automatic Storage Management (ASM)</a:t>
            </a:r>
          </a:p>
        </p:txBody>
      </p:sp>
      <p:cxnSp>
        <p:nvCxnSpPr>
          <p:cNvPr id="8" name="Straight Connector 7">
            <a:extLst>
              <a:ext uri="{FF2B5EF4-FFF2-40B4-BE49-F238E27FC236}">
                <a16:creationId xmlns:a16="http://schemas.microsoft.com/office/drawing/2014/main" id="{79883B87-1BAB-43C4-B668-A7893AFA0343}"/>
              </a:ext>
            </a:extLst>
          </p:cNvPr>
          <p:cNvCxnSpPr>
            <a:cxnSpLocks/>
          </p:cNvCxnSpPr>
          <p:nvPr/>
        </p:nvCxnSpPr>
        <p:spPr>
          <a:xfrm>
            <a:off x="678094" y="1109610"/>
            <a:ext cx="4376791"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E52B976C-9C07-4511-A56D-86EF5F05A763}"/>
              </a:ext>
            </a:extLst>
          </p:cNvPr>
          <p:cNvGrpSpPr/>
          <p:nvPr/>
        </p:nvGrpSpPr>
        <p:grpSpPr>
          <a:xfrm>
            <a:off x="2238053" y="1458933"/>
            <a:ext cx="7715895" cy="4510352"/>
            <a:chOff x="1869894" y="1458933"/>
            <a:chExt cx="7715895" cy="4510352"/>
          </a:xfrm>
        </p:grpSpPr>
        <p:sp>
          <p:nvSpPr>
            <p:cNvPr id="13" name="Rectangle 12">
              <a:extLst>
                <a:ext uri="{FF2B5EF4-FFF2-40B4-BE49-F238E27FC236}">
                  <a16:creationId xmlns:a16="http://schemas.microsoft.com/office/drawing/2014/main" id="{FA9E7C2A-3077-4D59-8A1C-94A1A15271F5}"/>
                </a:ext>
              </a:extLst>
            </p:cNvPr>
            <p:cNvSpPr/>
            <p:nvPr/>
          </p:nvSpPr>
          <p:spPr>
            <a:xfrm>
              <a:off x="1869894" y="2319392"/>
              <a:ext cx="1031696" cy="392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Server Machine/VM</a:t>
              </a:r>
            </a:p>
          </p:txBody>
        </p:sp>
        <p:grpSp>
          <p:nvGrpSpPr>
            <p:cNvPr id="30" name="Group 29">
              <a:extLst>
                <a:ext uri="{FF2B5EF4-FFF2-40B4-BE49-F238E27FC236}">
                  <a16:creationId xmlns:a16="http://schemas.microsoft.com/office/drawing/2014/main" id="{EB6438D1-30D5-432A-962A-9F52E9286F01}"/>
                </a:ext>
              </a:extLst>
            </p:cNvPr>
            <p:cNvGrpSpPr/>
            <p:nvPr/>
          </p:nvGrpSpPr>
          <p:grpSpPr>
            <a:xfrm>
              <a:off x="3539229" y="1458933"/>
              <a:ext cx="667391" cy="718760"/>
              <a:chOff x="3731015" y="1684964"/>
              <a:chExt cx="667391" cy="718760"/>
            </a:xfrm>
          </p:grpSpPr>
          <p:pic>
            <p:nvPicPr>
              <p:cNvPr id="6" name="Graphic 5" descr="Users with solid fill">
                <a:extLst>
                  <a:ext uri="{FF2B5EF4-FFF2-40B4-BE49-F238E27FC236}">
                    <a16:creationId xmlns:a16="http://schemas.microsoft.com/office/drawing/2014/main" id="{4749B3D9-2668-4C39-876F-B8FC39728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6727" y="1867755"/>
                <a:ext cx="535969" cy="535969"/>
              </a:xfrm>
              <a:prstGeom prst="rect">
                <a:avLst/>
              </a:prstGeom>
            </p:spPr>
          </p:pic>
          <p:sp>
            <p:nvSpPr>
              <p:cNvPr id="16" name="Rectangle 15">
                <a:extLst>
                  <a:ext uri="{FF2B5EF4-FFF2-40B4-BE49-F238E27FC236}">
                    <a16:creationId xmlns:a16="http://schemas.microsoft.com/office/drawing/2014/main" id="{FC270046-6ADA-472C-A2BE-214C854B75C7}"/>
                  </a:ext>
                </a:extLst>
              </p:cNvPr>
              <p:cNvSpPr/>
              <p:nvPr/>
            </p:nvSpPr>
            <p:spPr>
              <a:xfrm>
                <a:off x="3731015" y="1684964"/>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a:t>
                </a:r>
              </a:p>
            </p:txBody>
          </p:sp>
        </p:grpSp>
        <p:cxnSp>
          <p:nvCxnSpPr>
            <p:cNvPr id="18" name="Straight Arrow Connector 17">
              <a:extLst>
                <a:ext uri="{FF2B5EF4-FFF2-40B4-BE49-F238E27FC236}">
                  <a16:creationId xmlns:a16="http://schemas.microsoft.com/office/drawing/2014/main" id="{D29578EA-8D0F-4017-AE0E-7C155CBEFDE6}"/>
                </a:ext>
              </a:extLst>
            </p:cNvPr>
            <p:cNvCxnSpPr>
              <a:cxnSpLocks/>
              <a:stCxn id="6" idx="2"/>
              <a:endCxn id="17" idx="0"/>
            </p:cNvCxnSpPr>
            <p:nvPr/>
          </p:nvCxnSpPr>
          <p:spPr>
            <a:xfrm>
              <a:off x="3872926" y="2177693"/>
              <a:ext cx="18624" cy="1098055"/>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535AF6C-E1C7-4202-B0B8-7A47D76E0EFF}"/>
                </a:ext>
              </a:extLst>
            </p:cNvPr>
            <p:cNvSpPr/>
            <p:nvPr/>
          </p:nvSpPr>
          <p:spPr>
            <a:xfrm>
              <a:off x="2212764" y="2982945"/>
              <a:ext cx="1242317"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DB Instance</a:t>
              </a:r>
            </a:p>
          </p:txBody>
        </p:sp>
        <p:sp>
          <p:nvSpPr>
            <p:cNvPr id="12" name="Rectangle 11">
              <a:extLst>
                <a:ext uri="{FF2B5EF4-FFF2-40B4-BE49-F238E27FC236}">
                  <a16:creationId xmlns:a16="http://schemas.microsoft.com/office/drawing/2014/main" id="{8FE3EFE1-CEF2-496D-A97D-F07A5D272FFC}"/>
                </a:ext>
              </a:extLst>
            </p:cNvPr>
            <p:cNvSpPr/>
            <p:nvPr/>
          </p:nvSpPr>
          <p:spPr>
            <a:xfrm>
              <a:off x="1869895" y="2774023"/>
              <a:ext cx="7715894" cy="319526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17" name="Rectangle 16">
              <a:extLst>
                <a:ext uri="{FF2B5EF4-FFF2-40B4-BE49-F238E27FC236}">
                  <a16:creationId xmlns:a16="http://schemas.microsoft.com/office/drawing/2014/main" id="{EC3DFCF8-B97C-4B7D-A6BF-516CB9DC141D}"/>
                </a:ext>
              </a:extLst>
            </p:cNvPr>
            <p:cNvSpPr/>
            <p:nvPr/>
          </p:nvSpPr>
          <p:spPr>
            <a:xfrm>
              <a:off x="2385742" y="3275748"/>
              <a:ext cx="3011615" cy="58477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0" name="Rectangle 19">
              <a:extLst>
                <a:ext uri="{FF2B5EF4-FFF2-40B4-BE49-F238E27FC236}">
                  <a16:creationId xmlns:a16="http://schemas.microsoft.com/office/drawing/2014/main" id="{FBB12E55-BFBA-466A-8D27-3E3323416FEF}"/>
                </a:ext>
              </a:extLst>
            </p:cNvPr>
            <p:cNvSpPr/>
            <p:nvPr/>
          </p:nvSpPr>
          <p:spPr>
            <a:xfrm>
              <a:off x="2472964" y="3375491"/>
              <a:ext cx="918895" cy="25385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1" name="Rectangle 20">
              <a:extLst>
                <a:ext uri="{FF2B5EF4-FFF2-40B4-BE49-F238E27FC236}">
                  <a16:creationId xmlns:a16="http://schemas.microsoft.com/office/drawing/2014/main" id="{E072D5B3-4D39-4093-8829-D4D99EB63614}"/>
                </a:ext>
              </a:extLst>
            </p:cNvPr>
            <p:cNvSpPr/>
            <p:nvPr/>
          </p:nvSpPr>
          <p:spPr>
            <a:xfrm>
              <a:off x="3457037" y="3375491"/>
              <a:ext cx="601681" cy="25385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2" name="Rectangle 21">
              <a:extLst>
                <a:ext uri="{FF2B5EF4-FFF2-40B4-BE49-F238E27FC236}">
                  <a16:creationId xmlns:a16="http://schemas.microsoft.com/office/drawing/2014/main" id="{0D3FF217-4D30-4293-BBD5-61492F1C08AD}"/>
                </a:ext>
              </a:extLst>
            </p:cNvPr>
            <p:cNvSpPr/>
            <p:nvPr/>
          </p:nvSpPr>
          <p:spPr>
            <a:xfrm>
              <a:off x="4123896" y="3375491"/>
              <a:ext cx="601681" cy="25385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3" name="Rectangle 22">
              <a:extLst>
                <a:ext uri="{FF2B5EF4-FFF2-40B4-BE49-F238E27FC236}">
                  <a16:creationId xmlns:a16="http://schemas.microsoft.com/office/drawing/2014/main" id="{6B2775A7-32DC-472E-8DCD-18B354A449EC}"/>
                </a:ext>
              </a:extLst>
            </p:cNvPr>
            <p:cNvSpPr/>
            <p:nvPr/>
          </p:nvSpPr>
          <p:spPr>
            <a:xfrm>
              <a:off x="4790755" y="3375491"/>
              <a:ext cx="524409" cy="25385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9" name="Oval 8">
              <a:extLst>
                <a:ext uri="{FF2B5EF4-FFF2-40B4-BE49-F238E27FC236}">
                  <a16:creationId xmlns:a16="http://schemas.microsoft.com/office/drawing/2014/main" id="{8EB73ED5-F003-4A09-872C-7E8F230E97AA}"/>
                </a:ext>
              </a:extLst>
            </p:cNvPr>
            <p:cNvSpPr/>
            <p:nvPr/>
          </p:nvSpPr>
          <p:spPr>
            <a:xfrm>
              <a:off x="2922178" y="3657599"/>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4" name="Oval 23">
              <a:extLst>
                <a:ext uri="{FF2B5EF4-FFF2-40B4-BE49-F238E27FC236}">
                  <a16:creationId xmlns:a16="http://schemas.microsoft.com/office/drawing/2014/main" id="{42521935-801A-4B13-A138-FDAA843F1BAF}"/>
                </a:ext>
              </a:extLst>
            </p:cNvPr>
            <p:cNvSpPr/>
            <p:nvPr/>
          </p:nvSpPr>
          <p:spPr>
            <a:xfrm>
              <a:off x="3371392" y="3657599"/>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5" name="Oval 24">
              <a:extLst>
                <a:ext uri="{FF2B5EF4-FFF2-40B4-BE49-F238E27FC236}">
                  <a16:creationId xmlns:a16="http://schemas.microsoft.com/office/drawing/2014/main" id="{60CF523D-7E38-41F4-8411-7A0586015E3C}"/>
                </a:ext>
              </a:extLst>
            </p:cNvPr>
            <p:cNvSpPr/>
            <p:nvPr/>
          </p:nvSpPr>
          <p:spPr>
            <a:xfrm>
              <a:off x="3820606" y="3657599"/>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6" name="Oval 25">
              <a:extLst>
                <a:ext uri="{FF2B5EF4-FFF2-40B4-BE49-F238E27FC236}">
                  <a16:creationId xmlns:a16="http://schemas.microsoft.com/office/drawing/2014/main" id="{5B22C7B4-00A7-42FA-9370-7587D36A143B}"/>
                </a:ext>
              </a:extLst>
            </p:cNvPr>
            <p:cNvSpPr/>
            <p:nvPr/>
          </p:nvSpPr>
          <p:spPr>
            <a:xfrm>
              <a:off x="4719034" y="3657599"/>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7" name="Oval 26">
              <a:extLst>
                <a:ext uri="{FF2B5EF4-FFF2-40B4-BE49-F238E27FC236}">
                  <a16:creationId xmlns:a16="http://schemas.microsoft.com/office/drawing/2014/main" id="{081B0FAE-A478-4252-8021-7DA649147B89}"/>
                </a:ext>
              </a:extLst>
            </p:cNvPr>
            <p:cNvSpPr/>
            <p:nvPr/>
          </p:nvSpPr>
          <p:spPr>
            <a:xfrm>
              <a:off x="5168249" y="3657599"/>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8" name="Oval 27">
              <a:extLst>
                <a:ext uri="{FF2B5EF4-FFF2-40B4-BE49-F238E27FC236}">
                  <a16:creationId xmlns:a16="http://schemas.microsoft.com/office/drawing/2014/main" id="{85E0D160-8BBD-4E4B-8811-8A6A8ADAE40B}"/>
                </a:ext>
              </a:extLst>
            </p:cNvPr>
            <p:cNvSpPr/>
            <p:nvPr/>
          </p:nvSpPr>
          <p:spPr>
            <a:xfrm>
              <a:off x="4269820" y="3657599"/>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9" name="Oval 28">
              <a:extLst>
                <a:ext uri="{FF2B5EF4-FFF2-40B4-BE49-F238E27FC236}">
                  <a16:creationId xmlns:a16="http://schemas.microsoft.com/office/drawing/2014/main" id="{45A42A45-EE64-4C00-A433-70C717E2D0B5}"/>
                </a:ext>
              </a:extLst>
            </p:cNvPr>
            <p:cNvSpPr/>
            <p:nvPr/>
          </p:nvSpPr>
          <p:spPr>
            <a:xfrm>
              <a:off x="2472964" y="3657599"/>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36" name="Rectangle 35">
              <a:extLst>
                <a:ext uri="{FF2B5EF4-FFF2-40B4-BE49-F238E27FC236}">
                  <a16:creationId xmlns:a16="http://schemas.microsoft.com/office/drawing/2014/main" id="{D6DBA2D7-5252-44AB-8A7A-A9A37988DD48}"/>
                </a:ext>
              </a:extLst>
            </p:cNvPr>
            <p:cNvSpPr/>
            <p:nvPr/>
          </p:nvSpPr>
          <p:spPr>
            <a:xfrm>
              <a:off x="4324387" y="5506723"/>
              <a:ext cx="2149490" cy="406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 /+DATA/</a:t>
              </a:r>
              <a:r>
                <a:rPr lang="en-US" sz="1200" b="1" dirty="0" err="1">
                  <a:solidFill>
                    <a:schemeClr val="tx1">
                      <a:lumMod val="65000"/>
                      <a:lumOff val="35000"/>
                    </a:schemeClr>
                  </a:solidFill>
                </a:rPr>
                <a:t>oradata</a:t>
              </a:r>
              <a:r>
                <a:rPr lang="en-US" sz="1200" b="1" dirty="0">
                  <a:solidFill>
                    <a:schemeClr val="tx1">
                      <a:lumMod val="65000"/>
                      <a:lumOff val="35000"/>
                    </a:schemeClr>
                  </a:solidFill>
                </a:rPr>
                <a:t>/</a:t>
              </a:r>
              <a:r>
                <a:rPr lang="en-US" sz="1200" b="1" dirty="0" err="1">
                  <a:solidFill>
                    <a:schemeClr val="tx1">
                      <a:lumMod val="65000"/>
                      <a:lumOff val="35000"/>
                    </a:schemeClr>
                  </a:solidFill>
                </a:rPr>
                <a:t>orcl</a:t>
              </a:r>
              <a:r>
                <a:rPr lang="en-US" sz="1200" b="1" dirty="0">
                  <a:solidFill>
                    <a:schemeClr val="tx1">
                      <a:lumMod val="65000"/>
                      <a:lumOff val="35000"/>
                    </a:schemeClr>
                  </a:solidFill>
                </a:rPr>
                <a:t>/</a:t>
              </a:r>
              <a:r>
                <a:rPr lang="en-US" sz="1200" b="1" dirty="0" err="1">
                  <a:solidFill>
                    <a:schemeClr val="tx1">
                      <a:lumMod val="65000"/>
                      <a:lumOff val="35000"/>
                    </a:schemeClr>
                  </a:solidFill>
                </a:rPr>
                <a:t>users.dbf</a:t>
              </a:r>
              <a:endParaRPr lang="en-US" sz="1200" b="1" dirty="0">
                <a:solidFill>
                  <a:schemeClr val="tx1">
                    <a:lumMod val="65000"/>
                    <a:lumOff val="35000"/>
                  </a:schemeClr>
                </a:solidFill>
              </a:endParaRPr>
            </a:p>
          </p:txBody>
        </p:sp>
        <p:cxnSp>
          <p:nvCxnSpPr>
            <p:cNvPr id="38" name="Connector: Elbow 37">
              <a:extLst>
                <a:ext uri="{FF2B5EF4-FFF2-40B4-BE49-F238E27FC236}">
                  <a16:creationId xmlns:a16="http://schemas.microsoft.com/office/drawing/2014/main" id="{84047F79-926D-41F8-95CF-C7C4EE69EF0F}"/>
                </a:ext>
              </a:extLst>
            </p:cNvPr>
            <p:cNvCxnSpPr>
              <a:cxnSpLocks/>
              <a:endCxn id="36" idx="1"/>
            </p:cNvCxnSpPr>
            <p:nvPr/>
          </p:nvCxnSpPr>
          <p:spPr>
            <a:xfrm rot="16200000" flipH="1">
              <a:off x="3482265" y="4867626"/>
              <a:ext cx="1251409" cy="432835"/>
            </a:xfrm>
            <a:prstGeom prst="bentConnector2">
              <a:avLst/>
            </a:prstGeom>
            <a:ln w="38100">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AF9CC29-5E3C-4A8B-9073-EA67D00DC1DD}"/>
                </a:ext>
              </a:extLst>
            </p:cNvPr>
            <p:cNvSpPr/>
            <p:nvPr/>
          </p:nvSpPr>
          <p:spPr>
            <a:xfrm>
              <a:off x="3835254" y="4978457"/>
              <a:ext cx="146270" cy="1543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grpSp>
          <p:nvGrpSpPr>
            <p:cNvPr id="3" name="Group 2">
              <a:extLst>
                <a:ext uri="{FF2B5EF4-FFF2-40B4-BE49-F238E27FC236}">
                  <a16:creationId xmlns:a16="http://schemas.microsoft.com/office/drawing/2014/main" id="{3935E8B2-6A40-467D-A264-29C29893F464}"/>
                </a:ext>
              </a:extLst>
            </p:cNvPr>
            <p:cNvGrpSpPr/>
            <p:nvPr/>
          </p:nvGrpSpPr>
          <p:grpSpPr>
            <a:xfrm>
              <a:off x="6210745" y="4114803"/>
              <a:ext cx="1242317" cy="406051"/>
              <a:chOff x="6185468" y="3337392"/>
              <a:chExt cx="1242317" cy="584773"/>
            </a:xfrm>
          </p:grpSpPr>
          <p:sp>
            <p:nvSpPr>
              <p:cNvPr id="31" name="Rectangle 30">
                <a:extLst>
                  <a:ext uri="{FF2B5EF4-FFF2-40B4-BE49-F238E27FC236}">
                    <a16:creationId xmlns:a16="http://schemas.microsoft.com/office/drawing/2014/main" id="{612DBDC1-AFDE-4560-8984-E005645250D5}"/>
                  </a:ext>
                </a:extLst>
              </p:cNvPr>
              <p:cNvSpPr/>
              <p:nvPr/>
            </p:nvSpPr>
            <p:spPr>
              <a:xfrm>
                <a:off x="6185468" y="3337392"/>
                <a:ext cx="1242317" cy="58477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32" name="Rectangle 31">
                <a:extLst>
                  <a:ext uri="{FF2B5EF4-FFF2-40B4-BE49-F238E27FC236}">
                    <a16:creationId xmlns:a16="http://schemas.microsoft.com/office/drawing/2014/main" id="{F286D46E-B185-496C-8BFB-CFB767409D82}"/>
                  </a:ext>
                </a:extLst>
              </p:cNvPr>
              <p:cNvSpPr/>
              <p:nvPr/>
            </p:nvSpPr>
            <p:spPr>
              <a:xfrm>
                <a:off x="6365891" y="3491721"/>
                <a:ext cx="88147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bg1"/>
                    </a:solidFill>
                  </a:rPr>
                  <a:t>ASM Instance</a:t>
                </a:r>
              </a:p>
            </p:txBody>
          </p:sp>
        </p:grpSp>
        <p:grpSp>
          <p:nvGrpSpPr>
            <p:cNvPr id="11" name="Group 10">
              <a:extLst>
                <a:ext uri="{FF2B5EF4-FFF2-40B4-BE49-F238E27FC236}">
                  <a16:creationId xmlns:a16="http://schemas.microsoft.com/office/drawing/2014/main" id="{31B472AE-6FF4-4B42-968A-7596178B67D3}"/>
                </a:ext>
              </a:extLst>
            </p:cNvPr>
            <p:cNvGrpSpPr/>
            <p:nvPr/>
          </p:nvGrpSpPr>
          <p:grpSpPr>
            <a:xfrm>
              <a:off x="8291823" y="3004872"/>
              <a:ext cx="881471" cy="1089815"/>
              <a:chOff x="8291823" y="3148708"/>
              <a:chExt cx="881471" cy="1089815"/>
            </a:xfrm>
          </p:grpSpPr>
          <p:grpSp>
            <p:nvGrpSpPr>
              <p:cNvPr id="10" name="Group 9">
                <a:extLst>
                  <a:ext uri="{FF2B5EF4-FFF2-40B4-BE49-F238E27FC236}">
                    <a16:creationId xmlns:a16="http://schemas.microsoft.com/office/drawing/2014/main" id="{2D3B09D4-D443-47E8-92E6-7A1C68E41442}"/>
                  </a:ext>
                </a:extLst>
              </p:cNvPr>
              <p:cNvGrpSpPr/>
              <p:nvPr/>
            </p:nvGrpSpPr>
            <p:grpSpPr>
              <a:xfrm>
                <a:off x="8486365" y="3499853"/>
                <a:ext cx="432270" cy="738670"/>
                <a:chOff x="8437402" y="3288800"/>
                <a:chExt cx="607270" cy="1037713"/>
              </a:xfrm>
            </p:grpSpPr>
            <p:pic>
              <p:nvPicPr>
                <p:cNvPr id="7" name="Picture 6" descr="Shape&#10;&#10;Description automatically generated with low confidence">
                  <a:extLst>
                    <a:ext uri="{FF2B5EF4-FFF2-40B4-BE49-F238E27FC236}">
                      <a16:creationId xmlns:a16="http://schemas.microsoft.com/office/drawing/2014/main" id="{181DA335-1D34-48B7-9125-0DAEBF099457}"/>
                    </a:ext>
                  </a:extLst>
                </p:cNvPr>
                <p:cNvPicPr>
                  <a:picLocks noChangeAspect="1"/>
                </p:cNvPicPr>
                <p:nvPr/>
              </p:nvPicPr>
              <p:blipFill>
                <a:blip r:embed="rId5"/>
                <a:stretch>
                  <a:fillRect/>
                </a:stretch>
              </p:blipFill>
              <p:spPr>
                <a:xfrm>
                  <a:off x="8437402" y="3288800"/>
                  <a:ext cx="607270" cy="607270"/>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EA9A7B50-F07D-4FD3-A526-B419A9868B7A}"/>
                    </a:ext>
                  </a:extLst>
                </p:cNvPr>
                <p:cNvPicPr>
                  <a:picLocks noChangeAspect="1"/>
                </p:cNvPicPr>
                <p:nvPr/>
              </p:nvPicPr>
              <p:blipFill>
                <a:blip r:embed="rId5"/>
                <a:stretch>
                  <a:fillRect/>
                </a:stretch>
              </p:blipFill>
              <p:spPr>
                <a:xfrm>
                  <a:off x="8437402" y="3719243"/>
                  <a:ext cx="607270" cy="607270"/>
                </a:xfrm>
                <a:prstGeom prst="rect">
                  <a:avLst/>
                </a:prstGeom>
              </p:spPr>
            </p:pic>
          </p:grpSp>
          <p:sp>
            <p:nvSpPr>
              <p:cNvPr id="41" name="Rectangle 40">
                <a:extLst>
                  <a:ext uri="{FF2B5EF4-FFF2-40B4-BE49-F238E27FC236}">
                    <a16:creationId xmlns:a16="http://schemas.microsoft.com/office/drawing/2014/main" id="{3656BF82-8BED-4753-B3BE-8608496653FA}"/>
                  </a:ext>
                </a:extLst>
              </p:cNvPr>
              <p:cNvSpPr/>
              <p:nvPr/>
            </p:nvSpPr>
            <p:spPr>
              <a:xfrm>
                <a:off x="8291823" y="3463040"/>
                <a:ext cx="821355" cy="775483"/>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43" name="Rectangle 42">
                <a:extLst>
                  <a:ext uri="{FF2B5EF4-FFF2-40B4-BE49-F238E27FC236}">
                    <a16:creationId xmlns:a16="http://schemas.microsoft.com/office/drawing/2014/main" id="{41887182-E655-48B1-9212-AE270B611ECC}"/>
                  </a:ext>
                </a:extLst>
              </p:cNvPr>
              <p:cNvSpPr/>
              <p:nvPr/>
            </p:nvSpPr>
            <p:spPr>
              <a:xfrm>
                <a:off x="8291823" y="3148708"/>
                <a:ext cx="88147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Disk Group 1</a:t>
                </a:r>
              </a:p>
            </p:txBody>
          </p:sp>
        </p:grpSp>
        <p:grpSp>
          <p:nvGrpSpPr>
            <p:cNvPr id="46" name="Group 45">
              <a:extLst>
                <a:ext uri="{FF2B5EF4-FFF2-40B4-BE49-F238E27FC236}">
                  <a16:creationId xmlns:a16="http://schemas.microsoft.com/office/drawing/2014/main" id="{6F44A47E-E175-46E3-B023-00D1EB03DD8A}"/>
                </a:ext>
              </a:extLst>
            </p:cNvPr>
            <p:cNvGrpSpPr/>
            <p:nvPr/>
          </p:nvGrpSpPr>
          <p:grpSpPr>
            <a:xfrm>
              <a:off x="8292112" y="4219686"/>
              <a:ext cx="881471" cy="1089815"/>
              <a:chOff x="8291823" y="3148708"/>
              <a:chExt cx="881471" cy="1089815"/>
            </a:xfrm>
          </p:grpSpPr>
          <p:grpSp>
            <p:nvGrpSpPr>
              <p:cNvPr id="47" name="Group 46">
                <a:extLst>
                  <a:ext uri="{FF2B5EF4-FFF2-40B4-BE49-F238E27FC236}">
                    <a16:creationId xmlns:a16="http://schemas.microsoft.com/office/drawing/2014/main" id="{EDAA8ED6-9DC6-4CFE-AE86-C66A9A743D7E}"/>
                  </a:ext>
                </a:extLst>
              </p:cNvPr>
              <p:cNvGrpSpPr/>
              <p:nvPr/>
            </p:nvGrpSpPr>
            <p:grpSpPr>
              <a:xfrm>
                <a:off x="8486365" y="3499853"/>
                <a:ext cx="432270" cy="738670"/>
                <a:chOff x="8437402" y="3288800"/>
                <a:chExt cx="607270" cy="1037713"/>
              </a:xfrm>
            </p:grpSpPr>
            <p:pic>
              <p:nvPicPr>
                <p:cNvPr id="50" name="Picture 49" descr="Shape&#10;&#10;Description automatically generated with low confidence">
                  <a:extLst>
                    <a:ext uri="{FF2B5EF4-FFF2-40B4-BE49-F238E27FC236}">
                      <a16:creationId xmlns:a16="http://schemas.microsoft.com/office/drawing/2014/main" id="{F7F90330-7A84-4EA2-89CC-FB42F28CA016}"/>
                    </a:ext>
                  </a:extLst>
                </p:cNvPr>
                <p:cNvPicPr>
                  <a:picLocks noChangeAspect="1"/>
                </p:cNvPicPr>
                <p:nvPr/>
              </p:nvPicPr>
              <p:blipFill>
                <a:blip r:embed="rId5"/>
                <a:stretch>
                  <a:fillRect/>
                </a:stretch>
              </p:blipFill>
              <p:spPr>
                <a:xfrm>
                  <a:off x="8437402" y="3288800"/>
                  <a:ext cx="607270" cy="607270"/>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6CDF22A3-F404-4EC5-8255-33762A141C25}"/>
                    </a:ext>
                  </a:extLst>
                </p:cNvPr>
                <p:cNvPicPr>
                  <a:picLocks noChangeAspect="1"/>
                </p:cNvPicPr>
                <p:nvPr/>
              </p:nvPicPr>
              <p:blipFill>
                <a:blip r:embed="rId5"/>
                <a:stretch>
                  <a:fillRect/>
                </a:stretch>
              </p:blipFill>
              <p:spPr>
                <a:xfrm>
                  <a:off x="8437402" y="3719243"/>
                  <a:ext cx="607270" cy="607270"/>
                </a:xfrm>
                <a:prstGeom prst="rect">
                  <a:avLst/>
                </a:prstGeom>
              </p:spPr>
            </p:pic>
          </p:grpSp>
          <p:sp>
            <p:nvSpPr>
              <p:cNvPr id="48" name="Rectangle 47">
                <a:extLst>
                  <a:ext uri="{FF2B5EF4-FFF2-40B4-BE49-F238E27FC236}">
                    <a16:creationId xmlns:a16="http://schemas.microsoft.com/office/drawing/2014/main" id="{11B5AAEE-7131-43B0-883E-AE64A47F01AD}"/>
                  </a:ext>
                </a:extLst>
              </p:cNvPr>
              <p:cNvSpPr/>
              <p:nvPr/>
            </p:nvSpPr>
            <p:spPr>
              <a:xfrm>
                <a:off x="8291823" y="3463040"/>
                <a:ext cx="821355" cy="775483"/>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49" name="Rectangle 48">
                <a:extLst>
                  <a:ext uri="{FF2B5EF4-FFF2-40B4-BE49-F238E27FC236}">
                    <a16:creationId xmlns:a16="http://schemas.microsoft.com/office/drawing/2014/main" id="{CB84C55B-0BEC-4A4E-81B3-07879ECA66F4}"/>
                  </a:ext>
                </a:extLst>
              </p:cNvPr>
              <p:cNvSpPr/>
              <p:nvPr/>
            </p:nvSpPr>
            <p:spPr>
              <a:xfrm>
                <a:off x="8291823" y="3148708"/>
                <a:ext cx="88147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Disk Group 2</a:t>
                </a:r>
              </a:p>
            </p:txBody>
          </p:sp>
        </p:grpSp>
        <p:cxnSp>
          <p:nvCxnSpPr>
            <p:cNvPr id="15" name="Connector: Elbow 14">
              <a:extLst>
                <a:ext uri="{FF2B5EF4-FFF2-40B4-BE49-F238E27FC236}">
                  <a16:creationId xmlns:a16="http://schemas.microsoft.com/office/drawing/2014/main" id="{98DECFA5-0479-4F88-A5DE-9E554D71F17D}"/>
                </a:ext>
              </a:extLst>
            </p:cNvPr>
            <p:cNvCxnSpPr>
              <a:stCxn id="41" idx="1"/>
              <a:endCxn id="31" idx="3"/>
            </p:cNvCxnSpPr>
            <p:nvPr/>
          </p:nvCxnSpPr>
          <p:spPr>
            <a:xfrm rot="10800000" flipV="1">
              <a:off x="7453063" y="3706945"/>
              <a:ext cx="838761" cy="610883"/>
            </a:xfrm>
            <a:prstGeom prst="bentConnector3">
              <a:avLst/>
            </a:prstGeom>
            <a:ln w="38100">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0E6E27EF-055C-41A6-81EB-BF19A019EB1E}"/>
                </a:ext>
              </a:extLst>
            </p:cNvPr>
            <p:cNvCxnSpPr>
              <a:cxnSpLocks/>
              <a:stCxn id="48" idx="1"/>
              <a:endCxn id="31" idx="3"/>
            </p:cNvCxnSpPr>
            <p:nvPr/>
          </p:nvCxnSpPr>
          <p:spPr>
            <a:xfrm rot="10800000">
              <a:off x="7453062" y="4317830"/>
              <a:ext cx="839050" cy="603931"/>
            </a:xfrm>
            <a:prstGeom prst="bentConnector3">
              <a:avLst/>
            </a:prstGeom>
            <a:ln w="38100">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9FADADA-4DA8-4C79-BABD-144F9A495BF1}"/>
                </a:ext>
              </a:extLst>
            </p:cNvPr>
            <p:cNvCxnSpPr>
              <a:cxnSpLocks/>
              <a:stCxn id="31" idx="1"/>
              <a:endCxn id="17" idx="2"/>
            </p:cNvCxnSpPr>
            <p:nvPr/>
          </p:nvCxnSpPr>
          <p:spPr>
            <a:xfrm rot="10800000">
              <a:off x="3891551" y="3860521"/>
              <a:ext cx="2319195" cy="457308"/>
            </a:xfrm>
            <a:prstGeom prst="bentConnector2">
              <a:avLst/>
            </a:prstGeom>
            <a:ln w="38100">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C94F09E-3703-4039-9FF5-FB036294D1A1}"/>
                </a:ext>
              </a:extLst>
            </p:cNvPr>
            <p:cNvSpPr/>
            <p:nvPr/>
          </p:nvSpPr>
          <p:spPr>
            <a:xfrm>
              <a:off x="5815203" y="2903262"/>
              <a:ext cx="3518330" cy="2552316"/>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62" name="Rectangle 61">
              <a:extLst>
                <a:ext uri="{FF2B5EF4-FFF2-40B4-BE49-F238E27FC236}">
                  <a16:creationId xmlns:a16="http://schemas.microsoft.com/office/drawing/2014/main" id="{0E140B35-A11D-4280-A8AB-6AC42FE7DDD6}"/>
                </a:ext>
              </a:extLst>
            </p:cNvPr>
            <p:cNvSpPr/>
            <p:nvPr/>
          </p:nvSpPr>
          <p:spPr>
            <a:xfrm>
              <a:off x="5894581" y="2935834"/>
              <a:ext cx="1242317" cy="472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Grid Infrastructure</a:t>
              </a:r>
            </a:p>
          </p:txBody>
        </p:sp>
      </p:grpSp>
    </p:spTree>
    <p:extLst>
      <p:ext uri="{BB962C8B-B14F-4D97-AF65-F5344CB8AC3E}">
        <p14:creationId xmlns:p14="http://schemas.microsoft.com/office/powerpoint/2010/main" val="51468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DA83D3F-7F5C-9A2A-16DB-4AA3B549DB0E}"/>
              </a:ext>
            </a:extLst>
          </p:cNvPr>
          <p:cNvCxnSpPr/>
          <p:nvPr/>
        </p:nvCxnSpPr>
        <p:spPr>
          <a:xfrm>
            <a:off x="1123950" y="1371600"/>
            <a:ext cx="9972675"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74EB0D85-99DB-2279-6F5F-8973CADB8631}"/>
              </a:ext>
            </a:extLst>
          </p:cNvPr>
          <p:cNvSpPr>
            <a:spLocks noGrp="1"/>
          </p:cNvSpPr>
          <p:nvPr>
            <p:ph type="title"/>
          </p:nvPr>
        </p:nvSpPr>
        <p:spPr/>
        <p:txBody>
          <a:bodyPr/>
          <a:lstStyle/>
          <a:p>
            <a:r>
              <a:rPr lang="en-US" dirty="0"/>
              <a:t>Oracle Database Options and Technologies</a:t>
            </a:r>
          </a:p>
        </p:txBody>
      </p:sp>
      <p:graphicFrame>
        <p:nvGraphicFramePr>
          <p:cNvPr id="6" name="Table 5">
            <a:extLst>
              <a:ext uri="{FF2B5EF4-FFF2-40B4-BE49-F238E27FC236}">
                <a16:creationId xmlns:a16="http://schemas.microsoft.com/office/drawing/2014/main" id="{AD9F0242-0FBF-E167-1647-0CF8967C5290}"/>
              </a:ext>
            </a:extLst>
          </p:cNvPr>
          <p:cNvGraphicFramePr>
            <a:graphicFrameLocks noGrp="1"/>
          </p:cNvGraphicFramePr>
          <p:nvPr>
            <p:extLst>
              <p:ext uri="{D42A27DB-BD31-4B8C-83A1-F6EECF244321}">
                <p14:modId xmlns:p14="http://schemas.microsoft.com/office/powerpoint/2010/main" val="1471985171"/>
              </p:ext>
            </p:extLst>
          </p:nvPr>
        </p:nvGraphicFramePr>
        <p:xfrm>
          <a:off x="1123949" y="1683424"/>
          <a:ext cx="9972675" cy="2595880"/>
        </p:xfrm>
        <a:graphic>
          <a:graphicData uri="http://schemas.openxmlformats.org/drawingml/2006/table">
            <a:tbl>
              <a:tblPr firstRow="1" bandRow="1">
                <a:tableStyleId>{5C22544A-7EE6-4342-B048-85BDC9FD1C3A}</a:tableStyleId>
              </a:tblPr>
              <a:tblGrid>
                <a:gridCol w="4700654">
                  <a:extLst>
                    <a:ext uri="{9D8B030D-6E8A-4147-A177-3AD203B41FA5}">
                      <a16:colId xmlns:a16="http://schemas.microsoft.com/office/drawing/2014/main" val="2624416167"/>
                    </a:ext>
                  </a:extLst>
                </a:gridCol>
                <a:gridCol w="5272021">
                  <a:extLst>
                    <a:ext uri="{9D8B030D-6E8A-4147-A177-3AD203B41FA5}">
                      <a16:colId xmlns:a16="http://schemas.microsoft.com/office/drawing/2014/main" val="1787139244"/>
                    </a:ext>
                  </a:extLst>
                </a:gridCol>
              </a:tblGrid>
              <a:tr h="370840">
                <a:tc>
                  <a:txBody>
                    <a:bodyPr/>
                    <a:lstStyle/>
                    <a:p>
                      <a:r>
                        <a:rPr lang="en-US" dirty="0"/>
                        <a:t>Requirement</a:t>
                      </a:r>
                    </a:p>
                  </a:txBody>
                  <a:tcPr>
                    <a:solidFill>
                      <a:srgbClr val="F40C0C"/>
                    </a:solidFill>
                  </a:tcPr>
                </a:tc>
                <a:tc>
                  <a:txBody>
                    <a:bodyPr/>
                    <a:lstStyle/>
                    <a:p>
                      <a:r>
                        <a:rPr lang="en-US" dirty="0"/>
                        <a:t>Database Option/Technology</a:t>
                      </a:r>
                    </a:p>
                  </a:txBody>
                  <a:tcPr>
                    <a:solidFill>
                      <a:srgbClr val="F40C0C"/>
                    </a:solidFill>
                  </a:tcPr>
                </a:tc>
                <a:extLst>
                  <a:ext uri="{0D108BD9-81ED-4DB2-BD59-A6C34878D82A}">
                    <a16:rowId xmlns:a16="http://schemas.microsoft.com/office/drawing/2014/main" val="471493914"/>
                  </a:ext>
                </a:extLst>
              </a:tr>
              <a:tr h="370840">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Hardware failure tolerance (active-active)</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F6EAE6"/>
                    </a:solidFill>
                  </a:tcPr>
                </a:tc>
                <a:tc>
                  <a:txBody>
                    <a:bodyPr/>
                    <a:lstStyle/>
                    <a:p>
                      <a:pPr>
                        <a:lnSpc>
                          <a:spcPct val="107000"/>
                        </a:lnSpc>
                        <a:spcAft>
                          <a:spcPts val="800"/>
                        </a:spcAft>
                      </a:pPr>
                      <a:r>
                        <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Real Application Cluster (RAC)</a:t>
                      </a:r>
                    </a:p>
                  </a:txBody>
                  <a:tcPr marL="68580" marR="68580" marT="0" marB="0">
                    <a:solidFill>
                      <a:srgbClr val="F6EAE6"/>
                    </a:solidFill>
                  </a:tcPr>
                </a:tc>
                <a:extLst>
                  <a:ext uri="{0D108BD9-81ED-4DB2-BD59-A6C34878D82A}">
                    <a16:rowId xmlns:a16="http://schemas.microsoft.com/office/drawing/2014/main" val="519958959"/>
                  </a:ext>
                </a:extLst>
              </a:tr>
              <a:tr h="370840">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Hardware failure tolerance (active-passive)</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EACFCC"/>
                    </a:solidFill>
                  </a:tcPr>
                </a:tc>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RAC One Node</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EACFCC"/>
                    </a:solidFill>
                  </a:tcPr>
                </a:tc>
                <a:extLst>
                  <a:ext uri="{0D108BD9-81ED-4DB2-BD59-A6C34878D82A}">
                    <a16:rowId xmlns:a16="http://schemas.microsoft.com/office/drawing/2014/main" val="2273725925"/>
                  </a:ext>
                </a:extLst>
              </a:tr>
              <a:tr h="370840">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Disaster recovery (DR)</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F6EAE6"/>
                    </a:solidFill>
                  </a:tcPr>
                </a:tc>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Data Guard</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F6EAE6"/>
                    </a:solidFill>
                  </a:tcPr>
                </a:tc>
                <a:extLst>
                  <a:ext uri="{0D108BD9-81ED-4DB2-BD59-A6C34878D82A}">
                    <a16:rowId xmlns:a16="http://schemas.microsoft.com/office/drawing/2014/main" val="610843686"/>
                  </a:ext>
                </a:extLst>
              </a:tr>
              <a:tr h="370840">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Disaster recovery (DR) with accessible Standby</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EACFCC"/>
                    </a:solidFill>
                  </a:tcPr>
                </a:tc>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Active Data Guard</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EACFCC"/>
                    </a:solidFill>
                  </a:tcPr>
                </a:tc>
                <a:extLst>
                  <a:ext uri="{0D108BD9-81ED-4DB2-BD59-A6C34878D82A}">
                    <a16:rowId xmlns:a16="http://schemas.microsoft.com/office/drawing/2014/main" val="71345234"/>
                  </a:ext>
                </a:extLst>
              </a:tr>
              <a:tr h="370840">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Replication</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F6EAE6"/>
                    </a:solidFill>
                  </a:tcPr>
                </a:tc>
                <a:tc>
                  <a:txBody>
                    <a:bodyPr/>
                    <a:lstStyle/>
                    <a:p>
                      <a:pPr>
                        <a:lnSpc>
                          <a:spcPct val="107000"/>
                        </a:lnSpc>
                        <a:spcAft>
                          <a:spcPts val="800"/>
                        </a:spcAft>
                      </a:pPr>
                      <a:r>
                        <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Oracle </a:t>
                      </a: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GoldenGate (separate product)</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F6EAE6"/>
                    </a:solidFill>
                  </a:tcPr>
                </a:tc>
                <a:extLst>
                  <a:ext uri="{0D108BD9-81ED-4DB2-BD59-A6C34878D82A}">
                    <a16:rowId xmlns:a16="http://schemas.microsoft.com/office/drawing/2014/main" val="2020679084"/>
                  </a:ext>
                </a:extLst>
              </a:tr>
              <a:tr h="370840">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Storage Management (HDD failure tolerance)</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EACFCC"/>
                    </a:solidFill>
                  </a:tcPr>
                </a:tc>
                <a:tc>
                  <a:txBody>
                    <a:bodyPr/>
                    <a:lstStyle/>
                    <a:p>
                      <a:pPr>
                        <a:lnSpc>
                          <a:spcPct val="107000"/>
                        </a:lnSpc>
                        <a:spcAft>
                          <a:spcPts val="800"/>
                        </a:spcAft>
                      </a:pPr>
                      <a:r>
                        <a:rPr lang="en-US"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Automatic Storage Management (ASM)</a:t>
                      </a:r>
                      <a:endParaRPr lang="en-AE" sz="18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rgbClr val="EACFCC"/>
                    </a:solidFill>
                  </a:tcPr>
                </a:tc>
                <a:extLst>
                  <a:ext uri="{0D108BD9-81ED-4DB2-BD59-A6C34878D82A}">
                    <a16:rowId xmlns:a16="http://schemas.microsoft.com/office/drawing/2014/main" val="687735640"/>
                  </a:ext>
                </a:extLst>
              </a:tr>
            </a:tbl>
          </a:graphicData>
        </a:graphic>
      </p:graphicFrame>
    </p:spTree>
    <p:extLst>
      <p:ext uri="{BB962C8B-B14F-4D97-AF65-F5344CB8AC3E}">
        <p14:creationId xmlns:p14="http://schemas.microsoft.com/office/powerpoint/2010/main" val="247579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D6C4-614B-42FD-B20B-B821B4332C7D}"/>
              </a:ext>
            </a:extLst>
          </p:cNvPr>
          <p:cNvSpPr>
            <a:spLocks noGrp="1"/>
          </p:cNvSpPr>
          <p:nvPr>
            <p:ph type="title"/>
          </p:nvPr>
        </p:nvSpPr>
        <p:spPr/>
        <p:txBody>
          <a:bodyPr/>
          <a:lstStyle/>
          <a:p>
            <a:r>
              <a:rPr lang="en-US" dirty="0"/>
              <a:t>Oracle Database Other Options</a:t>
            </a:r>
          </a:p>
        </p:txBody>
      </p:sp>
      <p:sp>
        <p:nvSpPr>
          <p:cNvPr id="3" name="Content Placeholder 2">
            <a:extLst>
              <a:ext uri="{FF2B5EF4-FFF2-40B4-BE49-F238E27FC236}">
                <a16:creationId xmlns:a16="http://schemas.microsoft.com/office/drawing/2014/main" id="{9D479EA3-0DF5-4C26-8D45-17223E3770CA}"/>
              </a:ext>
            </a:extLst>
          </p:cNvPr>
          <p:cNvSpPr>
            <a:spLocks noGrp="1"/>
          </p:cNvSpPr>
          <p:nvPr>
            <p:ph idx="1"/>
          </p:nvPr>
        </p:nvSpPr>
        <p:spPr/>
        <p:txBody>
          <a:bodyPr/>
          <a:lstStyle/>
          <a:p>
            <a:r>
              <a:rPr lang="en-US" dirty="0"/>
              <a:t>Oracle Multitenant</a:t>
            </a:r>
          </a:p>
          <a:p>
            <a:r>
              <a:rPr lang="en-US" dirty="0"/>
              <a:t>Oracle Database In-Memory</a:t>
            </a:r>
          </a:p>
          <a:p>
            <a:r>
              <a:rPr lang="en-US" dirty="0"/>
              <a:t>Oracle Database Vault</a:t>
            </a:r>
          </a:p>
          <a:p>
            <a:r>
              <a:rPr lang="en-US" dirty="0"/>
              <a:t>Oracle Label Security</a:t>
            </a:r>
          </a:p>
          <a:p>
            <a:r>
              <a:rPr lang="en-US" dirty="0"/>
              <a:t>Oracle On-Line Analytical Processing (OLAP)</a:t>
            </a:r>
          </a:p>
          <a:p>
            <a:r>
              <a:rPr lang="en-US" dirty="0"/>
              <a:t>Oracle Partitioning</a:t>
            </a:r>
          </a:p>
          <a:p>
            <a:r>
              <a:rPr lang="en-US" dirty="0"/>
              <a:t>Oracle Real Application Testing</a:t>
            </a:r>
          </a:p>
          <a:p>
            <a:r>
              <a:rPr lang="en-US" dirty="0"/>
              <a:t>Oracle Spatial and Graph</a:t>
            </a:r>
          </a:p>
          <a:p>
            <a:r>
              <a:rPr lang="en-US" dirty="0"/>
              <a:t>Oracle Application Express (APEX)</a:t>
            </a:r>
          </a:p>
          <a:p>
            <a:endParaRPr lang="en-US" dirty="0"/>
          </a:p>
        </p:txBody>
      </p:sp>
      <p:cxnSp>
        <p:nvCxnSpPr>
          <p:cNvPr id="4" name="Straight Connector 3">
            <a:extLst>
              <a:ext uri="{FF2B5EF4-FFF2-40B4-BE49-F238E27FC236}">
                <a16:creationId xmlns:a16="http://schemas.microsoft.com/office/drawing/2014/main" id="{EFB06732-9917-4AD4-AE0B-0A1B9AC8896B}"/>
              </a:ext>
            </a:extLst>
          </p:cNvPr>
          <p:cNvCxnSpPr/>
          <p:nvPr/>
        </p:nvCxnSpPr>
        <p:spPr>
          <a:xfrm>
            <a:off x="1123950" y="1371600"/>
            <a:ext cx="9972675"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5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F96E-D8B1-46C6-899E-56B352E8184B}"/>
              </a:ext>
            </a:extLst>
          </p:cNvPr>
          <p:cNvSpPr>
            <a:spLocks noGrp="1"/>
          </p:cNvSpPr>
          <p:nvPr>
            <p:ph type="title"/>
          </p:nvPr>
        </p:nvSpPr>
        <p:spPr/>
        <p:txBody>
          <a:bodyPr/>
          <a:lstStyle/>
          <a:p>
            <a:r>
              <a:rPr lang="en-US" dirty="0"/>
              <a:t>Oracle Management Packs</a:t>
            </a:r>
          </a:p>
        </p:txBody>
      </p:sp>
      <p:sp>
        <p:nvSpPr>
          <p:cNvPr id="3" name="Content Placeholder 2">
            <a:extLst>
              <a:ext uri="{FF2B5EF4-FFF2-40B4-BE49-F238E27FC236}">
                <a16:creationId xmlns:a16="http://schemas.microsoft.com/office/drawing/2014/main" id="{DDF4AB81-9EB1-4FC0-A2C9-6B901DD1E797}"/>
              </a:ext>
            </a:extLst>
          </p:cNvPr>
          <p:cNvSpPr>
            <a:spLocks noGrp="1"/>
          </p:cNvSpPr>
          <p:nvPr>
            <p:ph idx="1"/>
          </p:nvPr>
        </p:nvSpPr>
        <p:spPr/>
        <p:txBody>
          <a:bodyPr/>
          <a:lstStyle/>
          <a:p>
            <a:r>
              <a:rPr lang="en-US" dirty="0"/>
              <a:t>Oracle Diagnostics Pack</a:t>
            </a:r>
          </a:p>
          <a:p>
            <a:r>
              <a:rPr lang="en-US" dirty="0"/>
              <a:t>Oracle Tuning Pack</a:t>
            </a:r>
          </a:p>
          <a:p>
            <a:r>
              <a:rPr lang="en-US" dirty="0"/>
              <a:t>Oracle Cloud Management Pack for Oracle Database</a:t>
            </a:r>
          </a:p>
          <a:p>
            <a:r>
              <a:rPr lang="en-US" dirty="0"/>
              <a:t>Oracle Database Lifecycle Management Pack for Oracle Database</a:t>
            </a:r>
          </a:p>
          <a:p>
            <a:r>
              <a:rPr lang="en-US" dirty="0"/>
              <a:t>Oracle Data Masking and </a:t>
            </a:r>
            <a:r>
              <a:rPr lang="en-US" dirty="0" err="1"/>
              <a:t>Subsetting</a:t>
            </a:r>
            <a:r>
              <a:rPr lang="en-US" dirty="0"/>
              <a:t> Pack</a:t>
            </a:r>
          </a:p>
          <a:p>
            <a:endParaRPr lang="en-US" dirty="0"/>
          </a:p>
        </p:txBody>
      </p:sp>
      <p:cxnSp>
        <p:nvCxnSpPr>
          <p:cNvPr id="4" name="Straight Connector 3">
            <a:extLst>
              <a:ext uri="{FF2B5EF4-FFF2-40B4-BE49-F238E27FC236}">
                <a16:creationId xmlns:a16="http://schemas.microsoft.com/office/drawing/2014/main" id="{36E1DFAD-48B9-4F43-9296-FE97C1B2CFDD}"/>
              </a:ext>
            </a:extLst>
          </p:cNvPr>
          <p:cNvCxnSpPr/>
          <p:nvPr/>
        </p:nvCxnSpPr>
        <p:spPr>
          <a:xfrm>
            <a:off x="1123950" y="1371600"/>
            <a:ext cx="9972675"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59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EB8E-F3B3-40F1-898A-B20C65D49379}"/>
              </a:ext>
            </a:extLst>
          </p:cNvPr>
          <p:cNvSpPr>
            <a:spLocks noGrp="1"/>
          </p:cNvSpPr>
          <p:nvPr>
            <p:ph type="title"/>
          </p:nvPr>
        </p:nvSpPr>
        <p:spPr/>
        <p:txBody>
          <a:bodyPr/>
          <a:lstStyle/>
          <a:p>
            <a:r>
              <a:rPr lang="en-US" dirty="0"/>
              <a:t>Oracle Database and Machine Learning</a:t>
            </a:r>
          </a:p>
        </p:txBody>
      </p:sp>
      <p:sp>
        <p:nvSpPr>
          <p:cNvPr id="3" name="Content Placeholder 2">
            <a:extLst>
              <a:ext uri="{FF2B5EF4-FFF2-40B4-BE49-F238E27FC236}">
                <a16:creationId xmlns:a16="http://schemas.microsoft.com/office/drawing/2014/main" id="{442A8B7D-2C0E-4DBC-B1A2-93C0C7CFB4B1}"/>
              </a:ext>
            </a:extLst>
          </p:cNvPr>
          <p:cNvSpPr>
            <a:spLocks noGrp="1"/>
          </p:cNvSpPr>
          <p:nvPr>
            <p:ph idx="1"/>
          </p:nvPr>
        </p:nvSpPr>
        <p:spPr/>
        <p:txBody>
          <a:bodyPr/>
          <a:lstStyle/>
          <a:p>
            <a:r>
              <a:rPr lang="en-US" dirty="0"/>
              <a:t>Empowers enterprise users with SQL, R, and Python</a:t>
            </a:r>
          </a:p>
          <a:p>
            <a:r>
              <a:rPr lang="en-US" dirty="0"/>
              <a:t>For more information:</a:t>
            </a:r>
          </a:p>
          <a:p>
            <a:pPr marL="0" indent="0">
              <a:buNone/>
            </a:pPr>
            <a:r>
              <a:rPr lang="en-US" dirty="0">
                <a:hlinkClick r:id="rId3"/>
              </a:rPr>
              <a:t>https://www.oracle.com/ae/a/tech/docs/technical-resources/oml-technical-brief.pdf</a:t>
            </a:r>
            <a:r>
              <a:rPr lang="en-US" dirty="0"/>
              <a:t> </a:t>
            </a:r>
          </a:p>
        </p:txBody>
      </p:sp>
      <p:cxnSp>
        <p:nvCxnSpPr>
          <p:cNvPr id="4" name="Straight Connector 3">
            <a:extLst>
              <a:ext uri="{FF2B5EF4-FFF2-40B4-BE49-F238E27FC236}">
                <a16:creationId xmlns:a16="http://schemas.microsoft.com/office/drawing/2014/main" id="{BE487751-FFBF-4093-B5C3-6C22664C23FF}"/>
              </a:ext>
            </a:extLst>
          </p:cNvPr>
          <p:cNvCxnSpPr/>
          <p:nvPr/>
        </p:nvCxnSpPr>
        <p:spPr>
          <a:xfrm>
            <a:off x="1123950" y="1371600"/>
            <a:ext cx="9972675"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67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In this lecture, you should have learnt how to perform the following:</a:t>
            </a:r>
          </a:p>
          <a:p>
            <a:r>
              <a:rPr lang="en-US" dirty="0"/>
              <a:t>Describe Oracle database technologies, options, and management packs.</a:t>
            </a:r>
          </a:p>
          <a:p>
            <a:endParaRPr lang="en-US" dirty="0"/>
          </a:p>
          <a:p>
            <a:pPr marL="0" indent="0">
              <a:buNone/>
            </a:pPr>
            <a:endParaRPr lang="en-US" dirty="0"/>
          </a:p>
          <a:p>
            <a:endParaRPr lang="en-US" dirty="0"/>
          </a:p>
        </p:txBody>
      </p:sp>
      <p:cxnSp>
        <p:nvCxnSpPr>
          <p:cNvPr id="4" name="Straight Connector 3">
            <a:extLst>
              <a:ext uri="{FF2B5EF4-FFF2-40B4-BE49-F238E27FC236}">
                <a16:creationId xmlns:a16="http://schemas.microsoft.com/office/drawing/2014/main" id="{D59447B3-528A-423A-A32F-036C96D7404F}"/>
              </a:ext>
            </a:extLst>
          </p:cNvPr>
          <p:cNvCxnSpPr/>
          <p:nvPr/>
        </p:nvCxnSpPr>
        <p:spPr>
          <a:xfrm>
            <a:off x="1123950" y="1371600"/>
            <a:ext cx="9972675"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54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dirty="0"/>
              <a:t>In this lecture, you will learn how to perform the following:</a:t>
            </a:r>
          </a:p>
          <a:p>
            <a:r>
              <a:rPr lang="en-US" dirty="0"/>
              <a:t>Describe Oracle database technologies, options, and management packs.</a:t>
            </a:r>
          </a:p>
          <a:p>
            <a:endParaRPr lang="en-US" dirty="0"/>
          </a:p>
          <a:p>
            <a:pPr marL="0" indent="0">
              <a:buNone/>
            </a:pPr>
            <a:endParaRPr lang="en-US" dirty="0"/>
          </a:p>
          <a:p>
            <a:endParaRPr lang="en-US" dirty="0"/>
          </a:p>
        </p:txBody>
      </p:sp>
      <p:cxnSp>
        <p:nvCxnSpPr>
          <p:cNvPr id="4" name="Straight Connector 3">
            <a:extLst>
              <a:ext uri="{FF2B5EF4-FFF2-40B4-BE49-F238E27FC236}">
                <a16:creationId xmlns:a16="http://schemas.microsoft.com/office/drawing/2014/main" id="{4DD9E7CA-62A1-42A6-9FE3-D2EEF61107FD}"/>
              </a:ext>
            </a:extLst>
          </p:cNvPr>
          <p:cNvCxnSpPr/>
          <p:nvPr/>
        </p:nvCxnSpPr>
        <p:spPr>
          <a:xfrm>
            <a:off x="1123950" y="1371600"/>
            <a:ext cx="9972675"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16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98996-3F02-45E4-A572-29948EAE82B1}"/>
              </a:ext>
            </a:extLst>
          </p:cNvPr>
          <p:cNvSpPr/>
          <p:nvPr/>
        </p:nvSpPr>
        <p:spPr>
          <a:xfrm>
            <a:off x="585627" y="565079"/>
            <a:ext cx="4500080" cy="6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40C0C"/>
                </a:solidFill>
              </a:rPr>
              <a:t>Oracle Database Single Instance Architecture</a:t>
            </a:r>
          </a:p>
        </p:txBody>
      </p:sp>
      <p:cxnSp>
        <p:nvCxnSpPr>
          <p:cNvPr id="8" name="Straight Connector 7">
            <a:extLst>
              <a:ext uri="{FF2B5EF4-FFF2-40B4-BE49-F238E27FC236}">
                <a16:creationId xmlns:a16="http://schemas.microsoft.com/office/drawing/2014/main" id="{79883B87-1BAB-43C4-B668-A7893AFA0343}"/>
              </a:ext>
            </a:extLst>
          </p:cNvPr>
          <p:cNvCxnSpPr>
            <a:cxnSpLocks/>
          </p:cNvCxnSpPr>
          <p:nvPr/>
        </p:nvCxnSpPr>
        <p:spPr>
          <a:xfrm>
            <a:off x="678094" y="1109610"/>
            <a:ext cx="4191857"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7CAAAA1-F23A-44FB-9598-5876E5B10E24}"/>
              </a:ext>
            </a:extLst>
          </p:cNvPr>
          <p:cNvGrpSpPr/>
          <p:nvPr/>
        </p:nvGrpSpPr>
        <p:grpSpPr>
          <a:xfrm>
            <a:off x="4636216" y="1684964"/>
            <a:ext cx="2919569" cy="3940566"/>
            <a:chOff x="1097622" y="1576658"/>
            <a:chExt cx="2919569" cy="3940566"/>
          </a:xfrm>
        </p:grpSpPr>
        <p:pic>
          <p:nvPicPr>
            <p:cNvPr id="6" name="Graphic 5" descr="Users with solid fill">
              <a:extLst>
                <a:ext uri="{FF2B5EF4-FFF2-40B4-BE49-F238E27FC236}">
                  <a16:creationId xmlns:a16="http://schemas.microsoft.com/office/drawing/2014/main" id="{4749B3D9-2668-4C39-876F-B8FC39728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819" y="1759449"/>
              <a:ext cx="535969" cy="535969"/>
            </a:xfrm>
            <a:prstGeom prst="rect">
              <a:avLst/>
            </a:prstGeom>
          </p:spPr>
        </p:pic>
        <p:sp>
          <p:nvSpPr>
            <p:cNvPr id="11" name="Rectangle 10">
              <a:extLst>
                <a:ext uri="{FF2B5EF4-FFF2-40B4-BE49-F238E27FC236}">
                  <a16:creationId xmlns:a16="http://schemas.microsoft.com/office/drawing/2014/main" id="{5B09819C-CB0A-4F9F-8AD6-503A325930BF}"/>
                </a:ext>
              </a:extLst>
            </p:cNvPr>
            <p:cNvSpPr/>
            <p:nvPr/>
          </p:nvSpPr>
          <p:spPr>
            <a:xfrm>
              <a:off x="1097622" y="2955109"/>
              <a:ext cx="11626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Data Center</a:t>
              </a:r>
            </a:p>
          </p:txBody>
        </p:sp>
        <p:sp>
          <p:nvSpPr>
            <p:cNvPr id="13" name="Rectangle 12">
              <a:extLst>
                <a:ext uri="{FF2B5EF4-FFF2-40B4-BE49-F238E27FC236}">
                  <a16:creationId xmlns:a16="http://schemas.microsoft.com/office/drawing/2014/main" id="{FA9E7C2A-3077-4D59-8A1C-94A1A15271F5}"/>
                </a:ext>
              </a:extLst>
            </p:cNvPr>
            <p:cNvSpPr/>
            <p:nvPr/>
          </p:nvSpPr>
          <p:spPr>
            <a:xfrm>
              <a:off x="1399421" y="3358373"/>
              <a:ext cx="1031696" cy="392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Server Machine/VM</a:t>
              </a:r>
            </a:p>
          </p:txBody>
        </p:sp>
        <p:pic>
          <p:nvPicPr>
            <p:cNvPr id="15" name="Graphic 14" descr="Database with solid fill">
              <a:extLst>
                <a:ext uri="{FF2B5EF4-FFF2-40B4-BE49-F238E27FC236}">
                  <a16:creationId xmlns:a16="http://schemas.microsoft.com/office/drawing/2014/main" id="{03E449AB-5920-416F-B20E-D4D18EFA5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80603" y="4225247"/>
              <a:ext cx="914400" cy="914400"/>
            </a:xfrm>
            <a:prstGeom prst="rect">
              <a:avLst/>
            </a:prstGeom>
          </p:spPr>
        </p:pic>
        <p:sp>
          <p:nvSpPr>
            <p:cNvPr id="16" name="Rectangle 15">
              <a:extLst>
                <a:ext uri="{FF2B5EF4-FFF2-40B4-BE49-F238E27FC236}">
                  <a16:creationId xmlns:a16="http://schemas.microsoft.com/office/drawing/2014/main" id="{FC270046-6ADA-472C-A2BE-214C854B75C7}"/>
                </a:ext>
              </a:extLst>
            </p:cNvPr>
            <p:cNvSpPr/>
            <p:nvPr/>
          </p:nvSpPr>
          <p:spPr>
            <a:xfrm>
              <a:off x="2504107" y="1576658"/>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a:t>
              </a:r>
            </a:p>
          </p:txBody>
        </p:sp>
        <p:cxnSp>
          <p:nvCxnSpPr>
            <p:cNvPr id="18" name="Straight Arrow Connector 17">
              <a:extLst>
                <a:ext uri="{FF2B5EF4-FFF2-40B4-BE49-F238E27FC236}">
                  <a16:creationId xmlns:a16="http://schemas.microsoft.com/office/drawing/2014/main" id="{D29578EA-8D0F-4017-AE0E-7C155CBEFDE6}"/>
                </a:ext>
              </a:extLst>
            </p:cNvPr>
            <p:cNvCxnSpPr>
              <a:stCxn id="6" idx="2"/>
              <a:endCxn id="15" idx="0"/>
            </p:cNvCxnSpPr>
            <p:nvPr/>
          </p:nvCxnSpPr>
          <p:spPr>
            <a:xfrm flipH="1">
              <a:off x="2837803" y="2295418"/>
              <a:ext cx="1" cy="1929829"/>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535AF6C-E1C7-4202-B0B8-7A47D76E0EFF}"/>
                </a:ext>
              </a:extLst>
            </p:cNvPr>
            <p:cNvSpPr/>
            <p:nvPr/>
          </p:nvSpPr>
          <p:spPr>
            <a:xfrm>
              <a:off x="1987618" y="4079273"/>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DB</a:t>
              </a:r>
            </a:p>
          </p:txBody>
        </p:sp>
        <p:sp>
          <p:nvSpPr>
            <p:cNvPr id="10" name="Rectangle 9">
              <a:extLst>
                <a:ext uri="{FF2B5EF4-FFF2-40B4-BE49-F238E27FC236}">
                  <a16:creationId xmlns:a16="http://schemas.microsoft.com/office/drawing/2014/main" id="{E3A1C479-5A1C-4882-A6E0-3AF56F9E338D}"/>
                </a:ext>
              </a:extLst>
            </p:cNvPr>
            <p:cNvSpPr/>
            <p:nvPr/>
          </p:nvSpPr>
          <p:spPr>
            <a:xfrm>
              <a:off x="1292828" y="3246635"/>
              <a:ext cx="2724363" cy="227058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12" name="Rectangle 11">
              <a:extLst>
                <a:ext uri="{FF2B5EF4-FFF2-40B4-BE49-F238E27FC236}">
                  <a16:creationId xmlns:a16="http://schemas.microsoft.com/office/drawing/2014/main" id="{8FE3EFE1-CEF2-496D-A97D-F07A5D272FFC}"/>
                </a:ext>
              </a:extLst>
            </p:cNvPr>
            <p:cNvSpPr/>
            <p:nvPr/>
          </p:nvSpPr>
          <p:spPr>
            <a:xfrm>
              <a:off x="1874174" y="3787321"/>
              <a:ext cx="1927259" cy="151713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grpSp>
    </p:spTree>
    <p:extLst>
      <p:ext uri="{BB962C8B-B14F-4D97-AF65-F5344CB8AC3E}">
        <p14:creationId xmlns:p14="http://schemas.microsoft.com/office/powerpoint/2010/main" val="385950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98996-3F02-45E4-A572-29948EAE82B1}"/>
              </a:ext>
            </a:extLst>
          </p:cNvPr>
          <p:cNvSpPr/>
          <p:nvPr/>
        </p:nvSpPr>
        <p:spPr>
          <a:xfrm>
            <a:off x="595900" y="565079"/>
            <a:ext cx="4789037" cy="6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40C0C"/>
                </a:solidFill>
              </a:rPr>
              <a:t>Oracle Database Real Application Cluster (RAC)</a:t>
            </a:r>
          </a:p>
        </p:txBody>
      </p:sp>
      <p:cxnSp>
        <p:nvCxnSpPr>
          <p:cNvPr id="8" name="Straight Connector 7">
            <a:extLst>
              <a:ext uri="{FF2B5EF4-FFF2-40B4-BE49-F238E27FC236}">
                <a16:creationId xmlns:a16="http://schemas.microsoft.com/office/drawing/2014/main" id="{79883B87-1BAB-43C4-B668-A7893AFA0343}"/>
              </a:ext>
            </a:extLst>
          </p:cNvPr>
          <p:cNvCxnSpPr>
            <a:cxnSpLocks/>
          </p:cNvCxnSpPr>
          <p:nvPr/>
        </p:nvCxnSpPr>
        <p:spPr>
          <a:xfrm>
            <a:off x="678094" y="1109610"/>
            <a:ext cx="4438436"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C147CE-2590-497E-90D3-3C9B303A93BA}"/>
              </a:ext>
            </a:extLst>
          </p:cNvPr>
          <p:cNvGrpSpPr/>
          <p:nvPr/>
        </p:nvGrpSpPr>
        <p:grpSpPr>
          <a:xfrm>
            <a:off x="3187557" y="1830945"/>
            <a:ext cx="5816886" cy="3840393"/>
            <a:chOff x="1097622" y="2149441"/>
            <a:chExt cx="5816886" cy="3840393"/>
          </a:xfrm>
        </p:grpSpPr>
        <p:sp>
          <p:nvSpPr>
            <p:cNvPr id="11" name="Rectangle 10">
              <a:extLst>
                <a:ext uri="{FF2B5EF4-FFF2-40B4-BE49-F238E27FC236}">
                  <a16:creationId xmlns:a16="http://schemas.microsoft.com/office/drawing/2014/main" id="{5B09819C-CB0A-4F9F-8AD6-503A325930BF}"/>
                </a:ext>
              </a:extLst>
            </p:cNvPr>
            <p:cNvSpPr/>
            <p:nvPr/>
          </p:nvSpPr>
          <p:spPr>
            <a:xfrm>
              <a:off x="1097622" y="2955109"/>
              <a:ext cx="11626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Data Center</a:t>
              </a:r>
            </a:p>
          </p:txBody>
        </p:sp>
        <p:sp>
          <p:nvSpPr>
            <p:cNvPr id="12" name="Rectangle 11">
              <a:extLst>
                <a:ext uri="{FF2B5EF4-FFF2-40B4-BE49-F238E27FC236}">
                  <a16:creationId xmlns:a16="http://schemas.microsoft.com/office/drawing/2014/main" id="{8FE3EFE1-CEF2-496D-A97D-F07A5D272FFC}"/>
                </a:ext>
              </a:extLst>
            </p:cNvPr>
            <p:cNvSpPr/>
            <p:nvPr/>
          </p:nvSpPr>
          <p:spPr>
            <a:xfrm>
              <a:off x="1874174" y="4280479"/>
              <a:ext cx="1927259" cy="151713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13" name="Rectangle 12">
              <a:extLst>
                <a:ext uri="{FF2B5EF4-FFF2-40B4-BE49-F238E27FC236}">
                  <a16:creationId xmlns:a16="http://schemas.microsoft.com/office/drawing/2014/main" id="{FA9E7C2A-3077-4D59-8A1C-94A1A15271F5}"/>
                </a:ext>
              </a:extLst>
            </p:cNvPr>
            <p:cNvSpPr/>
            <p:nvPr/>
          </p:nvSpPr>
          <p:spPr>
            <a:xfrm>
              <a:off x="1874174" y="3933725"/>
              <a:ext cx="629932" cy="392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Node 1</a:t>
              </a:r>
            </a:p>
          </p:txBody>
        </p:sp>
        <p:pic>
          <p:nvPicPr>
            <p:cNvPr id="15" name="Graphic 14" descr="Database with solid fill">
              <a:extLst>
                <a:ext uri="{FF2B5EF4-FFF2-40B4-BE49-F238E27FC236}">
                  <a16:creationId xmlns:a16="http://schemas.microsoft.com/office/drawing/2014/main" id="{03E449AB-5920-416F-B20E-D4D18EFA57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0603" y="4718405"/>
              <a:ext cx="914400" cy="914400"/>
            </a:xfrm>
            <a:prstGeom prst="rect">
              <a:avLst/>
            </a:prstGeom>
          </p:spPr>
        </p:pic>
        <p:grpSp>
          <p:nvGrpSpPr>
            <p:cNvPr id="24" name="Group 23">
              <a:extLst>
                <a:ext uri="{FF2B5EF4-FFF2-40B4-BE49-F238E27FC236}">
                  <a16:creationId xmlns:a16="http://schemas.microsoft.com/office/drawing/2014/main" id="{039AF53B-0310-4AF4-8B11-9202599DB96D}"/>
                </a:ext>
              </a:extLst>
            </p:cNvPr>
            <p:cNvGrpSpPr/>
            <p:nvPr/>
          </p:nvGrpSpPr>
          <p:grpSpPr>
            <a:xfrm>
              <a:off x="3914447" y="2149441"/>
              <a:ext cx="667391" cy="718760"/>
              <a:chOff x="2504107" y="1576658"/>
              <a:chExt cx="667391" cy="718760"/>
            </a:xfrm>
          </p:grpSpPr>
          <p:pic>
            <p:nvPicPr>
              <p:cNvPr id="6" name="Graphic 5" descr="Users with solid fill">
                <a:extLst>
                  <a:ext uri="{FF2B5EF4-FFF2-40B4-BE49-F238E27FC236}">
                    <a16:creationId xmlns:a16="http://schemas.microsoft.com/office/drawing/2014/main" id="{4749B3D9-2668-4C39-876F-B8FC39728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819" y="1759449"/>
                <a:ext cx="535969" cy="535969"/>
              </a:xfrm>
              <a:prstGeom prst="rect">
                <a:avLst/>
              </a:prstGeom>
            </p:spPr>
          </p:pic>
          <p:sp>
            <p:nvSpPr>
              <p:cNvPr id="16" name="Rectangle 15">
                <a:extLst>
                  <a:ext uri="{FF2B5EF4-FFF2-40B4-BE49-F238E27FC236}">
                    <a16:creationId xmlns:a16="http://schemas.microsoft.com/office/drawing/2014/main" id="{FC270046-6ADA-472C-A2BE-214C854B75C7}"/>
                  </a:ext>
                </a:extLst>
              </p:cNvPr>
              <p:cNvSpPr/>
              <p:nvPr/>
            </p:nvSpPr>
            <p:spPr>
              <a:xfrm>
                <a:off x="2504107" y="1576658"/>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a:t>
                </a:r>
              </a:p>
            </p:txBody>
          </p:sp>
        </p:grpSp>
        <p:sp>
          <p:nvSpPr>
            <p:cNvPr id="19" name="Rectangle 18">
              <a:extLst>
                <a:ext uri="{FF2B5EF4-FFF2-40B4-BE49-F238E27FC236}">
                  <a16:creationId xmlns:a16="http://schemas.microsoft.com/office/drawing/2014/main" id="{2535AF6C-E1C7-4202-B0B8-7A47D76E0EFF}"/>
                </a:ext>
              </a:extLst>
            </p:cNvPr>
            <p:cNvSpPr/>
            <p:nvPr/>
          </p:nvSpPr>
          <p:spPr>
            <a:xfrm>
              <a:off x="1925974" y="4490239"/>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Instance 1</a:t>
              </a:r>
            </a:p>
          </p:txBody>
        </p:sp>
        <p:sp>
          <p:nvSpPr>
            <p:cNvPr id="20" name="Rectangle 19">
              <a:extLst>
                <a:ext uri="{FF2B5EF4-FFF2-40B4-BE49-F238E27FC236}">
                  <a16:creationId xmlns:a16="http://schemas.microsoft.com/office/drawing/2014/main" id="{4457E0BE-E002-45BB-9585-087C143FF712}"/>
                </a:ext>
              </a:extLst>
            </p:cNvPr>
            <p:cNvSpPr/>
            <p:nvPr/>
          </p:nvSpPr>
          <p:spPr>
            <a:xfrm>
              <a:off x="4674738" y="4286476"/>
              <a:ext cx="1927259" cy="151713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1" name="Rectangle 20">
              <a:extLst>
                <a:ext uri="{FF2B5EF4-FFF2-40B4-BE49-F238E27FC236}">
                  <a16:creationId xmlns:a16="http://schemas.microsoft.com/office/drawing/2014/main" id="{3932729B-D9FC-4BB5-8676-4F245648F8AC}"/>
                </a:ext>
              </a:extLst>
            </p:cNvPr>
            <p:cNvSpPr/>
            <p:nvPr/>
          </p:nvSpPr>
          <p:spPr>
            <a:xfrm>
              <a:off x="4674738" y="3933725"/>
              <a:ext cx="667387" cy="392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Node 2</a:t>
              </a:r>
            </a:p>
          </p:txBody>
        </p:sp>
        <p:pic>
          <p:nvPicPr>
            <p:cNvPr id="22" name="Graphic 21" descr="Database with solid fill">
              <a:extLst>
                <a:ext uri="{FF2B5EF4-FFF2-40B4-BE49-F238E27FC236}">
                  <a16:creationId xmlns:a16="http://schemas.microsoft.com/office/drawing/2014/main" id="{9AFDD7F9-2AD2-4956-9A6C-654BDCAE86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81167" y="4724402"/>
              <a:ext cx="914400" cy="914400"/>
            </a:xfrm>
            <a:prstGeom prst="rect">
              <a:avLst/>
            </a:prstGeom>
          </p:spPr>
        </p:pic>
        <p:cxnSp>
          <p:nvCxnSpPr>
            <p:cNvPr id="27" name="Connector: Elbow 26">
              <a:extLst>
                <a:ext uri="{FF2B5EF4-FFF2-40B4-BE49-F238E27FC236}">
                  <a16:creationId xmlns:a16="http://schemas.microsoft.com/office/drawing/2014/main" id="{885F9491-FDB7-4DF1-A9D5-7FC76EC5078B}"/>
                </a:ext>
              </a:extLst>
            </p:cNvPr>
            <p:cNvCxnSpPr>
              <a:stCxn id="6" idx="2"/>
              <a:endCxn id="20" idx="0"/>
            </p:cNvCxnSpPr>
            <p:nvPr/>
          </p:nvCxnSpPr>
          <p:spPr>
            <a:xfrm rot="16200000" flipH="1">
              <a:off x="4234119" y="2882226"/>
              <a:ext cx="1418275" cy="1390224"/>
            </a:xfrm>
            <a:prstGeom prst="bentConnector3">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662A6D0-68C4-4A91-8653-3E1820CBD9AE}"/>
                </a:ext>
              </a:extLst>
            </p:cNvPr>
            <p:cNvCxnSpPr>
              <a:cxnSpLocks/>
              <a:stCxn id="6" idx="2"/>
              <a:endCxn id="12" idx="0"/>
            </p:cNvCxnSpPr>
            <p:nvPr/>
          </p:nvCxnSpPr>
          <p:spPr>
            <a:xfrm rot="5400000">
              <a:off x="2836835" y="2869170"/>
              <a:ext cx="1412278" cy="1410340"/>
            </a:xfrm>
            <a:prstGeom prst="bentConnector3">
              <a:avLst>
                <a:gd name="adj1" fmla="val 50000"/>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C5B0713-A3CA-4920-AC20-E97D7DB0638C}"/>
                </a:ext>
              </a:extLst>
            </p:cNvPr>
            <p:cNvSpPr/>
            <p:nvPr/>
          </p:nvSpPr>
          <p:spPr>
            <a:xfrm>
              <a:off x="4735737" y="4498594"/>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Instance 2</a:t>
              </a:r>
            </a:p>
          </p:txBody>
        </p:sp>
        <p:sp>
          <p:nvSpPr>
            <p:cNvPr id="32" name="Rectangle 31">
              <a:extLst>
                <a:ext uri="{FF2B5EF4-FFF2-40B4-BE49-F238E27FC236}">
                  <a16:creationId xmlns:a16="http://schemas.microsoft.com/office/drawing/2014/main" id="{7277E455-0197-4D5C-AAA0-E5FF72AE9880}"/>
                </a:ext>
              </a:extLst>
            </p:cNvPr>
            <p:cNvSpPr/>
            <p:nvPr/>
          </p:nvSpPr>
          <p:spPr>
            <a:xfrm>
              <a:off x="1605657" y="3859664"/>
              <a:ext cx="5134190" cy="2027427"/>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33" name="Rectangle 32">
              <a:extLst>
                <a:ext uri="{FF2B5EF4-FFF2-40B4-BE49-F238E27FC236}">
                  <a16:creationId xmlns:a16="http://schemas.microsoft.com/office/drawing/2014/main" id="{388E9C1C-55A0-4961-A065-A59A37734D39}"/>
                </a:ext>
              </a:extLst>
            </p:cNvPr>
            <p:cNvSpPr/>
            <p:nvPr/>
          </p:nvSpPr>
          <p:spPr>
            <a:xfrm>
              <a:off x="1514573" y="3505844"/>
              <a:ext cx="983329"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RAC Database</a:t>
              </a:r>
            </a:p>
          </p:txBody>
        </p:sp>
        <p:sp>
          <p:nvSpPr>
            <p:cNvPr id="10" name="Rectangle 9">
              <a:extLst>
                <a:ext uri="{FF2B5EF4-FFF2-40B4-BE49-F238E27FC236}">
                  <a16:creationId xmlns:a16="http://schemas.microsoft.com/office/drawing/2014/main" id="{E3A1C479-5A1C-4882-A6E0-3AF56F9E338D}"/>
                </a:ext>
              </a:extLst>
            </p:cNvPr>
            <p:cNvSpPr/>
            <p:nvPr/>
          </p:nvSpPr>
          <p:spPr>
            <a:xfrm>
              <a:off x="1292828" y="3246635"/>
              <a:ext cx="5621680" cy="274319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grpSp>
      <p:cxnSp>
        <p:nvCxnSpPr>
          <p:cNvPr id="37" name="Straight Arrow Connector 36">
            <a:extLst>
              <a:ext uri="{FF2B5EF4-FFF2-40B4-BE49-F238E27FC236}">
                <a16:creationId xmlns:a16="http://schemas.microsoft.com/office/drawing/2014/main" id="{08714EB2-1154-44CF-9BEB-1D32CFFE651F}"/>
              </a:ext>
            </a:extLst>
          </p:cNvPr>
          <p:cNvCxnSpPr>
            <a:stCxn id="20" idx="1"/>
            <a:endCxn id="12" idx="3"/>
          </p:cNvCxnSpPr>
          <p:nvPr/>
        </p:nvCxnSpPr>
        <p:spPr>
          <a:xfrm flipH="1" flipV="1">
            <a:off x="5891368" y="4720552"/>
            <a:ext cx="873305" cy="5997"/>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54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98996-3F02-45E4-A572-29948EAE82B1}"/>
              </a:ext>
            </a:extLst>
          </p:cNvPr>
          <p:cNvSpPr/>
          <p:nvPr/>
        </p:nvSpPr>
        <p:spPr>
          <a:xfrm>
            <a:off x="595901" y="565079"/>
            <a:ext cx="4489806" cy="6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40C0C"/>
                </a:solidFill>
              </a:rPr>
              <a:t>Oracle Database RAC One Node</a:t>
            </a:r>
          </a:p>
        </p:txBody>
      </p:sp>
      <p:cxnSp>
        <p:nvCxnSpPr>
          <p:cNvPr id="8" name="Straight Connector 7">
            <a:extLst>
              <a:ext uri="{FF2B5EF4-FFF2-40B4-BE49-F238E27FC236}">
                <a16:creationId xmlns:a16="http://schemas.microsoft.com/office/drawing/2014/main" id="{79883B87-1BAB-43C4-B668-A7893AFA0343}"/>
              </a:ext>
            </a:extLst>
          </p:cNvPr>
          <p:cNvCxnSpPr>
            <a:cxnSpLocks/>
          </p:cNvCxnSpPr>
          <p:nvPr/>
        </p:nvCxnSpPr>
        <p:spPr>
          <a:xfrm>
            <a:off x="678094" y="1109610"/>
            <a:ext cx="3017498"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C147CE-2590-497E-90D3-3C9B303A93BA}"/>
              </a:ext>
            </a:extLst>
          </p:cNvPr>
          <p:cNvGrpSpPr/>
          <p:nvPr/>
        </p:nvGrpSpPr>
        <p:grpSpPr>
          <a:xfrm>
            <a:off x="3187557" y="1830945"/>
            <a:ext cx="5816886" cy="3840393"/>
            <a:chOff x="1097622" y="2149441"/>
            <a:chExt cx="5816886" cy="3840393"/>
          </a:xfrm>
        </p:grpSpPr>
        <p:sp>
          <p:nvSpPr>
            <p:cNvPr id="11" name="Rectangle 10">
              <a:extLst>
                <a:ext uri="{FF2B5EF4-FFF2-40B4-BE49-F238E27FC236}">
                  <a16:creationId xmlns:a16="http://schemas.microsoft.com/office/drawing/2014/main" id="{5B09819C-CB0A-4F9F-8AD6-503A325930BF}"/>
                </a:ext>
              </a:extLst>
            </p:cNvPr>
            <p:cNvSpPr/>
            <p:nvPr/>
          </p:nvSpPr>
          <p:spPr>
            <a:xfrm>
              <a:off x="1097622" y="2955109"/>
              <a:ext cx="11626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Data Center</a:t>
              </a:r>
            </a:p>
          </p:txBody>
        </p:sp>
        <p:sp>
          <p:nvSpPr>
            <p:cNvPr id="12" name="Rectangle 11">
              <a:extLst>
                <a:ext uri="{FF2B5EF4-FFF2-40B4-BE49-F238E27FC236}">
                  <a16:creationId xmlns:a16="http://schemas.microsoft.com/office/drawing/2014/main" id="{8FE3EFE1-CEF2-496D-A97D-F07A5D272FFC}"/>
                </a:ext>
              </a:extLst>
            </p:cNvPr>
            <p:cNvSpPr/>
            <p:nvPr/>
          </p:nvSpPr>
          <p:spPr>
            <a:xfrm>
              <a:off x="1874174" y="4280479"/>
              <a:ext cx="1927259" cy="151713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13" name="Rectangle 12">
              <a:extLst>
                <a:ext uri="{FF2B5EF4-FFF2-40B4-BE49-F238E27FC236}">
                  <a16:creationId xmlns:a16="http://schemas.microsoft.com/office/drawing/2014/main" id="{FA9E7C2A-3077-4D59-8A1C-94A1A15271F5}"/>
                </a:ext>
              </a:extLst>
            </p:cNvPr>
            <p:cNvSpPr/>
            <p:nvPr/>
          </p:nvSpPr>
          <p:spPr>
            <a:xfrm>
              <a:off x="1874174" y="3933725"/>
              <a:ext cx="629932" cy="392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Node 1</a:t>
              </a:r>
            </a:p>
          </p:txBody>
        </p:sp>
        <p:pic>
          <p:nvPicPr>
            <p:cNvPr id="15" name="Graphic 14" descr="Database with solid fill">
              <a:extLst>
                <a:ext uri="{FF2B5EF4-FFF2-40B4-BE49-F238E27FC236}">
                  <a16:creationId xmlns:a16="http://schemas.microsoft.com/office/drawing/2014/main" id="{03E449AB-5920-416F-B20E-D4D18EFA57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0603" y="4718405"/>
              <a:ext cx="914400" cy="914400"/>
            </a:xfrm>
            <a:prstGeom prst="rect">
              <a:avLst/>
            </a:prstGeom>
          </p:spPr>
        </p:pic>
        <p:grpSp>
          <p:nvGrpSpPr>
            <p:cNvPr id="24" name="Group 23">
              <a:extLst>
                <a:ext uri="{FF2B5EF4-FFF2-40B4-BE49-F238E27FC236}">
                  <a16:creationId xmlns:a16="http://schemas.microsoft.com/office/drawing/2014/main" id="{039AF53B-0310-4AF4-8B11-9202599DB96D}"/>
                </a:ext>
              </a:extLst>
            </p:cNvPr>
            <p:cNvGrpSpPr/>
            <p:nvPr/>
          </p:nvGrpSpPr>
          <p:grpSpPr>
            <a:xfrm>
              <a:off x="3914447" y="2149441"/>
              <a:ext cx="667391" cy="718760"/>
              <a:chOff x="2504107" y="1576658"/>
              <a:chExt cx="667391" cy="718760"/>
            </a:xfrm>
          </p:grpSpPr>
          <p:pic>
            <p:nvPicPr>
              <p:cNvPr id="6" name="Graphic 5" descr="Users with solid fill">
                <a:extLst>
                  <a:ext uri="{FF2B5EF4-FFF2-40B4-BE49-F238E27FC236}">
                    <a16:creationId xmlns:a16="http://schemas.microsoft.com/office/drawing/2014/main" id="{4749B3D9-2668-4C39-876F-B8FC39728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9819" y="1759449"/>
                <a:ext cx="535969" cy="535969"/>
              </a:xfrm>
              <a:prstGeom prst="rect">
                <a:avLst/>
              </a:prstGeom>
            </p:spPr>
          </p:pic>
          <p:sp>
            <p:nvSpPr>
              <p:cNvPr id="16" name="Rectangle 15">
                <a:extLst>
                  <a:ext uri="{FF2B5EF4-FFF2-40B4-BE49-F238E27FC236}">
                    <a16:creationId xmlns:a16="http://schemas.microsoft.com/office/drawing/2014/main" id="{FC270046-6ADA-472C-A2BE-214C854B75C7}"/>
                  </a:ext>
                </a:extLst>
              </p:cNvPr>
              <p:cNvSpPr/>
              <p:nvPr/>
            </p:nvSpPr>
            <p:spPr>
              <a:xfrm>
                <a:off x="2504107" y="1576658"/>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a:t>
                </a:r>
              </a:p>
            </p:txBody>
          </p:sp>
        </p:grpSp>
        <p:sp>
          <p:nvSpPr>
            <p:cNvPr id="19" name="Rectangle 18">
              <a:extLst>
                <a:ext uri="{FF2B5EF4-FFF2-40B4-BE49-F238E27FC236}">
                  <a16:creationId xmlns:a16="http://schemas.microsoft.com/office/drawing/2014/main" id="{2535AF6C-E1C7-4202-B0B8-7A47D76E0EFF}"/>
                </a:ext>
              </a:extLst>
            </p:cNvPr>
            <p:cNvSpPr/>
            <p:nvPr/>
          </p:nvSpPr>
          <p:spPr>
            <a:xfrm>
              <a:off x="1925974" y="4490239"/>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Instance 1</a:t>
              </a:r>
            </a:p>
          </p:txBody>
        </p:sp>
        <p:sp>
          <p:nvSpPr>
            <p:cNvPr id="20" name="Rectangle 19">
              <a:extLst>
                <a:ext uri="{FF2B5EF4-FFF2-40B4-BE49-F238E27FC236}">
                  <a16:creationId xmlns:a16="http://schemas.microsoft.com/office/drawing/2014/main" id="{4457E0BE-E002-45BB-9585-087C143FF712}"/>
                </a:ext>
              </a:extLst>
            </p:cNvPr>
            <p:cNvSpPr/>
            <p:nvPr/>
          </p:nvSpPr>
          <p:spPr>
            <a:xfrm>
              <a:off x="4674738" y="4286476"/>
              <a:ext cx="1927259" cy="1517138"/>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1" name="Rectangle 20">
              <a:extLst>
                <a:ext uri="{FF2B5EF4-FFF2-40B4-BE49-F238E27FC236}">
                  <a16:creationId xmlns:a16="http://schemas.microsoft.com/office/drawing/2014/main" id="{3932729B-D9FC-4BB5-8676-4F245648F8AC}"/>
                </a:ext>
              </a:extLst>
            </p:cNvPr>
            <p:cNvSpPr/>
            <p:nvPr/>
          </p:nvSpPr>
          <p:spPr>
            <a:xfrm>
              <a:off x="4674738" y="3933725"/>
              <a:ext cx="667387" cy="392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Node 2</a:t>
              </a:r>
            </a:p>
          </p:txBody>
        </p:sp>
        <p:pic>
          <p:nvPicPr>
            <p:cNvPr id="22" name="Graphic 21" descr="Database with solid fill">
              <a:extLst>
                <a:ext uri="{FF2B5EF4-FFF2-40B4-BE49-F238E27FC236}">
                  <a16:creationId xmlns:a16="http://schemas.microsoft.com/office/drawing/2014/main" id="{9AFDD7F9-2AD2-4956-9A6C-654BDCAE86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81167" y="4724402"/>
              <a:ext cx="914400" cy="914400"/>
            </a:xfrm>
            <a:prstGeom prst="rect">
              <a:avLst/>
            </a:prstGeom>
          </p:spPr>
        </p:pic>
        <p:cxnSp>
          <p:nvCxnSpPr>
            <p:cNvPr id="28" name="Connector: Elbow 27">
              <a:extLst>
                <a:ext uri="{FF2B5EF4-FFF2-40B4-BE49-F238E27FC236}">
                  <a16:creationId xmlns:a16="http://schemas.microsoft.com/office/drawing/2014/main" id="{0662A6D0-68C4-4A91-8653-3E1820CBD9AE}"/>
                </a:ext>
              </a:extLst>
            </p:cNvPr>
            <p:cNvCxnSpPr>
              <a:cxnSpLocks/>
              <a:stCxn id="6" idx="2"/>
              <a:endCxn id="12" idx="0"/>
            </p:cNvCxnSpPr>
            <p:nvPr/>
          </p:nvCxnSpPr>
          <p:spPr>
            <a:xfrm rot="5400000">
              <a:off x="2836835" y="2869170"/>
              <a:ext cx="1412278" cy="1410340"/>
            </a:xfrm>
            <a:prstGeom prst="bentConnector3">
              <a:avLst>
                <a:gd name="adj1" fmla="val 50000"/>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C5B0713-A3CA-4920-AC20-E97D7DB0638C}"/>
                </a:ext>
              </a:extLst>
            </p:cNvPr>
            <p:cNvSpPr/>
            <p:nvPr/>
          </p:nvSpPr>
          <p:spPr>
            <a:xfrm>
              <a:off x="4735737" y="4498594"/>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Instance 2</a:t>
              </a:r>
            </a:p>
          </p:txBody>
        </p:sp>
        <p:sp>
          <p:nvSpPr>
            <p:cNvPr id="32" name="Rectangle 31">
              <a:extLst>
                <a:ext uri="{FF2B5EF4-FFF2-40B4-BE49-F238E27FC236}">
                  <a16:creationId xmlns:a16="http://schemas.microsoft.com/office/drawing/2014/main" id="{7277E455-0197-4D5C-AAA0-E5FF72AE9880}"/>
                </a:ext>
              </a:extLst>
            </p:cNvPr>
            <p:cNvSpPr/>
            <p:nvPr/>
          </p:nvSpPr>
          <p:spPr>
            <a:xfrm>
              <a:off x="1605657" y="3859664"/>
              <a:ext cx="5134190" cy="2027427"/>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33" name="Rectangle 32">
              <a:extLst>
                <a:ext uri="{FF2B5EF4-FFF2-40B4-BE49-F238E27FC236}">
                  <a16:creationId xmlns:a16="http://schemas.microsoft.com/office/drawing/2014/main" id="{388E9C1C-55A0-4961-A065-A59A37734D39}"/>
                </a:ext>
              </a:extLst>
            </p:cNvPr>
            <p:cNvSpPr/>
            <p:nvPr/>
          </p:nvSpPr>
          <p:spPr>
            <a:xfrm>
              <a:off x="1478188" y="3485730"/>
              <a:ext cx="983329"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RAC One Node</a:t>
              </a:r>
            </a:p>
          </p:txBody>
        </p:sp>
        <p:sp>
          <p:nvSpPr>
            <p:cNvPr id="10" name="Rectangle 9">
              <a:extLst>
                <a:ext uri="{FF2B5EF4-FFF2-40B4-BE49-F238E27FC236}">
                  <a16:creationId xmlns:a16="http://schemas.microsoft.com/office/drawing/2014/main" id="{E3A1C479-5A1C-4882-A6E0-3AF56F9E338D}"/>
                </a:ext>
              </a:extLst>
            </p:cNvPr>
            <p:cNvSpPr/>
            <p:nvPr/>
          </p:nvSpPr>
          <p:spPr>
            <a:xfrm>
              <a:off x="1292828" y="3246635"/>
              <a:ext cx="5621680" cy="274319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grpSp>
      <p:cxnSp>
        <p:nvCxnSpPr>
          <p:cNvPr id="23" name="Straight Arrow Connector 22">
            <a:extLst>
              <a:ext uri="{FF2B5EF4-FFF2-40B4-BE49-F238E27FC236}">
                <a16:creationId xmlns:a16="http://schemas.microsoft.com/office/drawing/2014/main" id="{402A01DE-529E-438F-865D-36A38BC6F7FB}"/>
              </a:ext>
            </a:extLst>
          </p:cNvPr>
          <p:cNvCxnSpPr/>
          <p:nvPr/>
        </p:nvCxnSpPr>
        <p:spPr>
          <a:xfrm flipH="1" flipV="1">
            <a:off x="5891368" y="4720552"/>
            <a:ext cx="873305" cy="5997"/>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85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98996-3F02-45E4-A572-29948EAE82B1}"/>
              </a:ext>
            </a:extLst>
          </p:cNvPr>
          <p:cNvSpPr/>
          <p:nvPr/>
        </p:nvSpPr>
        <p:spPr>
          <a:xfrm>
            <a:off x="585627" y="565079"/>
            <a:ext cx="4500080" cy="6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40C0C"/>
                </a:solidFill>
              </a:rPr>
              <a:t>Oracle Database Data Guard Configuration</a:t>
            </a:r>
          </a:p>
        </p:txBody>
      </p:sp>
      <p:cxnSp>
        <p:nvCxnSpPr>
          <p:cNvPr id="8" name="Straight Connector 7">
            <a:extLst>
              <a:ext uri="{FF2B5EF4-FFF2-40B4-BE49-F238E27FC236}">
                <a16:creationId xmlns:a16="http://schemas.microsoft.com/office/drawing/2014/main" id="{79883B87-1BAB-43C4-B668-A7893AFA0343}"/>
              </a:ext>
            </a:extLst>
          </p:cNvPr>
          <p:cNvCxnSpPr>
            <a:cxnSpLocks/>
          </p:cNvCxnSpPr>
          <p:nvPr/>
        </p:nvCxnSpPr>
        <p:spPr>
          <a:xfrm>
            <a:off x="678094" y="1109610"/>
            <a:ext cx="4191857"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893D60D-CFCD-4F7C-98CC-14F281E873A1}"/>
              </a:ext>
            </a:extLst>
          </p:cNvPr>
          <p:cNvGrpSpPr/>
          <p:nvPr/>
        </p:nvGrpSpPr>
        <p:grpSpPr>
          <a:xfrm>
            <a:off x="2137883" y="1777212"/>
            <a:ext cx="7916235" cy="3940566"/>
            <a:chOff x="1314237" y="1458717"/>
            <a:chExt cx="7916235" cy="3940566"/>
          </a:xfrm>
        </p:grpSpPr>
        <p:cxnSp>
          <p:nvCxnSpPr>
            <p:cNvPr id="26" name="Straight Arrow Connector 25">
              <a:extLst>
                <a:ext uri="{FF2B5EF4-FFF2-40B4-BE49-F238E27FC236}">
                  <a16:creationId xmlns:a16="http://schemas.microsoft.com/office/drawing/2014/main" id="{86F23502-1CF4-4661-9D8F-9DFE922ADE64}"/>
                </a:ext>
              </a:extLst>
            </p:cNvPr>
            <p:cNvCxnSpPr>
              <a:cxnSpLocks/>
              <a:stCxn id="21" idx="1"/>
              <a:endCxn id="15" idx="3"/>
            </p:cNvCxnSpPr>
            <p:nvPr/>
          </p:nvCxnSpPr>
          <p:spPr>
            <a:xfrm flipH="1">
              <a:off x="3511618" y="4564506"/>
              <a:ext cx="4082266" cy="0"/>
            </a:xfrm>
            <a:prstGeom prst="straightConnector1">
              <a:avLst/>
            </a:prstGeom>
            <a:ln w="571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7CAAAA1-F23A-44FB-9598-5876E5B10E24}"/>
                </a:ext>
              </a:extLst>
            </p:cNvPr>
            <p:cNvGrpSpPr/>
            <p:nvPr/>
          </p:nvGrpSpPr>
          <p:grpSpPr>
            <a:xfrm>
              <a:off x="1314237" y="1458717"/>
              <a:ext cx="2919569" cy="3940566"/>
              <a:chOff x="1097622" y="1576658"/>
              <a:chExt cx="2919569" cy="3940566"/>
            </a:xfrm>
          </p:grpSpPr>
          <p:pic>
            <p:nvPicPr>
              <p:cNvPr id="6" name="Graphic 5" descr="Users with solid fill">
                <a:extLst>
                  <a:ext uri="{FF2B5EF4-FFF2-40B4-BE49-F238E27FC236}">
                    <a16:creationId xmlns:a16="http://schemas.microsoft.com/office/drawing/2014/main" id="{4749B3D9-2668-4C39-876F-B8FC39728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819" y="1759449"/>
                <a:ext cx="535969" cy="535969"/>
              </a:xfrm>
              <a:prstGeom prst="rect">
                <a:avLst/>
              </a:prstGeom>
            </p:spPr>
          </p:pic>
          <p:sp>
            <p:nvSpPr>
              <p:cNvPr id="11" name="Rectangle 10">
                <a:extLst>
                  <a:ext uri="{FF2B5EF4-FFF2-40B4-BE49-F238E27FC236}">
                    <a16:creationId xmlns:a16="http://schemas.microsoft.com/office/drawing/2014/main" id="{5B09819C-CB0A-4F9F-8AD6-503A325930BF}"/>
                  </a:ext>
                </a:extLst>
              </p:cNvPr>
              <p:cNvSpPr/>
              <p:nvPr/>
            </p:nvSpPr>
            <p:spPr>
              <a:xfrm>
                <a:off x="1097622" y="2955109"/>
                <a:ext cx="11626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Data Center</a:t>
                </a:r>
              </a:p>
            </p:txBody>
          </p:sp>
          <p:pic>
            <p:nvPicPr>
              <p:cNvPr id="15" name="Graphic 14" descr="Database with solid fill">
                <a:extLst>
                  <a:ext uri="{FF2B5EF4-FFF2-40B4-BE49-F238E27FC236}">
                    <a16:creationId xmlns:a16="http://schemas.microsoft.com/office/drawing/2014/main" id="{03E449AB-5920-416F-B20E-D4D18EFA5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80603" y="4225247"/>
                <a:ext cx="914400" cy="914400"/>
              </a:xfrm>
              <a:prstGeom prst="rect">
                <a:avLst/>
              </a:prstGeom>
            </p:spPr>
          </p:pic>
          <p:sp>
            <p:nvSpPr>
              <p:cNvPr id="16" name="Rectangle 15">
                <a:extLst>
                  <a:ext uri="{FF2B5EF4-FFF2-40B4-BE49-F238E27FC236}">
                    <a16:creationId xmlns:a16="http://schemas.microsoft.com/office/drawing/2014/main" id="{FC270046-6ADA-472C-A2BE-214C854B75C7}"/>
                  </a:ext>
                </a:extLst>
              </p:cNvPr>
              <p:cNvSpPr/>
              <p:nvPr/>
            </p:nvSpPr>
            <p:spPr>
              <a:xfrm>
                <a:off x="2504107" y="1576658"/>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a:t>
                </a:r>
              </a:p>
            </p:txBody>
          </p:sp>
          <p:cxnSp>
            <p:nvCxnSpPr>
              <p:cNvPr id="18" name="Straight Arrow Connector 17">
                <a:extLst>
                  <a:ext uri="{FF2B5EF4-FFF2-40B4-BE49-F238E27FC236}">
                    <a16:creationId xmlns:a16="http://schemas.microsoft.com/office/drawing/2014/main" id="{D29578EA-8D0F-4017-AE0E-7C155CBEFDE6}"/>
                  </a:ext>
                </a:extLst>
              </p:cNvPr>
              <p:cNvCxnSpPr>
                <a:stCxn id="6" idx="2"/>
                <a:endCxn id="15" idx="0"/>
              </p:cNvCxnSpPr>
              <p:nvPr/>
            </p:nvCxnSpPr>
            <p:spPr>
              <a:xfrm flipH="1">
                <a:off x="2837803" y="2295418"/>
                <a:ext cx="1" cy="1929829"/>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535AF6C-E1C7-4202-B0B8-7A47D76E0EFF}"/>
                  </a:ext>
                </a:extLst>
              </p:cNvPr>
              <p:cNvSpPr/>
              <p:nvPr/>
            </p:nvSpPr>
            <p:spPr>
              <a:xfrm>
                <a:off x="1987618" y="4079273"/>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DB</a:t>
                </a:r>
              </a:p>
            </p:txBody>
          </p:sp>
          <p:sp>
            <p:nvSpPr>
              <p:cNvPr id="10" name="Rectangle 9">
                <a:extLst>
                  <a:ext uri="{FF2B5EF4-FFF2-40B4-BE49-F238E27FC236}">
                    <a16:creationId xmlns:a16="http://schemas.microsoft.com/office/drawing/2014/main" id="{E3A1C479-5A1C-4882-A6E0-3AF56F9E338D}"/>
                  </a:ext>
                </a:extLst>
              </p:cNvPr>
              <p:cNvSpPr/>
              <p:nvPr/>
            </p:nvSpPr>
            <p:spPr>
              <a:xfrm>
                <a:off x="1292828" y="3246635"/>
                <a:ext cx="2724363" cy="227058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7" name="Rectangle 26">
                <a:extLst>
                  <a:ext uri="{FF2B5EF4-FFF2-40B4-BE49-F238E27FC236}">
                    <a16:creationId xmlns:a16="http://schemas.microsoft.com/office/drawing/2014/main" id="{189B4B0C-9E86-4DCA-8FC1-8D580DC46F12}"/>
                  </a:ext>
                </a:extLst>
              </p:cNvPr>
              <p:cNvSpPr/>
              <p:nvPr/>
            </p:nvSpPr>
            <p:spPr>
              <a:xfrm>
                <a:off x="2463007" y="5078003"/>
                <a:ext cx="780625"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Primary DB</a:t>
                </a:r>
              </a:p>
            </p:txBody>
          </p:sp>
        </p:grpSp>
        <p:grpSp>
          <p:nvGrpSpPr>
            <p:cNvPr id="14" name="Group 13">
              <a:extLst>
                <a:ext uri="{FF2B5EF4-FFF2-40B4-BE49-F238E27FC236}">
                  <a16:creationId xmlns:a16="http://schemas.microsoft.com/office/drawing/2014/main" id="{3A31A427-21DF-4C56-B737-D0F591BC2535}"/>
                </a:ext>
              </a:extLst>
            </p:cNvPr>
            <p:cNvGrpSpPr/>
            <p:nvPr/>
          </p:nvGrpSpPr>
          <p:grpSpPr>
            <a:xfrm>
              <a:off x="6310903" y="2837168"/>
              <a:ext cx="2919569" cy="2562115"/>
              <a:chOff x="1097622" y="2955109"/>
              <a:chExt cx="2919569" cy="2562115"/>
            </a:xfrm>
          </p:grpSpPr>
          <p:sp>
            <p:nvSpPr>
              <p:cNvPr id="20" name="Rectangle 19">
                <a:extLst>
                  <a:ext uri="{FF2B5EF4-FFF2-40B4-BE49-F238E27FC236}">
                    <a16:creationId xmlns:a16="http://schemas.microsoft.com/office/drawing/2014/main" id="{E84B09E1-8C8D-4AD2-AA32-5803585CA41D}"/>
                  </a:ext>
                </a:extLst>
              </p:cNvPr>
              <p:cNvSpPr/>
              <p:nvPr/>
            </p:nvSpPr>
            <p:spPr>
              <a:xfrm>
                <a:off x="1097622" y="2955109"/>
                <a:ext cx="1425536"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Remote Data Center</a:t>
                </a:r>
              </a:p>
            </p:txBody>
          </p:sp>
          <p:pic>
            <p:nvPicPr>
              <p:cNvPr id="21" name="Graphic 20" descr="Database with solid fill">
                <a:extLst>
                  <a:ext uri="{FF2B5EF4-FFF2-40B4-BE49-F238E27FC236}">
                    <a16:creationId xmlns:a16="http://schemas.microsoft.com/office/drawing/2014/main" id="{4FE9A120-2562-4E2D-9140-FE52250E5C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80603" y="4225247"/>
                <a:ext cx="914400" cy="914400"/>
              </a:xfrm>
              <a:prstGeom prst="rect">
                <a:avLst/>
              </a:prstGeom>
            </p:spPr>
          </p:pic>
          <p:sp>
            <p:nvSpPr>
              <p:cNvPr id="24" name="Rectangle 23">
                <a:extLst>
                  <a:ext uri="{FF2B5EF4-FFF2-40B4-BE49-F238E27FC236}">
                    <a16:creationId xmlns:a16="http://schemas.microsoft.com/office/drawing/2014/main" id="{18E43930-F122-4306-BEAC-1D1BA696DF85}"/>
                  </a:ext>
                </a:extLst>
              </p:cNvPr>
              <p:cNvSpPr/>
              <p:nvPr/>
            </p:nvSpPr>
            <p:spPr>
              <a:xfrm>
                <a:off x="1987618" y="4079273"/>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DB</a:t>
                </a:r>
              </a:p>
            </p:txBody>
          </p:sp>
          <p:sp>
            <p:nvSpPr>
              <p:cNvPr id="25" name="Rectangle 24">
                <a:extLst>
                  <a:ext uri="{FF2B5EF4-FFF2-40B4-BE49-F238E27FC236}">
                    <a16:creationId xmlns:a16="http://schemas.microsoft.com/office/drawing/2014/main" id="{F1EFDE36-BA83-4DDE-9375-03A935279094}"/>
                  </a:ext>
                </a:extLst>
              </p:cNvPr>
              <p:cNvSpPr/>
              <p:nvPr/>
            </p:nvSpPr>
            <p:spPr>
              <a:xfrm>
                <a:off x="1292828" y="3246635"/>
                <a:ext cx="2724363" cy="227058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grpSp>
        <p:sp>
          <p:nvSpPr>
            <p:cNvPr id="28" name="Rectangle 27">
              <a:extLst>
                <a:ext uri="{FF2B5EF4-FFF2-40B4-BE49-F238E27FC236}">
                  <a16:creationId xmlns:a16="http://schemas.microsoft.com/office/drawing/2014/main" id="{6389916E-0E92-4378-9D4E-D16E06952D82}"/>
                </a:ext>
              </a:extLst>
            </p:cNvPr>
            <p:cNvSpPr/>
            <p:nvPr/>
          </p:nvSpPr>
          <p:spPr>
            <a:xfrm>
              <a:off x="7545512" y="4947861"/>
              <a:ext cx="1015207"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Standby DB</a:t>
              </a:r>
            </a:p>
          </p:txBody>
        </p:sp>
      </p:grpSp>
    </p:spTree>
    <p:extLst>
      <p:ext uri="{BB962C8B-B14F-4D97-AF65-F5344CB8AC3E}">
        <p14:creationId xmlns:p14="http://schemas.microsoft.com/office/powerpoint/2010/main" val="218073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98996-3F02-45E4-A572-29948EAE82B1}"/>
              </a:ext>
            </a:extLst>
          </p:cNvPr>
          <p:cNvSpPr/>
          <p:nvPr/>
        </p:nvSpPr>
        <p:spPr>
          <a:xfrm>
            <a:off x="585627" y="565079"/>
            <a:ext cx="4500080" cy="6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40C0C"/>
                </a:solidFill>
              </a:rPr>
              <a:t>Oracle Database Active Data Guard</a:t>
            </a:r>
          </a:p>
        </p:txBody>
      </p:sp>
      <p:cxnSp>
        <p:nvCxnSpPr>
          <p:cNvPr id="8" name="Straight Connector 7">
            <a:extLst>
              <a:ext uri="{FF2B5EF4-FFF2-40B4-BE49-F238E27FC236}">
                <a16:creationId xmlns:a16="http://schemas.microsoft.com/office/drawing/2014/main" id="{79883B87-1BAB-43C4-B668-A7893AFA0343}"/>
              </a:ext>
            </a:extLst>
          </p:cNvPr>
          <p:cNvCxnSpPr>
            <a:cxnSpLocks/>
          </p:cNvCxnSpPr>
          <p:nvPr/>
        </p:nvCxnSpPr>
        <p:spPr>
          <a:xfrm>
            <a:off x="678094" y="1109610"/>
            <a:ext cx="4191857"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893D60D-CFCD-4F7C-98CC-14F281E873A1}"/>
              </a:ext>
            </a:extLst>
          </p:cNvPr>
          <p:cNvGrpSpPr/>
          <p:nvPr/>
        </p:nvGrpSpPr>
        <p:grpSpPr>
          <a:xfrm>
            <a:off x="2137883" y="1777212"/>
            <a:ext cx="7916235" cy="3940566"/>
            <a:chOff x="1314237" y="1458717"/>
            <a:chExt cx="7916235" cy="3940566"/>
          </a:xfrm>
        </p:grpSpPr>
        <p:cxnSp>
          <p:nvCxnSpPr>
            <p:cNvPr id="26" name="Straight Arrow Connector 25">
              <a:extLst>
                <a:ext uri="{FF2B5EF4-FFF2-40B4-BE49-F238E27FC236}">
                  <a16:creationId xmlns:a16="http://schemas.microsoft.com/office/drawing/2014/main" id="{86F23502-1CF4-4661-9D8F-9DFE922ADE64}"/>
                </a:ext>
              </a:extLst>
            </p:cNvPr>
            <p:cNvCxnSpPr>
              <a:cxnSpLocks/>
              <a:stCxn id="21" idx="1"/>
              <a:endCxn id="15" idx="3"/>
            </p:cNvCxnSpPr>
            <p:nvPr/>
          </p:nvCxnSpPr>
          <p:spPr>
            <a:xfrm flipH="1">
              <a:off x="3511618" y="4564506"/>
              <a:ext cx="4082266" cy="0"/>
            </a:xfrm>
            <a:prstGeom prst="straightConnector1">
              <a:avLst/>
            </a:prstGeom>
            <a:ln w="571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7CAAAA1-F23A-44FB-9598-5876E5B10E24}"/>
                </a:ext>
              </a:extLst>
            </p:cNvPr>
            <p:cNvGrpSpPr/>
            <p:nvPr/>
          </p:nvGrpSpPr>
          <p:grpSpPr>
            <a:xfrm>
              <a:off x="1314237" y="1458717"/>
              <a:ext cx="2919569" cy="3940566"/>
              <a:chOff x="1097622" y="1576658"/>
              <a:chExt cx="2919569" cy="3940566"/>
            </a:xfrm>
          </p:grpSpPr>
          <p:pic>
            <p:nvPicPr>
              <p:cNvPr id="6" name="Graphic 5" descr="Users with solid fill">
                <a:extLst>
                  <a:ext uri="{FF2B5EF4-FFF2-40B4-BE49-F238E27FC236}">
                    <a16:creationId xmlns:a16="http://schemas.microsoft.com/office/drawing/2014/main" id="{4749B3D9-2668-4C39-876F-B8FC39728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9819" y="1759449"/>
                <a:ext cx="535969" cy="535969"/>
              </a:xfrm>
              <a:prstGeom prst="rect">
                <a:avLst/>
              </a:prstGeom>
            </p:spPr>
          </p:pic>
          <p:sp>
            <p:nvSpPr>
              <p:cNvPr id="11" name="Rectangle 10">
                <a:extLst>
                  <a:ext uri="{FF2B5EF4-FFF2-40B4-BE49-F238E27FC236}">
                    <a16:creationId xmlns:a16="http://schemas.microsoft.com/office/drawing/2014/main" id="{5B09819C-CB0A-4F9F-8AD6-503A325930BF}"/>
                  </a:ext>
                </a:extLst>
              </p:cNvPr>
              <p:cNvSpPr/>
              <p:nvPr/>
            </p:nvSpPr>
            <p:spPr>
              <a:xfrm>
                <a:off x="1097622" y="2955109"/>
                <a:ext cx="11626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Data Center</a:t>
                </a:r>
              </a:p>
            </p:txBody>
          </p:sp>
          <p:pic>
            <p:nvPicPr>
              <p:cNvPr id="15" name="Graphic 14" descr="Database with solid fill">
                <a:extLst>
                  <a:ext uri="{FF2B5EF4-FFF2-40B4-BE49-F238E27FC236}">
                    <a16:creationId xmlns:a16="http://schemas.microsoft.com/office/drawing/2014/main" id="{03E449AB-5920-416F-B20E-D4D18EFA5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80603" y="4225247"/>
                <a:ext cx="914400" cy="914400"/>
              </a:xfrm>
              <a:prstGeom prst="rect">
                <a:avLst/>
              </a:prstGeom>
            </p:spPr>
          </p:pic>
          <p:sp>
            <p:nvSpPr>
              <p:cNvPr id="16" name="Rectangle 15">
                <a:extLst>
                  <a:ext uri="{FF2B5EF4-FFF2-40B4-BE49-F238E27FC236}">
                    <a16:creationId xmlns:a16="http://schemas.microsoft.com/office/drawing/2014/main" id="{FC270046-6ADA-472C-A2BE-214C854B75C7}"/>
                  </a:ext>
                </a:extLst>
              </p:cNvPr>
              <p:cNvSpPr/>
              <p:nvPr/>
            </p:nvSpPr>
            <p:spPr>
              <a:xfrm>
                <a:off x="2504107" y="1576658"/>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a:t>
                </a:r>
              </a:p>
            </p:txBody>
          </p:sp>
          <p:cxnSp>
            <p:nvCxnSpPr>
              <p:cNvPr id="18" name="Straight Arrow Connector 17">
                <a:extLst>
                  <a:ext uri="{FF2B5EF4-FFF2-40B4-BE49-F238E27FC236}">
                    <a16:creationId xmlns:a16="http://schemas.microsoft.com/office/drawing/2014/main" id="{D29578EA-8D0F-4017-AE0E-7C155CBEFDE6}"/>
                  </a:ext>
                </a:extLst>
              </p:cNvPr>
              <p:cNvCxnSpPr>
                <a:stCxn id="6" idx="2"/>
                <a:endCxn id="15" idx="0"/>
              </p:cNvCxnSpPr>
              <p:nvPr/>
            </p:nvCxnSpPr>
            <p:spPr>
              <a:xfrm flipH="1">
                <a:off x="2837803" y="2295418"/>
                <a:ext cx="1" cy="1929829"/>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535AF6C-E1C7-4202-B0B8-7A47D76E0EFF}"/>
                  </a:ext>
                </a:extLst>
              </p:cNvPr>
              <p:cNvSpPr/>
              <p:nvPr/>
            </p:nvSpPr>
            <p:spPr>
              <a:xfrm>
                <a:off x="1987618" y="4079273"/>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DB</a:t>
                </a:r>
              </a:p>
            </p:txBody>
          </p:sp>
          <p:sp>
            <p:nvSpPr>
              <p:cNvPr id="10" name="Rectangle 9">
                <a:extLst>
                  <a:ext uri="{FF2B5EF4-FFF2-40B4-BE49-F238E27FC236}">
                    <a16:creationId xmlns:a16="http://schemas.microsoft.com/office/drawing/2014/main" id="{E3A1C479-5A1C-4882-A6E0-3AF56F9E338D}"/>
                  </a:ext>
                </a:extLst>
              </p:cNvPr>
              <p:cNvSpPr/>
              <p:nvPr/>
            </p:nvSpPr>
            <p:spPr>
              <a:xfrm>
                <a:off x="1292828" y="3246635"/>
                <a:ext cx="2724363" cy="227058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7" name="Rectangle 26">
                <a:extLst>
                  <a:ext uri="{FF2B5EF4-FFF2-40B4-BE49-F238E27FC236}">
                    <a16:creationId xmlns:a16="http://schemas.microsoft.com/office/drawing/2014/main" id="{189B4B0C-9E86-4DCA-8FC1-8D580DC46F12}"/>
                  </a:ext>
                </a:extLst>
              </p:cNvPr>
              <p:cNvSpPr/>
              <p:nvPr/>
            </p:nvSpPr>
            <p:spPr>
              <a:xfrm>
                <a:off x="2463007" y="5078003"/>
                <a:ext cx="780625"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Primary DB</a:t>
                </a:r>
              </a:p>
            </p:txBody>
          </p:sp>
        </p:grpSp>
        <p:grpSp>
          <p:nvGrpSpPr>
            <p:cNvPr id="14" name="Group 13">
              <a:extLst>
                <a:ext uri="{FF2B5EF4-FFF2-40B4-BE49-F238E27FC236}">
                  <a16:creationId xmlns:a16="http://schemas.microsoft.com/office/drawing/2014/main" id="{3A31A427-21DF-4C56-B737-D0F591BC2535}"/>
                </a:ext>
              </a:extLst>
            </p:cNvPr>
            <p:cNvGrpSpPr/>
            <p:nvPr/>
          </p:nvGrpSpPr>
          <p:grpSpPr>
            <a:xfrm>
              <a:off x="6310903" y="2837168"/>
              <a:ext cx="2919569" cy="2562115"/>
              <a:chOff x="1097622" y="2955109"/>
              <a:chExt cx="2919569" cy="2562115"/>
            </a:xfrm>
          </p:grpSpPr>
          <p:sp>
            <p:nvSpPr>
              <p:cNvPr id="20" name="Rectangle 19">
                <a:extLst>
                  <a:ext uri="{FF2B5EF4-FFF2-40B4-BE49-F238E27FC236}">
                    <a16:creationId xmlns:a16="http://schemas.microsoft.com/office/drawing/2014/main" id="{E84B09E1-8C8D-4AD2-AA32-5803585CA41D}"/>
                  </a:ext>
                </a:extLst>
              </p:cNvPr>
              <p:cNvSpPr/>
              <p:nvPr/>
            </p:nvSpPr>
            <p:spPr>
              <a:xfrm>
                <a:off x="1097622" y="2955109"/>
                <a:ext cx="1425536"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Remote Data Center</a:t>
                </a:r>
              </a:p>
            </p:txBody>
          </p:sp>
          <p:pic>
            <p:nvPicPr>
              <p:cNvPr id="21" name="Graphic 20" descr="Database with solid fill">
                <a:extLst>
                  <a:ext uri="{FF2B5EF4-FFF2-40B4-BE49-F238E27FC236}">
                    <a16:creationId xmlns:a16="http://schemas.microsoft.com/office/drawing/2014/main" id="{4FE9A120-2562-4E2D-9140-FE52250E5C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80603" y="4225247"/>
                <a:ext cx="914400" cy="914400"/>
              </a:xfrm>
              <a:prstGeom prst="rect">
                <a:avLst/>
              </a:prstGeom>
            </p:spPr>
          </p:pic>
          <p:sp>
            <p:nvSpPr>
              <p:cNvPr id="24" name="Rectangle 23">
                <a:extLst>
                  <a:ext uri="{FF2B5EF4-FFF2-40B4-BE49-F238E27FC236}">
                    <a16:creationId xmlns:a16="http://schemas.microsoft.com/office/drawing/2014/main" id="{18E43930-F122-4306-BEAC-1D1BA696DF85}"/>
                  </a:ext>
                </a:extLst>
              </p:cNvPr>
              <p:cNvSpPr/>
              <p:nvPr/>
            </p:nvSpPr>
            <p:spPr>
              <a:xfrm>
                <a:off x="1987618" y="4079273"/>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DB</a:t>
                </a:r>
              </a:p>
            </p:txBody>
          </p:sp>
          <p:sp>
            <p:nvSpPr>
              <p:cNvPr id="25" name="Rectangle 24">
                <a:extLst>
                  <a:ext uri="{FF2B5EF4-FFF2-40B4-BE49-F238E27FC236}">
                    <a16:creationId xmlns:a16="http://schemas.microsoft.com/office/drawing/2014/main" id="{F1EFDE36-BA83-4DDE-9375-03A935279094}"/>
                  </a:ext>
                </a:extLst>
              </p:cNvPr>
              <p:cNvSpPr/>
              <p:nvPr/>
            </p:nvSpPr>
            <p:spPr>
              <a:xfrm>
                <a:off x="1292828" y="3246635"/>
                <a:ext cx="2724363" cy="227058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grpSp>
        <p:sp>
          <p:nvSpPr>
            <p:cNvPr id="28" name="Rectangle 27">
              <a:extLst>
                <a:ext uri="{FF2B5EF4-FFF2-40B4-BE49-F238E27FC236}">
                  <a16:creationId xmlns:a16="http://schemas.microsoft.com/office/drawing/2014/main" id="{6389916E-0E92-4378-9D4E-D16E06952D82}"/>
                </a:ext>
              </a:extLst>
            </p:cNvPr>
            <p:cNvSpPr/>
            <p:nvPr/>
          </p:nvSpPr>
          <p:spPr>
            <a:xfrm>
              <a:off x="7545512" y="4947861"/>
              <a:ext cx="1015207"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Standby DB</a:t>
              </a:r>
            </a:p>
          </p:txBody>
        </p:sp>
      </p:grpSp>
      <p:pic>
        <p:nvPicPr>
          <p:cNvPr id="22" name="Graphic 21" descr="Users with solid fill">
            <a:extLst>
              <a:ext uri="{FF2B5EF4-FFF2-40B4-BE49-F238E27FC236}">
                <a16:creationId xmlns:a16="http://schemas.microsoft.com/office/drawing/2014/main" id="{E93D175D-34EC-4B40-ABC0-9C8DF0B05E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86843" y="1960003"/>
            <a:ext cx="535969" cy="535969"/>
          </a:xfrm>
          <a:prstGeom prst="rect">
            <a:avLst/>
          </a:prstGeom>
        </p:spPr>
      </p:pic>
      <p:sp>
        <p:nvSpPr>
          <p:cNvPr id="23" name="Rectangle 22">
            <a:extLst>
              <a:ext uri="{FF2B5EF4-FFF2-40B4-BE49-F238E27FC236}">
                <a16:creationId xmlns:a16="http://schemas.microsoft.com/office/drawing/2014/main" id="{D9830A2D-EBA3-412F-B6A6-065258B2EE02}"/>
              </a:ext>
            </a:extLst>
          </p:cNvPr>
          <p:cNvSpPr/>
          <p:nvPr/>
        </p:nvSpPr>
        <p:spPr>
          <a:xfrm>
            <a:off x="8161962" y="1725195"/>
            <a:ext cx="1425535"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 Read Only</a:t>
            </a:r>
          </a:p>
        </p:txBody>
      </p:sp>
      <p:cxnSp>
        <p:nvCxnSpPr>
          <p:cNvPr id="29" name="Straight Arrow Connector 28">
            <a:extLst>
              <a:ext uri="{FF2B5EF4-FFF2-40B4-BE49-F238E27FC236}">
                <a16:creationId xmlns:a16="http://schemas.microsoft.com/office/drawing/2014/main" id="{504C252A-5555-4257-BFC6-951C1243EC80}"/>
              </a:ext>
            </a:extLst>
          </p:cNvPr>
          <p:cNvCxnSpPr>
            <a:stCxn id="22" idx="2"/>
          </p:cNvCxnSpPr>
          <p:nvPr/>
        </p:nvCxnSpPr>
        <p:spPr>
          <a:xfrm flipH="1">
            <a:off x="8854827" y="2495972"/>
            <a:ext cx="1" cy="1929829"/>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71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98996-3F02-45E4-A572-29948EAE82B1}"/>
              </a:ext>
            </a:extLst>
          </p:cNvPr>
          <p:cNvSpPr/>
          <p:nvPr/>
        </p:nvSpPr>
        <p:spPr>
          <a:xfrm>
            <a:off x="585627" y="565079"/>
            <a:ext cx="4500080" cy="6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40C0C"/>
                </a:solidFill>
              </a:rPr>
              <a:t>Oracle GoldenGate</a:t>
            </a:r>
          </a:p>
        </p:txBody>
      </p:sp>
      <p:cxnSp>
        <p:nvCxnSpPr>
          <p:cNvPr id="8" name="Straight Connector 7">
            <a:extLst>
              <a:ext uri="{FF2B5EF4-FFF2-40B4-BE49-F238E27FC236}">
                <a16:creationId xmlns:a16="http://schemas.microsoft.com/office/drawing/2014/main" id="{79883B87-1BAB-43C4-B668-A7893AFA0343}"/>
              </a:ext>
            </a:extLst>
          </p:cNvPr>
          <p:cNvCxnSpPr>
            <a:cxnSpLocks/>
          </p:cNvCxnSpPr>
          <p:nvPr/>
        </p:nvCxnSpPr>
        <p:spPr>
          <a:xfrm>
            <a:off x="678094" y="1109610"/>
            <a:ext cx="1797978"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pic>
        <p:nvPicPr>
          <p:cNvPr id="6" name="Graphic 5" descr="Users with solid fill">
            <a:extLst>
              <a:ext uri="{FF2B5EF4-FFF2-40B4-BE49-F238E27FC236}">
                <a16:creationId xmlns:a16="http://schemas.microsoft.com/office/drawing/2014/main" id="{4749B3D9-2668-4C39-876F-B8FC39728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0080" y="1960003"/>
            <a:ext cx="535969" cy="535969"/>
          </a:xfrm>
          <a:prstGeom prst="rect">
            <a:avLst/>
          </a:prstGeom>
        </p:spPr>
      </p:pic>
      <p:sp>
        <p:nvSpPr>
          <p:cNvPr id="11" name="Rectangle 10">
            <a:extLst>
              <a:ext uri="{FF2B5EF4-FFF2-40B4-BE49-F238E27FC236}">
                <a16:creationId xmlns:a16="http://schemas.microsoft.com/office/drawing/2014/main" id="{5B09819C-CB0A-4F9F-8AD6-503A325930BF}"/>
              </a:ext>
            </a:extLst>
          </p:cNvPr>
          <p:cNvSpPr/>
          <p:nvPr/>
        </p:nvSpPr>
        <p:spPr>
          <a:xfrm>
            <a:off x="1858339" y="3155663"/>
            <a:ext cx="1831368"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Oracle/non-Oracle Database</a:t>
            </a:r>
          </a:p>
        </p:txBody>
      </p:sp>
      <p:sp>
        <p:nvSpPr>
          <p:cNvPr id="16" name="Rectangle 15">
            <a:extLst>
              <a:ext uri="{FF2B5EF4-FFF2-40B4-BE49-F238E27FC236}">
                <a16:creationId xmlns:a16="http://schemas.microsoft.com/office/drawing/2014/main" id="{FC270046-6ADA-472C-A2BE-214C854B75C7}"/>
              </a:ext>
            </a:extLst>
          </p:cNvPr>
          <p:cNvSpPr/>
          <p:nvPr/>
        </p:nvSpPr>
        <p:spPr>
          <a:xfrm>
            <a:off x="3544368" y="1777212"/>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a:t>
            </a:r>
          </a:p>
        </p:txBody>
      </p:sp>
      <p:cxnSp>
        <p:nvCxnSpPr>
          <p:cNvPr id="18" name="Straight Arrow Connector 17">
            <a:extLst>
              <a:ext uri="{FF2B5EF4-FFF2-40B4-BE49-F238E27FC236}">
                <a16:creationId xmlns:a16="http://schemas.microsoft.com/office/drawing/2014/main" id="{D29578EA-8D0F-4017-AE0E-7C155CBEFDE6}"/>
              </a:ext>
            </a:extLst>
          </p:cNvPr>
          <p:cNvCxnSpPr>
            <a:cxnSpLocks/>
            <a:stCxn id="6" idx="2"/>
          </p:cNvCxnSpPr>
          <p:nvPr/>
        </p:nvCxnSpPr>
        <p:spPr>
          <a:xfrm>
            <a:off x="3878065" y="2495972"/>
            <a:ext cx="0" cy="914839"/>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84B09E1-8C8D-4AD2-AA32-5803585CA41D}"/>
              </a:ext>
            </a:extLst>
          </p:cNvPr>
          <p:cNvSpPr/>
          <p:nvPr/>
        </p:nvSpPr>
        <p:spPr>
          <a:xfrm>
            <a:off x="6887972" y="3155663"/>
            <a:ext cx="1978629"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Oracle/non-Oracle Database</a:t>
            </a:r>
          </a:p>
        </p:txBody>
      </p:sp>
      <p:grpSp>
        <p:nvGrpSpPr>
          <p:cNvPr id="22" name="Group 21">
            <a:extLst>
              <a:ext uri="{FF2B5EF4-FFF2-40B4-BE49-F238E27FC236}">
                <a16:creationId xmlns:a16="http://schemas.microsoft.com/office/drawing/2014/main" id="{52584BE3-8E7F-4BEB-ACD3-16D899D20920}"/>
              </a:ext>
            </a:extLst>
          </p:cNvPr>
          <p:cNvGrpSpPr/>
          <p:nvPr/>
        </p:nvGrpSpPr>
        <p:grpSpPr>
          <a:xfrm>
            <a:off x="3257981" y="3544795"/>
            <a:ext cx="1075354" cy="2205303"/>
            <a:chOff x="3257981" y="3544795"/>
            <a:chExt cx="1075354" cy="2205303"/>
          </a:xfrm>
        </p:grpSpPr>
        <p:pic>
          <p:nvPicPr>
            <p:cNvPr id="17" name="Graphic 16" descr="Table outline">
              <a:extLst>
                <a:ext uri="{FF2B5EF4-FFF2-40B4-BE49-F238E27FC236}">
                  <a16:creationId xmlns:a16="http://schemas.microsoft.com/office/drawing/2014/main" id="{EE282C5B-27A6-4B3D-A89E-352A66126C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8935" y="3544795"/>
              <a:ext cx="914400" cy="914400"/>
            </a:xfrm>
            <a:prstGeom prst="rect">
              <a:avLst/>
            </a:prstGeom>
          </p:spPr>
        </p:pic>
        <p:pic>
          <p:nvPicPr>
            <p:cNvPr id="29" name="Graphic 28" descr="Table outline">
              <a:extLst>
                <a:ext uri="{FF2B5EF4-FFF2-40B4-BE49-F238E27FC236}">
                  <a16:creationId xmlns:a16="http://schemas.microsoft.com/office/drawing/2014/main" id="{7A63E057-AE37-43A4-921D-F713D44B5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8935" y="4190246"/>
              <a:ext cx="914400" cy="914400"/>
            </a:xfrm>
            <a:prstGeom prst="rect">
              <a:avLst/>
            </a:prstGeom>
          </p:spPr>
        </p:pic>
        <p:pic>
          <p:nvPicPr>
            <p:cNvPr id="30" name="Graphic 29" descr="Table outline">
              <a:extLst>
                <a:ext uri="{FF2B5EF4-FFF2-40B4-BE49-F238E27FC236}">
                  <a16:creationId xmlns:a16="http://schemas.microsoft.com/office/drawing/2014/main" id="{4D95C52A-5168-4558-816C-DA46FA1F37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8935" y="4835698"/>
              <a:ext cx="914400" cy="914400"/>
            </a:xfrm>
            <a:prstGeom prst="rect">
              <a:avLst/>
            </a:prstGeom>
          </p:spPr>
        </p:pic>
        <p:sp>
          <p:nvSpPr>
            <p:cNvPr id="31" name="Rectangle 30">
              <a:extLst>
                <a:ext uri="{FF2B5EF4-FFF2-40B4-BE49-F238E27FC236}">
                  <a16:creationId xmlns:a16="http://schemas.microsoft.com/office/drawing/2014/main" id="{C917398A-52CE-41DE-9820-6F06867BD6D3}"/>
                </a:ext>
              </a:extLst>
            </p:cNvPr>
            <p:cNvSpPr/>
            <p:nvPr/>
          </p:nvSpPr>
          <p:spPr>
            <a:xfrm rot="16200000">
              <a:off x="3093701" y="3846177"/>
              <a:ext cx="604673"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Table 1</a:t>
              </a:r>
            </a:p>
          </p:txBody>
        </p:sp>
        <p:sp>
          <p:nvSpPr>
            <p:cNvPr id="32" name="Rectangle 31">
              <a:extLst>
                <a:ext uri="{FF2B5EF4-FFF2-40B4-BE49-F238E27FC236}">
                  <a16:creationId xmlns:a16="http://schemas.microsoft.com/office/drawing/2014/main" id="{38F0A9DE-73EF-43F0-B852-477CB5CF5136}"/>
                </a:ext>
              </a:extLst>
            </p:cNvPr>
            <p:cNvSpPr/>
            <p:nvPr/>
          </p:nvSpPr>
          <p:spPr>
            <a:xfrm rot="16200000">
              <a:off x="3093701" y="4520415"/>
              <a:ext cx="604673"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Table 2</a:t>
              </a:r>
            </a:p>
          </p:txBody>
        </p:sp>
        <p:sp>
          <p:nvSpPr>
            <p:cNvPr id="33" name="Rectangle 32">
              <a:extLst>
                <a:ext uri="{FF2B5EF4-FFF2-40B4-BE49-F238E27FC236}">
                  <a16:creationId xmlns:a16="http://schemas.microsoft.com/office/drawing/2014/main" id="{989989C3-2DA5-4896-9CD9-5D9E94A839EC}"/>
                </a:ext>
              </a:extLst>
            </p:cNvPr>
            <p:cNvSpPr/>
            <p:nvPr/>
          </p:nvSpPr>
          <p:spPr>
            <a:xfrm rot="16200000">
              <a:off x="3093701" y="5165867"/>
              <a:ext cx="604673"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Table 3</a:t>
              </a:r>
            </a:p>
          </p:txBody>
        </p:sp>
      </p:grpSp>
      <p:grpSp>
        <p:nvGrpSpPr>
          <p:cNvPr id="23" name="Group 22">
            <a:extLst>
              <a:ext uri="{FF2B5EF4-FFF2-40B4-BE49-F238E27FC236}">
                <a16:creationId xmlns:a16="http://schemas.microsoft.com/office/drawing/2014/main" id="{7B2C7895-50DA-4589-BB0D-7A84D79356E6}"/>
              </a:ext>
            </a:extLst>
          </p:cNvPr>
          <p:cNvGrpSpPr/>
          <p:nvPr/>
        </p:nvGrpSpPr>
        <p:grpSpPr>
          <a:xfrm>
            <a:off x="8052795" y="3526277"/>
            <a:ext cx="1060382" cy="2205303"/>
            <a:chOff x="8578484" y="3526277"/>
            <a:chExt cx="1060382" cy="2205303"/>
          </a:xfrm>
        </p:grpSpPr>
        <p:pic>
          <p:nvPicPr>
            <p:cNvPr id="35" name="Graphic 34" descr="Table outline">
              <a:extLst>
                <a:ext uri="{FF2B5EF4-FFF2-40B4-BE49-F238E27FC236}">
                  <a16:creationId xmlns:a16="http://schemas.microsoft.com/office/drawing/2014/main" id="{8DC71F98-CED2-4BD4-8570-52EB7D2B96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8484" y="3526277"/>
              <a:ext cx="914400" cy="914400"/>
            </a:xfrm>
            <a:prstGeom prst="rect">
              <a:avLst/>
            </a:prstGeom>
          </p:spPr>
        </p:pic>
        <p:pic>
          <p:nvPicPr>
            <p:cNvPr id="36" name="Graphic 35" descr="Table outline">
              <a:extLst>
                <a:ext uri="{FF2B5EF4-FFF2-40B4-BE49-F238E27FC236}">
                  <a16:creationId xmlns:a16="http://schemas.microsoft.com/office/drawing/2014/main" id="{C67085E8-7A06-4847-8475-AF84EEA223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8484" y="4171728"/>
              <a:ext cx="914400" cy="914400"/>
            </a:xfrm>
            <a:prstGeom prst="rect">
              <a:avLst/>
            </a:prstGeom>
          </p:spPr>
        </p:pic>
        <p:pic>
          <p:nvPicPr>
            <p:cNvPr id="37" name="Graphic 36" descr="Table outline">
              <a:extLst>
                <a:ext uri="{FF2B5EF4-FFF2-40B4-BE49-F238E27FC236}">
                  <a16:creationId xmlns:a16="http://schemas.microsoft.com/office/drawing/2014/main" id="{7797D4F0-3CB2-41E3-8F4B-144798B643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8484" y="4817180"/>
              <a:ext cx="914400" cy="914400"/>
            </a:xfrm>
            <a:prstGeom prst="rect">
              <a:avLst/>
            </a:prstGeom>
          </p:spPr>
        </p:pic>
        <p:sp>
          <p:nvSpPr>
            <p:cNvPr id="38" name="Rectangle 37">
              <a:extLst>
                <a:ext uri="{FF2B5EF4-FFF2-40B4-BE49-F238E27FC236}">
                  <a16:creationId xmlns:a16="http://schemas.microsoft.com/office/drawing/2014/main" id="{FEF70258-21DC-4158-9D0B-E6F9204CBE7B}"/>
                </a:ext>
              </a:extLst>
            </p:cNvPr>
            <p:cNvSpPr/>
            <p:nvPr/>
          </p:nvSpPr>
          <p:spPr>
            <a:xfrm rot="16200000">
              <a:off x="9198472" y="3827659"/>
              <a:ext cx="604673"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Table 1</a:t>
              </a:r>
            </a:p>
          </p:txBody>
        </p:sp>
        <p:sp>
          <p:nvSpPr>
            <p:cNvPr id="39" name="Rectangle 38">
              <a:extLst>
                <a:ext uri="{FF2B5EF4-FFF2-40B4-BE49-F238E27FC236}">
                  <a16:creationId xmlns:a16="http://schemas.microsoft.com/office/drawing/2014/main" id="{519CD035-BAD1-49D3-A105-DA883E23A326}"/>
                </a:ext>
              </a:extLst>
            </p:cNvPr>
            <p:cNvSpPr/>
            <p:nvPr/>
          </p:nvSpPr>
          <p:spPr>
            <a:xfrm rot="16200000">
              <a:off x="9198472" y="4501897"/>
              <a:ext cx="604673"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Table 2</a:t>
              </a:r>
            </a:p>
          </p:txBody>
        </p:sp>
        <p:sp>
          <p:nvSpPr>
            <p:cNvPr id="40" name="Rectangle 39">
              <a:extLst>
                <a:ext uri="{FF2B5EF4-FFF2-40B4-BE49-F238E27FC236}">
                  <a16:creationId xmlns:a16="http://schemas.microsoft.com/office/drawing/2014/main" id="{4E6536C7-C68D-49A1-9712-1B1B57702B28}"/>
                </a:ext>
              </a:extLst>
            </p:cNvPr>
            <p:cNvSpPr/>
            <p:nvPr/>
          </p:nvSpPr>
          <p:spPr>
            <a:xfrm rot="16200000">
              <a:off x="9198472" y="5147349"/>
              <a:ext cx="604673"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65000"/>
                      <a:lumOff val="35000"/>
                    </a:schemeClr>
                  </a:solidFill>
                </a:rPr>
                <a:t>Table 3</a:t>
              </a:r>
            </a:p>
          </p:txBody>
        </p:sp>
      </p:grpSp>
      <p:sp>
        <p:nvSpPr>
          <p:cNvPr id="44" name="Rectangle 43">
            <a:extLst>
              <a:ext uri="{FF2B5EF4-FFF2-40B4-BE49-F238E27FC236}">
                <a16:creationId xmlns:a16="http://schemas.microsoft.com/office/drawing/2014/main" id="{2FE2C383-EDC3-493E-B85F-3BFEADCD22AF}"/>
              </a:ext>
            </a:extLst>
          </p:cNvPr>
          <p:cNvSpPr/>
          <p:nvPr/>
        </p:nvSpPr>
        <p:spPr>
          <a:xfrm>
            <a:off x="5893505" y="3493633"/>
            <a:ext cx="541538" cy="227058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45" name="Rectangle 44">
            <a:extLst>
              <a:ext uri="{FF2B5EF4-FFF2-40B4-BE49-F238E27FC236}">
                <a16:creationId xmlns:a16="http://schemas.microsoft.com/office/drawing/2014/main" id="{EBBE277F-9D71-48B8-9DE1-5C2CFB0E248E}"/>
              </a:ext>
            </a:extLst>
          </p:cNvPr>
          <p:cNvSpPr/>
          <p:nvPr/>
        </p:nvSpPr>
        <p:spPr>
          <a:xfrm rot="16200000">
            <a:off x="5248590" y="4490871"/>
            <a:ext cx="1831368"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bg1"/>
                </a:solidFill>
              </a:rPr>
              <a:t>Oracle GoldenGate</a:t>
            </a:r>
          </a:p>
        </p:txBody>
      </p:sp>
      <p:cxnSp>
        <p:nvCxnSpPr>
          <p:cNvPr id="49" name="Connector: Elbow 48">
            <a:extLst>
              <a:ext uri="{FF2B5EF4-FFF2-40B4-BE49-F238E27FC236}">
                <a16:creationId xmlns:a16="http://schemas.microsoft.com/office/drawing/2014/main" id="{A6112A56-2452-413C-A3C0-F3B6C4186B54}"/>
              </a:ext>
            </a:extLst>
          </p:cNvPr>
          <p:cNvCxnSpPr>
            <a:stCxn id="17" idx="3"/>
            <a:endCxn id="44" idx="1"/>
          </p:cNvCxnSpPr>
          <p:nvPr/>
        </p:nvCxnSpPr>
        <p:spPr>
          <a:xfrm>
            <a:off x="4333335" y="4001995"/>
            <a:ext cx="1560170" cy="626933"/>
          </a:xfrm>
          <a:prstGeom prst="bentConnector3">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787409F-BE01-4E60-A416-A879B64ADF74}"/>
              </a:ext>
            </a:extLst>
          </p:cNvPr>
          <p:cNvCxnSpPr>
            <a:cxnSpLocks/>
            <a:stCxn id="29" idx="3"/>
            <a:endCxn id="44" idx="1"/>
          </p:cNvCxnSpPr>
          <p:nvPr/>
        </p:nvCxnSpPr>
        <p:spPr>
          <a:xfrm flipV="1">
            <a:off x="4333335" y="4628928"/>
            <a:ext cx="1560170" cy="18518"/>
          </a:xfrm>
          <a:prstGeom prst="bentConnector3">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F8FB3D4C-ABDC-40D8-8A41-8CDE43C200D2}"/>
              </a:ext>
            </a:extLst>
          </p:cNvPr>
          <p:cNvCxnSpPr>
            <a:cxnSpLocks/>
            <a:stCxn id="30" idx="3"/>
            <a:endCxn id="44" idx="1"/>
          </p:cNvCxnSpPr>
          <p:nvPr/>
        </p:nvCxnSpPr>
        <p:spPr>
          <a:xfrm flipV="1">
            <a:off x="4333335" y="4628928"/>
            <a:ext cx="1560170" cy="663970"/>
          </a:xfrm>
          <a:prstGeom prst="bentConnector3">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ECF4CB7-43E4-4593-AE1E-8238B01BB854}"/>
              </a:ext>
            </a:extLst>
          </p:cNvPr>
          <p:cNvCxnSpPr>
            <a:cxnSpLocks/>
            <a:stCxn id="44" idx="3"/>
            <a:endCxn id="37" idx="1"/>
          </p:cNvCxnSpPr>
          <p:nvPr/>
        </p:nvCxnSpPr>
        <p:spPr>
          <a:xfrm>
            <a:off x="6435043" y="4628928"/>
            <a:ext cx="1617752" cy="645452"/>
          </a:xfrm>
          <a:prstGeom prst="bentConnector3">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E788817-221B-4A74-B877-38DD9E6E6682}"/>
              </a:ext>
            </a:extLst>
          </p:cNvPr>
          <p:cNvCxnSpPr>
            <a:cxnSpLocks/>
            <a:stCxn id="44" idx="3"/>
            <a:endCxn id="36" idx="1"/>
          </p:cNvCxnSpPr>
          <p:nvPr/>
        </p:nvCxnSpPr>
        <p:spPr>
          <a:xfrm>
            <a:off x="6435043" y="4628928"/>
            <a:ext cx="1617752" cy="12700"/>
          </a:xfrm>
          <a:prstGeom prst="bentConnector3">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C73403A-035F-4ADE-A1A5-B0417B2DC60F}"/>
              </a:ext>
            </a:extLst>
          </p:cNvPr>
          <p:cNvCxnSpPr>
            <a:cxnSpLocks/>
            <a:stCxn id="44" idx="3"/>
            <a:endCxn id="35" idx="1"/>
          </p:cNvCxnSpPr>
          <p:nvPr/>
        </p:nvCxnSpPr>
        <p:spPr>
          <a:xfrm flipV="1">
            <a:off x="6435043" y="3983477"/>
            <a:ext cx="1617752" cy="645451"/>
          </a:xfrm>
          <a:prstGeom prst="bentConnector3">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3A1C479-5A1C-4882-A6E0-3AF56F9E338D}"/>
              </a:ext>
            </a:extLst>
          </p:cNvPr>
          <p:cNvSpPr/>
          <p:nvPr/>
        </p:nvSpPr>
        <p:spPr>
          <a:xfrm>
            <a:off x="2333090" y="3447189"/>
            <a:ext cx="2529156" cy="227058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5" name="Rectangle 24">
            <a:extLst>
              <a:ext uri="{FF2B5EF4-FFF2-40B4-BE49-F238E27FC236}">
                <a16:creationId xmlns:a16="http://schemas.microsoft.com/office/drawing/2014/main" id="{F1EFDE36-BA83-4DDE-9375-03A935279094}"/>
              </a:ext>
            </a:extLst>
          </p:cNvPr>
          <p:cNvSpPr/>
          <p:nvPr/>
        </p:nvSpPr>
        <p:spPr>
          <a:xfrm>
            <a:off x="7508696" y="3447189"/>
            <a:ext cx="2529156" cy="227058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pic>
        <p:nvPicPr>
          <p:cNvPr id="66" name="Graphic 65" descr="Users with solid fill">
            <a:extLst>
              <a:ext uri="{FF2B5EF4-FFF2-40B4-BE49-F238E27FC236}">
                <a16:creationId xmlns:a16="http://schemas.microsoft.com/office/drawing/2014/main" id="{CECF19F2-4DE4-4F72-905D-5E9242A595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9210" y="1960003"/>
            <a:ext cx="535969" cy="535969"/>
          </a:xfrm>
          <a:prstGeom prst="rect">
            <a:avLst/>
          </a:prstGeom>
        </p:spPr>
      </p:pic>
      <p:sp>
        <p:nvSpPr>
          <p:cNvPr id="67" name="Rectangle 66">
            <a:extLst>
              <a:ext uri="{FF2B5EF4-FFF2-40B4-BE49-F238E27FC236}">
                <a16:creationId xmlns:a16="http://schemas.microsoft.com/office/drawing/2014/main" id="{313F13EC-7C4C-47B9-986D-AA3227535534}"/>
              </a:ext>
            </a:extLst>
          </p:cNvPr>
          <p:cNvSpPr/>
          <p:nvPr/>
        </p:nvSpPr>
        <p:spPr>
          <a:xfrm>
            <a:off x="8633498" y="1777212"/>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a:t>
            </a:r>
          </a:p>
        </p:txBody>
      </p:sp>
      <p:cxnSp>
        <p:nvCxnSpPr>
          <p:cNvPr id="68" name="Straight Arrow Connector 67">
            <a:extLst>
              <a:ext uri="{FF2B5EF4-FFF2-40B4-BE49-F238E27FC236}">
                <a16:creationId xmlns:a16="http://schemas.microsoft.com/office/drawing/2014/main" id="{0248CF3B-FE38-4DA4-988C-D8E3AB1EB486}"/>
              </a:ext>
            </a:extLst>
          </p:cNvPr>
          <p:cNvCxnSpPr>
            <a:cxnSpLocks/>
            <a:stCxn id="66" idx="2"/>
          </p:cNvCxnSpPr>
          <p:nvPr/>
        </p:nvCxnSpPr>
        <p:spPr>
          <a:xfrm>
            <a:off x="8967195" y="2495972"/>
            <a:ext cx="0" cy="914839"/>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37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98996-3F02-45E4-A572-29948EAE82B1}"/>
              </a:ext>
            </a:extLst>
          </p:cNvPr>
          <p:cNvSpPr/>
          <p:nvPr/>
        </p:nvSpPr>
        <p:spPr>
          <a:xfrm>
            <a:off x="585626" y="565079"/>
            <a:ext cx="4827141" cy="606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40C0C"/>
                </a:solidFill>
              </a:rPr>
              <a:t>Oracle Database with LVM (non-ASM)</a:t>
            </a:r>
          </a:p>
        </p:txBody>
      </p:sp>
      <p:cxnSp>
        <p:nvCxnSpPr>
          <p:cNvPr id="8" name="Straight Connector 7">
            <a:extLst>
              <a:ext uri="{FF2B5EF4-FFF2-40B4-BE49-F238E27FC236}">
                <a16:creationId xmlns:a16="http://schemas.microsoft.com/office/drawing/2014/main" id="{79883B87-1BAB-43C4-B668-A7893AFA0343}"/>
              </a:ext>
            </a:extLst>
          </p:cNvPr>
          <p:cNvCxnSpPr>
            <a:cxnSpLocks/>
          </p:cNvCxnSpPr>
          <p:nvPr/>
        </p:nvCxnSpPr>
        <p:spPr>
          <a:xfrm>
            <a:off x="678094" y="1109610"/>
            <a:ext cx="3563405" cy="0"/>
          </a:xfrm>
          <a:prstGeom prst="line">
            <a:avLst/>
          </a:prstGeom>
          <a:ln>
            <a:solidFill>
              <a:srgbClr val="F40C0C"/>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3F73F978-5F01-40AF-8FC3-EB8CFFFE80ED}"/>
              </a:ext>
            </a:extLst>
          </p:cNvPr>
          <p:cNvGrpSpPr/>
          <p:nvPr/>
        </p:nvGrpSpPr>
        <p:grpSpPr>
          <a:xfrm>
            <a:off x="3982947" y="1654142"/>
            <a:ext cx="4226106" cy="4510352"/>
            <a:chOff x="2143872" y="1654142"/>
            <a:chExt cx="4226106" cy="4510352"/>
          </a:xfrm>
        </p:grpSpPr>
        <p:sp>
          <p:nvSpPr>
            <p:cNvPr id="13" name="Rectangle 12">
              <a:extLst>
                <a:ext uri="{FF2B5EF4-FFF2-40B4-BE49-F238E27FC236}">
                  <a16:creationId xmlns:a16="http://schemas.microsoft.com/office/drawing/2014/main" id="{FA9E7C2A-3077-4D59-8A1C-94A1A15271F5}"/>
                </a:ext>
              </a:extLst>
            </p:cNvPr>
            <p:cNvSpPr/>
            <p:nvPr/>
          </p:nvSpPr>
          <p:spPr>
            <a:xfrm>
              <a:off x="2143872" y="2514601"/>
              <a:ext cx="1031696" cy="392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Server Machine/VM</a:t>
              </a:r>
            </a:p>
          </p:txBody>
        </p:sp>
        <p:grpSp>
          <p:nvGrpSpPr>
            <p:cNvPr id="30" name="Group 29">
              <a:extLst>
                <a:ext uri="{FF2B5EF4-FFF2-40B4-BE49-F238E27FC236}">
                  <a16:creationId xmlns:a16="http://schemas.microsoft.com/office/drawing/2014/main" id="{EB6438D1-30D5-432A-962A-9F52E9286F01}"/>
                </a:ext>
              </a:extLst>
            </p:cNvPr>
            <p:cNvGrpSpPr/>
            <p:nvPr/>
          </p:nvGrpSpPr>
          <p:grpSpPr>
            <a:xfrm>
              <a:off x="3813207" y="1654142"/>
              <a:ext cx="667391" cy="718760"/>
              <a:chOff x="3731015" y="1684964"/>
              <a:chExt cx="667391" cy="718760"/>
            </a:xfrm>
          </p:grpSpPr>
          <p:pic>
            <p:nvPicPr>
              <p:cNvPr id="6" name="Graphic 5" descr="Users with solid fill">
                <a:extLst>
                  <a:ext uri="{FF2B5EF4-FFF2-40B4-BE49-F238E27FC236}">
                    <a16:creationId xmlns:a16="http://schemas.microsoft.com/office/drawing/2014/main" id="{4749B3D9-2668-4C39-876F-B8FC39728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6727" y="1867755"/>
                <a:ext cx="535969" cy="535969"/>
              </a:xfrm>
              <a:prstGeom prst="rect">
                <a:avLst/>
              </a:prstGeom>
            </p:spPr>
          </p:pic>
          <p:sp>
            <p:nvSpPr>
              <p:cNvPr id="16" name="Rectangle 15">
                <a:extLst>
                  <a:ext uri="{FF2B5EF4-FFF2-40B4-BE49-F238E27FC236}">
                    <a16:creationId xmlns:a16="http://schemas.microsoft.com/office/drawing/2014/main" id="{FC270046-6ADA-472C-A2BE-214C854B75C7}"/>
                  </a:ext>
                </a:extLst>
              </p:cNvPr>
              <p:cNvSpPr/>
              <p:nvPr/>
            </p:nvSpPr>
            <p:spPr>
              <a:xfrm>
                <a:off x="3731015" y="1684964"/>
                <a:ext cx="667391"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DB Clients</a:t>
                </a:r>
              </a:p>
            </p:txBody>
          </p:sp>
        </p:grpSp>
        <p:cxnSp>
          <p:nvCxnSpPr>
            <p:cNvPr id="18" name="Straight Arrow Connector 17">
              <a:extLst>
                <a:ext uri="{FF2B5EF4-FFF2-40B4-BE49-F238E27FC236}">
                  <a16:creationId xmlns:a16="http://schemas.microsoft.com/office/drawing/2014/main" id="{D29578EA-8D0F-4017-AE0E-7C155CBEFDE6}"/>
                </a:ext>
              </a:extLst>
            </p:cNvPr>
            <p:cNvCxnSpPr>
              <a:cxnSpLocks/>
              <a:stCxn id="6" idx="2"/>
              <a:endCxn id="17" idx="0"/>
            </p:cNvCxnSpPr>
            <p:nvPr/>
          </p:nvCxnSpPr>
          <p:spPr>
            <a:xfrm>
              <a:off x="4146904" y="2372902"/>
              <a:ext cx="18624" cy="1159699"/>
            </a:xfrm>
            <a:prstGeom prst="straightConnector1">
              <a:avLst/>
            </a:prstGeom>
            <a:ln w="57150">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535AF6C-E1C7-4202-B0B8-7A47D76E0EFF}"/>
                </a:ext>
              </a:extLst>
            </p:cNvPr>
            <p:cNvSpPr/>
            <p:nvPr/>
          </p:nvSpPr>
          <p:spPr>
            <a:xfrm>
              <a:off x="2486742" y="3239798"/>
              <a:ext cx="1242317"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Oracle DB Instance</a:t>
              </a:r>
            </a:p>
          </p:txBody>
        </p:sp>
        <p:sp>
          <p:nvSpPr>
            <p:cNvPr id="12" name="Rectangle 11">
              <a:extLst>
                <a:ext uri="{FF2B5EF4-FFF2-40B4-BE49-F238E27FC236}">
                  <a16:creationId xmlns:a16="http://schemas.microsoft.com/office/drawing/2014/main" id="{8FE3EFE1-CEF2-496D-A97D-F07A5D272FFC}"/>
                </a:ext>
              </a:extLst>
            </p:cNvPr>
            <p:cNvSpPr/>
            <p:nvPr/>
          </p:nvSpPr>
          <p:spPr>
            <a:xfrm>
              <a:off x="2414430" y="2969232"/>
              <a:ext cx="3955548" cy="319526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17" name="Rectangle 16">
              <a:extLst>
                <a:ext uri="{FF2B5EF4-FFF2-40B4-BE49-F238E27FC236}">
                  <a16:creationId xmlns:a16="http://schemas.microsoft.com/office/drawing/2014/main" id="{EC3DFCF8-B97C-4B7D-A6BF-516CB9DC141D}"/>
                </a:ext>
              </a:extLst>
            </p:cNvPr>
            <p:cNvSpPr/>
            <p:nvPr/>
          </p:nvSpPr>
          <p:spPr>
            <a:xfrm>
              <a:off x="2659720" y="3532601"/>
              <a:ext cx="3011615" cy="58477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0" name="Rectangle 19">
              <a:extLst>
                <a:ext uri="{FF2B5EF4-FFF2-40B4-BE49-F238E27FC236}">
                  <a16:creationId xmlns:a16="http://schemas.microsoft.com/office/drawing/2014/main" id="{FBB12E55-BFBA-466A-8D27-3E3323416FEF}"/>
                </a:ext>
              </a:extLst>
            </p:cNvPr>
            <p:cNvSpPr/>
            <p:nvPr/>
          </p:nvSpPr>
          <p:spPr>
            <a:xfrm>
              <a:off x="2746942" y="3632344"/>
              <a:ext cx="918895" cy="25385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1" name="Rectangle 20">
              <a:extLst>
                <a:ext uri="{FF2B5EF4-FFF2-40B4-BE49-F238E27FC236}">
                  <a16:creationId xmlns:a16="http://schemas.microsoft.com/office/drawing/2014/main" id="{E072D5B3-4D39-4093-8829-D4D99EB63614}"/>
                </a:ext>
              </a:extLst>
            </p:cNvPr>
            <p:cNvSpPr/>
            <p:nvPr/>
          </p:nvSpPr>
          <p:spPr>
            <a:xfrm>
              <a:off x="3731015" y="3632344"/>
              <a:ext cx="601681" cy="25385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2" name="Rectangle 21">
              <a:extLst>
                <a:ext uri="{FF2B5EF4-FFF2-40B4-BE49-F238E27FC236}">
                  <a16:creationId xmlns:a16="http://schemas.microsoft.com/office/drawing/2014/main" id="{0D3FF217-4D30-4293-BBD5-61492F1C08AD}"/>
                </a:ext>
              </a:extLst>
            </p:cNvPr>
            <p:cNvSpPr/>
            <p:nvPr/>
          </p:nvSpPr>
          <p:spPr>
            <a:xfrm>
              <a:off x="4397874" y="3632344"/>
              <a:ext cx="601681" cy="25385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3" name="Rectangle 22">
              <a:extLst>
                <a:ext uri="{FF2B5EF4-FFF2-40B4-BE49-F238E27FC236}">
                  <a16:creationId xmlns:a16="http://schemas.microsoft.com/office/drawing/2014/main" id="{6B2775A7-32DC-472E-8DCD-18B354A449EC}"/>
                </a:ext>
              </a:extLst>
            </p:cNvPr>
            <p:cNvSpPr/>
            <p:nvPr/>
          </p:nvSpPr>
          <p:spPr>
            <a:xfrm>
              <a:off x="5064733" y="3632344"/>
              <a:ext cx="524409" cy="25385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9" name="Oval 8">
              <a:extLst>
                <a:ext uri="{FF2B5EF4-FFF2-40B4-BE49-F238E27FC236}">
                  <a16:creationId xmlns:a16="http://schemas.microsoft.com/office/drawing/2014/main" id="{8EB73ED5-F003-4A09-872C-7E8F230E97AA}"/>
                </a:ext>
              </a:extLst>
            </p:cNvPr>
            <p:cNvSpPr/>
            <p:nvPr/>
          </p:nvSpPr>
          <p:spPr>
            <a:xfrm>
              <a:off x="3196156" y="3914452"/>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4" name="Oval 23">
              <a:extLst>
                <a:ext uri="{FF2B5EF4-FFF2-40B4-BE49-F238E27FC236}">
                  <a16:creationId xmlns:a16="http://schemas.microsoft.com/office/drawing/2014/main" id="{42521935-801A-4B13-A138-FDAA843F1BAF}"/>
                </a:ext>
              </a:extLst>
            </p:cNvPr>
            <p:cNvSpPr/>
            <p:nvPr/>
          </p:nvSpPr>
          <p:spPr>
            <a:xfrm>
              <a:off x="3645370" y="3914452"/>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5" name="Oval 24">
              <a:extLst>
                <a:ext uri="{FF2B5EF4-FFF2-40B4-BE49-F238E27FC236}">
                  <a16:creationId xmlns:a16="http://schemas.microsoft.com/office/drawing/2014/main" id="{60CF523D-7E38-41F4-8411-7A0586015E3C}"/>
                </a:ext>
              </a:extLst>
            </p:cNvPr>
            <p:cNvSpPr/>
            <p:nvPr/>
          </p:nvSpPr>
          <p:spPr>
            <a:xfrm>
              <a:off x="4094584" y="3914452"/>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6" name="Oval 25">
              <a:extLst>
                <a:ext uri="{FF2B5EF4-FFF2-40B4-BE49-F238E27FC236}">
                  <a16:creationId xmlns:a16="http://schemas.microsoft.com/office/drawing/2014/main" id="{5B22C7B4-00A7-42FA-9370-7587D36A143B}"/>
                </a:ext>
              </a:extLst>
            </p:cNvPr>
            <p:cNvSpPr/>
            <p:nvPr/>
          </p:nvSpPr>
          <p:spPr>
            <a:xfrm>
              <a:off x="4993012" y="3914452"/>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7" name="Oval 26">
              <a:extLst>
                <a:ext uri="{FF2B5EF4-FFF2-40B4-BE49-F238E27FC236}">
                  <a16:creationId xmlns:a16="http://schemas.microsoft.com/office/drawing/2014/main" id="{081B0FAE-A478-4252-8021-7DA649147B89}"/>
                </a:ext>
              </a:extLst>
            </p:cNvPr>
            <p:cNvSpPr/>
            <p:nvPr/>
          </p:nvSpPr>
          <p:spPr>
            <a:xfrm>
              <a:off x="5442227" y="3914452"/>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8" name="Oval 27">
              <a:extLst>
                <a:ext uri="{FF2B5EF4-FFF2-40B4-BE49-F238E27FC236}">
                  <a16:creationId xmlns:a16="http://schemas.microsoft.com/office/drawing/2014/main" id="{85E0D160-8BBD-4E4B-8811-8A6A8ADAE40B}"/>
                </a:ext>
              </a:extLst>
            </p:cNvPr>
            <p:cNvSpPr/>
            <p:nvPr/>
          </p:nvSpPr>
          <p:spPr>
            <a:xfrm>
              <a:off x="4543798" y="3914452"/>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29" name="Oval 28">
              <a:extLst>
                <a:ext uri="{FF2B5EF4-FFF2-40B4-BE49-F238E27FC236}">
                  <a16:creationId xmlns:a16="http://schemas.microsoft.com/office/drawing/2014/main" id="{45A42A45-EE64-4C00-A433-70C717E2D0B5}"/>
                </a:ext>
              </a:extLst>
            </p:cNvPr>
            <p:cNvSpPr/>
            <p:nvPr/>
          </p:nvSpPr>
          <p:spPr>
            <a:xfrm>
              <a:off x="2746942" y="3914452"/>
              <a:ext cx="146915" cy="154322"/>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pic>
          <p:nvPicPr>
            <p:cNvPr id="33" name="Graphic 32" descr="Open folder outline">
              <a:extLst>
                <a:ext uri="{FF2B5EF4-FFF2-40B4-BE49-F238E27FC236}">
                  <a16:creationId xmlns:a16="http://schemas.microsoft.com/office/drawing/2014/main" id="{B1053C2B-782C-427F-8DDE-64C042BD8D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08973" y="4612673"/>
              <a:ext cx="914400" cy="914400"/>
            </a:xfrm>
            <a:prstGeom prst="rect">
              <a:avLst/>
            </a:prstGeom>
          </p:spPr>
        </p:pic>
        <p:cxnSp>
          <p:nvCxnSpPr>
            <p:cNvPr id="35" name="Straight Arrow Connector 34">
              <a:extLst>
                <a:ext uri="{FF2B5EF4-FFF2-40B4-BE49-F238E27FC236}">
                  <a16:creationId xmlns:a16="http://schemas.microsoft.com/office/drawing/2014/main" id="{FCF7481F-64ED-4760-BC8F-5649E1FFED15}"/>
                </a:ext>
              </a:extLst>
            </p:cNvPr>
            <p:cNvCxnSpPr>
              <a:stCxn id="17" idx="2"/>
              <a:endCxn id="33" idx="0"/>
            </p:cNvCxnSpPr>
            <p:nvPr/>
          </p:nvCxnSpPr>
          <p:spPr>
            <a:xfrm>
              <a:off x="4165528" y="4117374"/>
              <a:ext cx="645" cy="495299"/>
            </a:xfrm>
            <a:prstGeom prst="straightConnector1">
              <a:avLst/>
            </a:prstGeom>
            <a:ln w="381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6DBA2D7-5252-44AB-8A7A-A9A37988DD48}"/>
                </a:ext>
              </a:extLst>
            </p:cNvPr>
            <p:cNvSpPr/>
            <p:nvPr/>
          </p:nvSpPr>
          <p:spPr>
            <a:xfrm>
              <a:off x="4354515" y="5616320"/>
              <a:ext cx="1935002" cy="406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/u02/</a:t>
              </a:r>
              <a:r>
                <a:rPr lang="en-US" sz="1200" b="1" dirty="0" err="1">
                  <a:solidFill>
                    <a:schemeClr val="tx1">
                      <a:lumMod val="65000"/>
                      <a:lumOff val="35000"/>
                    </a:schemeClr>
                  </a:solidFill>
                </a:rPr>
                <a:t>oradata</a:t>
              </a:r>
              <a:r>
                <a:rPr lang="en-US" sz="1200" b="1" dirty="0">
                  <a:solidFill>
                    <a:schemeClr val="tx1">
                      <a:lumMod val="65000"/>
                      <a:lumOff val="35000"/>
                    </a:schemeClr>
                  </a:solidFill>
                </a:rPr>
                <a:t>/</a:t>
              </a:r>
              <a:r>
                <a:rPr lang="en-US" sz="1200" b="1" dirty="0" err="1">
                  <a:solidFill>
                    <a:schemeClr val="tx1">
                      <a:lumMod val="65000"/>
                      <a:lumOff val="35000"/>
                    </a:schemeClr>
                  </a:solidFill>
                </a:rPr>
                <a:t>orcl</a:t>
              </a:r>
              <a:r>
                <a:rPr lang="en-US" sz="1200" b="1" dirty="0">
                  <a:solidFill>
                    <a:schemeClr val="tx1">
                      <a:lumMod val="65000"/>
                      <a:lumOff val="35000"/>
                    </a:schemeClr>
                  </a:solidFill>
                </a:rPr>
                <a:t>/</a:t>
              </a:r>
              <a:r>
                <a:rPr lang="en-US" sz="1200" b="1" dirty="0" err="1">
                  <a:solidFill>
                    <a:schemeClr val="tx1">
                      <a:lumMod val="65000"/>
                      <a:lumOff val="35000"/>
                    </a:schemeClr>
                  </a:solidFill>
                </a:rPr>
                <a:t>users.dbf</a:t>
              </a:r>
              <a:endParaRPr lang="en-US" sz="1200" b="1" dirty="0">
                <a:solidFill>
                  <a:schemeClr val="tx1">
                    <a:lumMod val="65000"/>
                    <a:lumOff val="35000"/>
                  </a:schemeClr>
                </a:solidFill>
              </a:endParaRPr>
            </a:p>
            <a:p>
              <a:r>
                <a:rPr lang="en-US" sz="1200" b="1" dirty="0">
                  <a:solidFill>
                    <a:schemeClr val="tx1">
                      <a:lumMod val="65000"/>
                      <a:lumOff val="35000"/>
                    </a:schemeClr>
                  </a:solidFill>
                </a:rPr>
                <a:t>D:\oradata\orcl\users.dbf</a:t>
              </a:r>
            </a:p>
          </p:txBody>
        </p:sp>
        <p:cxnSp>
          <p:nvCxnSpPr>
            <p:cNvPr id="38" name="Connector: Elbow 37">
              <a:extLst>
                <a:ext uri="{FF2B5EF4-FFF2-40B4-BE49-F238E27FC236}">
                  <a16:creationId xmlns:a16="http://schemas.microsoft.com/office/drawing/2014/main" id="{84047F79-926D-41F8-95CF-C7C4EE69EF0F}"/>
                </a:ext>
              </a:extLst>
            </p:cNvPr>
            <p:cNvCxnSpPr>
              <a:cxnSpLocks/>
              <a:stCxn id="40" idx="4"/>
              <a:endCxn id="36" idx="1"/>
            </p:cNvCxnSpPr>
            <p:nvPr/>
          </p:nvCxnSpPr>
          <p:spPr>
            <a:xfrm rot="16200000" flipH="1">
              <a:off x="3952219" y="5417049"/>
              <a:ext cx="408943" cy="395650"/>
            </a:xfrm>
            <a:prstGeom prst="bentConnector2">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AF9CC29-5E3C-4A8B-9073-EA67D00DC1DD}"/>
                </a:ext>
              </a:extLst>
            </p:cNvPr>
            <p:cNvSpPr/>
            <p:nvPr/>
          </p:nvSpPr>
          <p:spPr>
            <a:xfrm>
              <a:off x="3885730" y="5256082"/>
              <a:ext cx="146270" cy="1543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40C0C"/>
                </a:solidFill>
              </a:endParaRPr>
            </a:p>
          </p:txBody>
        </p:sp>
        <p:sp>
          <p:nvSpPr>
            <p:cNvPr id="44" name="Rectangle 43">
              <a:extLst>
                <a:ext uri="{FF2B5EF4-FFF2-40B4-BE49-F238E27FC236}">
                  <a16:creationId xmlns:a16="http://schemas.microsoft.com/office/drawing/2014/main" id="{C551DACD-20B9-4F8D-B326-51FBBB934BE7}"/>
                </a:ext>
              </a:extLst>
            </p:cNvPr>
            <p:cNvSpPr/>
            <p:nvPr/>
          </p:nvSpPr>
          <p:spPr>
            <a:xfrm rot="5400000">
              <a:off x="3033343" y="5149498"/>
              <a:ext cx="1242317" cy="27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lumMod val="65000"/>
                      <a:lumOff val="35000"/>
                    </a:schemeClr>
                  </a:solidFill>
                </a:rPr>
                <a:t>File System</a:t>
              </a:r>
            </a:p>
          </p:txBody>
        </p:sp>
      </p:grpSp>
    </p:spTree>
    <p:extLst>
      <p:ext uri="{BB962C8B-B14F-4D97-AF65-F5344CB8AC3E}">
        <p14:creationId xmlns:p14="http://schemas.microsoft.com/office/powerpoint/2010/main" val="169100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52636</TotalTime>
  <Words>1005</Words>
  <Application>Microsoft Office PowerPoint</Application>
  <PresentationFormat>Widescreen</PresentationFormat>
  <Paragraphs>168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OracleSansVF</vt:lpstr>
      <vt:lpstr>Verdana</vt:lpstr>
      <vt:lpstr>Wingdings</vt:lpstr>
      <vt:lpstr>Retrospect</vt:lpstr>
      <vt:lpstr>Overview on Oracle Database Technologies and Options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Oracle Database Options and Technologies</vt:lpstr>
      <vt:lpstr>Oracle Database Other Options</vt:lpstr>
      <vt:lpstr>Oracle Management Packs</vt:lpstr>
      <vt:lpstr>Oracle Database and Machine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Migrating On-prem Databases to OCI</dc:title>
  <dc:subject>Managing Oracle Autonomous Databases</dc:subject>
  <dc:creator>Ahmed Baraka</dc:creator>
  <cp:lastModifiedBy>Trading B</cp:lastModifiedBy>
  <cp:revision>1685</cp:revision>
  <cp:lastPrinted>2022-01-27T19:30:57Z</cp:lastPrinted>
  <dcterms:created xsi:type="dcterms:W3CDTF">2017-11-02T08:42:00Z</dcterms:created>
  <dcterms:modified xsi:type="dcterms:W3CDTF">2022-11-21T11:22:42Z</dcterms:modified>
</cp:coreProperties>
</file>