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5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2019/11/28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2019/11/28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85357" y="0"/>
            <a:ext cx="1658643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2187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675" y="1511477"/>
            <a:ext cx="2187000" cy="467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5350" y="1511475"/>
            <a:ext cx="2187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1323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7838" y="1512000"/>
            <a:ext cx="1323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75" y="1512000"/>
            <a:ext cx="1323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5512" y="1507535"/>
            <a:ext cx="1323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9350" y="1507535"/>
            <a:ext cx="1323000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6898587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4722829" y="424207"/>
            <a:ext cx="4128941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9581" y="3639199"/>
            <a:ext cx="3790452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9581" y="993303"/>
            <a:ext cx="3790452" cy="2513468"/>
          </a:xfrm>
        </p:spPr>
        <p:txBody>
          <a:bodyPr/>
          <a:lstStyle>
            <a:lvl1pPr>
              <a:defRPr sz="405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046375"/>
            <a:ext cx="6898500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1" y="1046376"/>
            <a:ext cx="3326873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5627" y="1046376"/>
            <a:ext cx="3326873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068420"/>
            <a:ext cx="332613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370" y="1068420"/>
            <a:ext cx="332613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1" y="2096752"/>
            <a:ext cx="3326130" cy="4092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96370" y="2096752"/>
            <a:ext cx="3326130" cy="4092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24000" y="6356351"/>
            <a:ext cx="30861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1" y="457200"/>
            <a:ext cx="2369709" cy="160020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001" y="2057400"/>
            <a:ext cx="2369709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2" y="457201"/>
            <a:ext cx="4517795" cy="5726784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24000" y="6356351"/>
            <a:ext cx="30861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1" y="457200"/>
            <a:ext cx="2369709" cy="160020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001" y="2057400"/>
            <a:ext cx="2369709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841016" y="457201"/>
            <a:ext cx="4462401" cy="572678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813" y="4650539"/>
            <a:ext cx="1842158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813" y="4650539"/>
            <a:ext cx="1842158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485357" y="0"/>
            <a:ext cx="1658643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815" y="1807950"/>
            <a:ext cx="3888685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33665" y="2383950"/>
            <a:ext cx="3888685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0" y="2908300"/>
            <a:ext cx="38886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684832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5171925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432296"/>
            <a:ext cx="3375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1800" b="1" spc="-113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023668"/>
            <a:ext cx="3375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7350" y="1433106"/>
            <a:ext cx="3375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1800" b="1" spc="-11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7350" y="2020360"/>
            <a:ext cx="3375000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30770" y="2112793"/>
            <a:ext cx="5098688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4500" b="1" cap="all" spc="-225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30771" y="4035728"/>
            <a:ext cx="2497388" cy="382887"/>
          </a:xfrm>
        </p:spPr>
        <p:txBody>
          <a:bodyPr/>
          <a:lstStyle>
            <a:lvl1pPr marL="0" indent="0" algn="r">
              <a:buNone/>
              <a:defRPr sz="1800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6701" y="4150118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6701" y="4540691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6701" y="4931263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6898587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138293" y="136527"/>
            <a:ext cx="7309430" cy="6584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689858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512000"/>
            <a:ext cx="6898587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000" y="6356351"/>
            <a:ext cx="30861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10"/>
            <a:ext cx="4937760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1"/>
            <a:ext cx="4754880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54" y="132562"/>
            <a:ext cx="982369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cap="all" spc="-11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7194" indent="-20716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7219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7244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07269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 REPORT</a:t>
            </a:r>
            <a:br>
              <a:rPr lang="en-US"/>
            </a:br>
            <a:r>
              <a:rPr lang="en-US"/>
              <a:t>       </a:t>
            </a:r>
            <a:r>
              <a:rPr lang="en-US" sz="2400"/>
              <a:t>SISTEM PEMESANAN BARANG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7423" y="4497730"/>
            <a:ext cx="3281084" cy="14630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200" i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Disusun oleh:</a:t>
            </a:r>
            <a:endParaRPr lang="en-US" sz="1200" i="1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2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Ade Kusnaendar -  3311811018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2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Rengko Panusunan Malau – 3311811031 </a:t>
            </a:r>
            <a:r>
              <a:rPr lang="en-GB" sz="1200" b="1">
                <a:latin typeface="+mj-lt"/>
                <a:ea typeface="Times New Roman" panose="02020603050405020304" pitchFamily="18" charset="0"/>
              </a:rPr>
              <a:t>Sapandri - 3311811065</a:t>
            </a:r>
            <a:endParaRPr lang="en-US" sz="120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3" y="2050117"/>
            <a:ext cx="1610360" cy="1466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7143" y="359014"/>
            <a:ext cx="541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</a:rPr>
              <a:t>PROGRAM STUDI TEKNIK INFORMATIKA</a:t>
            </a:r>
          </a:p>
          <a:p>
            <a:pPr algn="ctr"/>
            <a:r>
              <a:rPr lang="en-US" sz="1600" b="1">
                <a:solidFill>
                  <a:srgbClr val="002060"/>
                </a:solidFill>
              </a:rPr>
              <a:t>JURUSAN TEKNIK INFORMATIKA</a:t>
            </a:r>
          </a:p>
          <a:p>
            <a:pPr algn="ctr"/>
            <a:r>
              <a:rPr lang="en-US" sz="1600" b="1">
                <a:solidFill>
                  <a:srgbClr val="002060"/>
                </a:solidFill>
              </a:rPr>
              <a:t>POLITEKNIK NEGERI BATAM – BATAM 2019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6227-D757-480F-96E9-8EF0ABF4B9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ECB50-C9C2-48A3-96B1-31D3E04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7361-A3FB-4B06-B729-8B7D3D7C5A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4000" y="1007999"/>
            <a:ext cx="6991350" cy="514100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AutoNum type="alphaUcPeriod" startAt="3"/>
            </a:pPr>
            <a:r>
              <a:rPr lang="en-US" dirty="0"/>
              <a:t>Sequence Diagram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44C16-086B-4DFD-BC19-816D9BFE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8" y="3036518"/>
            <a:ext cx="7242560" cy="32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2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6227-D757-480F-96E9-8EF0ABF4B9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ECB50-C9C2-48A3-96B1-31D3E04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7361-A3FB-4B06-B729-8B7D3D7C5A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4000" y="1007999"/>
            <a:ext cx="6991350" cy="51410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D. 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E9EBF-40FF-43B2-8626-AC9F9EA4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19" y="1844281"/>
            <a:ext cx="5211831" cy="455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0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486" y="629602"/>
            <a:ext cx="9488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DAFTAR ISI</a:t>
            </a:r>
            <a:endParaRPr lang="en-US" dirty="0"/>
          </a:p>
          <a:p>
            <a:r>
              <a:rPr lang="id-ID" dirty="0"/>
              <a:t> 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Tujuan</a:t>
            </a: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err="1"/>
              <a:t>Lingkup</a:t>
            </a:r>
            <a:r>
              <a:rPr lang="en-US" dirty="0"/>
              <a:t> dan </a:t>
            </a:r>
            <a:r>
              <a:rPr lang="en-US" dirty="0" err="1"/>
              <a:t>pengecualian</a:t>
            </a: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Batasan dan </a:t>
            </a:r>
            <a:r>
              <a:rPr lang="en-US" dirty="0" err="1"/>
              <a:t>Asumsi</a:t>
            </a:r>
            <a:r>
              <a:rPr lang="en-US" dirty="0"/>
              <a:t> (</a:t>
            </a:r>
            <a:r>
              <a:rPr lang="en-US" dirty="0" err="1"/>
              <a:t>Opsional</a:t>
            </a:r>
            <a:r>
              <a:rPr lang="en-US" dirty="0"/>
              <a:t>)</a:t>
            </a:r>
          </a:p>
          <a:p>
            <a:pPr marL="342900" indent="-342900">
              <a:buAutoNum type="arabicPeriod" startAt="5"/>
            </a:pPr>
            <a:r>
              <a:rPr lang="en-US" dirty="0" err="1"/>
              <a:t>Ketergantungan</a:t>
            </a: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4279E-D084-49DF-9ECB-BF6F82F0CC5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1766F-71C0-409D-9AC1-CD5C2C37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AF32-A76D-430E-8BE3-5C32FBAF79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7999"/>
            <a:ext cx="6951593" cy="5300035"/>
          </a:xfrm>
        </p:spPr>
        <p:txBody>
          <a:bodyPr/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kelancaran</a:t>
            </a:r>
            <a:r>
              <a:rPr lang="en-US" sz="2000" dirty="0"/>
              <a:t> dan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, PT.ABC </a:t>
            </a:r>
            <a:r>
              <a:rPr lang="en-US" sz="2000" dirty="0" err="1"/>
              <a:t>bermaksud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web.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software yang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penjual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.</a:t>
            </a:r>
            <a:endParaRPr lang="en-ID" sz="2000" dirty="0"/>
          </a:p>
          <a:p>
            <a:r>
              <a:rPr lang="en-US" sz="2000" dirty="0" err="1"/>
              <a:t>Adapun</a:t>
            </a:r>
            <a:r>
              <a:rPr lang="en-US" sz="2000" dirty="0"/>
              <a:t> </a:t>
            </a:r>
            <a:r>
              <a:rPr lang="en-US" sz="2000" dirty="0" err="1"/>
              <a:t>poin-poin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oleh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: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Konsumen</a:t>
            </a:r>
            <a:r>
              <a:rPr lang="en-US" sz="2000" i="1" dirty="0"/>
              <a:t> </a:t>
            </a:r>
            <a:r>
              <a:rPr lang="en-US" sz="2000" i="1" dirty="0" err="1"/>
              <a:t>melakukan</a:t>
            </a:r>
            <a:r>
              <a:rPr lang="en-US" sz="2000" i="1" dirty="0"/>
              <a:t> </a:t>
            </a:r>
            <a:r>
              <a:rPr lang="en-US" sz="2000" i="1" dirty="0" err="1"/>
              <a:t>pencarian</a:t>
            </a:r>
            <a:r>
              <a:rPr lang="en-US" sz="2000" i="1" dirty="0"/>
              <a:t> </a:t>
            </a:r>
            <a:r>
              <a:rPr lang="en-US" sz="2000" i="1" dirty="0" err="1"/>
              <a:t>katalog</a:t>
            </a:r>
            <a:r>
              <a:rPr lang="en-US" sz="2000" i="1" dirty="0"/>
              <a:t> dan </a:t>
            </a:r>
            <a:r>
              <a:rPr lang="en-US" sz="2000" i="1" dirty="0" err="1"/>
              <a:t>memilih</a:t>
            </a:r>
            <a:r>
              <a:rPr lang="en-US" sz="2000" i="1" dirty="0"/>
              <a:t> item </a:t>
            </a:r>
            <a:r>
              <a:rPr lang="en-US" sz="2000" i="1" dirty="0" err="1"/>
              <a:t>barang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Konsumen</a:t>
            </a:r>
            <a:r>
              <a:rPr lang="en-US" sz="2000" i="1" dirty="0"/>
              <a:t> </a:t>
            </a:r>
            <a:r>
              <a:rPr lang="en-US" sz="2000" i="1" dirty="0" err="1"/>
              <a:t>memanggil</a:t>
            </a:r>
            <a:r>
              <a:rPr lang="en-US" sz="2000" i="1" dirty="0"/>
              <a:t> sales yang </a:t>
            </a:r>
            <a:r>
              <a:rPr lang="en-US" sz="2000" i="1" dirty="0" err="1"/>
              <a:t>berkepentingan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Konsumen</a:t>
            </a:r>
            <a:r>
              <a:rPr lang="en-US" sz="2000" i="1" dirty="0"/>
              <a:t> </a:t>
            </a:r>
            <a:r>
              <a:rPr lang="en-US" sz="2000" i="1" dirty="0" err="1"/>
              <a:t>memberikan</a:t>
            </a:r>
            <a:r>
              <a:rPr lang="en-US" sz="2000" i="1" dirty="0"/>
              <a:t> </a:t>
            </a:r>
            <a:r>
              <a:rPr lang="en-US" sz="2000" i="1" dirty="0" err="1"/>
              <a:t>informasi</a:t>
            </a:r>
            <a:r>
              <a:rPr lang="en-US" sz="2000" i="1" dirty="0"/>
              <a:t> </a:t>
            </a:r>
            <a:r>
              <a:rPr lang="en-US" sz="2000" i="1" dirty="0" err="1"/>
              <a:t>pengiriman</a:t>
            </a:r>
            <a:r>
              <a:rPr lang="en-US" sz="2000" i="1" dirty="0"/>
              <a:t> </a:t>
            </a:r>
            <a:r>
              <a:rPr lang="en-US" sz="2000" i="1" dirty="0" err="1"/>
              <a:t>barang</a:t>
            </a:r>
            <a:r>
              <a:rPr lang="en-US" sz="2000" i="1" dirty="0"/>
              <a:t> </a:t>
            </a:r>
            <a:r>
              <a:rPr lang="en-US" sz="2000" i="1" dirty="0" err="1"/>
              <a:t>ke</a:t>
            </a:r>
            <a:r>
              <a:rPr lang="en-US" sz="2000" i="1" dirty="0"/>
              <a:t> sales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Konsumen</a:t>
            </a:r>
            <a:r>
              <a:rPr lang="en-US" sz="2000" i="1" dirty="0"/>
              <a:t> </a:t>
            </a:r>
            <a:r>
              <a:rPr lang="en-US" sz="2000" i="1" dirty="0" err="1"/>
              <a:t>memberikan</a:t>
            </a:r>
            <a:r>
              <a:rPr lang="en-US" sz="2000" i="1" dirty="0"/>
              <a:t> form </a:t>
            </a:r>
            <a:r>
              <a:rPr lang="en-US" sz="2000" i="1" dirty="0" err="1"/>
              <a:t>rincian</a:t>
            </a:r>
            <a:r>
              <a:rPr lang="en-US" sz="2000" i="1" dirty="0"/>
              <a:t> </a:t>
            </a:r>
            <a:r>
              <a:rPr lang="en-US" sz="2000" i="1" dirty="0" err="1"/>
              <a:t>biaya</a:t>
            </a:r>
            <a:r>
              <a:rPr lang="en-US" sz="2000" i="1" dirty="0"/>
              <a:t> </a:t>
            </a:r>
            <a:r>
              <a:rPr lang="en-US" sz="2000" i="1" dirty="0" err="1"/>
              <a:t>ke</a:t>
            </a:r>
            <a:r>
              <a:rPr lang="en-US" sz="2000" i="1" dirty="0"/>
              <a:t> sales</a:t>
            </a:r>
            <a:endParaRPr lang="en-ID" sz="2000" dirty="0"/>
          </a:p>
          <a:p>
            <a:pPr marL="542925" lvl="1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Konsumen</a:t>
            </a:r>
            <a:r>
              <a:rPr lang="en-US" sz="2000" i="1" dirty="0"/>
              <a:t> </a:t>
            </a:r>
            <a:r>
              <a:rPr lang="en-US" sz="2000" i="1" dirty="0" err="1"/>
              <a:t>menerima</a:t>
            </a:r>
            <a:r>
              <a:rPr lang="en-US" sz="2000" i="1" dirty="0"/>
              <a:t> </a:t>
            </a:r>
            <a:r>
              <a:rPr lang="en-US" sz="2000" i="1" dirty="0" err="1"/>
              <a:t>faktur</a:t>
            </a:r>
            <a:r>
              <a:rPr lang="en-US" sz="2000" i="1" dirty="0"/>
              <a:t> </a:t>
            </a:r>
            <a:r>
              <a:rPr lang="en-US" sz="2000" i="1" dirty="0" err="1"/>
              <a:t>pembelian</a:t>
            </a:r>
            <a:r>
              <a:rPr lang="en-US" sz="2000" i="1" dirty="0"/>
              <a:t> </a:t>
            </a:r>
            <a:r>
              <a:rPr lang="en-US" sz="2000" i="1" dirty="0" err="1"/>
              <a:t>barang</a:t>
            </a:r>
            <a:endParaRPr lang="en-ID" sz="2000" dirty="0"/>
          </a:p>
          <a:p>
            <a:r>
              <a:rPr lang="en-US" sz="2000" dirty="0"/>
              <a:t> </a:t>
            </a:r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233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4279E-D084-49DF-9ECB-BF6F82F0CC5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1766F-71C0-409D-9AC1-CD5C2C37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AF32-A76D-430E-8BE3-5C32FBAF79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7999"/>
            <a:ext cx="6951593" cy="5300035"/>
          </a:xfrm>
        </p:spPr>
        <p:txBody>
          <a:bodyPr/>
          <a:lstStyle/>
          <a:p>
            <a:pPr algn="just"/>
            <a:r>
              <a:rPr lang="en-US" sz="2800" i="0" dirty="0"/>
              <a:t>Proses </a:t>
            </a:r>
            <a:r>
              <a:rPr lang="en-US" sz="2800" i="0" dirty="0" err="1"/>
              <a:t>pemesanan</a:t>
            </a:r>
            <a:r>
              <a:rPr lang="en-US" sz="2800" i="0" dirty="0"/>
              <a:t> </a:t>
            </a:r>
            <a:r>
              <a:rPr lang="en-US" sz="2800" i="0" dirty="0" err="1"/>
              <a:t>barang</a:t>
            </a:r>
            <a:r>
              <a:rPr lang="en-US" sz="2800" i="0" dirty="0"/>
              <a:t> </a:t>
            </a:r>
            <a:r>
              <a:rPr lang="en-US" sz="2800" i="0" dirty="0" err="1"/>
              <a:t>merupakan</a:t>
            </a:r>
            <a:r>
              <a:rPr lang="en-US" sz="2800" i="0" dirty="0"/>
              <a:t> </a:t>
            </a:r>
            <a:r>
              <a:rPr lang="en-US" sz="2800" i="0" dirty="0" err="1"/>
              <a:t>suatu</a:t>
            </a:r>
            <a:r>
              <a:rPr lang="en-US" sz="2800" i="0" dirty="0"/>
              <a:t> </a:t>
            </a:r>
            <a:r>
              <a:rPr lang="en-US" sz="2800" i="0" dirty="0" err="1"/>
              <a:t>unsur</a:t>
            </a:r>
            <a:r>
              <a:rPr lang="en-US" sz="2800" i="0" dirty="0"/>
              <a:t> </a:t>
            </a:r>
            <a:r>
              <a:rPr lang="en-US" sz="2800" i="0" dirty="0" err="1"/>
              <a:t>penting</a:t>
            </a:r>
            <a:r>
              <a:rPr lang="en-US" sz="2800" i="0" dirty="0"/>
              <a:t> </a:t>
            </a:r>
            <a:r>
              <a:rPr lang="en-US" sz="2800" i="0" dirty="0" err="1"/>
              <a:t>dalam</a:t>
            </a:r>
            <a:r>
              <a:rPr lang="en-US" sz="2800" i="0" dirty="0"/>
              <a:t> </a:t>
            </a:r>
            <a:r>
              <a:rPr lang="en-US" sz="2800" i="0" dirty="0" err="1"/>
              <a:t>suatu</a:t>
            </a:r>
            <a:r>
              <a:rPr lang="en-US" sz="2800" i="0" dirty="0"/>
              <a:t> </a:t>
            </a:r>
            <a:r>
              <a:rPr lang="en-US" sz="2800" i="0" dirty="0" err="1"/>
              <a:t>perusahaan</a:t>
            </a:r>
            <a:r>
              <a:rPr lang="en-US" sz="2800" i="0" dirty="0"/>
              <a:t> </a:t>
            </a:r>
            <a:r>
              <a:rPr lang="en-US" sz="2800" i="0" dirty="0" err="1"/>
              <a:t>atau</a:t>
            </a:r>
            <a:r>
              <a:rPr lang="en-US" sz="2800" i="0" dirty="0"/>
              <a:t> badan </a:t>
            </a:r>
            <a:r>
              <a:rPr lang="en-US" sz="2800" i="0" dirty="0" err="1"/>
              <a:t>usaha</a:t>
            </a:r>
            <a:r>
              <a:rPr lang="en-US" sz="2800" i="0" dirty="0"/>
              <a:t> yang </a:t>
            </a:r>
            <a:r>
              <a:rPr lang="en-US" sz="2800" i="0" dirty="0" err="1"/>
              <a:t>bergerak</a:t>
            </a:r>
            <a:r>
              <a:rPr lang="en-US" sz="2800" i="0" dirty="0"/>
              <a:t> </a:t>
            </a:r>
            <a:r>
              <a:rPr lang="en-US" sz="2800" i="0" dirty="0" err="1"/>
              <a:t>dalam</a:t>
            </a:r>
            <a:r>
              <a:rPr lang="en-US" sz="2800" i="0" dirty="0"/>
              <a:t> </a:t>
            </a:r>
            <a:r>
              <a:rPr lang="en-US" sz="2800" i="0" dirty="0" err="1"/>
              <a:t>bidang</a:t>
            </a:r>
            <a:r>
              <a:rPr lang="en-US" sz="2800" i="0" dirty="0"/>
              <a:t> </a:t>
            </a:r>
            <a:r>
              <a:rPr lang="en-US" sz="2800" i="0" dirty="0" err="1"/>
              <a:t>perdagangan</a:t>
            </a:r>
            <a:r>
              <a:rPr lang="en-US" sz="2800" i="0" dirty="0"/>
              <a:t>, </a:t>
            </a:r>
            <a:r>
              <a:rPr lang="en-US" sz="2800" i="0" dirty="0" err="1"/>
              <a:t>karena</a:t>
            </a:r>
            <a:r>
              <a:rPr lang="en-US" sz="2800" i="0" dirty="0"/>
              <a:t> </a:t>
            </a:r>
            <a:r>
              <a:rPr lang="en-US" sz="2800" i="0" dirty="0" err="1"/>
              <a:t>dengan</a:t>
            </a:r>
            <a:r>
              <a:rPr lang="en-US" sz="2800" i="0" dirty="0"/>
              <a:t> </a:t>
            </a:r>
            <a:r>
              <a:rPr lang="en-US" sz="2800" i="0" dirty="0" err="1"/>
              <a:t>pemesanan</a:t>
            </a:r>
            <a:r>
              <a:rPr lang="en-US" sz="2800" i="0" dirty="0"/>
              <a:t> </a:t>
            </a:r>
            <a:r>
              <a:rPr lang="en-US" sz="2800" i="0" dirty="0" err="1"/>
              <a:t>perusahaan</a:t>
            </a:r>
            <a:r>
              <a:rPr lang="en-US" sz="2800" i="0" dirty="0"/>
              <a:t> </a:t>
            </a:r>
            <a:r>
              <a:rPr lang="en-US" sz="2800" i="0" dirty="0" err="1"/>
              <a:t>berharap</a:t>
            </a:r>
            <a:r>
              <a:rPr lang="en-US" sz="2800" i="0" dirty="0"/>
              <a:t> </a:t>
            </a:r>
            <a:r>
              <a:rPr lang="en-US" sz="2800" i="0" dirty="0" err="1"/>
              <a:t>mendapat</a:t>
            </a:r>
            <a:r>
              <a:rPr lang="en-US" sz="2800" i="0" dirty="0"/>
              <a:t> </a:t>
            </a:r>
            <a:r>
              <a:rPr lang="en-US" sz="2800" i="0" dirty="0" err="1"/>
              <a:t>keuntungan</a:t>
            </a:r>
            <a:r>
              <a:rPr lang="en-US" sz="2800" i="0" dirty="0"/>
              <a:t> yang </a:t>
            </a:r>
            <a:r>
              <a:rPr lang="en-US" sz="2800" i="0" dirty="0" err="1"/>
              <a:t>bisa</a:t>
            </a:r>
            <a:r>
              <a:rPr lang="en-US" sz="2800" i="0" dirty="0"/>
              <a:t> </a:t>
            </a:r>
            <a:r>
              <a:rPr lang="en-US" sz="2800" i="0" dirty="0" err="1"/>
              <a:t>diperoleh</a:t>
            </a:r>
            <a:r>
              <a:rPr lang="en-US" sz="2800" i="0" dirty="0"/>
              <a:t> </a:t>
            </a:r>
            <a:r>
              <a:rPr lang="en-US" sz="2800" i="0" dirty="0" err="1"/>
              <a:t>untuk</a:t>
            </a:r>
            <a:r>
              <a:rPr lang="en-US" sz="2800" i="0" dirty="0"/>
              <a:t> </a:t>
            </a:r>
            <a:r>
              <a:rPr lang="en-US" sz="2800" i="0" dirty="0" err="1"/>
              <a:t>melanjutkan</a:t>
            </a:r>
            <a:r>
              <a:rPr lang="en-US" sz="2800" i="0" dirty="0"/>
              <a:t> </a:t>
            </a:r>
            <a:r>
              <a:rPr lang="en-US" sz="2800" i="0" dirty="0" err="1"/>
              <a:t>usaha</a:t>
            </a:r>
            <a:r>
              <a:rPr lang="en-US" sz="2800" i="0" dirty="0"/>
              <a:t> demi </a:t>
            </a:r>
            <a:r>
              <a:rPr lang="en-US" sz="2800" i="0" dirty="0" err="1"/>
              <a:t>kelangsungan</a:t>
            </a:r>
            <a:r>
              <a:rPr lang="en-US" sz="2800" i="0" dirty="0"/>
              <a:t> </a:t>
            </a:r>
            <a:r>
              <a:rPr lang="en-US" sz="2800" i="0" dirty="0" err="1"/>
              <a:t>perusahaan</a:t>
            </a:r>
            <a:r>
              <a:rPr lang="en-US" sz="2800" i="0" dirty="0"/>
              <a:t> </a:t>
            </a:r>
            <a:r>
              <a:rPr lang="en-US" sz="2800" i="0" dirty="0" err="1"/>
              <a:t>tersebut</a:t>
            </a:r>
            <a:r>
              <a:rPr lang="en-US" sz="2800" i="0" dirty="0"/>
              <a:t>, </a:t>
            </a:r>
            <a:r>
              <a:rPr lang="en-US" sz="2800" i="0" dirty="0" err="1"/>
              <a:t>karena</a:t>
            </a:r>
            <a:r>
              <a:rPr lang="en-US" sz="2800" i="0" dirty="0"/>
              <a:t> </a:t>
            </a:r>
            <a:r>
              <a:rPr lang="en-US" sz="2800" i="0" dirty="0" err="1"/>
              <a:t>itu</a:t>
            </a:r>
            <a:r>
              <a:rPr lang="en-US" sz="2800" i="0" dirty="0"/>
              <a:t> </a:t>
            </a:r>
            <a:r>
              <a:rPr lang="en-US" sz="2800" i="0" dirty="0" err="1"/>
              <a:t>perlu</a:t>
            </a:r>
            <a:r>
              <a:rPr lang="en-US" sz="2800" i="0" dirty="0"/>
              <a:t> </a:t>
            </a:r>
            <a:r>
              <a:rPr lang="en-US" sz="2800" i="0" dirty="0" err="1"/>
              <a:t>pelayanan</a:t>
            </a:r>
            <a:r>
              <a:rPr lang="en-US" sz="2800" i="0" dirty="0"/>
              <a:t> yang </a:t>
            </a:r>
            <a:r>
              <a:rPr lang="en-US" sz="2800" i="0" dirty="0" err="1"/>
              <a:t>selektif</a:t>
            </a:r>
            <a:r>
              <a:rPr lang="en-US" sz="2800" i="0" dirty="0"/>
              <a:t> </a:t>
            </a:r>
            <a:r>
              <a:rPr lang="en-US" sz="2800" i="0" dirty="0" err="1"/>
              <a:t>mungkin</a:t>
            </a:r>
            <a:r>
              <a:rPr lang="en-US" sz="2800" i="0" dirty="0"/>
              <a:t>. </a:t>
            </a:r>
            <a:r>
              <a:rPr lang="en-US" sz="2800" i="0" dirty="0" err="1"/>
              <a:t>Untuk</a:t>
            </a:r>
            <a:r>
              <a:rPr lang="en-US" sz="2800" i="0" dirty="0"/>
              <a:t> </a:t>
            </a:r>
            <a:r>
              <a:rPr lang="en-US" sz="2800" i="0" dirty="0" err="1"/>
              <a:t>mendukung</a:t>
            </a:r>
            <a:r>
              <a:rPr lang="en-US" sz="2800" i="0" dirty="0"/>
              <a:t> </a:t>
            </a:r>
            <a:r>
              <a:rPr lang="en-US" sz="2800" i="0" dirty="0" err="1"/>
              <a:t>kegiatan</a:t>
            </a:r>
            <a:r>
              <a:rPr lang="en-US" sz="2800" i="0" dirty="0"/>
              <a:t> </a:t>
            </a:r>
            <a:r>
              <a:rPr lang="en-US" sz="2800" i="0" dirty="0" err="1"/>
              <a:t>sistem</a:t>
            </a:r>
            <a:r>
              <a:rPr lang="en-US" sz="2800" i="0" dirty="0"/>
              <a:t> </a:t>
            </a:r>
            <a:r>
              <a:rPr lang="en-US" sz="2800" i="0" dirty="0" err="1"/>
              <a:t>pemesanan</a:t>
            </a:r>
            <a:r>
              <a:rPr lang="en-US" sz="2800" i="0" dirty="0"/>
              <a:t> </a:t>
            </a:r>
            <a:r>
              <a:rPr lang="en-US" sz="2800" i="0" dirty="0" err="1"/>
              <a:t>dibutuhkan</a:t>
            </a:r>
            <a:r>
              <a:rPr lang="en-US" sz="2800" i="0" dirty="0"/>
              <a:t> </a:t>
            </a:r>
            <a:r>
              <a:rPr lang="en-US" sz="2800" i="0" dirty="0" err="1"/>
              <a:t>suatu</a:t>
            </a:r>
            <a:r>
              <a:rPr lang="en-US" sz="2800" i="0" dirty="0"/>
              <a:t> </a:t>
            </a:r>
            <a:r>
              <a:rPr lang="en-US" sz="2800" i="0" dirty="0" err="1"/>
              <a:t>sistem</a:t>
            </a:r>
            <a:r>
              <a:rPr lang="en-US" sz="2800" i="0" dirty="0"/>
              <a:t> </a:t>
            </a:r>
            <a:r>
              <a:rPr lang="en-US" sz="2800" i="0" dirty="0" err="1"/>
              <a:t>pemesanan</a:t>
            </a:r>
            <a:r>
              <a:rPr lang="en-US" sz="2800" i="0" dirty="0"/>
              <a:t> yang </a:t>
            </a:r>
            <a:r>
              <a:rPr lang="en-US" sz="2800" i="0" dirty="0" err="1"/>
              <a:t>terkomputerisasi</a:t>
            </a:r>
            <a:r>
              <a:rPr lang="en-US" sz="2800" i="0" dirty="0"/>
              <a:t> agar </a:t>
            </a:r>
            <a:r>
              <a:rPr lang="en-US" sz="2800" i="0" dirty="0" err="1"/>
              <a:t>dapat</a:t>
            </a:r>
            <a:r>
              <a:rPr lang="en-US" sz="2800" i="0" dirty="0"/>
              <a:t> </a:t>
            </a:r>
            <a:r>
              <a:rPr lang="en-US" sz="2800" i="0" dirty="0" err="1"/>
              <a:t>memperlancar</a:t>
            </a:r>
            <a:r>
              <a:rPr lang="en-US" sz="2800" i="0" dirty="0"/>
              <a:t> </a:t>
            </a:r>
            <a:r>
              <a:rPr lang="en-US" sz="2800" i="0" dirty="0" err="1"/>
              <a:t>serta</a:t>
            </a:r>
            <a:r>
              <a:rPr lang="en-US" sz="2800" i="0" dirty="0"/>
              <a:t> </a:t>
            </a:r>
            <a:r>
              <a:rPr lang="en-US" sz="2800" i="0" dirty="0" err="1"/>
              <a:t>mempermudah</a:t>
            </a:r>
            <a:r>
              <a:rPr lang="en-US" sz="2800" i="0" dirty="0"/>
              <a:t> proses </a:t>
            </a:r>
            <a:r>
              <a:rPr lang="en-US" sz="2800" i="0" dirty="0" err="1"/>
              <a:t>pengolahan</a:t>
            </a:r>
            <a:r>
              <a:rPr lang="en-US" sz="2800" i="0" dirty="0"/>
              <a:t> data </a:t>
            </a:r>
            <a:r>
              <a:rPr lang="en-US" sz="2800" i="0" dirty="0" err="1"/>
              <a:t>transaksi</a:t>
            </a:r>
            <a:r>
              <a:rPr lang="en-US" sz="2800" i="0" dirty="0"/>
              <a:t> </a:t>
            </a:r>
            <a:r>
              <a:rPr lang="en-US" sz="2800" i="0" dirty="0" err="1"/>
              <a:t>pemesanan</a:t>
            </a:r>
            <a:endParaRPr lang="en-ID" sz="2800" i="0" dirty="0"/>
          </a:p>
        </p:txBody>
      </p:sp>
      <p:pic>
        <p:nvPicPr>
          <p:cNvPr id="1028" name="Picture 4" descr="purchase_order_system_ppt_slides_Slide01">
            <a:extLst>
              <a:ext uri="{FF2B5EF4-FFF2-40B4-BE49-F238E27FC236}">
                <a16:creationId xmlns:a16="http://schemas.microsoft.com/office/drawing/2014/main" id="{E22169F3-3971-4234-8861-B9E40AFE6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6" t="22518" r="47093" b="14044"/>
          <a:stretch/>
        </p:blipFill>
        <p:spPr bwMode="auto">
          <a:xfrm>
            <a:off x="7487478" y="2789998"/>
            <a:ext cx="1656522" cy="17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4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3CA110-68F3-4FF7-BDB3-868C94F376C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DB4F5-CF56-4B7E-BC68-DC3E78D8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23DC5-31EC-4A70-A3D9-6698854CE10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8000"/>
            <a:ext cx="6673298" cy="5273530"/>
          </a:xfrm>
        </p:spPr>
        <p:txBody>
          <a:bodyPr/>
          <a:lstStyle/>
          <a:p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batasan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menyimpang</a:t>
            </a:r>
            <a:r>
              <a:rPr lang="en-ID" dirty="0"/>
              <a:t> </a:t>
            </a:r>
          </a:p>
          <a:p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dikemukakan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</a:t>
            </a:r>
          </a:p>
          <a:p>
            <a:r>
              <a:rPr lang="en-ID" dirty="0"/>
              <a:t>1.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PT.ABC.</a:t>
            </a:r>
          </a:p>
          <a:p>
            <a:r>
              <a:rPr lang="en-ID" dirty="0"/>
              <a:t>2.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pemograman</a:t>
            </a:r>
            <a:r>
              <a:rPr lang="en-ID" dirty="0"/>
              <a:t> PHP dan MySQL </a:t>
            </a:r>
            <a:r>
              <a:rPr lang="en-ID" dirty="0" err="1"/>
              <a:t>sebagai</a:t>
            </a:r>
            <a:r>
              <a:rPr lang="en-ID" dirty="0"/>
              <a:t> database.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00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86569-561B-4FF8-ADC9-EBDD050EDE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05478D-B2C2-4006-B749-7B58C41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73DC-D120-4931-B9D2-62406E12C1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7999"/>
            <a:ext cx="5440846" cy="4239861"/>
          </a:xfrm>
        </p:spPr>
        <p:txBody>
          <a:bodyPr/>
          <a:lstStyle/>
          <a:p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endParaRPr lang="en-ID" dirty="0"/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di PT.ABC </a:t>
            </a:r>
            <a:r>
              <a:rPr lang="en-US" dirty="0" err="1"/>
              <a:t>menggunakan</a:t>
            </a:r>
            <a:r>
              <a:rPr lang="en-US" dirty="0"/>
              <a:t> website. </a:t>
            </a:r>
            <a:endParaRPr lang="en-ID" dirty="0"/>
          </a:p>
          <a:p>
            <a:pPr lvl="0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RPL-2 Teknik </a:t>
            </a:r>
            <a:r>
              <a:rPr lang="en-US" dirty="0" err="1"/>
              <a:t>Informatika</a:t>
            </a:r>
            <a:r>
              <a:rPr lang="en-US" dirty="0"/>
              <a:t> di </a:t>
            </a:r>
            <a:r>
              <a:rPr lang="en-US" dirty="0" err="1"/>
              <a:t>Politeknik</a:t>
            </a:r>
            <a:r>
              <a:rPr lang="en-US" dirty="0"/>
              <a:t> Negeri </a:t>
            </a:r>
            <a:r>
              <a:rPr lang="en-US" dirty="0" err="1"/>
              <a:t>Batam</a:t>
            </a:r>
            <a:r>
              <a:rPr lang="en-US" dirty="0"/>
              <a:t>. </a:t>
            </a:r>
            <a:endParaRPr lang="en-ID" dirty="0"/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/>
              <a:t> 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056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55343-AE0D-4D9E-A244-7174F341D83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154FFA-9010-4503-950D-2D77338F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Lingkup</a:t>
            </a:r>
            <a:r>
              <a:rPr lang="en-US" dirty="0"/>
              <a:t> dan </a:t>
            </a:r>
            <a:r>
              <a:rPr lang="en-US" dirty="0" err="1"/>
              <a:t>Pengecualian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EBE33-5864-42AE-8B55-C0A83B1F51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8000"/>
            <a:ext cx="6501020" cy="4147096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diuraikan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  <a:endParaRPr lang="en-ID" dirty="0"/>
          </a:p>
          <a:p>
            <a:pPr lvl="0"/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dan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  <a:endParaRPr lang="en-ID" dirty="0"/>
          </a:p>
          <a:p>
            <a:pPr lvl="0"/>
            <a:r>
              <a:rPr lang="en-US" dirty="0"/>
              <a:t>Program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website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software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/>
              <a:t>Proses order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pada web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konsumen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493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6227-D757-480F-96E9-8EF0ABF4B9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ECB50-C9C2-48A3-96B1-31D3E04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7361-A3FB-4B06-B729-8B7D3D7C5A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0" y="1007999"/>
            <a:ext cx="6991350" cy="514100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Diagram Use Case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Diagram use case </a:t>
            </a:r>
            <a:r>
              <a:rPr lang="en-US" dirty="0" err="1"/>
              <a:t>memperlihatkan</a:t>
            </a:r>
            <a:r>
              <a:rPr lang="en-US" dirty="0"/>
              <a:t> pada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hubungan-hubungan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aktor-aktor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 case-use case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use case diagram pada </a:t>
            </a:r>
            <a:r>
              <a:rPr lang="en-US" dirty="0" err="1"/>
              <a:t>bagian</a:t>
            </a:r>
            <a:r>
              <a:rPr lang="en-US" dirty="0"/>
              <a:t> 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C1758-FDE0-4991-9C71-F8C53F33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87" y="2419349"/>
            <a:ext cx="6001749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6227-D757-480F-96E9-8EF0ABF4B9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ECB50-C9C2-48A3-96B1-31D3E04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7361-A3FB-4B06-B729-8B7D3D7C5A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4000" y="1007999"/>
            <a:ext cx="6991350" cy="514100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 startAt="2"/>
            </a:pPr>
            <a:r>
              <a:rPr lang="en-US" dirty="0"/>
              <a:t>Activity Diagram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Activity Diagram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kegiatan-kegiatan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Activity Diagram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A2B42-5FD4-45E6-931E-D49B5FD3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70" y="2364128"/>
            <a:ext cx="3917497" cy="44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4.potx" id="{A4B1627E-7CE8-451C-8A79-FF17A84C59F9}" vid="{A2DEFC27-6425-4842-A829-62107912A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502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FINAL PROJECT REPORT        SISTEM PEMESANAN BARANG</vt:lpstr>
      <vt:lpstr>Slide Title</vt:lpstr>
      <vt:lpstr>Ringkasan proyek</vt:lpstr>
      <vt:lpstr>Latar belakang</vt:lpstr>
      <vt:lpstr>Kasus bisnis</vt:lpstr>
      <vt:lpstr>Tujuan</vt:lpstr>
      <vt:lpstr>Lingkup dan Pengecualian</vt:lpstr>
      <vt:lpstr>Analisis dan perancangan system</vt:lpstr>
      <vt:lpstr>Analisis dan perancangan system</vt:lpstr>
      <vt:lpstr>Analisis dan perancangan system</vt:lpstr>
      <vt:lpstr>Analisis dan perancangan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2018-10-05T12:22:11Z</dcterms:created>
  <dcterms:modified xsi:type="dcterms:W3CDTF">2019-11-28T09:27:16Z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2018-08-01T18:38:43.1203777Z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