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5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121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2019/11/28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2019/11/28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85357" y="0"/>
            <a:ext cx="1658643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2187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675" y="1511477"/>
            <a:ext cx="218700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5350" y="1511475"/>
            <a:ext cx="2187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1323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7838" y="1512000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75" y="1512000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5512" y="1507535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9350" y="1507535"/>
            <a:ext cx="1323000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4722829" y="424207"/>
            <a:ext cx="4128941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581" y="3639199"/>
            <a:ext cx="3790452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9581" y="993303"/>
            <a:ext cx="3790452" cy="2513468"/>
          </a:xfrm>
        </p:spPr>
        <p:txBody>
          <a:bodyPr/>
          <a:lstStyle>
            <a:lvl1pPr>
              <a:defRPr sz="405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046375"/>
            <a:ext cx="6898500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1" y="1046376"/>
            <a:ext cx="3326873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5627" y="1046376"/>
            <a:ext cx="3326873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37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1" y="2096752"/>
            <a:ext cx="332613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96370" y="2096752"/>
            <a:ext cx="332613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2" y="457201"/>
            <a:ext cx="4517795" cy="572678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41016" y="457201"/>
            <a:ext cx="4462401" cy="572678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485357" y="0"/>
            <a:ext cx="1658643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815" y="1807950"/>
            <a:ext cx="3888685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33665" y="2383950"/>
            <a:ext cx="3888685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0" y="2908300"/>
            <a:ext cx="38886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4832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5171925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432296"/>
            <a:ext cx="3375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023668"/>
            <a:ext cx="3375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7350" y="1433106"/>
            <a:ext cx="3375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7350" y="2020360"/>
            <a:ext cx="3375000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30770" y="2112793"/>
            <a:ext cx="5098688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0771" y="4035728"/>
            <a:ext cx="2497388" cy="382887"/>
          </a:xfrm>
        </p:spPr>
        <p:txBody>
          <a:bodyPr/>
          <a:lstStyle>
            <a:lvl1pPr marL="0" indent="0" algn="r">
              <a:buNone/>
              <a:defRPr sz="1800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6701" y="4150118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6701" y="4540691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6701" y="4931263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138293" y="136527"/>
            <a:ext cx="7309430" cy="6584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9858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0"/>
            <a:ext cx="6898587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6356351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10"/>
            <a:ext cx="4937760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1"/>
            <a:ext cx="4754880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54" y="132562"/>
            <a:ext cx="982369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spc="-1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7194" indent="-20716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721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7244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0726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 REPORT</a:t>
            </a:r>
            <a:br>
              <a:rPr lang="en-US"/>
            </a:br>
            <a:r>
              <a:rPr lang="en-US"/>
              <a:t>       </a:t>
            </a:r>
            <a:r>
              <a:rPr lang="en-US" sz="2400"/>
              <a:t>SISTEM PEMESANAN BARANG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7423" y="4497730"/>
            <a:ext cx="3281084" cy="14630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i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Disusun oleh:</a:t>
            </a:r>
            <a:endParaRPr lang="en-US" sz="1200" i="1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 Kusnaendar -  3311811018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Rengko Panusunan Malau – 3311811031 </a:t>
            </a:r>
            <a:r>
              <a:rPr lang="en-GB" sz="1200" b="1">
                <a:latin typeface="+mj-lt"/>
                <a:ea typeface="Times New Roman" panose="02020603050405020304" pitchFamily="18" charset="0"/>
              </a:rPr>
              <a:t>Sapandri - 3311811065</a:t>
            </a:r>
            <a:endParaRPr lang="en-US" sz="120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3" y="2050117"/>
            <a:ext cx="1610360" cy="146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7143" y="359014"/>
            <a:ext cx="541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</a:rPr>
              <a:t>PROGRAM STUDI TEKNIK INFORMATIKA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JURUSAN TEKNIK INFORMATIKA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POLITEKNIK NEGERI BATAM – BATAM 2019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AutoNum type="alphaUcPeriod" startAt="3"/>
            </a:pPr>
            <a:r>
              <a:rPr lang="en-US" dirty="0"/>
              <a:t>Sequence Diagram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44C16-086B-4DFD-BC19-816D9BFE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8" y="3036518"/>
            <a:ext cx="7242560" cy="32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D. 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E9EBF-40FF-43B2-8626-AC9F9EA4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9" y="1844281"/>
            <a:ext cx="5211831" cy="455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0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486" y="629602"/>
            <a:ext cx="9488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DAFTAR ISI</a:t>
            </a:r>
            <a:endParaRPr lang="en-US" dirty="0"/>
          </a:p>
          <a:p>
            <a:r>
              <a:rPr lang="id-ID" dirty="0"/>
              <a:t> 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Tujuan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err="1"/>
              <a:t>Lingkup</a:t>
            </a:r>
            <a:r>
              <a:rPr lang="en-US" dirty="0"/>
              <a:t> dan </a:t>
            </a:r>
            <a:r>
              <a:rPr lang="en-US" dirty="0" err="1"/>
              <a:t>pengecualian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Batasan dan </a:t>
            </a:r>
            <a:r>
              <a:rPr lang="en-US" dirty="0" err="1"/>
              <a:t>Asumsi</a:t>
            </a:r>
            <a:r>
              <a:rPr lang="en-US" dirty="0"/>
              <a:t> (</a:t>
            </a:r>
            <a:r>
              <a:rPr lang="en-US" dirty="0" err="1"/>
              <a:t>Opsional</a:t>
            </a:r>
            <a:r>
              <a:rPr lang="en-US" dirty="0"/>
              <a:t>)</a:t>
            </a:r>
          </a:p>
          <a:p>
            <a:pPr marL="342900" indent="-342900">
              <a:buAutoNum type="arabicPeriod" startAt="5"/>
            </a:pPr>
            <a:r>
              <a:rPr lang="en-US" dirty="0" err="1"/>
              <a:t>Ketergantungan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4279E-D084-49DF-9ECB-BF6F82F0CC5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1766F-71C0-409D-9AC1-CD5C2C37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AF32-A76D-430E-8BE3-5C32FBAF79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51593" cy="5300035"/>
          </a:xfrm>
        </p:spPr>
        <p:txBody>
          <a:bodyPr/>
          <a:lstStyle/>
          <a:p>
            <a:r>
              <a:rPr lang="en-US" sz="2000" i="0" dirty="0" err="1"/>
              <a:t>Untuk</a:t>
            </a:r>
            <a:r>
              <a:rPr lang="en-US" sz="2000" i="0" dirty="0"/>
              <a:t> </a:t>
            </a:r>
            <a:r>
              <a:rPr lang="en-US" sz="2000" i="0" dirty="0" err="1"/>
              <a:t>kelancaran</a:t>
            </a:r>
            <a:r>
              <a:rPr lang="en-US" sz="2000" i="0" dirty="0"/>
              <a:t> dan </a:t>
            </a:r>
            <a:r>
              <a:rPr lang="en-US" sz="2000" i="0" dirty="0" err="1"/>
              <a:t>kemudahan</a:t>
            </a:r>
            <a:r>
              <a:rPr lang="en-US" sz="2000" i="0" dirty="0"/>
              <a:t> </a:t>
            </a:r>
            <a:r>
              <a:rPr lang="en-US" sz="2000" i="0" dirty="0" err="1"/>
              <a:t>transaksi</a:t>
            </a:r>
            <a:r>
              <a:rPr lang="en-US" sz="2000" i="0" dirty="0"/>
              <a:t> </a:t>
            </a:r>
            <a:r>
              <a:rPr lang="en-US" sz="2000" i="0" dirty="0" err="1"/>
              <a:t>pemesanan</a:t>
            </a:r>
            <a:r>
              <a:rPr lang="en-US" sz="2000" i="0" dirty="0"/>
              <a:t> </a:t>
            </a:r>
            <a:r>
              <a:rPr lang="en-US" sz="2000" i="0" dirty="0" err="1"/>
              <a:t>barang</a:t>
            </a:r>
            <a:r>
              <a:rPr lang="en-US" sz="2000" i="0" dirty="0"/>
              <a:t>, PT.ABC </a:t>
            </a:r>
            <a:r>
              <a:rPr lang="en-US" sz="2000" i="0" dirty="0" err="1"/>
              <a:t>bermaksud</a:t>
            </a:r>
            <a:r>
              <a:rPr lang="en-US" sz="2000" i="0" dirty="0"/>
              <a:t> </a:t>
            </a:r>
            <a:r>
              <a:rPr lang="en-US" sz="2000" i="0" dirty="0" err="1"/>
              <a:t>untuk</a:t>
            </a:r>
            <a:r>
              <a:rPr lang="en-US" sz="2000" i="0" dirty="0"/>
              <a:t> </a:t>
            </a:r>
            <a:r>
              <a:rPr lang="en-US" sz="2000" i="0" dirty="0" err="1"/>
              <a:t>membuat</a:t>
            </a:r>
            <a:r>
              <a:rPr lang="en-US" sz="2000" i="0" dirty="0"/>
              <a:t> </a:t>
            </a:r>
            <a:r>
              <a:rPr lang="en-US" sz="2000" i="0" dirty="0" err="1"/>
              <a:t>sistem</a:t>
            </a:r>
            <a:r>
              <a:rPr lang="en-US" sz="2000" i="0" dirty="0"/>
              <a:t> </a:t>
            </a:r>
            <a:r>
              <a:rPr lang="en-US" sz="2000" i="0" dirty="0" err="1"/>
              <a:t>pemesanan</a:t>
            </a:r>
            <a:r>
              <a:rPr lang="en-US" sz="2000" i="0" dirty="0"/>
              <a:t> </a:t>
            </a:r>
            <a:r>
              <a:rPr lang="en-US" sz="2000" i="0" dirty="0" err="1"/>
              <a:t>barang</a:t>
            </a:r>
            <a:r>
              <a:rPr lang="en-US" sz="2000" i="0" dirty="0"/>
              <a:t> </a:t>
            </a:r>
            <a:r>
              <a:rPr lang="en-US" sz="2000" i="0" dirty="0" err="1"/>
              <a:t>berbasis</a:t>
            </a:r>
            <a:r>
              <a:rPr lang="en-US" sz="2000" i="0" dirty="0"/>
              <a:t> web. </a:t>
            </a:r>
            <a:r>
              <a:rPr lang="en-US" sz="2000" i="0" dirty="0" err="1"/>
              <a:t>Dengan</a:t>
            </a:r>
            <a:r>
              <a:rPr lang="en-US" sz="2000" i="0" dirty="0"/>
              <a:t> </a:t>
            </a:r>
            <a:r>
              <a:rPr lang="en-US" sz="2000" i="0" dirty="0" err="1"/>
              <a:t>menggunakan</a:t>
            </a:r>
            <a:r>
              <a:rPr lang="en-US" sz="2000" i="0" dirty="0"/>
              <a:t> software yang </a:t>
            </a:r>
            <a:r>
              <a:rPr lang="en-US" sz="2000" i="0" dirty="0" err="1"/>
              <a:t>berorientasi</a:t>
            </a:r>
            <a:r>
              <a:rPr lang="en-US" sz="2000" i="0" dirty="0"/>
              <a:t> </a:t>
            </a:r>
            <a:r>
              <a:rPr lang="en-US" sz="2000" i="0" dirty="0" err="1"/>
              <a:t>objek</a:t>
            </a:r>
            <a:r>
              <a:rPr lang="en-US" sz="2000" i="0" dirty="0"/>
              <a:t> </a:t>
            </a:r>
            <a:r>
              <a:rPr lang="en-US" sz="2000" i="0" dirty="0" err="1"/>
              <a:t>diharapkan</a:t>
            </a:r>
            <a:r>
              <a:rPr lang="en-US" sz="2000" i="0" dirty="0"/>
              <a:t> </a:t>
            </a:r>
            <a:r>
              <a:rPr lang="en-US" sz="2000" i="0" dirty="0" err="1"/>
              <a:t>sistem</a:t>
            </a:r>
            <a:r>
              <a:rPr lang="en-US" sz="2000" i="0" dirty="0"/>
              <a:t> </a:t>
            </a:r>
            <a:r>
              <a:rPr lang="en-US" sz="2000" i="0" dirty="0" err="1"/>
              <a:t>ini</a:t>
            </a:r>
            <a:r>
              <a:rPr lang="en-US" sz="2000" i="0" dirty="0"/>
              <a:t> </a:t>
            </a:r>
            <a:r>
              <a:rPr lang="en-US" sz="2000" i="0" dirty="0" err="1"/>
              <a:t>akan</a:t>
            </a:r>
            <a:r>
              <a:rPr lang="en-US" sz="2000" i="0" dirty="0"/>
              <a:t> </a:t>
            </a:r>
            <a:r>
              <a:rPr lang="en-US" sz="2000" i="0" dirty="0" err="1"/>
              <a:t>mempermudah</a:t>
            </a:r>
            <a:r>
              <a:rPr lang="en-US" sz="2000" i="0" dirty="0"/>
              <a:t> </a:t>
            </a:r>
            <a:r>
              <a:rPr lang="en-US" sz="2000" i="0" dirty="0" err="1"/>
              <a:t>transaksi</a:t>
            </a:r>
            <a:r>
              <a:rPr lang="en-US" sz="2000" i="0" dirty="0"/>
              <a:t> </a:t>
            </a:r>
            <a:r>
              <a:rPr lang="en-US" sz="2000" i="0" dirty="0" err="1"/>
              <a:t>pemesanan</a:t>
            </a:r>
            <a:r>
              <a:rPr lang="en-US" sz="2000" i="0" dirty="0"/>
              <a:t> </a:t>
            </a:r>
            <a:r>
              <a:rPr lang="en-US" sz="2000" i="0" dirty="0" err="1"/>
              <a:t>barang</a:t>
            </a:r>
            <a:r>
              <a:rPr lang="en-US" sz="2000" i="0" dirty="0"/>
              <a:t> </a:t>
            </a:r>
            <a:r>
              <a:rPr lang="en-US" sz="2000" i="0" dirty="0" err="1"/>
              <a:t>mulai</a:t>
            </a:r>
            <a:r>
              <a:rPr lang="en-US" sz="2000" i="0" dirty="0"/>
              <a:t> </a:t>
            </a:r>
            <a:r>
              <a:rPr lang="en-US" sz="2000" i="0" dirty="0" err="1"/>
              <a:t>dari</a:t>
            </a:r>
            <a:r>
              <a:rPr lang="en-US" sz="2000" i="0" dirty="0"/>
              <a:t> </a:t>
            </a:r>
            <a:r>
              <a:rPr lang="en-US" sz="2000" i="0" dirty="0" err="1"/>
              <a:t>pelanggan</a:t>
            </a:r>
            <a:r>
              <a:rPr lang="en-US" sz="2000" i="0" dirty="0"/>
              <a:t> </a:t>
            </a:r>
            <a:r>
              <a:rPr lang="en-US" sz="2000" i="0" dirty="0" err="1"/>
              <a:t>kepada</a:t>
            </a:r>
            <a:r>
              <a:rPr lang="en-US" sz="2000" i="0" dirty="0"/>
              <a:t> </a:t>
            </a:r>
            <a:r>
              <a:rPr lang="en-US" sz="2000" i="0" dirty="0" err="1"/>
              <a:t>penjual</a:t>
            </a:r>
            <a:r>
              <a:rPr lang="en-US" sz="2000" i="0" dirty="0"/>
              <a:t> </a:t>
            </a:r>
            <a:r>
              <a:rPr lang="en-US" sz="2000" i="0" dirty="0" err="1"/>
              <a:t>hingga</a:t>
            </a:r>
            <a:r>
              <a:rPr lang="en-US" sz="2000" i="0" dirty="0"/>
              <a:t> </a:t>
            </a:r>
            <a:r>
              <a:rPr lang="en-US" sz="2000" i="0" dirty="0" err="1"/>
              <a:t>sampai</a:t>
            </a:r>
            <a:r>
              <a:rPr lang="en-US" sz="2000" i="0" dirty="0"/>
              <a:t> </a:t>
            </a:r>
            <a:r>
              <a:rPr lang="en-US" sz="2000" i="0" dirty="0" err="1"/>
              <a:t>kepada</a:t>
            </a:r>
            <a:r>
              <a:rPr lang="en-US" sz="2000" i="0" dirty="0"/>
              <a:t> </a:t>
            </a:r>
            <a:r>
              <a:rPr lang="en-US" sz="2000" i="0" dirty="0" err="1"/>
              <a:t>bagian</a:t>
            </a:r>
            <a:r>
              <a:rPr lang="en-US" sz="2000" i="0" dirty="0"/>
              <a:t> </a:t>
            </a:r>
            <a:r>
              <a:rPr lang="en-US" sz="2000" i="0" dirty="0" err="1"/>
              <a:t>produksi</a:t>
            </a:r>
            <a:r>
              <a:rPr lang="en-US" sz="2000" i="0" dirty="0"/>
              <a:t> </a:t>
            </a:r>
            <a:r>
              <a:rPr lang="en-US" sz="2000" i="0" dirty="0" err="1"/>
              <a:t>untuk</a:t>
            </a:r>
            <a:r>
              <a:rPr lang="en-US" sz="2000" i="0" dirty="0"/>
              <a:t> </a:t>
            </a:r>
            <a:r>
              <a:rPr lang="en-US" sz="2000" i="0" dirty="0" err="1"/>
              <a:t>dilakukan</a:t>
            </a:r>
            <a:r>
              <a:rPr lang="en-US" sz="2000" i="0" dirty="0"/>
              <a:t> </a:t>
            </a:r>
            <a:r>
              <a:rPr lang="en-US" sz="2000" i="0" dirty="0" err="1"/>
              <a:t>pemrosesan</a:t>
            </a:r>
            <a:r>
              <a:rPr lang="en-US" sz="2000" i="0" dirty="0"/>
              <a:t> </a:t>
            </a:r>
            <a:r>
              <a:rPr lang="en-US" sz="2000" i="0" dirty="0" err="1"/>
              <a:t>pemesanan</a:t>
            </a:r>
            <a:r>
              <a:rPr lang="en-US" sz="2000" i="0" dirty="0"/>
              <a:t> </a:t>
            </a:r>
            <a:r>
              <a:rPr lang="en-US" sz="2000" i="0" dirty="0" err="1"/>
              <a:t>barang</a:t>
            </a:r>
            <a:r>
              <a:rPr lang="en-US" sz="2000" i="0" dirty="0"/>
              <a:t>.</a:t>
            </a:r>
            <a:endParaRPr lang="en-ID" sz="2000" i="0" dirty="0"/>
          </a:p>
          <a:p>
            <a:r>
              <a:rPr lang="en-US" sz="2000" i="0" dirty="0" err="1"/>
              <a:t>Adapun</a:t>
            </a:r>
            <a:r>
              <a:rPr lang="en-US" sz="2000" i="0" dirty="0"/>
              <a:t> </a:t>
            </a:r>
            <a:r>
              <a:rPr lang="en-US" sz="2000" i="0" dirty="0" err="1"/>
              <a:t>poin-poin</a:t>
            </a:r>
            <a:r>
              <a:rPr lang="en-US" sz="2000" i="0" dirty="0"/>
              <a:t> </a:t>
            </a:r>
            <a:r>
              <a:rPr lang="en-US" sz="2000" i="0" dirty="0" err="1"/>
              <a:t>penting</a:t>
            </a:r>
            <a:r>
              <a:rPr lang="en-US" sz="2000" i="0" dirty="0"/>
              <a:t> yang </a:t>
            </a:r>
            <a:r>
              <a:rPr lang="en-US" sz="2000" i="0" dirty="0" err="1"/>
              <a:t>bisa</a:t>
            </a:r>
            <a:r>
              <a:rPr lang="en-US" sz="2000" i="0" dirty="0"/>
              <a:t> </a:t>
            </a:r>
            <a:r>
              <a:rPr lang="en-US" sz="2000" i="0" dirty="0" err="1"/>
              <a:t>dilakukan</a:t>
            </a:r>
            <a:r>
              <a:rPr lang="en-US" sz="2000" i="0" dirty="0"/>
              <a:t> oleh </a:t>
            </a:r>
            <a:r>
              <a:rPr lang="en-US" sz="2000" i="0" dirty="0" err="1"/>
              <a:t>sistem</a:t>
            </a:r>
            <a:r>
              <a:rPr lang="en-US" sz="2000" i="0" dirty="0"/>
              <a:t> </a:t>
            </a:r>
            <a:r>
              <a:rPr lang="en-US" sz="2000" i="0" dirty="0" err="1"/>
              <a:t>seperti</a:t>
            </a:r>
            <a:r>
              <a:rPr lang="en-US" sz="2000" i="0" dirty="0"/>
              <a:t>:</a:t>
            </a:r>
            <a:endParaRPr lang="en-ID" sz="2000" i="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dan </a:t>
            </a:r>
            <a:r>
              <a:rPr lang="en-US" sz="2000" dirty="0" err="1"/>
              <a:t>memilih</a:t>
            </a:r>
            <a:r>
              <a:rPr lang="en-US" sz="2000" dirty="0"/>
              <a:t> item </a:t>
            </a:r>
            <a:r>
              <a:rPr lang="en-US" sz="2000" dirty="0" err="1"/>
              <a:t>barang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sales yang </a:t>
            </a:r>
            <a:r>
              <a:rPr lang="en-US" sz="2000" dirty="0" err="1"/>
              <a:t>berkepentingan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sales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form </a:t>
            </a:r>
            <a:r>
              <a:rPr lang="en-US" sz="2000" dirty="0" err="1"/>
              <a:t>rincian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sales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faktur</a:t>
            </a:r>
            <a:r>
              <a:rPr lang="en-US" sz="2000" dirty="0"/>
              <a:t> </a:t>
            </a:r>
            <a:r>
              <a:rPr lang="en-US" sz="2000" dirty="0" err="1"/>
              <a:t>pembelian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endParaRPr lang="en-ID" sz="2000" dirty="0"/>
          </a:p>
          <a:p>
            <a:r>
              <a:rPr lang="en-US" sz="2000" dirty="0"/>
              <a:t> 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23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4279E-D084-49DF-9ECB-BF6F82F0CC5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1766F-71C0-409D-9AC1-CD5C2C37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AF32-A76D-430E-8BE3-5C32FBAF79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51593" cy="5300035"/>
          </a:xfrm>
        </p:spPr>
        <p:txBody>
          <a:bodyPr/>
          <a:lstStyle/>
          <a:p>
            <a:pPr algn="just"/>
            <a:r>
              <a:rPr lang="en-US" sz="2800" i="0" dirty="0"/>
              <a:t>Proses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barang</a:t>
            </a:r>
            <a:r>
              <a:rPr lang="en-US" sz="2800" i="0" dirty="0"/>
              <a:t> </a:t>
            </a:r>
            <a:r>
              <a:rPr lang="en-US" sz="2800" i="0" dirty="0" err="1"/>
              <a:t>merupakan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unsur</a:t>
            </a:r>
            <a:r>
              <a:rPr lang="en-US" sz="2800" i="0" dirty="0"/>
              <a:t> </a:t>
            </a:r>
            <a:r>
              <a:rPr lang="en-US" sz="2800" i="0" dirty="0" err="1"/>
              <a:t>penting</a:t>
            </a:r>
            <a:r>
              <a:rPr lang="en-US" sz="2800" i="0" dirty="0"/>
              <a:t> </a:t>
            </a:r>
            <a:r>
              <a:rPr lang="en-US" sz="2800" i="0" dirty="0" err="1"/>
              <a:t>dalam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atau</a:t>
            </a:r>
            <a:r>
              <a:rPr lang="en-US" sz="2800" i="0" dirty="0"/>
              <a:t> badan </a:t>
            </a:r>
            <a:r>
              <a:rPr lang="en-US" sz="2800" i="0" dirty="0" err="1"/>
              <a:t>usaha</a:t>
            </a:r>
            <a:r>
              <a:rPr lang="en-US" sz="2800" i="0" dirty="0"/>
              <a:t> yang </a:t>
            </a:r>
            <a:r>
              <a:rPr lang="en-US" sz="2800" i="0" dirty="0" err="1"/>
              <a:t>bergerak</a:t>
            </a:r>
            <a:r>
              <a:rPr lang="en-US" sz="2800" i="0" dirty="0"/>
              <a:t> </a:t>
            </a:r>
            <a:r>
              <a:rPr lang="en-US" sz="2800" i="0" dirty="0" err="1"/>
              <a:t>dalam</a:t>
            </a:r>
            <a:r>
              <a:rPr lang="en-US" sz="2800" i="0" dirty="0"/>
              <a:t> </a:t>
            </a:r>
            <a:r>
              <a:rPr lang="en-US" sz="2800" i="0" dirty="0" err="1"/>
              <a:t>bidang</a:t>
            </a:r>
            <a:r>
              <a:rPr lang="en-US" sz="2800" i="0" dirty="0"/>
              <a:t> </a:t>
            </a:r>
            <a:r>
              <a:rPr lang="en-US" sz="2800" i="0" dirty="0" err="1"/>
              <a:t>perdagangan</a:t>
            </a:r>
            <a:r>
              <a:rPr lang="en-US" sz="2800" i="0" dirty="0"/>
              <a:t>, </a:t>
            </a:r>
            <a:r>
              <a:rPr lang="en-US" sz="2800" i="0" dirty="0" err="1"/>
              <a:t>karena</a:t>
            </a:r>
            <a:r>
              <a:rPr lang="en-US" sz="2800" i="0" dirty="0"/>
              <a:t> </a:t>
            </a:r>
            <a:r>
              <a:rPr lang="en-US" sz="2800" i="0" dirty="0" err="1"/>
              <a:t>dengan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berharap</a:t>
            </a:r>
            <a:r>
              <a:rPr lang="en-US" sz="2800" i="0" dirty="0"/>
              <a:t> </a:t>
            </a:r>
            <a:r>
              <a:rPr lang="en-US" sz="2800" i="0" dirty="0" err="1"/>
              <a:t>mendapat</a:t>
            </a:r>
            <a:r>
              <a:rPr lang="en-US" sz="2800" i="0" dirty="0"/>
              <a:t> </a:t>
            </a:r>
            <a:r>
              <a:rPr lang="en-US" sz="2800" i="0" dirty="0" err="1"/>
              <a:t>keuntungan</a:t>
            </a:r>
            <a:r>
              <a:rPr lang="en-US" sz="2800" i="0" dirty="0"/>
              <a:t> yang </a:t>
            </a:r>
            <a:r>
              <a:rPr lang="en-US" sz="2800" i="0" dirty="0" err="1"/>
              <a:t>bisa</a:t>
            </a:r>
            <a:r>
              <a:rPr lang="en-US" sz="2800" i="0" dirty="0"/>
              <a:t> </a:t>
            </a:r>
            <a:r>
              <a:rPr lang="en-US" sz="2800" i="0" dirty="0" err="1"/>
              <a:t>diperoleh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> </a:t>
            </a:r>
            <a:r>
              <a:rPr lang="en-US" sz="2800" i="0" dirty="0" err="1"/>
              <a:t>melanjutkan</a:t>
            </a:r>
            <a:r>
              <a:rPr lang="en-US" sz="2800" i="0" dirty="0"/>
              <a:t> </a:t>
            </a:r>
            <a:r>
              <a:rPr lang="en-US" sz="2800" i="0" dirty="0" err="1"/>
              <a:t>usaha</a:t>
            </a:r>
            <a:r>
              <a:rPr lang="en-US" sz="2800" i="0" dirty="0"/>
              <a:t> demi </a:t>
            </a:r>
            <a:r>
              <a:rPr lang="en-US" sz="2800" i="0" dirty="0" err="1"/>
              <a:t>kelangsungan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tersebut</a:t>
            </a:r>
            <a:r>
              <a:rPr lang="en-US" sz="2800" i="0" dirty="0"/>
              <a:t>, </a:t>
            </a:r>
            <a:r>
              <a:rPr lang="en-US" sz="2800" i="0" dirty="0" err="1"/>
              <a:t>karena</a:t>
            </a:r>
            <a:r>
              <a:rPr lang="en-US" sz="2800" i="0" dirty="0"/>
              <a:t> </a:t>
            </a:r>
            <a:r>
              <a:rPr lang="en-US" sz="2800" i="0" dirty="0" err="1"/>
              <a:t>itu</a:t>
            </a:r>
            <a:r>
              <a:rPr lang="en-US" sz="2800" i="0" dirty="0"/>
              <a:t> </a:t>
            </a:r>
            <a:r>
              <a:rPr lang="en-US" sz="2800" i="0" dirty="0" err="1"/>
              <a:t>perlu</a:t>
            </a:r>
            <a:r>
              <a:rPr lang="en-US" sz="2800" i="0" dirty="0"/>
              <a:t> </a:t>
            </a:r>
            <a:r>
              <a:rPr lang="en-US" sz="2800" i="0" dirty="0" err="1"/>
              <a:t>pelayanan</a:t>
            </a:r>
            <a:r>
              <a:rPr lang="en-US" sz="2800" i="0" dirty="0"/>
              <a:t> yang </a:t>
            </a:r>
            <a:r>
              <a:rPr lang="en-US" sz="2800" i="0" dirty="0" err="1"/>
              <a:t>selektif</a:t>
            </a:r>
            <a:r>
              <a:rPr lang="en-US" sz="2800" i="0" dirty="0"/>
              <a:t> </a:t>
            </a:r>
            <a:r>
              <a:rPr lang="en-US" sz="2800" i="0" dirty="0" err="1"/>
              <a:t>mungkin</a:t>
            </a:r>
            <a:r>
              <a:rPr lang="en-US" sz="2800" i="0" dirty="0"/>
              <a:t>. </a:t>
            </a:r>
            <a:r>
              <a:rPr lang="en-US" sz="2800" i="0" dirty="0" err="1"/>
              <a:t>Untuk</a:t>
            </a:r>
            <a:r>
              <a:rPr lang="en-US" sz="2800" i="0" dirty="0"/>
              <a:t> </a:t>
            </a:r>
            <a:r>
              <a:rPr lang="en-US" sz="2800" i="0" dirty="0" err="1"/>
              <a:t>mendukung</a:t>
            </a:r>
            <a:r>
              <a:rPr lang="en-US" sz="2800" i="0" dirty="0"/>
              <a:t> </a:t>
            </a:r>
            <a:r>
              <a:rPr lang="en-US" sz="2800" i="0" dirty="0" err="1"/>
              <a:t>kegiatan</a:t>
            </a:r>
            <a:r>
              <a:rPr lang="en-US" sz="2800" i="0" dirty="0"/>
              <a:t> </a:t>
            </a:r>
            <a:r>
              <a:rPr lang="en-US" sz="2800" i="0" dirty="0" err="1"/>
              <a:t>sistem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dibutuhkan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sistem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yang </a:t>
            </a:r>
            <a:r>
              <a:rPr lang="en-US" sz="2800" i="0" dirty="0" err="1"/>
              <a:t>terkomputerisasi</a:t>
            </a:r>
            <a:r>
              <a:rPr lang="en-US" sz="2800" i="0" dirty="0"/>
              <a:t> agar </a:t>
            </a:r>
            <a:r>
              <a:rPr lang="en-US" sz="2800" i="0" dirty="0" err="1"/>
              <a:t>dapat</a:t>
            </a:r>
            <a:r>
              <a:rPr lang="en-US" sz="2800" i="0" dirty="0"/>
              <a:t> </a:t>
            </a:r>
            <a:r>
              <a:rPr lang="en-US" sz="2800" i="0" dirty="0" err="1"/>
              <a:t>memperlancar</a:t>
            </a:r>
            <a:r>
              <a:rPr lang="en-US" sz="2800" i="0" dirty="0"/>
              <a:t> </a:t>
            </a:r>
            <a:r>
              <a:rPr lang="en-US" sz="2800" i="0" dirty="0" err="1"/>
              <a:t>serta</a:t>
            </a:r>
            <a:r>
              <a:rPr lang="en-US" sz="2800" i="0" dirty="0"/>
              <a:t> </a:t>
            </a:r>
            <a:r>
              <a:rPr lang="en-US" sz="2800" i="0" dirty="0" err="1"/>
              <a:t>mempermudah</a:t>
            </a:r>
            <a:r>
              <a:rPr lang="en-US" sz="2800" i="0" dirty="0"/>
              <a:t> proses </a:t>
            </a:r>
            <a:r>
              <a:rPr lang="en-US" sz="2800" i="0" dirty="0" err="1"/>
              <a:t>pengolahan</a:t>
            </a:r>
            <a:r>
              <a:rPr lang="en-US" sz="2800" i="0" dirty="0"/>
              <a:t> data </a:t>
            </a:r>
            <a:r>
              <a:rPr lang="en-US" sz="2800" i="0" dirty="0" err="1"/>
              <a:t>transaksi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endParaRPr lang="en-ID" sz="2800" i="0" dirty="0"/>
          </a:p>
        </p:txBody>
      </p:sp>
      <p:pic>
        <p:nvPicPr>
          <p:cNvPr id="1028" name="Picture 4" descr="purchase_order_system_ppt_slides_Slide01">
            <a:extLst>
              <a:ext uri="{FF2B5EF4-FFF2-40B4-BE49-F238E27FC236}">
                <a16:creationId xmlns:a16="http://schemas.microsoft.com/office/drawing/2014/main" id="{E22169F3-3971-4234-8861-B9E40AFE6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" t="22518" r="47093" b="14044"/>
          <a:stretch/>
        </p:blipFill>
        <p:spPr bwMode="auto">
          <a:xfrm>
            <a:off x="7487478" y="2789998"/>
            <a:ext cx="1656522" cy="17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4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CA110-68F3-4FF7-BDB3-868C94F376C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DB4F5-CF56-4B7E-BC68-DC3E78D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DC5-31EC-4A70-A3D9-6698854CE1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8000"/>
            <a:ext cx="6673298" cy="5273530"/>
          </a:xfrm>
        </p:spPr>
        <p:txBody>
          <a:bodyPr/>
          <a:lstStyle/>
          <a:p>
            <a:r>
              <a:rPr lang="en-ID" sz="2800" i="0" dirty="0" err="1"/>
              <a:t>Penulis</a:t>
            </a:r>
            <a:r>
              <a:rPr lang="en-ID" sz="2800" i="0" dirty="0"/>
              <a:t> </a:t>
            </a:r>
            <a:r>
              <a:rPr lang="en-ID" sz="2800" i="0" dirty="0" err="1"/>
              <a:t>memberikan</a:t>
            </a:r>
            <a:r>
              <a:rPr lang="en-ID" sz="2800" i="0" dirty="0"/>
              <a:t> </a:t>
            </a:r>
            <a:r>
              <a:rPr lang="en-ID" sz="2800" i="0" dirty="0" err="1"/>
              <a:t>batasan</a:t>
            </a:r>
            <a:r>
              <a:rPr lang="en-ID" sz="2800" i="0" dirty="0"/>
              <a:t> </a:t>
            </a:r>
            <a:r>
              <a:rPr lang="en-ID" sz="2800" i="0" dirty="0" err="1"/>
              <a:t>masalah</a:t>
            </a:r>
            <a:r>
              <a:rPr lang="en-ID" sz="2800" i="0" dirty="0"/>
              <a:t> </a:t>
            </a:r>
            <a:r>
              <a:rPr lang="en-ID" sz="2800" i="0" dirty="0" err="1"/>
              <a:t>dalam</a:t>
            </a:r>
            <a:r>
              <a:rPr lang="en-ID" sz="2800" i="0" dirty="0"/>
              <a:t> </a:t>
            </a:r>
            <a:r>
              <a:rPr lang="en-ID" sz="2800" i="0" dirty="0" err="1"/>
              <a:t>penulisan</a:t>
            </a:r>
            <a:r>
              <a:rPr lang="en-ID" sz="2800" i="0" dirty="0"/>
              <a:t> </a:t>
            </a:r>
            <a:r>
              <a:rPr lang="en-ID" sz="2800" i="0" dirty="0" err="1"/>
              <a:t>Laporan</a:t>
            </a:r>
            <a:r>
              <a:rPr lang="en-ID" sz="2800" i="0" dirty="0"/>
              <a:t> </a:t>
            </a:r>
            <a:r>
              <a:rPr lang="en-ID" sz="2800" i="0" dirty="0" err="1"/>
              <a:t>ini</a:t>
            </a:r>
            <a:r>
              <a:rPr lang="en-ID" sz="2800" i="0" dirty="0"/>
              <a:t> agar </a:t>
            </a:r>
            <a:r>
              <a:rPr lang="en-ID" sz="2800" i="0" dirty="0" err="1"/>
              <a:t>tidak</a:t>
            </a:r>
            <a:r>
              <a:rPr lang="en-ID" sz="2800" i="0" dirty="0"/>
              <a:t> </a:t>
            </a:r>
            <a:r>
              <a:rPr lang="en-ID" sz="2800" i="0" dirty="0" err="1"/>
              <a:t>menyimpang</a:t>
            </a:r>
            <a:r>
              <a:rPr lang="en-ID" sz="2800" i="0" dirty="0"/>
              <a:t> </a:t>
            </a:r>
          </a:p>
          <a:p>
            <a:r>
              <a:rPr lang="en-ID" sz="2800" i="0" dirty="0" err="1"/>
              <a:t>dari</a:t>
            </a:r>
            <a:r>
              <a:rPr lang="en-ID" sz="2800" i="0" dirty="0"/>
              <a:t> </a:t>
            </a:r>
            <a:r>
              <a:rPr lang="en-ID" sz="2800" i="0" dirty="0" err="1"/>
              <a:t>permasalahan</a:t>
            </a:r>
            <a:r>
              <a:rPr lang="en-ID" sz="2800" i="0" dirty="0"/>
              <a:t> yang </a:t>
            </a:r>
            <a:r>
              <a:rPr lang="en-ID" sz="2800" i="0" dirty="0" err="1"/>
              <a:t>dikemukakan</a:t>
            </a:r>
            <a:r>
              <a:rPr lang="en-ID" sz="2800" i="0" dirty="0"/>
              <a:t> di </a:t>
            </a:r>
            <a:r>
              <a:rPr lang="en-ID" sz="2800" i="0" dirty="0" err="1"/>
              <a:t>atas</a:t>
            </a:r>
            <a:r>
              <a:rPr lang="en-ID" sz="2800" i="0" dirty="0"/>
              <a:t>, </a:t>
            </a:r>
            <a:r>
              <a:rPr lang="en-ID" sz="2800" i="0" dirty="0" err="1"/>
              <a:t>yaitu</a:t>
            </a:r>
            <a:r>
              <a:rPr lang="en-ID" sz="2800" i="0" dirty="0"/>
              <a:t>:</a:t>
            </a:r>
          </a:p>
          <a:p>
            <a:r>
              <a:rPr lang="en-ID" sz="2800" i="0" dirty="0"/>
              <a:t>1. </a:t>
            </a:r>
            <a:r>
              <a:rPr lang="en-ID" sz="2800" i="0" dirty="0" err="1"/>
              <a:t>Sistem</a:t>
            </a:r>
            <a:r>
              <a:rPr lang="en-ID" sz="2800" i="0" dirty="0"/>
              <a:t> </a:t>
            </a:r>
            <a:r>
              <a:rPr lang="en-ID" sz="2800" i="0" dirty="0" err="1"/>
              <a:t>ini</a:t>
            </a:r>
            <a:r>
              <a:rPr lang="en-ID" sz="2800" i="0" dirty="0"/>
              <a:t> </a:t>
            </a:r>
            <a:r>
              <a:rPr lang="en-ID" sz="2800" i="0" dirty="0" err="1"/>
              <a:t>hanya</a:t>
            </a:r>
            <a:r>
              <a:rPr lang="en-ID" sz="2800" i="0" dirty="0"/>
              <a:t> </a:t>
            </a:r>
            <a:r>
              <a:rPr lang="en-ID" sz="2800" i="0" dirty="0" err="1"/>
              <a:t>digunakan</a:t>
            </a:r>
            <a:r>
              <a:rPr lang="en-ID" sz="2800" i="0" dirty="0"/>
              <a:t> </a:t>
            </a:r>
            <a:r>
              <a:rPr lang="en-ID" sz="2800" i="0" dirty="0" err="1"/>
              <a:t>untuk</a:t>
            </a:r>
            <a:r>
              <a:rPr lang="en-ID" sz="2800" i="0" dirty="0"/>
              <a:t> </a:t>
            </a:r>
            <a:r>
              <a:rPr lang="en-ID" sz="2800" i="0" dirty="0" err="1"/>
              <a:t>memesan</a:t>
            </a:r>
            <a:r>
              <a:rPr lang="en-ID" sz="2800" i="0" dirty="0"/>
              <a:t> </a:t>
            </a:r>
            <a:r>
              <a:rPr lang="en-ID" sz="2800" i="0" dirty="0" err="1"/>
              <a:t>barang</a:t>
            </a:r>
            <a:r>
              <a:rPr lang="en-ID" sz="2800" i="0" dirty="0"/>
              <a:t> yang </a:t>
            </a:r>
            <a:r>
              <a:rPr lang="en-ID" sz="2800" i="0" dirty="0" err="1"/>
              <a:t>ada</a:t>
            </a:r>
            <a:r>
              <a:rPr lang="en-ID" sz="2800" i="0" dirty="0"/>
              <a:t> pada PT.ABC.</a:t>
            </a:r>
          </a:p>
          <a:p>
            <a:r>
              <a:rPr lang="en-ID" sz="2800" i="0" dirty="0"/>
              <a:t>2. </a:t>
            </a:r>
            <a:r>
              <a:rPr lang="en-ID" sz="2800" i="0" dirty="0" err="1"/>
              <a:t>Sistem</a:t>
            </a:r>
            <a:r>
              <a:rPr lang="en-ID" sz="2800" i="0" dirty="0"/>
              <a:t> </a:t>
            </a:r>
            <a:r>
              <a:rPr lang="en-ID" sz="2800" i="0" dirty="0" err="1"/>
              <a:t>ini</a:t>
            </a:r>
            <a:r>
              <a:rPr lang="en-ID" sz="2800" i="0" dirty="0"/>
              <a:t> </a:t>
            </a:r>
            <a:r>
              <a:rPr lang="en-ID" sz="2800" i="0" dirty="0" err="1"/>
              <a:t>dibuat</a:t>
            </a:r>
            <a:r>
              <a:rPr lang="en-ID" sz="2800" i="0" dirty="0"/>
              <a:t> </a:t>
            </a:r>
            <a:r>
              <a:rPr lang="en-ID" sz="2800" i="0" dirty="0" err="1"/>
              <a:t>dengan</a:t>
            </a:r>
            <a:r>
              <a:rPr lang="en-ID" sz="2800" i="0" dirty="0"/>
              <a:t> </a:t>
            </a:r>
            <a:r>
              <a:rPr lang="en-ID" sz="2800" i="0" dirty="0" err="1"/>
              <a:t>menggunakan</a:t>
            </a:r>
            <a:r>
              <a:rPr lang="en-ID" sz="2800" i="0" dirty="0"/>
              <a:t> </a:t>
            </a:r>
            <a:r>
              <a:rPr lang="en-ID" sz="2800" i="0" dirty="0" err="1"/>
              <a:t>pemograman</a:t>
            </a:r>
            <a:r>
              <a:rPr lang="en-ID" sz="2800" i="0" dirty="0"/>
              <a:t> PHP dan MySQL </a:t>
            </a:r>
            <a:r>
              <a:rPr lang="en-ID" sz="2800" i="0" dirty="0" err="1"/>
              <a:t>sebagai</a:t>
            </a:r>
            <a:r>
              <a:rPr lang="en-ID" sz="2800" i="0" dirty="0"/>
              <a:t> database.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00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86569-561B-4FF8-ADC9-EBDD050EDE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05478D-B2C2-4006-B749-7B58C41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73DC-D120-4931-B9D2-62406E12C1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5440846" cy="4239861"/>
          </a:xfrm>
        </p:spPr>
        <p:txBody>
          <a:bodyPr/>
          <a:lstStyle/>
          <a:p>
            <a:r>
              <a:rPr lang="en-US" sz="2400" i="0" dirty="0" err="1"/>
              <a:t>Adapun</a:t>
            </a:r>
            <a:r>
              <a:rPr lang="en-US" sz="2400" i="0" dirty="0"/>
              <a:t> </a:t>
            </a:r>
            <a:r>
              <a:rPr lang="en-US" sz="2400" i="0" dirty="0" err="1"/>
              <a:t>tujuan</a:t>
            </a:r>
            <a:r>
              <a:rPr lang="en-US" sz="2400" i="0" dirty="0"/>
              <a:t> </a:t>
            </a:r>
            <a:r>
              <a:rPr lang="en-US" sz="2400" i="0" dirty="0" err="1"/>
              <a:t>dari</a:t>
            </a:r>
            <a:r>
              <a:rPr lang="en-US" sz="2400" i="0" dirty="0"/>
              <a:t> </a:t>
            </a:r>
            <a:r>
              <a:rPr lang="en-US" sz="2400" i="0" dirty="0" err="1"/>
              <a:t>pembuatan</a:t>
            </a:r>
            <a:r>
              <a:rPr lang="en-US" sz="2400" i="0" dirty="0"/>
              <a:t> </a:t>
            </a:r>
            <a:r>
              <a:rPr lang="en-US" sz="2400" i="0" dirty="0" err="1"/>
              <a:t>sistem</a:t>
            </a:r>
            <a:r>
              <a:rPr lang="en-US" sz="2400" i="0" dirty="0"/>
              <a:t> </a:t>
            </a:r>
            <a:r>
              <a:rPr lang="en-US" sz="2400" i="0" dirty="0" err="1"/>
              <a:t>ini</a:t>
            </a:r>
            <a:r>
              <a:rPr lang="en-US" sz="2400" i="0" dirty="0"/>
              <a:t> </a:t>
            </a:r>
            <a:r>
              <a:rPr lang="en-US" sz="2400" i="0" dirty="0" err="1"/>
              <a:t>adalah</a:t>
            </a:r>
            <a:r>
              <a:rPr lang="en-US" sz="2400" i="0" dirty="0"/>
              <a:t> </a:t>
            </a:r>
            <a:r>
              <a:rPr lang="en-US" sz="2400" i="0" dirty="0" err="1"/>
              <a:t>sebagai</a:t>
            </a:r>
            <a:r>
              <a:rPr lang="en-US" sz="2400" i="0" dirty="0"/>
              <a:t> </a:t>
            </a:r>
            <a:r>
              <a:rPr lang="en-US" sz="2400" i="0" dirty="0" err="1"/>
              <a:t>berikut</a:t>
            </a:r>
            <a:r>
              <a:rPr lang="en-US" sz="2400" i="0" dirty="0"/>
              <a:t>: </a:t>
            </a:r>
            <a:endParaRPr lang="en-ID" sz="2400" i="0" dirty="0"/>
          </a:p>
          <a:p>
            <a:pPr lvl="0"/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i="0" dirty="0" err="1"/>
              <a:t>mendapatkan</a:t>
            </a:r>
            <a:r>
              <a:rPr lang="en-US" sz="2400" i="0" dirty="0"/>
              <a:t> </a:t>
            </a:r>
            <a:r>
              <a:rPr lang="en-US" sz="2400" i="0" dirty="0" err="1"/>
              <a:t>suatu</a:t>
            </a:r>
            <a:r>
              <a:rPr lang="en-US" sz="2400" i="0" dirty="0"/>
              <a:t> </a:t>
            </a:r>
            <a:r>
              <a:rPr lang="en-US" sz="2400" i="0" dirty="0" err="1"/>
              <a:t>sistem</a:t>
            </a:r>
            <a:r>
              <a:rPr lang="en-US" sz="2400" i="0" dirty="0"/>
              <a:t> </a:t>
            </a:r>
            <a:r>
              <a:rPr lang="en-US" sz="2400" i="0" dirty="0" err="1"/>
              <a:t>pemesanan</a:t>
            </a:r>
            <a:r>
              <a:rPr lang="en-US" sz="2400" i="0" dirty="0"/>
              <a:t> yang </a:t>
            </a:r>
            <a:r>
              <a:rPr lang="en-US" sz="2400" i="0" dirty="0" err="1"/>
              <a:t>dapat</a:t>
            </a:r>
            <a:r>
              <a:rPr lang="en-US" sz="2400" i="0" dirty="0"/>
              <a:t> </a:t>
            </a:r>
            <a:r>
              <a:rPr lang="en-US" sz="2400" i="0" dirty="0" err="1"/>
              <a:t>mempermudah</a:t>
            </a:r>
            <a:r>
              <a:rPr lang="en-US" sz="2400" i="0" dirty="0"/>
              <a:t> </a:t>
            </a:r>
            <a:r>
              <a:rPr lang="en-US" sz="2400" i="0" dirty="0" err="1"/>
              <a:t>konsumen</a:t>
            </a:r>
            <a:r>
              <a:rPr lang="en-US" sz="2400" i="0" dirty="0"/>
              <a:t> </a:t>
            </a:r>
            <a:r>
              <a:rPr lang="en-US" sz="2400" i="0" dirty="0" err="1"/>
              <a:t>dalam</a:t>
            </a:r>
            <a:r>
              <a:rPr lang="en-US" sz="2400" i="0" dirty="0"/>
              <a:t> </a:t>
            </a:r>
            <a:r>
              <a:rPr lang="en-US" sz="2400" i="0" dirty="0" err="1"/>
              <a:t>melakukan</a:t>
            </a:r>
            <a:r>
              <a:rPr lang="en-US" sz="2400" i="0" dirty="0"/>
              <a:t> </a:t>
            </a:r>
            <a:r>
              <a:rPr lang="en-US" sz="2400" i="0" dirty="0" err="1"/>
              <a:t>pembelian</a:t>
            </a:r>
            <a:r>
              <a:rPr lang="en-US" sz="2400" i="0" dirty="0"/>
              <a:t> </a:t>
            </a:r>
            <a:r>
              <a:rPr lang="en-US" sz="2400" i="0" dirty="0" err="1"/>
              <a:t>produk</a:t>
            </a:r>
            <a:r>
              <a:rPr lang="en-US" sz="2400" i="0" dirty="0"/>
              <a:t> di PT.ABC </a:t>
            </a:r>
            <a:r>
              <a:rPr lang="en-US" sz="2400" i="0" dirty="0" err="1"/>
              <a:t>menggunakan</a:t>
            </a:r>
            <a:r>
              <a:rPr lang="en-US" sz="2400" i="0" dirty="0"/>
              <a:t> website. </a:t>
            </a:r>
            <a:endParaRPr lang="en-ID" sz="2400" i="0" dirty="0"/>
          </a:p>
          <a:p>
            <a:pPr lvl="0"/>
            <a:r>
              <a:rPr lang="en-US" sz="2400" i="0" dirty="0" err="1"/>
              <a:t>Sebagai</a:t>
            </a:r>
            <a:r>
              <a:rPr lang="en-US" sz="2400" i="0" dirty="0"/>
              <a:t> </a:t>
            </a:r>
            <a:r>
              <a:rPr lang="en-US" sz="2400" i="0" dirty="0" err="1"/>
              <a:t>syarat</a:t>
            </a:r>
            <a:r>
              <a:rPr lang="en-US" sz="2400" i="0" dirty="0"/>
              <a:t> </a:t>
            </a:r>
            <a:r>
              <a:rPr lang="en-US" sz="2400" i="0" dirty="0" err="1"/>
              <a:t>dalam</a:t>
            </a:r>
            <a:r>
              <a:rPr lang="en-US" sz="2400" i="0" dirty="0"/>
              <a:t> </a:t>
            </a:r>
            <a:r>
              <a:rPr lang="en-US" sz="2400" i="0" dirty="0" err="1"/>
              <a:t>menyelesaikan</a:t>
            </a:r>
            <a:r>
              <a:rPr lang="en-US" sz="2400" i="0" dirty="0"/>
              <a:t> </a:t>
            </a:r>
            <a:r>
              <a:rPr lang="en-US" sz="2400" i="0" dirty="0" err="1"/>
              <a:t>Tugas</a:t>
            </a:r>
            <a:r>
              <a:rPr lang="en-US" sz="2400" i="0" dirty="0"/>
              <a:t> </a:t>
            </a:r>
            <a:r>
              <a:rPr lang="en-US" sz="2400" i="0" dirty="0" err="1"/>
              <a:t>Besar</a:t>
            </a:r>
            <a:r>
              <a:rPr lang="en-US" sz="2400" i="0" dirty="0"/>
              <a:t> </a:t>
            </a:r>
            <a:r>
              <a:rPr lang="en-US" sz="2400" i="0" dirty="0" err="1"/>
              <a:t>mata</a:t>
            </a:r>
            <a:r>
              <a:rPr lang="en-US" sz="2400" i="0" dirty="0"/>
              <a:t> </a:t>
            </a:r>
            <a:r>
              <a:rPr lang="en-US" sz="2400" i="0" dirty="0" err="1"/>
              <a:t>kuliah</a:t>
            </a:r>
            <a:r>
              <a:rPr lang="en-US" sz="2400" i="0" dirty="0"/>
              <a:t> RPL-2 Teknik </a:t>
            </a:r>
            <a:r>
              <a:rPr lang="en-US" sz="2400" i="0" dirty="0" err="1"/>
              <a:t>Informatika</a:t>
            </a:r>
            <a:r>
              <a:rPr lang="en-US" sz="2400" i="0" dirty="0"/>
              <a:t> di </a:t>
            </a:r>
            <a:r>
              <a:rPr lang="en-US" sz="2400" i="0" dirty="0" err="1"/>
              <a:t>Politeknik</a:t>
            </a:r>
            <a:r>
              <a:rPr lang="en-US" sz="2400" i="0" dirty="0"/>
              <a:t> Negeri </a:t>
            </a:r>
            <a:r>
              <a:rPr lang="en-US" sz="2400" i="0" dirty="0" err="1"/>
              <a:t>Batam</a:t>
            </a:r>
            <a:r>
              <a:rPr lang="en-US" sz="2400" i="0" dirty="0"/>
              <a:t>. </a:t>
            </a:r>
            <a:endParaRPr lang="en-ID" sz="2400" i="0" dirty="0"/>
          </a:p>
          <a:p>
            <a:pPr lvl="0"/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i="0" dirty="0" err="1"/>
              <a:t>mengimplementasikan</a:t>
            </a:r>
            <a:r>
              <a:rPr lang="en-US" sz="2400" i="0" dirty="0"/>
              <a:t> </a:t>
            </a:r>
            <a:r>
              <a:rPr lang="en-US" sz="2400" i="0" dirty="0" err="1"/>
              <a:t>ilmu</a:t>
            </a:r>
            <a:r>
              <a:rPr lang="en-US" sz="2400" i="0" dirty="0"/>
              <a:t> yang </a:t>
            </a:r>
            <a:r>
              <a:rPr lang="en-US" sz="2400" i="0" dirty="0" err="1"/>
              <a:t>didapat</a:t>
            </a:r>
            <a:r>
              <a:rPr lang="en-US" sz="2400" i="0" dirty="0"/>
              <a:t> </a:t>
            </a:r>
            <a:r>
              <a:rPr lang="en-US" sz="2400" i="0" dirty="0" err="1"/>
              <a:t>selama</a:t>
            </a:r>
            <a:r>
              <a:rPr lang="en-US" sz="2400" i="0" dirty="0"/>
              <a:t> </a:t>
            </a:r>
            <a:r>
              <a:rPr lang="en-US" sz="2400" i="0" dirty="0" err="1"/>
              <a:t>mengikuti</a:t>
            </a:r>
            <a:r>
              <a:rPr lang="en-US" sz="2400" i="0" dirty="0"/>
              <a:t> </a:t>
            </a:r>
            <a:r>
              <a:rPr lang="en-US" sz="2400" i="0" dirty="0" err="1"/>
              <a:t>perkuliahan</a:t>
            </a:r>
            <a:r>
              <a:rPr lang="en-US" sz="2400" i="0" dirty="0"/>
              <a:t>.</a:t>
            </a:r>
            <a:endParaRPr lang="en-ID" sz="2400" i="0" dirty="0"/>
          </a:p>
          <a:p>
            <a:r>
              <a:rPr lang="en-US" sz="2400" i="0" dirty="0"/>
              <a:t> </a:t>
            </a:r>
            <a:endParaRPr lang="en-ID" sz="2400" i="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056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55343-AE0D-4D9E-A244-7174F341D8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154FFA-9010-4503-950D-2D77338F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Lingkup</a:t>
            </a:r>
            <a:r>
              <a:rPr lang="en-US" dirty="0"/>
              <a:t> dan </a:t>
            </a:r>
            <a:r>
              <a:rPr lang="en-US" dirty="0" err="1"/>
              <a:t>Pengecualian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BE33-5864-42AE-8B55-C0A83B1F51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8000"/>
            <a:ext cx="6501020" cy="4147096"/>
          </a:xfrm>
        </p:spPr>
        <p:txBody>
          <a:bodyPr/>
          <a:lstStyle/>
          <a:p>
            <a:r>
              <a:rPr lang="en-US" sz="2400" i="0" dirty="0" err="1"/>
              <a:t>Berdasarkan</a:t>
            </a:r>
            <a:r>
              <a:rPr lang="en-US" sz="2400" i="0" dirty="0"/>
              <a:t> </a:t>
            </a:r>
            <a:r>
              <a:rPr lang="en-US" sz="2400" i="0" dirty="0" err="1"/>
              <a:t>latar</a:t>
            </a:r>
            <a:r>
              <a:rPr lang="en-US" sz="2400" i="0" dirty="0"/>
              <a:t> </a:t>
            </a:r>
            <a:r>
              <a:rPr lang="en-US" sz="2400" i="0" dirty="0" err="1"/>
              <a:t>belakang</a:t>
            </a:r>
            <a:r>
              <a:rPr lang="en-US" sz="2400" i="0" dirty="0"/>
              <a:t> yang </a:t>
            </a:r>
            <a:r>
              <a:rPr lang="en-US" sz="2400" i="0" dirty="0" err="1"/>
              <a:t>telah</a:t>
            </a:r>
            <a:r>
              <a:rPr lang="en-US" sz="2400" i="0" dirty="0"/>
              <a:t> </a:t>
            </a:r>
            <a:r>
              <a:rPr lang="en-US" sz="2400" i="0" dirty="0" err="1"/>
              <a:t>diuraikan</a:t>
            </a:r>
            <a:r>
              <a:rPr lang="en-US" sz="2400" i="0" dirty="0"/>
              <a:t>, </a:t>
            </a:r>
            <a:r>
              <a:rPr lang="en-US" sz="2400" i="0" dirty="0" err="1"/>
              <a:t>maka</a:t>
            </a:r>
            <a:r>
              <a:rPr lang="en-US" sz="2400" i="0" dirty="0"/>
              <a:t> </a:t>
            </a:r>
            <a:r>
              <a:rPr lang="en-US" sz="2400" i="0" dirty="0" err="1"/>
              <a:t>diberikan</a:t>
            </a:r>
            <a:r>
              <a:rPr lang="en-US" sz="2400" i="0" dirty="0"/>
              <a:t> </a:t>
            </a:r>
            <a:r>
              <a:rPr lang="en-US" sz="2400" i="0" dirty="0" err="1"/>
              <a:t>batasan</a:t>
            </a:r>
            <a:r>
              <a:rPr lang="en-US" sz="2400" i="0" dirty="0"/>
              <a:t> </a:t>
            </a:r>
            <a:r>
              <a:rPr lang="en-US" sz="2400" i="0" dirty="0" err="1"/>
              <a:t>masalah</a:t>
            </a:r>
            <a:r>
              <a:rPr lang="en-US" sz="2400" i="0" dirty="0"/>
              <a:t> </a:t>
            </a:r>
            <a:r>
              <a:rPr lang="en-US" sz="2400" i="0" dirty="0" err="1"/>
              <a:t>dalam</a:t>
            </a:r>
            <a:r>
              <a:rPr lang="en-US" sz="2400" i="0" dirty="0"/>
              <a:t> </a:t>
            </a:r>
            <a:r>
              <a:rPr lang="en-US" sz="2400" i="0" dirty="0" err="1"/>
              <a:t>pembuatan</a:t>
            </a:r>
            <a:r>
              <a:rPr lang="en-US" sz="2400" i="0" dirty="0"/>
              <a:t> </a:t>
            </a:r>
            <a:r>
              <a:rPr lang="en-US" sz="2400" i="0" dirty="0" err="1"/>
              <a:t>sistem</a:t>
            </a:r>
            <a:r>
              <a:rPr lang="en-US" sz="2400" i="0" dirty="0"/>
              <a:t> </a:t>
            </a:r>
            <a:r>
              <a:rPr lang="en-US" sz="2400" i="0" dirty="0" err="1"/>
              <a:t>ini</a:t>
            </a:r>
            <a:r>
              <a:rPr lang="en-US" sz="2400" i="0" dirty="0"/>
              <a:t>, </a:t>
            </a:r>
            <a:r>
              <a:rPr lang="en-US" sz="2400" i="0" dirty="0" err="1"/>
              <a:t>yaitu</a:t>
            </a:r>
            <a:r>
              <a:rPr lang="en-US" sz="2400" i="0" dirty="0"/>
              <a:t> :</a:t>
            </a:r>
            <a:endParaRPr lang="en-ID" sz="2400" i="0" dirty="0"/>
          </a:p>
          <a:p>
            <a:pPr lvl="0"/>
            <a:r>
              <a:rPr lang="en-US" sz="2400" i="0" dirty="0" err="1"/>
              <a:t>Penyajian</a:t>
            </a:r>
            <a:r>
              <a:rPr lang="en-US" sz="2400" i="0" dirty="0"/>
              <a:t> </a:t>
            </a:r>
            <a:r>
              <a:rPr lang="en-US" sz="2400" i="0" dirty="0" err="1"/>
              <a:t>informasi</a:t>
            </a:r>
            <a:r>
              <a:rPr lang="en-US" sz="2400" i="0" dirty="0"/>
              <a:t> </a:t>
            </a:r>
            <a:r>
              <a:rPr lang="en-US" sz="2400" i="0" dirty="0" err="1"/>
              <a:t>pemesanan</a:t>
            </a:r>
            <a:r>
              <a:rPr lang="en-US" sz="2400" i="0" dirty="0"/>
              <a:t> </a:t>
            </a:r>
            <a:r>
              <a:rPr lang="en-US" sz="2400" i="0" dirty="0" err="1"/>
              <a:t>meliputi</a:t>
            </a:r>
            <a:r>
              <a:rPr lang="en-US" sz="2400" i="0" dirty="0"/>
              <a:t> </a:t>
            </a:r>
            <a:r>
              <a:rPr lang="en-US" sz="2400" i="0" dirty="0" err="1"/>
              <a:t>informasi</a:t>
            </a:r>
            <a:r>
              <a:rPr lang="en-US" sz="2400" i="0" dirty="0"/>
              <a:t> </a:t>
            </a:r>
            <a:r>
              <a:rPr lang="en-US" sz="2400" i="0" dirty="0" err="1"/>
              <a:t>jenis</a:t>
            </a:r>
            <a:r>
              <a:rPr lang="en-US" sz="2400" i="0" dirty="0"/>
              <a:t> </a:t>
            </a:r>
            <a:r>
              <a:rPr lang="en-US" sz="2400" i="0" dirty="0" err="1"/>
              <a:t>produk</a:t>
            </a:r>
            <a:r>
              <a:rPr lang="en-US" sz="2400" i="0" dirty="0"/>
              <a:t> </a:t>
            </a:r>
            <a:r>
              <a:rPr lang="en-US" sz="2400" i="0" dirty="0" err="1"/>
              <a:t>dengan</a:t>
            </a:r>
            <a:r>
              <a:rPr lang="en-US" sz="2400" i="0" dirty="0"/>
              <a:t> </a:t>
            </a:r>
            <a:r>
              <a:rPr lang="en-US" sz="2400" i="0" dirty="0" err="1"/>
              <a:t>fasilitas</a:t>
            </a:r>
            <a:r>
              <a:rPr lang="en-US" sz="2400" i="0" dirty="0"/>
              <a:t> </a:t>
            </a:r>
            <a:r>
              <a:rPr lang="en-US" sz="2400" i="0" dirty="0" err="1"/>
              <a:t>informasi</a:t>
            </a:r>
            <a:r>
              <a:rPr lang="en-US" sz="2400" i="0" dirty="0"/>
              <a:t> </a:t>
            </a:r>
            <a:r>
              <a:rPr lang="en-US" sz="2400" i="0" dirty="0" err="1"/>
              <a:t>pemesanan</a:t>
            </a:r>
            <a:r>
              <a:rPr lang="en-US" sz="2400" i="0" dirty="0"/>
              <a:t>, </a:t>
            </a:r>
            <a:r>
              <a:rPr lang="en-US" sz="2400" i="0" dirty="0" err="1"/>
              <a:t>konfirmasi</a:t>
            </a:r>
            <a:r>
              <a:rPr lang="en-US" sz="2400" i="0" dirty="0"/>
              <a:t> </a:t>
            </a:r>
            <a:r>
              <a:rPr lang="en-US" sz="2400" i="0" dirty="0" err="1"/>
              <a:t>pembayaran</a:t>
            </a:r>
            <a:r>
              <a:rPr lang="en-US" sz="2400" i="0" dirty="0"/>
              <a:t> dan </a:t>
            </a:r>
            <a:r>
              <a:rPr lang="en-US" sz="2400" i="0" dirty="0" err="1"/>
              <a:t>cek</a:t>
            </a:r>
            <a:r>
              <a:rPr lang="en-US" sz="2400" i="0" dirty="0"/>
              <a:t> </a:t>
            </a:r>
            <a:r>
              <a:rPr lang="en-US" sz="2400" i="0" dirty="0" err="1"/>
              <a:t>produk</a:t>
            </a:r>
            <a:r>
              <a:rPr lang="en-US" sz="2400" i="0" dirty="0"/>
              <a:t>.</a:t>
            </a:r>
            <a:endParaRPr lang="en-ID" sz="2400" i="0" dirty="0"/>
          </a:p>
          <a:p>
            <a:pPr lvl="0"/>
            <a:r>
              <a:rPr lang="en-US" sz="2400" i="0" dirty="0"/>
              <a:t>Program yang </a:t>
            </a:r>
            <a:r>
              <a:rPr lang="en-US" sz="2400" i="0" dirty="0" err="1"/>
              <a:t>digunakan</a:t>
            </a:r>
            <a:r>
              <a:rPr lang="en-US" sz="2400" i="0" dirty="0"/>
              <a:t> </a:t>
            </a:r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i="0" dirty="0" err="1"/>
              <a:t>perancangan</a:t>
            </a:r>
            <a:r>
              <a:rPr lang="en-US" sz="2400" i="0" dirty="0"/>
              <a:t> website </a:t>
            </a:r>
            <a:r>
              <a:rPr lang="en-US" sz="2400" i="0" dirty="0" err="1"/>
              <a:t>adalah</a:t>
            </a:r>
            <a:r>
              <a:rPr lang="en-US" sz="2400" i="0" dirty="0"/>
              <a:t> </a:t>
            </a:r>
            <a:r>
              <a:rPr lang="en-US" sz="2400" i="0" dirty="0" err="1"/>
              <a:t>menggunakan</a:t>
            </a:r>
            <a:r>
              <a:rPr lang="en-US" sz="2400" i="0" dirty="0"/>
              <a:t> software </a:t>
            </a:r>
            <a:r>
              <a:rPr lang="en-US" sz="2400" i="0" dirty="0" err="1"/>
              <a:t>berorientasi</a:t>
            </a:r>
            <a:r>
              <a:rPr lang="en-US" sz="2400" i="0" dirty="0"/>
              <a:t> </a:t>
            </a:r>
            <a:r>
              <a:rPr lang="en-US" sz="2400" i="0" dirty="0" err="1"/>
              <a:t>objek</a:t>
            </a:r>
            <a:r>
              <a:rPr lang="en-US" sz="2400" i="0" dirty="0"/>
              <a:t>.</a:t>
            </a:r>
            <a:endParaRPr lang="en-ID" sz="2400" i="0" dirty="0"/>
          </a:p>
          <a:p>
            <a:r>
              <a:rPr lang="en-US" sz="2400" i="0" dirty="0"/>
              <a:t>Proses order </a:t>
            </a:r>
            <a:r>
              <a:rPr lang="en-US" sz="2400" i="0" dirty="0" err="1"/>
              <a:t>barang</a:t>
            </a:r>
            <a:r>
              <a:rPr lang="en-US" sz="2400" i="0" dirty="0"/>
              <a:t> </a:t>
            </a:r>
            <a:r>
              <a:rPr lang="en-US" sz="2400" i="0" dirty="0" err="1"/>
              <a:t>ditampilkan</a:t>
            </a:r>
            <a:r>
              <a:rPr lang="en-US" sz="2400" i="0" dirty="0"/>
              <a:t> pada web </a:t>
            </a:r>
            <a:r>
              <a:rPr lang="en-US" sz="2400" i="0" dirty="0" err="1"/>
              <a:t>hanya</a:t>
            </a:r>
            <a:r>
              <a:rPr lang="en-US" sz="2400" i="0" dirty="0"/>
              <a:t> </a:t>
            </a:r>
            <a:r>
              <a:rPr lang="en-US" sz="2400" i="0" dirty="0" err="1"/>
              <a:t>sampai</a:t>
            </a:r>
            <a:r>
              <a:rPr lang="en-US" sz="2400" i="0" dirty="0"/>
              <a:t> </a:t>
            </a:r>
            <a:r>
              <a:rPr lang="en-US" sz="2400" i="0" dirty="0" err="1"/>
              <a:t>dengan</a:t>
            </a:r>
            <a:r>
              <a:rPr lang="en-US" sz="2400" i="0" dirty="0"/>
              <a:t> proses </a:t>
            </a:r>
            <a:r>
              <a:rPr lang="en-US" sz="2400" i="0" dirty="0" err="1"/>
              <a:t>pembayaran</a:t>
            </a:r>
            <a:r>
              <a:rPr lang="en-US" sz="2400" i="0" dirty="0"/>
              <a:t> yang </a:t>
            </a:r>
            <a:r>
              <a:rPr lang="en-US" sz="2400" i="0" dirty="0" err="1"/>
              <a:t>harus</a:t>
            </a:r>
            <a:r>
              <a:rPr lang="en-US" sz="2400" i="0" dirty="0"/>
              <a:t> </a:t>
            </a:r>
            <a:r>
              <a:rPr lang="en-US" sz="2400" i="0" dirty="0" err="1"/>
              <a:t>dilakukan</a:t>
            </a:r>
            <a:r>
              <a:rPr lang="en-US" sz="2400" i="0" dirty="0"/>
              <a:t> oleh </a:t>
            </a:r>
            <a:r>
              <a:rPr lang="en-US" sz="2400" i="0" dirty="0" err="1"/>
              <a:t>konsumen</a:t>
            </a:r>
            <a:r>
              <a:rPr lang="en-US" sz="2400" i="0" dirty="0"/>
              <a:t>.</a:t>
            </a:r>
            <a:endParaRPr lang="en-ID" sz="2400" i="0" dirty="0"/>
          </a:p>
        </p:txBody>
      </p:sp>
    </p:spTree>
    <p:extLst>
      <p:ext uri="{BB962C8B-B14F-4D97-AF65-F5344CB8AC3E}">
        <p14:creationId xmlns:p14="http://schemas.microsoft.com/office/powerpoint/2010/main" val="9449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Diagram Use Case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Diagram use case </a:t>
            </a:r>
            <a:r>
              <a:rPr lang="en-US" dirty="0" err="1"/>
              <a:t>memperlihatkan</a:t>
            </a:r>
            <a:r>
              <a:rPr lang="en-US" dirty="0"/>
              <a:t> pada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hubungan-hubungan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aktor-aktor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 case-use case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use case diagram pada </a:t>
            </a:r>
            <a:r>
              <a:rPr lang="en-US" dirty="0" err="1"/>
              <a:t>bagian</a:t>
            </a:r>
            <a:r>
              <a:rPr lang="en-US" dirty="0"/>
              <a:t> 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C1758-FDE0-4991-9C71-F8C53F33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7" y="2419349"/>
            <a:ext cx="6001749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 startAt="2"/>
            </a:pPr>
            <a:r>
              <a:rPr lang="en-US" dirty="0"/>
              <a:t>Activity Diagram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Activity Diagram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Activity Diagram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A2B42-5FD4-45E6-931E-D49B5FD3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70" y="2364128"/>
            <a:ext cx="3917497" cy="44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502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FINAL PROJECT REPORT        SISTEM PEMESANAN BARANG</vt:lpstr>
      <vt:lpstr>Slide Title</vt:lpstr>
      <vt:lpstr>Ringkasan proyek</vt:lpstr>
      <vt:lpstr>Latar belakang</vt:lpstr>
      <vt:lpstr>Kasus bisnis</vt:lpstr>
      <vt:lpstr>Tujuan</vt:lpstr>
      <vt:lpstr>Lingkup dan Pengecualian</vt:lpstr>
      <vt:lpstr>Analisis dan perancangan system</vt:lpstr>
      <vt:lpstr>Analisis dan perancangan system</vt:lpstr>
      <vt:lpstr>Analisis dan perancangan system</vt:lpstr>
      <vt:lpstr>Analisis dan perancangan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2018-10-05T12:22:11Z</dcterms:created>
  <dcterms:modified xsi:type="dcterms:W3CDTF">2019-11-28T11:04:06Z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